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7" r:id="rId3"/>
    <p:sldId id="264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325" r:id="rId33"/>
    <p:sldId id="271" r:id="rId34"/>
    <p:sldId id="258" r:id="rId35"/>
    <p:sldId id="259" r:id="rId36"/>
    <p:sldId id="260" r:id="rId37"/>
    <p:sldId id="272" r:id="rId38"/>
    <p:sldId id="273" r:id="rId39"/>
    <p:sldId id="261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1" autoAdjust="0"/>
    <p:restoredTop sz="94660"/>
  </p:normalViewPr>
  <p:slideViewPr>
    <p:cSldViewPr>
      <p:cViewPr varScale="1">
        <p:scale>
          <a:sx n="88" d="100"/>
          <a:sy n="88" d="100"/>
        </p:scale>
        <p:origin x="9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62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9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6F58-8526-4B6E-BC49-4CF9B029B87E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l-GR" dirty="0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6EEB8D-302B-4BB7-AB7B-5E18E67E8EE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1539-63C1-4B99-ABA4-B3967DBE4E69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7C83-846B-421A-9210-449F98570249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BA3-C3DA-4EF4-8AE2-7A1E96E2E23E}" type="datetime1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Εργαστηριακό</a:t>
            </a:r>
            <a:r>
              <a:rPr lang="el-GR" sz="1200" baseline="0" dirty="0" smtClean="0">
                <a:solidFill>
                  <a:prstClr val="black"/>
                </a:solidFill>
              </a:rPr>
              <a:t> μάθημα </a:t>
            </a:r>
            <a:r>
              <a:rPr lang="en-US" sz="1200" baseline="0" dirty="0" smtClean="0">
                <a:solidFill>
                  <a:prstClr val="black"/>
                </a:solidFill>
              </a:rPr>
              <a:t>2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065E-F55A-4CDA-BFA5-94ED76BF657E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l-GR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62A4-CB8A-4A0F-8469-33FAC92B5A81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9277-87B9-4B23-A9F8-DD786C757BEC}" type="datetime1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055-4DFF-4549-AD5A-20E5D6ABCC2C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Ορθογώνιο 5" descr="[DECORATIVE]"/>
          <p:cNvSpPr/>
          <p:nvPr userDrawn="1"/>
        </p:nvSpPr>
        <p:spPr>
          <a:xfrm>
            <a:off x="3651012" y="6397823"/>
            <a:ext cx="1987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Εργαστηριακό μάθημα 1</a:t>
            </a:r>
            <a:endParaRPr lang="el-GR" sz="1400" dirty="0"/>
          </a:p>
        </p:txBody>
      </p:sp>
      <p:sp>
        <p:nvSpPr>
          <p:cNvPr id="7" name="Ορθογώνιο 6" descr="[DECORATIVE]"/>
          <p:cNvSpPr/>
          <p:nvPr userDrawn="1"/>
        </p:nvSpPr>
        <p:spPr>
          <a:xfrm>
            <a:off x="8001000" y="6352143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F6EEB8D-302B-4BB7-AB7B-5E18E67E8EEA}" type="slidenum">
              <a:rPr lang="el-GR" sz="1600" smtClean="0"/>
              <a:pPr/>
              <a:t>‹#›</a:t>
            </a:fld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F8D-4925-478C-B1C6-93DE40CB7745}" type="datetime1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A138-C1FD-449B-A2F1-C089457F93DD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964A-E2A4-4B51-A6C2-BBBC30F49E97}" type="datetime1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EFE1-4950-4DD2-A82E-8E5CB1A8D4A3}" type="datetime1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hyperlink" Target="http://www.edulll.g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4.0/deed.e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hyperlink" Target="http://creativecommons.org/licenses/by-nc-sa/4.0/deed.e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Εργαστήριο 2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>
                <a:solidFill>
                  <a:prstClr val="black"/>
                </a:solidFill>
                <a:ea typeface="+mj-ea"/>
                <a:cs typeface="+mj-cs"/>
              </a:rPr>
              <a:t>Διατάξεις Πλευρικών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Μικροάρδευσης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Freeform 1149"/>
          <p:cNvSpPr>
            <a:spLocks/>
          </p:cNvSpPr>
          <p:nvPr/>
        </p:nvSpPr>
        <p:spPr bwMode="auto">
          <a:xfrm>
            <a:off x="647700" y="1196975"/>
            <a:ext cx="7848600" cy="4895850"/>
          </a:xfrm>
          <a:custGeom>
            <a:avLst/>
            <a:gdLst>
              <a:gd name="T0" fmla="*/ 0 w 4944"/>
              <a:gd name="T1" fmla="*/ 2479 h 2852"/>
              <a:gd name="T2" fmla="*/ 0 w 4944"/>
              <a:gd name="T3" fmla="*/ 0 h 2852"/>
              <a:gd name="T4" fmla="*/ 4944 w 4944"/>
              <a:gd name="T5" fmla="*/ 0 h 2852"/>
              <a:gd name="T6" fmla="*/ 4944 w 4944"/>
              <a:gd name="T7" fmla="*/ 2438 h 2852"/>
              <a:gd name="T8" fmla="*/ 0 w 4944"/>
              <a:gd name="T9" fmla="*/ 2479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2852">
                <a:moveTo>
                  <a:pt x="0" y="2479"/>
                </a:moveTo>
                <a:lnTo>
                  <a:pt x="0" y="0"/>
                </a:lnTo>
                <a:lnTo>
                  <a:pt x="4944" y="0"/>
                </a:lnTo>
                <a:lnTo>
                  <a:pt x="4944" y="2438"/>
                </a:lnTo>
                <a:cubicBezTo>
                  <a:pt x="4120" y="2852"/>
                  <a:pt x="1030" y="2471"/>
                  <a:pt x="0" y="2479"/>
                </a:cubicBezTo>
                <a:close/>
              </a:path>
            </a:pathLst>
          </a:cu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7</a:t>
            </a:r>
            <a:endParaRPr lang="en-GB" dirty="0" smtClean="0"/>
          </a:p>
        </p:txBody>
      </p:sp>
      <p:grpSp>
        <p:nvGrpSpPr>
          <p:cNvPr id="39940" name="Group 401" descr="[DECORATIVE]"/>
          <p:cNvGrpSpPr>
            <a:grpSpLocks/>
          </p:cNvGrpSpPr>
          <p:nvPr/>
        </p:nvGrpSpPr>
        <p:grpSpPr bwMode="auto">
          <a:xfrm>
            <a:off x="647700" y="1773238"/>
            <a:ext cx="7813675" cy="1379537"/>
            <a:chOff x="408" y="867"/>
            <a:chExt cx="4922" cy="869"/>
          </a:xfrm>
        </p:grpSpPr>
        <p:sp>
          <p:nvSpPr>
            <p:cNvPr id="5" name="Oval 6" descr="[DECORATIVE]"/>
            <p:cNvSpPr>
              <a:spLocks noChangeArrowheads="1"/>
            </p:cNvSpPr>
            <p:nvPr/>
          </p:nvSpPr>
          <p:spPr bwMode="auto">
            <a:xfrm flipH="1">
              <a:off x="4243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7" descr="[DECORATIVE]"/>
            <p:cNvSpPr>
              <a:spLocks noChangeArrowheads="1"/>
            </p:cNvSpPr>
            <p:nvPr/>
          </p:nvSpPr>
          <p:spPr bwMode="auto">
            <a:xfrm flipH="1">
              <a:off x="3660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Oval 8" descr="[DECORATIVE]"/>
            <p:cNvSpPr>
              <a:spLocks noChangeArrowheads="1"/>
            </p:cNvSpPr>
            <p:nvPr/>
          </p:nvSpPr>
          <p:spPr bwMode="auto">
            <a:xfrm flipH="1">
              <a:off x="3078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9" descr="[DECORATIVE]"/>
            <p:cNvSpPr>
              <a:spLocks noChangeArrowheads="1"/>
            </p:cNvSpPr>
            <p:nvPr/>
          </p:nvSpPr>
          <p:spPr bwMode="auto">
            <a:xfrm flipH="1">
              <a:off x="2496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10" descr="[DECORATIVE]"/>
            <p:cNvSpPr>
              <a:spLocks noChangeArrowheads="1"/>
            </p:cNvSpPr>
            <p:nvPr/>
          </p:nvSpPr>
          <p:spPr bwMode="auto">
            <a:xfrm flipH="1">
              <a:off x="1913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11" descr="[DECORATIVE]"/>
            <p:cNvSpPr>
              <a:spLocks noChangeArrowheads="1"/>
            </p:cNvSpPr>
            <p:nvPr/>
          </p:nvSpPr>
          <p:spPr bwMode="auto">
            <a:xfrm flipH="1">
              <a:off x="1331" y="87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2" descr="[DECORATIVE]"/>
            <p:cNvSpPr>
              <a:spLocks noChangeArrowheads="1"/>
            </p:cNvSpPr>
            <p:nvPr/>
          </p:nvSpPr>
          <p:spPr bwMode="auto">
            <a:xfrm flipH="1">
              <a:off x="749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Arc 13" descr="[DECORATIVE]"/>
            <p:cNvSpPr>
              <a:spLocks/>
            </p:cNvSpPr>
            <p:nvPr/>
          </p:nvSpPr>
          <p:spPr bwMode="auto">
            <a:xfrm rot="5400000" flipH="1">
              <a:off x="378" y="1081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Arc 14" descr="[DECORATIVE]"/>
            <p:cNvSpPr>
              <a:spLocks/>
            </p:cNvSpPr>
            <p:nvPr/>
          </p:nvSpPr>
          <p:spPr bwMode="auto">
            <a:xfrm rot="16200000">
              <a:off x="4643" y="1078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698" name="Group 15"/>
            <p:cNvGrpSpPr>
              <a:grpSpLocks/>
            </p:cNvGrpSpPr>
            <p:nvPr/>
          </p:nvGrpSpPr>
          <p:grpSpPr bwMode="auto">
            <a:xfrm flipH="1">
              <a:off x="408" y="1242"/>
              <a:ext cx="4922" cy="107"/>
              <a:chOff x="317" y="3543"/>
              <a:chExt cx="4922" cy="107"/>
            </a:xfrm>
          </p:grpSpPr>
          <p:pic>
            <p:nvPicPr>
              <p:cNvPr id="40699" name="Picture 16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00" name="Picture 17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01" name="Picture 18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02" name="Picture 19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941" name="Group 20" descr="[LAYOUT GROUP]"/>
          <p:cNvGrpSpPr>
            <a:grpSpLocks/>
          </p:cNvGrpSpPr>
          <p:nvPr/>
        </p:nvGrpSpPr>
        <p:grpSpPr bwMode="auto">
          <a:xfrm>
            <a:off x="825500" y="1822450"/>
            <a:ext cx="7418388" cy="331788"/>
            <a:chOff x="520" y="1456"/>
            <a:chExt cx="4673" cy="209"/>
          </a:xfrm>
        </p:grpSpPr>
        <p:grpSp>
          <p:nvGrpSpPr>
            <p:cNvPr id="40507" name="Group 21"/>
            <p:cNvGrpSpPr>
              <a:grpSpLocks noChangeAspect="1"/>
            </p:cNvGrpSpPr>
            <p:nvPr/>
          </p:nvGrpSpPr>
          <p:grpSpPr bwMode="auto">
            <a:xfrm rot="10800000">
              <a:off x="4231" y="1457"/>
              <a:ext cx="219" cy="208"/>
              <a:chOff x="2429" y="4320"/>
              <a:chExt cx="1120" cy="1065"/>
            </a:xfrm>
          </p:grpSpPr>
          <p:sp>
            <p:nvSpPr>
              <p:cNvPr id="189" name="Freeform 22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Freeform 23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Freeform 24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Freeform 25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Freeform 26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Freeform 27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82" name="Group 2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96" name="Freeform 2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" name="Freeform 3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8" name="Freeform 3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9" name="Freeform 3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" name="Freeform 3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" name="Freeform 3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08" name="Group 35"/>
            <p:cNvGrpSpPr>
              <a:grpSpLocks noChangeAspect="1"/>
            </p:cNvGrpSpPr>
            <p:nvPr/>
          </p:nvGrpSpPr>
          <p:grpSpPr bwMode="auto">
            <a:xfrm rot="10800000">
              <a:off x="3860" y="1457"/>
              <a:ext cx="218" cy="208"/>
              <a:chOff x="2429" y="4320"/>
              <a:chExt cx="1120" cy="1065"/>
            </a:xfrm>
          </p:grpSpPr>
          <p:sp>
            <p:nvSpPr>
              <p:cNvPr id="176" name="Freeform 36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Freeform 37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Freeform 38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Freeform 39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Freeform 40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Freeform 41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69" name="Group 4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83" name="Freeform 4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4" name="Freeform 4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5" name="Freeform 4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6" name="Freeform 4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7" name="Freeform 4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8" name="Freeform 4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09" name="Group 49"/>
            <p:cNvGrpSpPr>
              <a:grpSpLocks noChangeAspect="1"/>
            </p:cNvGrpSpPr>
            <p:nvPr/>
          </p:nvGrpSpPr>
          <p:grpSpPr bwMode="auto">
            <a:xfrm rot="10800000">
              <a:off x="3489" y="1457"/>
              <a:ext cx="219" cy="208"/>
              <a:chOff x="2429" y="4320"/>
              <a:chExt cx="1120" cy="1065"/>
            </a:xfrm>
          </p:grpSpPr>
          <p:sp>
            <p:nvSpPr>
              <p:cNvPr id="163" name="Freeform 50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Freeform 51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Freeform 52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Freeform 53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Freeform 54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Freeform 55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56" name="Group 5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70" name="Freeform 5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Freeform 5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2" name="Freeform 5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3" name="Freeform 6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4" name="Freeform 6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Freeform 6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0" name="Group 63"/>
            <p:cNvGrpSpPr>
              <a:grpSpLocks noChangeAspect="1"/>
            </p:cNvGrpSpPr>
            <p:nvPr/>
          </p:nvGrpSpPr>
          <p:grpSpPr bwMode="auto">
            <a:xfrm rot="10800000">
              <a:off x="3118" y="1457"/>
              <a:ext cx="219" cy="208"/>
              <a:chOff x="2429" y="4320"/>
              <a:chExt cx="1120" cy="1065"/>
            </a:xfrm>
          </p:grpSpPr>
          <p:sp>
            <p:nvSpPr>
              <p:cNvPr id="150" name="Freeform 64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Freeform 65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Freeform 66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Freeform 67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Freeform 68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Freeform 69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43" name="Group 7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57" name="Freeform 7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Freeform 7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Freeform 7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Freeform 7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Freeform 7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Freeform 7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1" name="Group 77"/>
            <p:cNvGrpSpPr>
              <a:grpSpLocks noChangeAspect="1"/>
            </p:cNvGrpSpPr>
            <p:nvPr/>
          </p:nvGrpSpPr>
          <p:grpSpPr bwMode="auto">
            <a:xfrm rot="10800000">
              <a:off x="2747" y="1457"/>
              <a:ext cx="218" cy="208"/>
              <a:chOff x="2429" y="4320"/>
              <a:chExt cx="1120" cy="1065"/>
            </a:xfrm>
          </p:grpSpPr>
          <p:sp>
            <p:nvSpPr>
              <p:cNvPr id="137" name="Freeform 78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Freeform 79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Freeform 80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Freeform 81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Freeform 82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Freeform 83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30" name="Group 8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44" name="Freeform 8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Freeform 8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Freeform 8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7" name="Freeform 8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8" name="Freeform 8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9" name="Freeform 9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2" name="Group 91"/>
            <p:cNvGrpSpPr>
              <a:grpSpLocks noChangeAspect="1"/>
            </p:cNvGrpSpPr>
            <p:nvPr/>
          </p:nvGrpSpPr>
          <p:grpSpPr bwMode="auto">
            <a:xfrm rot="10800000">
              <a:off x="2375" y="1457"/>
              <a:ext cx="218" cy="208"/>
              <a:chOff x="2429" y="4320"/>
              <a:chExt cx="1120" cy="1065"/>
            </a:xfrm>
          </p:grpSpPr>
          <p:sp>
            <p:nvSpPr>
              <p:cNvPr id="124" name="Freeform 92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Freeform 93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Freeform 94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Freeform 95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Freeform 96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Freeform 97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17" name="Group 9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31" name="Freeform 9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Freeform 10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10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Freeform 10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Freeform 10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Freeform 10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3" name="Group 105"/>
            <p:cNvGrpSpPr>
              <a:grpSpLocks noChangeAspect="1"/>
            </p:cNvGrpSpPr>
            <p:nvPr/>
          </p:nvGrpSpPr>
          <p:grpSpPr bwMode="auto">
            <a:xfrm rot="10800000">
              <a:off x="520" y="1457"/>
              <a:ext cx="219" cy="208"/>
              <a:chOff x="2429" y="4320"/>
              <a:chExt cx="1120" cy="1065"/>
            </a:xfrm>
          </p:grpSpPr>
          <p:sp>
            <p:nvSpPr>
              <p:cNvPr id="111" name="Freeform 106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Freeform 107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Freeform 108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Freeform 109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Freeform 110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Freeform 111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604" name="Group 11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18" name="Freeform 11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Freeform 11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Freeform 11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1" name="Freeform 11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Freeform 11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Freeform 11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4" name="Group 119"/>
            <p:cNvGrpSpPr>
              <a:grpSpLocks noChangeAspect="1"/>
            </p:cNvGrpSpPr>
            <p:nvPr/>
          </p:nvGrpSpPr>
          <p:grpSpPr bwMode="auto">
            <a:xfrm rot="10800000">
              <a:off x="891" y="1457"/>
              <a:ext cx="219" cy="208"/>
              <a:chOff x="2429" y="4320"/>
              <a:chExt cx="1120" cy="1065"/>
            </a:xfrm>
          </p:grpSpPr>
          <p:sp>
            <p:nvSpPr>
              <p:cNvPr id="98" name="Freeform 120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Freeform 121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Freeform 122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Freeform 123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Freeform 124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Freeform 125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91" name="Group 12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105" name="Freeform 12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Freeform 12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Freeform 12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Freeform 13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Freeform 13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Freeform 13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5" name="Group 133"/>
            <p:cNvGrpSpPr>
              <a:grpSpLocks noChangeAspect="1"/>
            </p:cNvGrpSpPr>
            <p:nvPr/>
          </p:nvGrpSpPr>
          <p:grpSpPr bwMode="auto">
            <a:xfrm rot="10800000">
              <a:off x="4974" y="1456"/>
              <a:ext cx="219" cy="208"/>
              <a:chOff x="2429" y="4320"/>
              <a:chExt cx="1120" cy="1065"/>
            </a:xfrm>
          </p:grpSpPr>
          <p:sp>
            <p:nvSpPr>
              <p:cNvPr id="85" name="Freeform 134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Freeform 135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Freeform 136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Freeform 137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Freeform 138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Freeform 139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78" name="Group 14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92" name="Freeform 14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Freeform 14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Freeform 14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Freeform 14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Freeform 14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Freeform 14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6" name="Group 147"/>
            <p:cNvGrpSpPr>
              <a:grpSpLocks noChangeAspect="1"/>
            </p:cNvGrpSpPr>
            <p:nvPr/>
          </p:nvGrpSpPr>
          <p:grpSpPr bwMode="auto">
            <a:xfrm rot="10800000">
              <a:off x="4602" y="1457"/>
              <a:ext cx="219" cy="208"/>
              <a:chOff x="2429" y="4320"/>
              <a:chExt cx="1120" cy="1065"/>
            </a:xfrm>
          </p:grpSpPr>
          <p:sp>
            <p:nvSpPr>
              <p:cNvPr id="72" name="Freeform 148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Freeform 149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Freeform 150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Freeform 151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Freeform 152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Freeform 153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65" name="Group 15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9" name="Freeform 15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Freeform 15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Freeform 15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Freeform 15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Freeform 15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Freeform 16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7" name="Group 161"/>
            <p:cNvGrpSpPr>
              <a:grpSpLocks noChangeAspect="1"/>
            </p:cNvGrpSpPr>
            <p:nvPr/>
          </p:nvGrpSpPr>
          <p:grpSpPr bwMode="auto">
            <a:xfrm rot="10800000">
              <a:off x="1262" y="1457"/>
              <a:ext cx="218" cy="208"/>
              <a:chOff x="2429" y="4320"/>
              <a:chExt cx="1120" cy="1065"/>
            </a:xfrm>
          </p:grpSpPr>
          <p:sp>
            <p:nvSpPr>
              <p:cNvPr id="59" name="Freeform 162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Freeform 163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Freeform 164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reeform 165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166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167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52" name="Group 16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6" name="Freeform 16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Freeform 17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Freeform 17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Freeform 17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Freeform 17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Freeform 17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8" name="Group 175"/>
            <p:cNvGrpSpPr>
              <a:grpSpLocks noChangeAspect="1"/>
            </p:cNvGrpSpPr>
            <p:nvPr/>
          </p:nvGrpSpPr>
          <p:grpSpPr bwMode="auto">
            <a:xfrm rot="10800000">
              <a:off x="1633" y="1457"/>
              <a:ext cx="219" cy="208"/>
              <a:chOff x="2429" y="4320"/>
              <a:chExt cx="1120" cy="1065"/>
            </a:xfrm>
          </p:grpSpPr>
          <p:sp>
            <p:nvSpPr>
              <p:cNvPr id="46" name="Freeform 176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177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Freeform 178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Freeform 179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180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Freeform 181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39" name="Group 18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3" name="Freeform 18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Freeform 18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Freeform 18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Freeform 18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Freeform 18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Freeform 18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519" name="Group 189"/>
            <p:cNvGrpSpPr>
              <a:grpSpLocks noChangeAspect="1"/>
            </p:cNvGrpSpPr>
            <p:nvPr/>
          </p:nvGrpSpPr>
          <p:grpSpPr bwMode="auto">
            <a:xfrm rot="10800000">
              <a:off x="2004" y="1457"/>
              <a:ext cx="219" cy="208"/>
              <a:chOff x="2429" y="4320"/>
              <a:chExt cx="1120" cy="1065"/>
            </a:xfrm>
          </p:grpSpPr>
          <p:sp>
            <p:nvSpPr>
              <p:cNvPr id="33" name="Freeform 190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91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92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193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94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195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26" name="Group 19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0" name="Freeform 19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Freeform 19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Freeform 19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Freeform 20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Freeform 20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Freeform 20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9942" name="Group 402" descr="[DECORATIVE]"/>
          <p:cNvGrpSpPr>
            <a:grpSpLocks/>
          </p:cNvGrpSpPr>
          <p:nvPr/>
        </p:nvGrpSpPr>
        <p:grpSpPr bwMode="auto">
          <a:xfrm>
            <a:off x="827088" y="2767013"/>
            <a:ext cx="7418387" cy="331787"/>
            <a:chOff x="520" y="1456"/>
            <a:chExt cx="4673" cy="209"/>
          </a:xfrm>
        </p:grpSpPr>
        <p:grpSp>
          <p:nvGrpSpPr>
            <p:cNvPr id="40325" name="Group 403"/>
            <p:cNvGrpSpPr>
              <a:grpSpLocks noChangeAspect="1"/>
            </p:cNvGrpSpPr>
            <p:nvPr/>
          </p:nvGrpSpPr>
          <p:grpSpPr bwMode="auto">
            <a:xfrm rot="10800000">
              <a:off x="4231" y="1457"/>
              <a:ext cx="219" cy="208"/>
              <a:chOff x="2429" y="4320"/>
              <a:chExt cx="1120" cy="1065"/>
            </a:xfrm>
          </p:grpSpPr>
          <p:sp>
            <p:nvSpPr>
              <p:cNvPr id="372" name="Freeform 404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Freeform 405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4" name="Freeform 406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5" name="Freeform 407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6" name="Freeform 408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7" name="Freeform 409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500" name="Group 41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79" name="Freeform 41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0" name="Freeform 41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1" name="Freeform 41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2" name="Freeform 41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3" name="Freeform 41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4" name="Freeform 41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26" name="Group 417"/>
            <p:cNvGrpSpPr>
              <a:grpSpLocks noChangeAspect="1"/>
            </p:cNvGrpSpPr>
            <p:nvPr/>
          </p:nvGrpSpPr>
          <p:grpSpPr bwMode="auto">
            <a:xfrm rot="10800000">
              <a:off x="3860" y="1457"/>
              <a:ext cx="218" cy="208"/>
              <a:chOff x="2429" y="4320"/>
              <a:chExt cx="1120" cy="1065"/>
            </a:xfrm>
          </p:grpSpPr>
          <p:sp>
            <p:nvSpPr>
              <p:cNvPr id="359" name="Freeform 418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Freeform 419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Freeform 420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Freeform 421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Freeform 422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4" name="Freeform 423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87" name="Group 42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66" name="Freeform 42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7" name="Freeform 42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8" name="Freeform 42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9" name="Freeform 42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3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0" name="Freeform 42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1" name="Freeform 43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5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27" name="Group 431"/>
            <p:cNvGrpSpPr>
              <a:grpSpLocks noChangeAspect="1"/>
            </p:cNvGrpSpPr>
            <p:nvPr/>
          </p:nvGrpSpPr>
          <p:grpSpPr bwMode="auto">
            <a:xfrm rot="10800000">
              <a:off x="3489" y="1457"/>
              <a:ext cx="219" cy="208"/>
              <a:chOff x="2429" y="4320"/>
              <a:chExt cx="1120" cy="1065"/>
            </a:xfrm>
          </p:grpSpPr>
          <p:sp>
            <p:nvSpPr>
              <p:cNvPr id="346" name="Freeform 432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Freeform 433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" name="Freeform 434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" name="Freeform 435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" name="Freeform 436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" name="Freeform 437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74" name="Group 43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53" name="Freeform 43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4" name="Freeform 44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5" name="Freeform 44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6" name="Freeform 44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7" name="Freeform 44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8" name="Freeform 44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28" name="Group 445"/>
            <p:cNvGrpSpPr>
              <a:grpSpLocks noChangeAspect="1"/>
            </p:cNvGrpSpPr>
            <p:nvPr/>
          </p:nvGrpSpPr>
          <p:grpSpPr bwMode="auto">
            <a:xfrm rot="10800000">
              <a:off x="3118" y="1457"/>
              <a:ext cx="219" cy="208"/>
              <a:chOff x="2429" y="4320"/>
              <a:chExt cx="1120" cy="1065"/>
            </a:xfrm>
          </p:grpSpPr>
          <p:sp>
            <p:nvSpPr>
              <p:cNvPr id="333" name="Freeform 446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" name="Freeform 447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Freeform 448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Freeform 449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Freeform 450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Freeform 451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61" name="Group 45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40" name="Freeform 45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" name="Freeform 45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2" name="Freeform 45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3" name="Freeform 45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4" name="Freeform 45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5" name="Freeform 45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29" name="Group 459"/>
            <p:cNvGrpSpPr>
              <a:grpSpLocks noChangeAspect="1"/>
            </p:cNvGrpSpPr>
            <p:nvPr/>
          </p:nvGrpSpPr>
          <p:grpSpPr bwMode="auto">
            <a:xfrm rot="10800000">
              <a:off x="2747" y="1457"/>
              <a:ext cx="218" cy="208"/>
              <a:chOff x="2429" y="4320"/>
              <a:chExt cx="1120" cy="1065"/>
            </a:xfrm>
          </p:grpSpPr>
          <p:sp>
            <p:nvSpPr>
              <p:cNvPr id="320" name="Freeform 460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" name="Freeform 461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" name="Freeform 462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" name="Freeform 463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Freeform 464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5" name="Freeform 465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48" name="Group 46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27" name="Freeform 46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8" name="Freeform 46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9" name="Freeform 46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0" name="Freeform 47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3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1" name="Freeform 47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2" name="Freeform 47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5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0" name="Group 473"/>
            <p:cNvGrpSpPr>
              <a:grpSpLocks noChangeAspect="1"/>
            </p:cNvGrpSpPr>
            <p:nvPr/>
          </p:nvGrpSpPr>
          <p:grpSpPr bwMode="auto">
            <a:xfrm rot="10800000">
              <a:off x="2375" y="1457"/>
              <a:ext cx="218" cy="208"/>
              <a:chOff x="2429" y="4320"/>
              <a:chExt cx="1120" cy="1065"/>
            </a:xfrm>
          </p:grpSpPr>
          <p:sp>
            <p:nvSpPr>
              <p:cNvPr id="307" name="Freeform 474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Freeform 475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Freeform 476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Freeform 477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Freeform 478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" name="Freeform 479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35" name="Group 48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14" name="Freeform 48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5" name="Freeform 48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6" name="Freeform 48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7" name="Freeform 48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3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8" name="Freeform 48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9" name="Freeform 48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5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1" name="Group 487"/>
            <p:cNvGrpSpPr>
              <a:grpSpLocks noChangeAspect="1"/>
            </p:cNvGrpSpPr>
            <p:nvPr/>
          </p:nvGrpSpPr>
          <p:grpSpPr bwMode="auto">
            <a:xfrm rot="10800000">
              <a:off x="520" y="1457"/>
              <a:ext cx="219" cy="208"/>
              <a:chOff x="2429" y="4320"/>
              <a:chExt cx="1120" cy="1065"/>
            </a:xfrm>
          </p:grpSpPr>
          <p:sp>
            <p:nvSpPr>
              <p:cNvPr id="294" name="Freeform 488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Freeform 489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Freeform 490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Freeform 491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Freeform 492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Freeform 493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22" name="Group 49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01" name="Freeform 49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2" name="Freeform 49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3" name="Freeform 49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4" name="Freeform 49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5" name="Freeform 49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6" name="Freeform 50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2" name="Group 501"/>
            <p:cNvGrpSpPr>
              <a:grpSpLocks noChangeAspect="1"/>
            </p:cNvGrpSpPr>
            <p:nvPr/>
          </p:nvGrpSpPr>
          <p:grpSpPr bwMode="auto">
            <a:xfrm rot="10800000">
              <a:off x="891" y="1457"/>
              <a:ext cx="219" cy="208"/>
              <a:chOff x="2429" y="4320"/>
              <a:chExt cx="1120" cy="1065"/>
            </a:xfrm>
          </p:grpSpPr>
          <p:sp>
            <p:nvSpPr>
              <p:cNvPr id="281" name="Freeform 502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2" name="Freeform 503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Freeform 504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Freeform 505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Freeform 506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6" name="Freeform 507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409" name="Group 50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88" name="Freeform 50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Freeform 51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Freeform 51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Freeform 51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Freeform 51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Freeform 51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3" name="Group 515"/>
            <p:cNvGrpSpPr>
              <a:grpSpLocks noChangeAspect="1"/>
            </p:cNvGrpSpPr>
            <p:nvPr/>
          </p:nvGrpSpPr>
          <p:grpSpPr bwMode="auto">
            <a:xfrm rot="10800000">
              <a:off x="4974" y="1456"/>
              <a:ext cx="219" cy="208"/>
              <a:chOff x="2429" y="4320"/>
              <a:chExt cx="1120" cy="1065"/>
            </a:xfrm>
          </p:grpSpPr>
          <p:sp>
            <p:nvSpPr>
              <p:cNvPr id="268" name="Freeform 516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Freeform 517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Freeform 518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Freeform 519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Freeform 520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Freeform 521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96" name="Group 52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75" name="Freeform 52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6" name="Freeform 52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7" name="Freeform 52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" name="Freeform 52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9" name="Freeform 52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0" name="Freeform 52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4" name="Group 529"/>
            <p:cNvGrpSpPr>
              <a:grpSpLocks noChangeAspect="1"/>
            </p:cNvGrpSpPr>
            <p:nvPr/>
          </p:nvGrpSpPr>
          <p:grpSpPr bwMode="auto">
            <a:xfrm rot="10800000">
              <a:off x="4602" y="1457"/>
              <a:ext cx="219" cy="208"/>
              <a:chOff x="2429" y="4320"/>
              <a:chExt cx="1120" cy="1065"/>
            </a:xfrm>
          </p:grpSpPr>
          <p:sp>
            <p:nvSpPr>
              <p:cNvPr id="255" name="Freeform 530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Freeform 531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Freeform 532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Freeform 533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Freeform 534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Freeform 535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83" name="Group 53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62" name="Freeform 53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3" name="Freeform 53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4" name="Freeform 53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5" name="Freeform 54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6" name="Freeform 54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" name="Freeform 54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5" name="Group 543"/>
            <p:cNvGrpSpPr>
              <a:grpSpLocks noChangeAspect="1"/>
            </p:cNvGrpSpPr>
            <p:nvPr/>
          </p:nvGrpSpPr>
          <p:grpSpPr bwMode="auto">
            <a:xfrm rot="10800000">
              <a:off x="1262" y="1457"/>
              <a:ext cx="218" cy="208"/>
              <a:chOff x="2429" y="4320"/>
              <a:chExt cx="1120" cy="1065"/>
            </a:xfrm>
          </p:grpSpPr>
          <p:sp>
            <p:nvSpPr>
              <p:cNvPr id="242" name="Freeform 544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Freeform 545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Freeform 546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Freeform 547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Freeform 548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Freeform 549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70" name="Group 55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49" name="Freeform 55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0" name="Freeform 55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1" name="Freeform 55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2" name="Freeform 55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3" name="Freeform 55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4" name="Freeform 55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6" name="Group 557"/>
            <p:cNvGrpSpPr>
              <a:grpSpLocks noChangeAspect="1"/>
            </p:cNvGrpSpPr>
            <p:nvPr/>
          </p:nvGrpSpPr>
          <p:grpSpPr bwMode="auto">
            <a:xfrm rot="10800000">
              <a:off x="1633" y="1457"/>
              <a:ext cx="219" cy="208"/>
              <a:chOff x="2429" y="4320"/>
              <a:chExt cx="1120" cy="1065"/>
            </a:xfrm>
          </p:grpSpPr>
          <p:sp>
            <p:nvSpPr>
              <p:cNvPr id="229" name="Freeform 558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Freeform 559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Freeform 560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Freeform 561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Freeform 562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Freeform 563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57" name="Group 56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36" name="Freeform 56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7" name="Freeform 56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Freeform 56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9" name="Freeform 56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Freeform 56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1" name="Freeform 57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337" name="Group 571"/>
            <p:cNvGrpSpPr>
              <a:grpSpLocks noChangeAspect="1"/>
            </p:cNvGrpSpPr>
            <p:nvPr/>
          </p:nvGrpSpPr>
          <p:grpSpPr bwMode="auto">
            <a:xfrm rot="10800000">
              <a:off x="2004" y="1457"/>
              <a:ext cx="219" cy="208"/>
              <a:chOff x="2429" y="4320"/>
              <a:chExt cx="1120" cy="1065"/>
            </a:xfrm>
          </p:grpSpPr>
          <p:sp>
            <p:nvSpPr>
              <p:cNvPr id="216" name="Freeform 572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Freeform 573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Freeform 574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Freeform 575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Freeform 576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Freeform 577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44" name="Group 57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23" name="Freeform 57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4" name="Freeform 58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5" name="Freeform 58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Freeform 58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7" name="Freeform 58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8" name="Freeform 58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9943" name="Group 1134" descr="[DECORATIVE]"/>
          <p:cNvGrpSpPr>
            <a:grpSpLocks/>
          </p:cNvGrpSpPr>
          <p:nvPr/>
        </p:nvGrpSpPr>
        <p:grpSpPr bwMode="auto">
          <a:xfrm>
            <a:off x="646113" y="3657600"/>
            <a:ext cx="7813675" cy="1379538"/>
            <a:chOff x="408" y="867"/>
            <a:chExt cx="4922" cy="869"/>
          </a:xfrm>
        </p:grpSpPr>
        <p:sp>
          <p:nvSpPr>
            <p:cNvPr id="386" name="Oval 1135" descr="[DECORATIVE]"/>
            <p:cNvSpPr>
              <a:spLocks noChangeArrowheads="1"/>
            </p:cNvSpPr>
            <p:nvPr/>
          </p:nvSpPr>
          <p:spPr bwMode="auto">
            <a:xfrm flipH="1">
              <a:off x="4243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7" name="Oval 1136" descr="[DECORATIVE]"/>
            <p:cNvSpPr>
              <a:spLocks noChangeArrowheads="1"/>
            </p:cNvSpPr>
            <p:nvPr/>
          </p:nvSpPr>
          <p:spPr bwMode="auto">
            <a:xfrm flipH="1">
              <a:off x="3660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8" name="Oval 1137" descr="[DECORATIVE]"/>
            <p:cNvSpPr>
              <a:spLocks noChangeArrowheads="1"/>
            </p:cNvSpPr>
            <p:nvPr/>
          </p:nvSpPr>
          <p:spPr bwMode="auto">
            <a:xfrm flipH="1">
              <a:off x="3078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9" name="Oval 1138" descr="[DECORATIVE]"/>
            <p:cNvSpPr>
              <a:spLocks noChangeArrowheads="1"/>
            </p:cNvSpPr>
            <p:nvPr/>
          </p:nvSpPr>
          <p:spPr bwMode="auto">
            <a:xfrm flipH="1">
              <a:off x="2496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0" name="Oval 1139" descr="[DECORATIVE]"/>
            <p:cNvSpPr>
              <a:spLocks noChangeArrowheads="1"/>
            </p:cNvSpPr>
            <p:nvPr/>
          </p:nvSpPr>
          <p:spPr bwMode="auto">
            <a:xfrm flipH="1">
              <a:off x="1913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1" name="Oval 1140" descr="[DECORATIVE]"/>
            <p:cNvSpPr>
              <a:spLocks noChangeArrowheads="1"/>
            </p:cNvSpPr>
            <p:nvPr/>
          </p:nvSpPr>
          <p:spPr bwMode="auto">
            <a:xfrm flipH="1">
              <a:off x="1331" y="87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2" name="Oval 1141" descr="[DECORATIVE]"/>
            <p:cNvSpPr>
              <a:spLocks noChangeArrowheads="1"/>
            </p:cNvSpPr>
            <p:nvPr/>
          </p:nvSpPr>
          <p:spPr bwMode="auto">
            <a:xfrm flipH="1">
              <a:off x="749" y="874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3" name="Arc 1142" descr="[DECORATIVE]"/>
            <p:cNvSpPr>
              <a:spLocks/>
            </p:cNvSpPr>
            <p:nvPr/>
          </p:nvSpPr>
          <p:spPr bwMode="auto">
            <a:xfrm rot="5400000" flipH="1">
              <a:off x="376" y="1084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4" name="Arc 1143" descr="[DECORATIVE]"/>
            <p:cNvSpPr>
              <a:spLocks/>
            </p:cNvSpPr>
            <p:nvPr/>
          </p:nvSpPr>
          <p:spPr bwMode="auto">
            <a:xfrm rot="16200000">
              <a:off x="4640" y="1082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320" name="Group 1144"/>
            <p:cNvGrpSpPr>
              <a:grpSpLocks/>
            </p:cNvGrpSpPr>
            <p:nvPr/>
          </p:nvGrpSpPr>
          <p:grpSpPr bwMode="auto">
            <a:xfrm flipH="1">
              <a:off x="408" y="1242"/>
              <a:ext cx="4922" cy="107"/>
              <a:chOff x="317" y="3543"/>
              <a:chExt cx="4922" cy="107"/>
            </a:xfrm>
          </p:grpSpPr>
          <p:pic>
            <p:nvPicPr>
              <p:cNvPr id="40321" name="Picture 1145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22" name="Picture 1146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23" name="Picture 1147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24" name="Picture 1148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944" name="Group 768" descr="[DECORATIVE]"/>
          <p:cNvGrpSpPr>
            <a:grpSpLocks/>
          </p:cNvGrpSpPr>
          <p:nvPr/>
        </p:nvGrpSpPr>
        <p:grpSpPr bwMode="auto">
          <a:xfrm>
            <a:off x="827088" y="3711575"/>
            <a:ext cx="7418387" cy="331788"/>
            <a:chOff x="520" y="1456"/>
            <a:chExt cx="4673" cy="209"/>
          </a:xfrm>
        </p:grpSpPr>
        <p:grpSp>
          <p:nvGrpSpPr>
            <p:cNvPr id="40129" name="Group 769"/>
            <p:cNvGrpSpPr>
              <a:grpSpLocks noChangeAspect="1"/>
            </p:cNvGrpSpPr>
            <p:nvPr/>
          </p:nvGrpSpPr>
          <p:grpSpPr bwMode="auto">
            <a:xfrm rot="10800000">
              <a:off x="4231" y="1457"/>
              <a:ext cx="219" cy="208"/>
              <a:chOff x="2429" y="4320"/>
              <a:chExt cx="1120" cy="1065"/>
            </a:xfrm>
          </p:grpSpPr>
          <p:sp>
            <p:nvSpPr>
              <p:cNvPr id="570" name="Freeform 770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1" name="Freeform 771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2" name="Freeform 772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3" name="Freeform 773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4" name="Freeform 774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5" name="Freeform 775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304" name="Group 77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77" name="Freeform 77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8" name="Freeform 77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9" name="Freeform 77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0" name="Freeform 78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1" name="Freeform 78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2" name="Freeform 78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0" name="Group 783"/>
            <p:cNvGrpSpPr>
              <a:grpSpLocks noChangeAspect="1"/>
            </p:cNvGrpSpPr>
            <p:nvPr/>
          </p:nvGrpSpPr>
          <p:grpSpPr bwMode="auto">
            <a:xfrm rot="10800000">
              <a:off x="3860" y="1457"/>
              <a:ext cx="218" cy="208"/>
              <a:chOff x="2429" y="4320"/>
              <a:chExt cx="1120" cy="1065"/>
            </a:xfrm>
          </p:grpSpPr>
          <p:sp>
            <p:nvSpPr>
              <p:cNvPr id="557" name="Freeform 784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8" name="Freeform 785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9" name="Freeform 786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0" name="Freeform 787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1" name="Freeform 788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2" name="Freeform 789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91" name="Group 79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64" name="Freeform 79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5" name="Freeform 79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6" name="Freeform 79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7" name="Freeform 79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8" name="Freeform 79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9" name="Freeform 79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1" name="Group 797"/>
            <p:cNvGrpSpPr>
              <a:grpSpLocks noChangeAspect="1"/>
            </p:cNvGrpSpPr>
            <p:nvPr/>
          </p:nvGrpSpPr>
          <p:grpSpPr bwMode="auto">
            <a:xfrm rot="10800000">
              <a:off x="3489" y="1457"/>
              <a:ext cx="219" cy="208"/>
              <a:chOff x="2429" y="4320"/>
              <a:chExt cx="1120" cy="1065"/>
            </a:xfrm>
          </p:grpSpPr>
          <p:sp>
            <p:nvSpPr>
              <p:cNvPr id="544" name="Freeform 798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5" name="Freeform 799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6" name="Freeform 800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7" name="Freeform 801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8" name="Freeform 802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9" name="Freeform 803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78" name="Group 80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51" name="Freeform 80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2" name="Freeform 80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3" name="Freeform 80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4" name="Freeform 80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5" name="Freeform 80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6" name="Freeform 81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2" name="Group 811"/>
            <p:cNvGrpSpPr>
              <a:grpSpLocks noChangeAspect="1"/>
            </p:cNvGrpSpPr>
            <p:nvPr/>
          </p:nvGrpSpPr>
          <p:grpSpPr bwMode="auto">
            <a:xfrm rot="10800000">
              <a:off x="3118" y="1457"/>
              <a:ext cx="219" cy="208"/>
              <a:chOff x="2429" y="4320"/>
              <a:chExt cx="1120" cy="1065"/>
            </a:xfrm>
          </p:grpSpPr>
          <p:sp>
            <p:nvSpPr>
              <p:cNvPr id="531" name="Freeform 812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2" name="Freeform 813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3" name="Freeform 814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4" name="Freeform 815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5" name="Freeform 816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6" name="Freeform 817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65" name="Group 81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38" name="Freeform 81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9" name="Freeform 82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0" name="Freeform 82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1" name="Freeform 82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2" name="Freeform 82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3" name="Freeform 82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3" name="Group 825"/>
            <p:cNvGrpSpPr>
              <a:grpSpLocks noChangeAspect="1"/>
            </p:cNvGrpSpPr>
            <p:nvPr/>
          </p:nvGrpSpPr>
          <p:grpSpPr bwMode="auto">
            <a:xfrm rot="10800000">
              <a:off x="2747" y="1457"/>
              <a:ext cx="218" cy="208"/>
              <a:chOff x="2429" y="4320"/>
              <a:chExt cx="1120" cy="1065"/>
            </a:xfrm>
          </p:grpSpPr>
          <p:sp>
            <p:nvSpPr>
              <p:cNvPr id="518" name="Freeform 826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9" name="Freeform 827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0" name="Freeform 828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1" name="Freeform 829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2" name="Freeform 830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3" name="Freeform 831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52" name="Group 83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25" name="Freeform 83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6" name="Freeform 83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7" name="Freeform 83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8" name="Freeform 83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9" name="Freeform 83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0" name="Freeform 83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4" name="Group 839"/>
            <p:cNvGrpSpPr>
              <a:grpSpLocks noChangeAspect="1"/>
            </p:cNvGrpSpPr>
            <p:nvPr/>
          </p:nvGrpSpPr>
          <p:grpSpPr bwMode="auto">
            <a:xfrm rot="10800000">
              <a:off x="2375" y="1457"/>
              <a:ext cx="218" cy="208"/>
              <a:chOff x="2429" y="4320"/>
              <a:chExt cx="1120" cy="1065"/>
            </a:xfrm>
          </p:grpSpPr>
          <p:sp>
            <p:nvSpPr>
              <p:cNvPr id="505" name="Freeform 840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6" name="Freeform 841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7" name="Freeform 842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8" name="Freeform 843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9" name="Freeform 844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0" name="Freeform 845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39" name="Group 84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512" name="Freeform 84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3" name="Freeform 84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4" name="Freeform 84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5" name="Freeform 85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6" name="Freeform 85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7" name="Freeform 85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5" name="Group 853"/>
            <p:cNvGrpSpPr>
              <a:grpSpLocks noChangeAspect="1"/>
            </p:cNvGrpSpPr>
            <p:nvPr/>
          </p:nvGrpSpPr>
          <p:grpSpPr bwMode="auto">
            <a:xfrm rot="10800000">
              <a:off x="520" y="1457"/>
              <a:ext cx="219" cy="208"/>
              <a:chOff x="2429" y="4320"/>
              <a:chExt cx="1120" cy="1065"/>
            </a:xfrm>
          </p:grpSpPr>
          <p:sp>
            <p:nvSpPr>
              <p:cNvPr id="492" name="Freeform 854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" name="Freeform 855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" name="Freeform 856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5" name="Freeform 857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6" name="Freeform 858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7" name="Freeform 859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26" name="Group 86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99" name="Freeform 86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" name="Freeform 86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1" name="Freeform 86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2" name="Freeform 86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3" name="Freeform 86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4" name="Freeform 86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6" name="Group 867"/>
            <p:cNvGrpSpPr>
              <a:grpSpLocks noChangeAspect="1"/>
            </p:cNvGrpSpPr>
            <p:nvPr/>
          </p:nvGrpSpPr>
          <p:grpSpPr bwMode="auto">
            <a:xfrm rot="10800000">
              <a:off x="891" y="1457"/>
              <a:ext cx="219" cy="208"/>
              <a:chOff x="2429" y="4320"/>
              <a:chExt cx="1120" cy="1065"/>
            </a:xfrm>
          </p:grpSpPr>
          <p:sp>
            <p:nvSpPr>
              <p:cNvPr id="479" name="Freeform 868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0" name="Freeform 869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1" name="Freeform 870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2" name="Freeform 871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3" name="Freeform 872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4" name="Freeform 873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13" name="Group 87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86" name="Freeform 87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7" name="Freeform 87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8" name="Freeform 87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9" name="Freeform 87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0" name="Freeform 87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" name="Freeform 88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7" name="Group 881"/>
            <p:cNvGrpSpPr>
              <a:grpSpLocks noChangeAspect="1"/>
            </p:cNvGrpSpPr>
            <p:nvPr/>
          </p:nvGrpSpPr>
          <p:grpSpPr bwMode="auto">
            <a:xfrm rot="10800000">
              <a:off x="4974" y="1456"/>
              <a:ext cx="219" cy="208"/>
              <a:chOff x="2429" y="4320"/>
              <a:chExt cx="1120" cy="1065"/>
            </a:xfrm>
          </p:grpSpPr>
          <p:sp>
            <p:nvSpPr>
              <p:cNvPr id="466" name="Freeform 882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7" name="Freeform 883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8" name="Freeform 884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9" name="Freeform 885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0" name="Freeform 886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1" name="Freeform 887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200" name="Group 888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73" name="Freeform 889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4" name="Freeform 890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5" name="Freeform 891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6" name="Freeform 892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7" name="Freeform 893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8" name="Freeform 894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8" name="Group 895"/>
            <p:cNvGrpSpPr>
              <a:grpSpLocks noChangeAspect="1"/>
            </p:cNvGrpSpPr>
            <p:nvPr/>
          </p:nvGrpSpPr>
          <p:grpSpPr bwMode="auto">
            <a:xfrm rot="10800000">
              <a:off x="4602" y="1457"/>
              <a:ext cx="219" cy="208"/>
              <a:chOff x="2429" y="4320"/>
              <a:chExt cx="1120" cy="1065"/>
            </a:xfrm>
          </p:grpSpPr>
          <p:sp>
            <p:nvSpPr>
              <p:cNvPr id="453" name="Freeform 896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4" name="Freeform 897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" name="Freeform 898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6" name="Freeform 899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7" name="Freeform 900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8" name="Freeform 901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87" name="Group 902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60" name="Freeform 903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1" name="Freeform 904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2" name="Freeform 905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3" name="Freeform 906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4" name="Freeform 907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5" name="Freeform 908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39" name="Group 909"/>
            <p:cNvGrpSpPr>
              <a:grpSpLocks noChangeAspect="1"/>
            </p:cNvGrpSpPr>
            <p:nvPr/>
          </p:nvGrpSpPr>
          <p:grpSpPr bwMode="auto">
            <a:xfrm rot="10800000">
              <a:off x="1262" y="1457"/>
              <a:ext cx="218" cy="208"/>
              <a:chOff x="2429" y="4320"/>
              <a:chExt cx="1120" cy="1065"/>
            </a:xfrm>
          </p:grpSpPr>
          <p:sp>
            <p:nvSpPr>
              <p:cNvPr id="440" name="Freeform 910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1" name="Freeform 911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2" name="Freeform 912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3" name="Freeform 913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4" name="Freeform 914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5" name="Freeform 915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74" name="Group 916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47" name="Freeform 917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8" name="Freeform 918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9" name="Freeform 919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0" name="Freeform 920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1" name="Freeform 921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2" name="Freeform 922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40" name="Group 923"/>
            <p:cNvGrpSpPr>
              <a:grpSpLocks noChangeAspect="1"/>
            </p:cNvGrpSpPr>
            <p:nvPr/>
          </p:nvGrpSpPr>
          <p:grpSpPr bwMode="auto">
            <a:xfrm rot="10800000">
              <a:off x="1633" y="1457"/>
              <a:ext cx="219" cy="208"/>
              <a:chOff x="2429" y="4320"/>
              <a:chExt cx="1120" cy="1065"/>
            </a:xfrm>
          </p:grpSpPr>
          <p:sp>
            <p:nvSpPr>
              <p:cNvPr id="427" name="Freeform 924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8" name="Freeform 925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" name="Freeform 926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" name="Freeform 927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1" name="Freeform 928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2" name="Freeform 929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61" name="Group 930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34" name="Freeform 931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5" name="Freeform 932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6" name="Freeform 933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7" name="Freeform 934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8" name="Freeform 935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9" name="Freeform 936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0141" name="Group 937"/>
            <p:cNvGrpSpPr>
              <a:grpSpLocks noChangeAspect="1"/>
            </p:cNvGrpSpPr>
            <p:nvPr/>
          </p:nvGrpSpPr>
          <p:grpSpPr bwMode="auto">
            <a:xfrm rot="10800000">
              <a:off x="2004" y="1457"/>
              <a:ext cx="219" cy="208"/>
              <a:chOff x="2429" y="4320"/>
              <a:chExt cx="1120" cy="1065"/>
            </a:xfrm>
          </p:grpSpPr>
          <p:sp>
            <p:nvSpPr>
              <p:cNvPr id="414" name="Freeform 938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" name="Freeform 939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" name="Freeform 940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" name="Freeform 941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" name="Freeform 942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" name="Freeform 943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48" name="Group 944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421" name="Freeform 945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2" name="Freeform 946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3" name="Freeform 947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4" name="Freeform 948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5" name="Freeform 949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6" name="Freeform 950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9945" name="Group 951" descr="[DECORATIVE]"/>
          <p:cNvGrpSpPr>
            <a:grpSpLocks/>
          </p:cNvGrpSpPr>
          <p:nvPr/>
        </p:nvGrpSpPr>
        <p:grpSpPr bwMode="auto">
          <a:xfrm>
            <a:off x="863600" y="4657725"/>
            <a:ext cx="7418388" cy="331788"/>
            <a:chOff x="520" y="1456"/>
            <a:chExt cx="4673" cy="209"/>
          </a:xfrm>
        </p:grpSpPr>
        <p:grpSp>
          <p:nvGrpSpPr>
            <p:cNvPr id="39947" name="Group 952"/>
            <p:cNvGrpSpPr>
              <a:grpSpLocks noChangeAspect="1"/>
            </p:cNvGrpSpPr>
            <p:nvPr/>
          </p:nvGrpSpPr>
          <p:grpSpPr bwMode="auto">
            <a:xfrm rot="10800000">
              <a:off x="4231" y="1457"/>
              <a:ext cx="219" cy="208"/>
              <a:chOff x="2429" y="4320"/>
              <a:chExt cx="1120" cy="1065"/>
            </a:xfrm>
          </p:grpSpPr>
          <p:sp>
            <p:nvSpPr>
              <p:cNvPr id="753" name="Freeform 953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4" name="Freeform 954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5" name="Freeform 955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6" name="Freeform 956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7" name="Freeform 957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8" name="Freeform 958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22" name="Group 959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60" name="Freeform 960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1" name="Freeform 961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2" name="Freeform 962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3" name="Freeform 963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4" name="Freeform 964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5" name="Freeform 965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48" name="Group 966"/>
            <p:cNvGrpSpPr>
              <a:grpSpLocks noChangeAspect="1"/>
            </p:cNvGrpSpPr>
            <p:nvPr/>
          </p:nvGrpSpPr>
          <p:grpSpPr bwMode="auto">
            <a:xfrm rot="10800000">
              <a:off x="3860" y="1457"/>
              <a:ext cx="218" cy="208"/>
              <a:chOff x="2429" y="4320"/>
              <a:chExt cx="1120" cy="1065"/>
            </a:xfrm>
          </p:grpSpPr>
          <p:sp>
            <p:nvSpPr>
              <p:cNvPr id="740" name="Freeform 967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1" name="Freeform 968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2" name="Freeform 969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3" name="Freeform 970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4" name="Freeform 971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5" name="Freeform 972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109" name="Group 97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47" name="Freeform 97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8" name="Freeform 97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9" name="Freeform 97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0" name="Freeform 97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1" name="Freeform 97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2" name="Freeform 97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49" name="Group 980"/>
            <p:cNvGrpSpPr>
              <a:grpSpLocks noChangeAspect="1"/>
            </p:cNvGrpSpPr>
            <p:nvPr/>
          </p:nvGrpSpPr>
          <p:grpSpPr bwMode="auto">
            <a:xfrm rot="10800000">
              <a:off x="3489" y="1457"/>
              <a:ext cx="219" cy="208"/>
              <a:chOff x="2429" y="4320"/>
              <a:chExt cx="1120" cy="1065"/>
            </a:xfrm>
          </p:grpSpPr>
          <p:sp>
            <p:nvSpPr>
              <p:cNvPr id="727" name="Freeform 981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8" name="Freeform 982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9" name="Freeform 983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0" name="Freeform 984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1" name="Freeform 985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2" name="Freeform 986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96" name="Group 98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4" name="Freeform 98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5" name="Freeform 98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6" name="Freeform 99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" name="Freeform 99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" name="Freeform 99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9" name="Freeform 99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0" name="Group 994"/>
            <p:cNvGrpSpPr>
              <a:grpSpLocks noChangeAspect="1"/>
            </p:cNvGrpSpPr>
            <p:nvPr/>
          </p:nvGrpSpPr>
          <p:grpSpPr bwMode="auto">
            <a:xfrm rot="10800000">
              <a:off x="3118" y="1457"/>
              <a:ext cx="219" cy="208"/>
              <a:chOff x="2429" y="4320"/>
              <a:chExt cx="1120" cy="1065"/>
            </a:xfrm>
          </p:grpSpPr>
          <p:sp>
            <p:nvSpPr>
              <p:cNvPr id="714" name="Freeform 995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5" name="Freeform 996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6" name="Freeform 997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7" name="Freeform 998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8" name="Freeform 999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9" name="Freeform 1000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83" name="Group 100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21" name="Freeform 100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2" name="Freeform 100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3" name="Freeform 100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4" name="Freeform 100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5" name="Freeform 100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6" name="Freeform 100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1" name="Group 1008"/>
            <p:cNvGrpSpPr>
              <a:grpSpLocks noChangeAspect="1"/>
            </p:cNvGrpSpPr>
            <p:nvPr/>
          </p:nvGrpSpPr>
          <p:grpSpPr bwMode="auto">
            <a:xfrm rot="10800000">
              <a:off x="2747" y="1457"/>
              <a:ext cx="218" cy="208"/>
              <a:chOff x="2429" y="4320"/>
              <a:chExt cx="1120" cy="1065"/>
            </a:xfrm>
          </p:grpSpPr>
          <p:sp>
            <p:nvSpPr>
              <p:cNvPr id="701" name="Freeform 1009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2" name="Freeform 1010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3" name="Freeform 1011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4" name="Freeform 1012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5" name="Freeform 1013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6" name="Freeform 1014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70" name="Group 1015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08" name="Freeform 1016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9" name="Freeform 1017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0" name="Freeform 1018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1" name="Freeform 1019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2" name="Freeform 1020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3" name="Freeform 1021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2" name="Group 1022"/>
            <p:cNvGrpSpPr>
              <a:grpSpLocks noChangeAspect="1"/>
            </p:cNvGrpSpPr>
            <p:nvPr/>
          </p:nvGrpSpPr>
          <p:grpSpPr bwMode="auto">
            <a:xfrm rot="10800000">
              <a:off x="2375" y="1457"/>
              <a:ext cx="218" cy="208"/>
              <a:chOff x="2429" y="4320"/>
              <a:chExt cx="1120" cy="1065"/>
            </a:xfrm>
          </p:grpSpPr>
          <p:sp>
            <p:nvSpPr>
              <p:cNvPr id="688" name="Freeform 1023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9" name="Freeform 1024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0" name="Freeform 1025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1" name="Freeform 1026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2" name="Freeform 1027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3" name="Freeform 1028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57" name="Group 1029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95" name="Freeform 1030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6" name="Freeform 1031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7" name="Freeform 1032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8" name="Freeform 1033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9" name="Freeform 1034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0" name="Freeform 1035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3" name="Group 1036"/>
            <p:cNvGrpSpPr>
              <a:grpSpLocks noChangeAspect="1"/>
            </p:cNvGrpSpPr>
            <p:nvPr/>
          </p:nvGrpSpPr>
          <p:grpSpPr bwMode="auto">
            <a:xfrm rot="10800000">
              <a:off x="520" y="1457"/>
              <a:ext cx="219" cy="208"/>
              <a:chOff x="2429" y="4320"/>
              <a:chExt cx="1120" cy="1065"/>
            </a:xfrm>
          </p:grpSpPr>
          <p:sp>
            <p:nvSpPr>
              <p:cNvPr id="675" name="Freeform 1037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6" name="Freeform 1038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7" name="Freeform 1039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8" name="Freeform 10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9" name="Freeform 1041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0" name="Freeform 1042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44" name="Group 10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82" name="Freeform 10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3" name="Freeform 10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4" name="Freeform 10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5" name="Freeform 10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6" name="Freeform 10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7" name="Freeform 10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4" name="Group 1050"/>
            <p:cNvGrpSpPr>
              <a:grpSpLocks noChangeAspect="1"/>
            </p:cNvGrpSpPr>
            <p:nvPr/>
          </p:nvGrpSpPr>
          <p:grpSpPr bwMode="auto">
            <a:xfrm rot="10800000">
              <a:off x="891" y="1457"/>
              <a:ext cx="219" cy="208"/>
              <a:chOff x="2429" y="4320"/>
              <a:chExt cx="1120" cy="1065"/>
            </a:xfrm>
          </p:grpSpPr>
          <p:sp>
            <p:nvSpPr>
              <p:cNvPr id="662" name="Freeform 1051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3" name="Freeform 1052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4" name="Freeform 1053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5" name="Freeform 1054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6" name="Freeform 1055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7" name="Freeform 1056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31" name="Group 105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69" name="Freeform 105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0" name="Freeform 105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1" name="Freeform 106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2" name="Freeform 106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3" name="Freeform 106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4" name="Freeform 106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5" name="Group 1064"/>
            <p:cNvGrpSpPr>
              <a:grpSpLocks noChangeAspect="1"/>
            </p:cNvGrpSpPr>
            <p:nvPr/>
          </p:nvGrpSpPr>
          <p:grpSpPr bwMode="auto">
            <a:xfrm rot="10800000">
              <a:off x="4974" y="1456"/>
              <a:ext cx="219" cy="208"/>
              <a:chOff x="2429" y="4320"/>
              <a:chExt cx="1120" cy="1065"/>
            </a:xfrm>
          </p:grpSpPr>
          <p:sp>
            <p:nvSpPr>
              <p:cNvPr id="649" name="Freeform 106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0" name="Freeform 106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1" name="Freeform 106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2" name="Freeform 106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3" name="Freeform 106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" name="Freeform 107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18" name="Group 107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56" name="Freeform 107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7" name="Freeform 107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8" name="Freeform 107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9" name="Freeform 107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0" name="Freeform 107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1" name="Freeform 107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6" name="Group 1078"/>
            <p:cNvGrpSpPr>
              <a:grpSpLocks noChangeAspect="1"/>
            </p:cNvGrpSpPr>
            <p:nvPr/>
          </p:nvGrpSpPr>
          <p:grpSpPr bwMode="auto">
            <a:xfrm rot="10800000">
              <a:off x="4602" y="1457"/>
              <a:ext cx="219" cy="208"/>
              <a:chOff x="2429" y="4320"/>
              <a:chExt cx="1120" cy="1065"/>
            </a:xfrm>
          </p:grpSpPr>
          <p:sp>
            <p:nvSpPr>
              <p:cNvPr id="636" name="Freeform 1079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7" name="Freeform 1080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8" name="Freeform 1081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9" name="Freeform 1082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0" name="Freeform 1083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" name="Freeform 1084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005" name="Group 1085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43" name="Freeform 1086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4" name="Freeform 1087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5" name="Freeform 1088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6" name="Freeform 1089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7" name="Freeform 1090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8" name="Freeform 1091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7" name="Group 1092"/>
            <p:cNvGrpSpPr>
              <a:grpSpLocks noChangeAspect="1"/>
            </p:cNvGrpSpPr>
            <p:nvPr/>
          </p:nvGrpSpPr>
          <p:grpSpPr bwMode="auto">
            <a:xfrm rot="10800000">
              <a:off x="1262" y="1457"/>
              <a:ext cx="218" cy="208"/>
              <a:chOff x="2429" y="4320"/>
              <a:chExt cx="1120" cy="1065"/>
            </a:xfrm>
          </p:grpSpPr>
          <p:sp>
            <p:nvSpPr>
              <p:cNvPr id="623" name="Freeform 1093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4" name="Freeform 1094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5" name="Freeform 1095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6" name="Freeform 1096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7" name="Freeform 1097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8" name="Freeform 1098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992" name="Group 1099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30" name="Freeform 1100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1" name="Freeform 1101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2" name="Freeform 1102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3" name="Freeform 1103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4" name="Freeform 1104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5" name="Freeform 1105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8" name="Group 1106"/>
            <p:cNvGrpSpPr>
              <a:grpSpLocks noChangeAspect="1"/>
            </p:cNvGrpSpPr>
            <p:nvPr/>
          </p:nvGrpSpPr>
          <p:grpSpPr bwMode="auto">
            <a:xfrm rot="10800000">
              <a:off x="1633" y="1457"/>
              <a:ext cx="219" cy="208"/>
              <a:chOff x="2429" y="4320"/>
              <a:chExt cx="1120" cy="1065"/>
            </a:xfrm>
          </p:grpSpPr>
          <p:sp>
            <p:nvSpPr>
              <p:cNvPr id="610" name="Freeform 1107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1" name="Freeform 1108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2" name="Freeform 1109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3" name="Freeform 111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4" name="Freeform 1111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5" name="Freeform 1112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979" name="Group 111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17" name="Freeform 111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8" name="Freeform 111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9" name="Freeform 111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0" name="Freeform 111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1" name="Freeform 111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2" name="Freeform 111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959" name="Group 1120"/>
            <p:cNvGrpSpPr>
              <a:grpSpLocks noChangeAspect="1"/>
            </p:cNvGrpSpPr>
            <p:nvPr/>
          </p:nvGrpSpPr>
          <p:grpSpPr bwMode="auto">
            <a:xfrm rot="10800000">
              <a:off x="2004" y="1457"/>
              <a:ext cx="219" cy="208"/>
              <a:chOff x="2429" y="4320"/>
              <a:chExt cx="1120" cy="1065"/>
            </a:xfrm>
          </p:grpSpPr>
          <p:sp>
            <p:nvSpPr>
              <p:cNvPr id="597" name="Freeform 1121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8" name="Freeform 1122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9" name="Freeform 1123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0" name="Freeform 1124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1" name="Freeform 1125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2" name="Freeform 1126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966" name="Group 112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04" name="Freeform 112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5" name="Freeform 112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6" name="Freeform 113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7" name="Freeform 113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8" name="Freeform 113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9" name="Freeform 113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2600458" y="5840055"/>
            <a:ext cx="6192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i="0" dirty="0"/>
              <a:t>Απλή ευθύγραμμη </a:t>
            </a:r>
            <a:r>
              <a:rPr lang="el-GR" sz="1800" i="0" dirty="0" smtClean="0"/>
              <a:t>διάταξη</a:t>
            </a:r>
            <a:endParaRPr lang="el-GR" sz="18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6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8</a:t>
            </a:r>
            <a:endParaRPr lang="en-GB" dirty="0" smtClean="0"/>
          </a:p>
        </p:txBody>
      </p:sp>
      <p:sp>
        <p:nvSpPr>
          <p:cNvPr id="768" name="Freeform 2"/>
          <p:cNvSpPr>
            <a:spLocks/>
          </p:cNvSpPr>
          <p:nvPr/>
        </p:nvSpPr>
        <p:spPr bwMode="auto">
          <a:xfrm>
            <a:off x="647700" y="1196975"/>
            <a:ext cx="7848600" cy="4895850"/>
          </a:xfrm>
          <a:custGeom>
            <a:avLst/>
            <a:gdLst>
              <a:gd name="T0" fmla="*/ 0 w 4944"/>
              <a:gd name="T1" fmla="*/ 2479 h 2852"/>
              <a:gd name="T2" fmla="*/ 0 w 4944"/>
              <a:gd name="T3" fmla="*/ 0 h 2852"/>
              <a:gd name="T4" fmla="*/ 4944 w 4944"/>
              <a:gd name="T5" fmla="*/ 0 h 2852"/>
              <a:gd name="T6" fmla="*/ 4944 w 4944"/>
              <a:gd name="T7" fmla="*/ 2438 h 2852"/>
              <a:gd name="T8" fmla="*/ 0 w 4944"/>
              <a:gd name="T9" fmla="*/ 2479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2852">
                <a:moveTo>
                  <a:pt x="0" y="2479"/>
                </a:moveTo>
                <a:lnTo>
                  <a:pt x="0" y="0"/>
                </a:lnTo>
                <a:lnTo>
                  <a:pt x="4944" y="0"/>
                </a:lnTo>
                <a:lnTo>
                  <a:pt x="4944" y="2438"/>
                </a:lnTo>
                <a:cubicBezTo>
                  <a:pt x="4120" y="2852"/>
                  <a:pt x="1030" y="2471"/>
                  <a:pt x="0" y="2479"/>
                </a:cubicBezTo>
                <a:close/>
              </a:path>
            </a:pathLst>
          </a:cu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060" name="Group 402" descr="[DECORATIVE]"/>
          <p:cNvGrpSpPr>
            <a:grpSpLocks/>
          </p:cNvGrpSpPr>
          <p:nvPr/>
        </p:nvGrpSpPr>
        <p:grpSpPr bwMode="auto">
          <a:xfrm>
            <a:off x="647700" y="1233488"/>
            <a:ext cx="7813675" cy="1379537"/>
            <a:chOff x="408" y="958"/>
            <a:chExt cx="4922" cy="869"/>
          </a:xfrm>
        </p:grpSpPr>
        <p:sp>
          <p:nvSpPr>
            <p:cNvPr id="770" name="Oval 6" descr="[DECORATIVE]"/>
            <p:cNvSpPr>
              <a:spLocks noChangeArrowheads="1"/>
            </p:cNvSpPr>
            <p:nvPr/>
          </p:nvSpPr>
          <p:spPr bwMode="auto">
            <a:xfrm flipH="1">
              <a:off x="4243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1" name="Oval 7" descr="[DECORATIVE]"/>
            <p:cNvSpPr>
              <a:spLocks noChangeArrowheads="1"/>
            </p:cNvSpPr>
            <p:nvPr/>
          </p:nvSpPr>
          <p:spPr bwMode="auto">
            <a:xfrm flipH="1">
              <a:off x="3660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2" name="Oval 8" descr="[DECORATIVE]"/>
            <p:cNvSpPr>
              <a:spLocks noChangeArrowheads="1"/>
            </p:cNvSpPr>
            <p:nvPr/>
          </p:nvSpPr>
          <p:spPr bwMode="auto">
            <a:xfrm flipH="1">
              <a:off x="3078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3" name="Oval 9" descr="[DECORATIVE]"/>
            <p:cNvSpPr>
              <a:spLocks noChangeArrowheads="1"/>
            </p:cNvSpPr>
            <p:nvPr/>
          </p:nvSpPr>
          <p:spPr bwMode="auto">
            <a:xfrm flipH="1">
              <a:off x="2496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4" name="Oval 10" descr="[DECORATIVE]"/>
            <p:cNvSpPr>
              <a:spLocks noChangeArrowheads="1"/>
            </p:cNvSpPr>
            <p:nvPr/>
          </p:nvSpPr>
          <p:spPr bwMode="auto">
            <a:xfrm flipH="1">
              <a:off x="1913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5" name="Oval 11" descr="[DECORATIVE]"/>
            <p:cNvSpPr>
              <a:spLocks noChangeArrowheads="1"/>
            </p:cNvSpPr>
            <p:nvPr/>
          </p:nvSpPr>
          <p:spPr bwMode="auto">
            <a:xfrm flipH="1">
              <a:off x="1331" y="96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6" name="Oval 12" descr="[DECORATIVE]"/>
            <p:cNvSpPr>
              <a:spLocks noChangeArrowheads="1"/>
            </p:cNvSpPr>
            <p:nvPr/>
          </p:nvSpPr>
          <p:spPr bwMode="auto">
            <a:xfrm flipH="1">
              <a:off x="749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7" name="Arc 13" descr="[DECORATIVE]"/>
            <p:cNvSpPr>
              <a:spLocks/>
            </p:cNvSpPr>
            <p:nvPr/>
          </p:nvSpPr>
          <p:spPr bwMode="auto">
            <a:xfrm rot="5400000" flipH="1">
              <a:off x="378" y="1172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8" name="Arc 14" descr="[DECORATIVE]"/>
            <p:cNvSpPr>
              <a:spLocks/>
            </p:cNvSpPr>
            <p:nvPr/>
          </p:nvSpPr>
          <p:spPr bwMode="auto">
            <a:xfrm rot="16200000">
              <a:off x="4643" y="1169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5349" name="Group 15"/>
            <p:cNvGrpSpPr>
              <a:grpSpLocks/>
            </p:cNvGrpSpPr>
            <p:nvPr/>
          </p:nvGrpSpPr>
          <p:grpSpPr bwMode="auto">
            <a:xfrm flipH="1">
              <a:off x="408" y="1333"/>
              <a:ext cx="4922" cy="107"/>
              <a:chOff x="317" y="3543"/>
              <a:chExt cx="4922" cy="107"/>
            </a:xfrm>
          </p:grpSpPr>
          <p:pic>
            <p:nvPicPr>
              <p:cNvPr id="45350" name="Picture 16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51" name="Picture 17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52" name="Picture 18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53" name="Picture 19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61" name="Group 401" descr="[DECORATIVE]"/>
          <p:cNvGrpSpPr>
            <a:grpSpLocks/>
          </p:cNvGrpSpPr>
          <p:nvPr/>
        </p:nvGrpSpPr>
        <p:grpSpPr bwMode="auto">
          <a:xfrm>
            <a:off x="647700" y="2025650"/>
            <a:ext cx="7813675" cy="1379538"/>
            <a:chOff x="408" y="2312"/>
            <a:chExt cx="4922" cy="869"/>
          </a:xfrm>
        </p:grpSpPr>
        <p:sp>
          <p:nvSpPr>
            <p:cNvPr id="785" name="Oval 204" descr="[DECORATIVE]"/>
            <p:cNvSpPr>
              <a:spLocks noChangeArrowheads="1"/>
            </p:cNvSpPr>
            <p:nvPr/>
          </p:nvSpPr>
          <p:spPr bwMode="auto">
            <a:xfrm flipH="1">
              <a:off x="4243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6" name="Oval 205" descr="[DECORATIVE]"/>
            <p:cNvSpPr>
              <a:spLocks noChangeArrowheads="1"/>
            </p:cNvSpPr>
            <p:nvPr/>
          </p:nvSpPr>
          <p:spPr bwMode="auto">
            <a:xfrm flipH="1">
              <a:off x="3660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7" name="Oval 206" descr="[DECORATIVE]"/>
            <p:cNvSpPr>
              <a:spLocks noChangeArrowheads="1"/>
            </p:cNvSpPr>
            <p:nvPr/>
          </p:nvSpPr>
          <p:spPr bwMode="auto">
            <a:xfrm flipH="1">
              <a:off x="3078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8" name="Oval 207" descr="[DECORATIVE]"/>
            <p:cNvSpPr>
              <a:spLocks noChangeArrowheads="1"/>
            </p:cNvSpPr>
            <p:nvPr/>
          </p:nvSpPr>
          <p:spPr bwMode="auto">
            <a:xfrm flipH="1">
              <a:off x="2496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9" name="Oval 208" descr="[DECORATIVE]"/>
            <p:cNvSpPr>
              <a:spLocks noChangeArrowheads="1"/>
            </p:cNvSpPr>
            <p:nvPr/>
          </p:nvSpPr>
          <p:spPr bwMode="auto">
            <a:xfrm flipH="1">
              <a:off x="1913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0" name="Oval 209" descr="[DECORATIVE]"/>
            <p:cNvSpPr>
              <a:spLocks noChangeArrowheads="1"/>
            </p:cNvSpPr>
            <p:nvPr/>
          </p:nvSpPr>
          <p:spPr bwMode="auto">
            <a:xfrm flipH="1">
              <a:off x="1331" y="2320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1" name="Oval 210" descr="[DECORATIVE]"/>
            <p:cNvSpPr>
              <a:spLocks noChangeArrowheads="1"/>
            </p:cNvSpPr>
            <p:nvPr/>
          </p:nvSpPr>
          <p:spPr bwMode="auto">
            <a:xfrm flipH="1">
              <a:off x="749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2" name="Arc 211" descr="[DECORATIVE]"/>
            <p:cNvSpPr>
              <a:spLocks/>
            </p:cNvSpPr>
            <p:nvPr/>
          </p:nvSpPr>
          <p:spPr bwMode="auto">
            <a:xfrm rot="5400000" flipH="1">
              <a:off x="377" y="2529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3" name="Arc 212" descr="[DECORATIVE]"/>
            <p:cNvSpPr>
              <a:spLocks/>
            </p:cNvSpPr>
            <p:nvPr/>
          </p:nvSpPr>
          <p:spPr bwMode="auto">
            <a:xfrm rot="16200000">
              <a:off x="4641" y="2527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5335" name="Group 213"/>
            <p:cNvGrpSpPr>
              <a:grpSpLocks/>
            </p:cNvGrpSpPr>
            <p:nvPr/>
          </p:nvGrpSpPr>
          <p:grpSpPr bwMode="auto">
            <a:xfrm flipH="1">
              <a:off x="408" y="2687"/>
              <a:ext cx="4922" cy="107"/>
              <a:chOff x="317" y="3543"/>
              <a:chExt cx="4922" cy="107"/>
            </a:xfrm>
          </p:grpSpPr>
          <p:pic>
            <p:nvPicPr>
              <p:cNvPr id="45336" name="Picture 214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37" name="Picture 215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38" name="Picture 216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39" name="Picture 217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62" name="Group 413" descr="[DECORATIVE]"/>
          <p:cNvGrpSpPr>
            <a:grpSpLocks/>
          </p:cNvGrpSpPr>
          <p:nvPr/>
        </p:nvGrpSpPr>
        <p:grpSpPr bwMode="auto">
          <a:xfrm>
            <a:off x="682625" y="3644900"/>
            <a:ext cx="7813675" cy="1379538"/>
            <a:chOff x="408" y="958"/>
            <a:chExt cx="4922" cy="869"/>
          </a:xfrm>
        </p:grpSpPr>
        <p:sp>
          <p:nvSpPr>
            <p:cNvPr id="807" name="Oval 414" descr="[DECORATIVE]"/>
            <p:cNvSpPr>
              <a:spLocks noChangeArrowheads="1"/>
            </p:cNvSpPr>
            <p:nvPr/>
          </p:nvSpPr>
          <p:spPr bwMode="auto">
            <a:xfrm flipH="1">
              <a:off x="4243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8" name="Oval 415" descr="[DECORATIVE]"/>
            <p:cNvSpPr>
              <a:spLocks noChangeArrowheads="1"/>
            </p:cNvSpPr>
            <p:nvPr/>
          </p:nvSpPr>
          <p:spPr bwMode="auto">
            <a:xfrm flipH="1">
              <a:off x="3660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9" name="Oval 416" descr="[DECORATIVE]"/>
            <p:cNvSpPr>
              <a:spLocks noChangeArrowheads="1"/>
            </p:cNvSpPr>
            <p:nvPr/>
          </p:nvSpPr>
          <p:spPr bwMode="auto">
            <a:xfrm flipH="1">
              <a:off x="3078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0" name="Oval 417" descr="[DECORATIVE]"/>
            <p:cNvSpPr>
              <a:spLocks noChangeArrowheads="1"/>
            </p:cNvSpPr>
            <p:nvPr/>
          </p:nvSpPr>
          <p:spPr bwMode="auto">
            <a:xfrm flipH="1">
              <a:off x="2496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1" name="Oval 418" descr="[DECORATIVE]"/>
            <p:cNvSpPr>
              <a:spLocks noChangeArrowheads="1"/>
            </p:cNvSpPr>
            <p:nvPr/>
          </p:nvSpPr>
          <p:spPr bwMode="auto">
            <a:xfrm flipH="1">
              <a:off x="1913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2" name="Oval 419" descr="[DECORATIVE]"/>
            <p:cNvSpPr>
              <a:spLocks noChangeArrowheads="1"/>
            </p:cNvSpPr>
            <p:nvPr/>
          </p:nvSpPr>
          <p:spPr bwMode="auto">
            <a:xfrm flipH="1">
              <a:off x="1331" y="96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3" name="Oval 420" descr="[DECORATIVE]"/>
            <p:cNvSpPr>
              <a:spLocks noChangeArrowheads="1"/>
            </p:cNvSpPr>
            <p:nvPr/>
          </p:nvSpPr>
          <p:spPr bwMode="auto">
            <a:xfrm flipH="1">
              <a:off x="749" y="965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4" name="Arc 421" descr="[DECORATIVE]"/>
            <p:cNvSpPr>
              <a:spLocks/>
            </p:cNvSpPr>
            <p:nvPr/>
          </p:nvSpPr>
          <p:spPr bwMode="auto">
            <a:xfrm rot="5400000" flipH="1">
              <a:off x="377" y="1175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5" name="Arc 422" descr="[DECORATIVE]"/>
            <p:cNvSpPr>
              <a:spLocks/>
            </p:cNvSpPr>
            <p:nvPr/>
          </p:nvSpPr>
          <p:spPr bwMode="auto">
            <a:xfrm rot="16200000">
              <a:off x="4641" y="1173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5321" name="Group 423"/>
            <p:cNvGrpSpPr>
              <a:grpSpLocks/>
            </p:cNvGrpSpPr>
            <p:nvPr/>
          </p:nvGrpSpPr>
          <p:grpSpPr bwMode="auto">
            <a:xfrm flipH="1">
              <a:off x="408" y="1333"/>
              <a:ext cx="4922" cy="107"/>
              <a:chOff x="317" y="3543"/>
              <a:chExt cx="4922" cy="107"/>
            </a:xfrm>
          </p:grpSpPr>
          <p:pic>
            <p:nvPicPr>
              <p:cNvPr id="45322" name="Picture 424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23" name="Picture 425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24" name="Picture 426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25" name="Picture 427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63" name="Group 428" descr="[DECORATIVE]"/>
          <p:cNvGrpSpPr>
            <a:grpSpLocks/>
          </p:cNvGrpSpPr>
          <p:nvPr/>
        </p:nvGrpSpPr>
        <p:grpSpPr bwMode="auto">
          <a:xfrm>
            <a:off x="682625" y="4437063"/>
            <a:ext cx="7813675" cy="1379537"/>
            <a:chOff x="408" y="2312"/>
            <a:chExt cx="4922" cy="869"/>
          </a:xfrm>
        </p:grpSpPr>
        <p:sp>
          <p:nvSpPr>
            <p:cNvPr id="822" name="Oval 429" descr="[DECORATIVE]"/>
            <p:cNvSpPr>
              <a:spLocks noChangeArrowheads="1"/>
            </p:cNvSpPr>
            <p:nvPr/>
          </p:nvSpPr>
          <p:spPr bwMode="auto">
            <a:xfrm flipH="1">
              <a:off x="4243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3" name="Oval 430" descr="[DECORATIVE]"/>
            <p:cNvSpPr>
              <a:spLocks noChangeArrowheads="1"/>
            </p:cNvSpPr>
            <p:nvPr/>
          </p:nvSpPr>
          <p:spPr bwMode="auto">
            <a:xfrm flipH="1">
              <a:off x="3660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4" name="Oval 431" descr="[DECORATIVE]"/>
            <p:cNvSpPr>
              <a:spLocks noChangeArrowheads="1"/>
            </p:cNvSpPr>
            <p:nvPr/>
          </p:nvSpPr>
          <p:spPr bwMode="auto">
            <a:xfrm flipH="1">
              <a:off x="3078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5" name="Oval 432" descr="[DECORATIVE]"/>
            <p:cNvSpPr>
              <a:spLocks noChangeArrowheads="1"/>
            </p:cNvSpPr>
            <p:nvPr/>
          </p:nvSpPr>
          <p:spPr bwMode="auto">
            <a:xfrm flipH="1">
              <a:off x="2496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6" name="Oval 433" descr="[DECORATIVE]"/>
            <p:cNvSpPr>
              <a:spLocks noChangeArrowheads="1"/>
            </p:cNvSpPr>
            <p:nvPr/>
          </p:nvSpPr>
          <p:spPr bwMode="auto">
            <a:xfrm flipH="1">
              <a:off x="1913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7" name="Oval 434" descr="[DECORATIVE]"/>
            <p:cNvSpPr>
              <a:spLocks noChangeArrowheads="1"/>
            </p:cNvSpPr>
            <p:nvPr/>
          </p:nvSpPr>
          <p:spPr bwMode="auto">
            <a:xfrm flipH="1">
              <a:off x="1331" y="2320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8" name="Oval 435" descr="[DECORATIVE]"/>
            <p:cNvSpPr>
              <a:spLocks noChangeArrowheads="1"/>
            </p:cNvSpPr>
            <p:nvPr/>
          </p:nvSpPr>
          <p:spPr bwMode="auto">
            <a:xfrm flipH="1">
              <a:off x="749" y="2319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" name="Arc 436" descr="[DECORATIVE]"/>
            <p:cNvSpPr>
              <a:spLocks/>
            </p:cNvSpPr>
            <p:nvPr/>
          </p:nvSpPr>
          <p:spPr bwMode="auto">
            <a:xfrm rot="5400000" flipH="1">
              <a:off x="378" y="2526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0" name="Arc 437" descr="[DECORATIVE]"/>
            <p:cNvSpPr>
              <a:spLocks/>
            </p:cNvSpPr>
            <p:nvPr/>
          </p:nvSpPr>
          <p:spPr bwMode="auto">
            <a:xfrm rot="16200000">
              <a:off x="4643" y="2523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5307" name="Group 438"/>
            <p:cNvGrpSpPr>
              <a:grpSpLocks/>
            </p:cNvGrpSpPr>
            <p:nvPr/>
          </p:nvGrpSpPr>
          <p:grpSpPr bwMode="auto">
            <a:xfrm flipH="1">
              <a:off x="408" y="2687"/>
              <a:ext cx="4922" cy="107"/>
              <a:chOff x="317" y="3543"/>
              <a:chExt cx="4922" cy="107"/>
            </a:xfrm>
          </p:grpSpPr>
          <p:pic>
            <p:nvPicPr>
              <p:cNvPr id="45308" name="Picture 439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09" name="Picture 440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10" name="Picture 441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11" name="Picture 442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43" name="Line 450"/>
          <p:cNvSpPr>
            <a:spLocks noChangeShapeType="1"/>
          </p:cNvSpPr>
          <p:nvPr/>
        </p:nvSpPr>
        <p:spPr bwMode="auto">
          <a:xfrm rot="5400000">
            <a:off x="-412750" y="3519488"/>
            <a:ext cx="2409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4" name="Text Box 451"/>
          <p:cNvSpPr txBox="1">
            <a:spLocks noChangeAspect="1" noChangeArrowheads="1"/>
          </p:cNvSpPr>
          <p:nvPr/>
        </p:nvSpPr>
        <p:spPr bwMode="auto">
          <a:xfrm>
            <a:off x="641350" y="3392488"/>
            <a:ext cx="295275" cy="2524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600" rIns="0" bIns="0"/>
          <a:lstStyle/>
          <a:p>
            <a:pPr>
              <a:defRPr/>
            </a:pP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el-GR" baseline="-1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</a:t>
            </a:r>
            <a:endParaRPr lang="el-GR" baseline="-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5" name="Line 452"/>
          <p:cNvSpPr>
            <a:spLocks noChangeShapeType="1"/>
          </p:cNvSpPr>
          <p:nvPr/>
        </p:nvSpPr>
        <p:spPr bwMode="auto">
          <a:xfrm>
            <a:off x="684213" y="4722813"/>
            <a:ext cx="720725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6" name="Line 453"/>
          <p:cNvSpPr>
            <a:spLocks noChangeShapeType="1"/>
          </p:cNvSpPr>
          <p:nvPr/>
        </p:nvSpPr>
        <p:spPr bwMode="auto">
          <a:xfrm>
            <a:off x="684213" y="2312988"/>
            <a:ext cx="720725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" name="Line 454"/>
          <p:cNvSpPr>
            <a:spLocks noChangeShapeType="1"/>
          </p:cNvSpPr>
          <p:nvPr/>
        </p:nvSpPr>
        <p:spPr bwMode="auto">
          <a:xfrm flipV="1">
            <a:off x="4752975" y="3644900"/>
            <a:ext cx="652463" cy="6842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" name="Line 455"/>
          <p:cNvSpPr>
            <a:spLocks noChangeShapeType="1"/>
          </p:cNvSpPr>
          <p:nvPr/>
        </p:nvSpPr>
        <p:spPr bwMode="auto">
          <a:xfrm flipH="1" flipV="1">
            <a:off x="5405438" y="3657600"/>
            <a:ext cx="138112" cy="6715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" name="Text Box 456"/>
          <p:cNvSpPr txBox="1">
            <a:spLocks noChangeArrowheads="1"/>
          </p:cNvSpPr>
          <p:nvPr/>
        </p:nvSpPr>
        <p:spPr bwMode="auto">
          <a:xfrm>
            <a:off x="5426075" y="3457575"/>
            <a:ext cx="1701800" cy="2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10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dirty="0"/>
              <a:t>Διανεμητές</a:t>
            </a:r>
            <a:endParaRPr lang="en-GB" dirty="0"/>
          </a:p>
        </p:txBody>
      </p:sp>
      <p:grpSp>
        <p:nvGrpSpPr>
          <p:cNvPr id="45071" name="Group 297" descr="[DECORATIVE]"/>
          <p:cNvGrpSpPr>
            <a:grpSpLocks/>
          </p:cNvGrpSpPr>
          <p:nvPr/>
        </p:nvGrpSpPr>
        <p:grpSpPr bwMode="auto">
          <a:xfrm>
            <a:off x="1250950" y="2132013"/>
            <a:ext cx="6826250" cy="331787"/>
            <a:chOff x="788" y="1343"/>
            <a:chExt cx="4300" cy="209"/>
          </a:xfrm>
        </p:grpSpPr>
        <p:grpSp>
          <p:nvGrpSpPr>
            <p:cNvPr id="45186" name="Group 136"/>
            <p:cNvGrpSpPr>
              <a:grpSpLocks noChangeAspect="1"/>
            </p:cNvGrpSpPr>
            <p:nvPr/>
          </p:nvGrpSpPr>
          <p:grpSpPr bwMode="auto">
            <a:xfrm rot="10800000">
              <a:off x="3703" y="1343"/>
              <a:ext cx="218" cy="208"/>
              <a:chOff x="2429" y="4320"/>
              <a:chExt cx="1120" cy="1065"/>
            </a:xfrm>
          </p:grpSpPr>
          <p:sp>
            <p:nvSpPr>
              <p:cNvPr id="2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91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8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87" name="Group 150"/>
            <p:cNvGrpSpPr>
              <a:grpSpLocks noChangeAspect="1"/>
            </p:cNvGrpSpPr>
            <p:nvPr/>
          </p:nvGrpSpPr>
          <p:grpSpPr bwMode="auto">
            <a:xfrm rot="10800000">
              <a:off x="788" y="1343"/>
              <a:ext cx="219" cy="208"/>
              <a:chOff x="2429" y="4320"/>
              <a:chExt cx="1120" cy="1065"/>
            </a:xfrm>
          </p:grpSpPr>
          <p:sp>
            <p:nvSpPr>
              <p:cNvPr id="14" name="Freeform 151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52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53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54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55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Freeform 156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78" name="Group 15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20" name="Freeform 15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Freeform 15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Freeform 16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Freeform 16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Freeform 16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Freeform 16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88" name="Group 164"/>
            <p:cNvGrpSpPr>
              <a:grpSpLocks noChangeAspect="1"/>
            </p:cNvGrpSpPr>
            <p:nvPr/>
          </p:nvGrpSpPr>
          <p:grpSpPr bwMode="auto">
            <a:xfrm rot="10800000">
              <a:off x="1371" y="1343"/>
              <a:ext cx="219" cy="208"/>
              <a:chOff x="2429" y="4320"/>
              <a:chExt cx="1120" cy="1065"/>
            </a:xfrm>
          </p:grpSpPr>
          <p:sp>
            <p:nvSpPr>
              <p:cNvPr id="26" name="Freeform 165" descr="[DECORATIVE]"/>
              <p:cNvSpPr>
                <a:spLocks noChangeAspect="1"/>
              </p:cNvSpPr>
              <p:nvPr/>
            </p:nvSpPr>
            <p:spPr bwMode="auto">
              <a:xfrm>
                <a:off x="241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66" descr="[DECORATIVE]"/>
              <p:cNvSpPr>
                <a:spLocks noChangeAspect="1"/>
              </p:cNvSpPr>
              <p:nvPr/>
            </p:nvSpPr>
            <p:spPr bwMode="auto">
              <a:xfrm rot="2907276">
                <a:off x="268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167" descr="[DECORATIVE]"/>
              <p:cNvSpPr>
                <a:spLocks noChangeAspect="1"/>
              </p:cNvSpPr>
              <p:nvPr/>
            </p:nvSpPr>
            <p:spPr bwMode="auto">
              <a:xfrm>
                <a:off x="292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168" descr="[DECORATIVE]"/>
              <p:cNvSpPr>
                <a:spLocks noChangeAspect="1"/>
              </p:cNvSpPr>
              <p:nvPr/>
            </p:nvSpPr>
            <p:spPr bwMode="auto">
              <a:xfrm>
                <a:off x="256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169" descr="[DECORATIVE]"/>
              <p:cNvSpPr>
                <a:spLocks noChangeAspect="1"/>
              </p:cNvSpPr>
              <p:nvPr/>
            </p:nvSpPr>
            <p:spPr bwMode="auto">
              <a:xfrm>
                <a:off x="282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70" descr="[DECORATIVE]"/>
              <p:cNvSpPr>
                <a:spLocks noChangeAspect="1"/>
              </p:cNvSpPr>
              <p:nvPr/>
            </p:nvSpPr>
            <p:spPr bwMode="auto">
              <a:xfrm>
                <a:off x="284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65" name="Group 17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728" name="Freeform 17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2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29" name="Freeform 17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6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30" name="Freeform 17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4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31" name="Freeform 17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34" name="Freeform 17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37" name="Freeform 17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89" name="Group 206"/>
            <p:cNvGrpSpPr>
              <a:grpSpLocks noChangeAspect="1"/>
            </p:cNvGrpSpPr>
            <p:nvPr/>
          </p:nvGrpSpPr>
          <p:grpSpPr bwMode="auto">
            <a:xfrm rot="10800000">
              <a:off x="1954" y="1343"/>
              <a:ext cx="218" cy="208"/>
              <a:chOff x="2429" y="4320"/>
              <a:chExt cx="1120" cy="1065"/>
            </a:xfrm>
          </p:grpSpPr>
          <p:sp>
            <p:nvSpPr>
              <p:cNvPr id="73738" name="Freeform 207" descr="[DECORATIVE]"/>
              <p:cNvSpPr>
                <a:spLocks noChangeAspect="1"/>
              </p:cNvSpPr>
              <p:nvPr/>
            </p:nvSpPr>
            <p:spPr bwMode="auto">
              <a:xfrm>
                <a:off x="246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39" name="Freeform 208" descr="[DECORATIVE]"/>
              <p:cNvSpPr>
                <a:spLocks noChangeAspect="1"/>
              </p:cNvSpPr>
              <p:nvPr/>
            </p:nvSpPr>
            <p:spPr bwMode="auto">
              <a:xfrm rot="2907276">
                <a:off x="272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40" name="Freeform 209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41" name="Freeform 210" descr="[DECORATIVE]"/>
              <p:cNvSpPr>
                <a:spLocks noChangeAspect="1"/>
              </p:cNvSpPr>
              <p:nvPr/>
            </p:nvSpPr>
            <p:spPr bwMode="auto">
              <a:xfrm>
                <a:off x="256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42" name="Freeform 211" descr="[DECORATIVE]"/>
              <p:cNvSpPr>
                <a:spLocks noChangeAspect="1"/>
              </p:cNvSpPr>
              <p:nvPr/>
            </p:nvSpPr>
            <p:spPr bwMode="auto">
              <a:xfrm>
                <a:off x="2876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43" name="Freeform 212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52" name="Group 21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744" name="Freeform 21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2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45" name="Freeform 21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6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46" name="Freeform 21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5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47" name="Freeform 21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3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48" name="Freeform 21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49" name="Freeform 21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15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90" name="Group 220"/>
            <p:cNvGrpSpPr>
              <a:grpSpLocks noChangeAspect="1"/>
            </p:cNvGrpSpPr>
            <p:nvPr/>
          </p:nvGrpSpPr>
          <p:grpSpPr bwMode="auto">
            <a:xfrm rot="10800000">
              <a:off x="2537" y="1343"/>
              <a:ext cx="219" cy="208"/>
              <a:chOff x="2429" y="4320"/>
              <a:chExt cx="1120" cy="1065"/>
            </a:xfrm>
          </p:grpSpPr>
          <p:sp>
            <p:nvSpPr>
              <p:cNvPr id="73750" name="Freeform 221" descr="[DECORATIVE]"/>
              <p:cNvSpPr>
                <a:spLocks noChangeAspect="1"/>
              </p:cNvSpPr>
              <p:nvPr/>
            </p:nvSpPr>
            <p:spPr bwMode="auto">
              <a:xfrm>
                <a:off x="241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51" name="Freeform 222" descr="[DECORATIVE]"/>
              <p:cNvSpPr>
                <a:spLocks noChangeAspect="1"/>
              </p:cNvSpPr>
              <p:nvPr/>
            </p:nvSpPr>
            <p:spPr bwMode="auto">
              <a:xfrm rot="2907276">
                <a:off x="268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52" name="Freeform 223" descr="[DECORATIVE]"/>
              <p:cNvSpPr>
                <a:spLocks noChangeAspect="1"/>
              </p:cNvSpPr>
              <p:nvPr/>
            </p:nvSpPr>
            <p:spPr bwMode="auto">
              <a:xfrm>
                <a:off x="292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53" name="Freeform 224" descr="[DECORATIVE]"/>
              <p:cNvSpPr>
                <a:spLocks noChangeAspect="1"/>
              </p:cNvSpPr>
              <p:nvPr/>
            </p:nvSpPr>
            <p:spPr bwMode="auto">
              <a:xfrm>
                <a:off x="256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54" name="Freeform 225" descr="[DECORATIVE]"/>
              <p:cNvSpPr>
                <a:spLocks noChangeAspect="1"/>
              </p:cNvSpPr>
              <p:nvPr/>
            </p:nvSpPr>
            <p:spPr bwMode="auto">
              <a:xfrm>
                <a:off x="282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55" name="Freeform 226" descr="[DECORATIVE]"/>
              <p:cNvSpPr>
                <a:spLocks noChangeAspect="1"/>
              </p:cNvSpPr>
              <p:nvPr/>
            </p:nvSpPr>
            <p:spPr bwMode="auto">
              <a:xfrm>
                <a:off x="284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39" name="Group 22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756" name="Freeform 22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2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57" name="Freeform 22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6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58" name="Freeform 23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4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59" name="Freeform 23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0992" name="Freeform 23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0993" name="Freeform 23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91" name="Group 234"/>
            <p:cNvGrpSpPr>
              <a:grpSpLocks noChangeAspect="1"/>
            </p:cNvGrpSpPr>
            <p:nvPr/>
          </p:nvGrpSpPr>
          <p:grpSpPr bwMode="auto">
            <a:xfrm rot="10800000">
              <a:off x="3120" y="1343"/>
              <a:ext cx="219" cy="208"/>
              <a:chOff x="2429" y="4320"/>
              <a:chExt cx="1120" cy="1065"/>
            </a:xfrm>
          </p:grpSpPr>
          <p:sp>
            <p:nvSpPr>
              <p:cNvPr id="340995" name="Freeform 23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996" name="Freeform 23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997" name="Freeform 23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998" name="Freeform 23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999" name="Freeform 23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00" name="Freeform 24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26" name="Group 24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41001" name="Freeform 24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02" name="Freeform 24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03" name="Freeform 24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04" name="Freeform 24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05" name="Freeform 24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06" name="Freeform 24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92" name="Group 136"/>
            <p:cNvGrpSpPr>
              <a:grpSpLocks noChangeAspect="1"/>
            </p:cNvGrpSpPr>
            <p:nvPr/>
          </p:nvGrpSpPr>
          <p:grpSpPr bwMode="auto">
            <a:xfrm rot="10800000">
              <a:off x="4286" y="1344"/>
              <a:ext cx="218" cy="208"/>
              <a:chOff x="2429" y="4320"/>
              <a:chExt cx="1120" cy="1065"/>
            </a:xfrm>
          </p:grpSpPr>
          <p:sp>
            <p:nvSpPr>
              <p:cNvPr id="341007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08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09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10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11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12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13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341013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14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15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16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17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018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193" name="Group 136"/>
            <p:cNvGrpSpPr>
              <a:grpSpLocks noChangeAspect="1"/>
            </p:cNvGrpSpPr>
            <p:nvPr/>
          </p:nvGrpSpPr>
          <p:grpSpPr bwMode="auto">
            <a:xfrm rot="10800000">
              <a:off x="4870" y="1343"/>
              <a:ext cx="218" cy="208"/>
              <a:chOff x="2429" y="4320"/>
              <a:chExt cx="1120" cy="1065"/>
            </a:xfrm>
          </p:grpSpPr>
          <p:sp>
            <p:nvSpPr>
              <p:cNvPr id="341019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8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20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81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21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50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22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9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23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76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65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35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200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766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7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67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8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68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61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69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71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70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8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71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8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45072" name="Group 298" descr="[DECORATIVE]"/>
          <p:cNvGrpSpPr>
            <a:grpSpLocks/>
          </p:cNvGrpSpPr>
          <p:nvPr/>
        </p:nvGrpSpPr>
        <p:grpSpPr bwMode="auto">
          <a:xfrm>
            <a:off x="1274763" y="4581525"/>
            <a:ext cx="6826250" cy="331788"/>
            <a:chOff x="788" y="1343"/>
            <a:chExt cx="4300" cy="209"/>
          </a:xfrm>
        </p:grpSpPr>
        <p:grpSp>
          <p:nvGrpSpPr>
            <p:cNvPr id="45074" name="Group 136"/>
            <p:cNvGrpSpPr>
              <a:grpSpLocks noChangeAspect="1"/>
            </p:cNvGrpSpPr>
            <p:nvPr/>
          </p:nvGrpSpPr>
          <p:grpSpPr bwMode="auto">
            <a:xfrm rot="10800000">
              <a:off x="3703" y="1343"/>
              <a:ext cx="218" cy="208"/>
              <a:chOff x="2429" y="4320"/>
              <a:chExt cx="1120" cy="1065"/>
            </a:xfrm>
          </p:grpSpPr>
          <p:sp>
            <p:nvSpPr>
              <p:cNvPr id="73772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6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73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2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79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3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80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6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81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7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82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5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79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783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2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84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6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85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4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86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3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87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788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5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75" name="Group 150"/>
            <p:cNvGrpSpPr>
              <a:grpSpLocks noChangeAspect="1"/>
            </p:cNvGrpSpPr>
            <p:nvPr/>
          </p:nvGrpSpPr>
          <p:grpSpPr bwMode="auto">
            <a:xfrm rot="10800000">
              <a:off x="788" y="1343"/>
              <a:ext cx="219" cy="208"/>
              <a:chOff x="2429" y="4320"/>
              <a:chExt cx="1120" cy="1065"/>
            </a:xfrm>
          </p:grpSpPr>
          <p:sp>
            <p:nvSpPr>
              <p:cNvPr id="708" name="Freeform 151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9" name="Freeform 152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0" name="Freeform 153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1" name="Freeform 154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2" name="Freeform 155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3" name="Freeform 156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66" name="Group 15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15" name="Freeform 15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6" name="Freeform 15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7" name="Freeform 16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8" name="Freeform 16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9" name="Freeform 16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0" name="Freeform 16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76" name="Group 164"/>
            <p:cNvGrpSpPr>
              <a:grpSpLocks noChangeAspect="1"/>
            </p:cNvGrpSpPr>
            <p:nvPr/>
          </p:nvGrpSpPr>
          <p:grpSpPr bwMode="auto">
            <a:xfrm rot="10800000">
              <a:off x="1371" y="1343"/>
              <a:ext cx="219" cy="208"/>
              <a:chOff x="2429" y="4320"/>
              <a:chExt cx="1120" cy="1065"/>
            </a:xfrm>
          </p:grpSpPr>
          <p:sp>
            <p:nvSpPr>
              <p:cNvPr id="695" name="Freeform 16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6" name="Freeform 16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7" name="Freeform 16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8" name="Freeform 16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9" name="Freeform 16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0" name="Freeform 17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53" name="Group 17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02" name="Freeform 17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3" name="Freeform 17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4" name="Freeform 17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5" name="Freeform 17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6" name="Freeform 17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7" name="Freeform 17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77" name="Group 206"/>
            <p:cNvGrpSpPr>
              <a:grpSpLocks noChangeAspect="1"/>
            </p:cNvGrpSpPr>
            <p:nvPr/>
          </p:nvGrpSpPr>
          <p:grpSpPr bwMode="auto">
            <a:xfrm rot="10800000">
              <a:off x="1954" y="1343"/>
              <a:ext cx="218" cy="208"/>
              <a:chOff x="2429" y="4320"/>
              <a:chExt cx="1120" cy="1065"/>
            </a:xfrm>
          </p:grpSpPr>
          <p:sp>
            <p:nvSpPr>
              <p:cNvPr id="656" name="Freeform 207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7" name="Freeform 208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8" name="Freeform 209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9" name="Freeform 210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" name="Freeform 211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1" name="Freeform 212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40" name="Group 21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63" name="Freeform 21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4" name="Freeform 21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5" name="Freeform 21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6" name="Freeform 21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7" name="Freeform 21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8" name="Freeform 21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78" name="Group 220"/>
            <p:cNvGrpSpPr>
              <a:grpSpLocks noChangeAspect="1"/>
            </p:cNvGrpSpPr>
            <p:nvPr/>
          </p:nvGrpSpPr>
          <p:grpSpPr bwMode="auto">
            <a:xfrm rot="10800000">
              <a:off x="2537" y="1343"/>
              <a:ext cx="219" cy="208"/>
              <a:chOff x="2429" y="4320"/>
              <a:chExt cx="1120" cy="1065"/>
            </a:xfrm>
          </p:grpSpPr>
          <p:sp>
            <p:nvSpPr>
              <p:cNvPr id="643" name="Freeform 221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4" name="Freeform 222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5" name="Freeform 223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6" name="Freeform 224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7" name="Freeform 225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8" name="Freeform 226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27" name="Group 22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50" name="Freeform 22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1" name="Freeform 22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2" name="Freeform 23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3" name="Freeform 23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4" name="Freeform 23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" name="Freeform 23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79" name="Group 234"/>
            <p:cNvGrpSpPr>
              <a:grpSpLocks noChangeAspect="1"/>
            </p:cNvGrpSpPr>
            <p:nvPr/>
          </p:nvGrpSpPr>
          <p:grpSpPr bwMode="auto">
            <a:xfrm rot="10800000">
              <a:off x="3120" y="1343"/>
              <a:ext cx="219" cy="208"/>
              <a:chOff x="2429" y="4320"/>
              <a:chExt cx="1120" cy="1065"/>
            </a:xfrm>
          </p:grpSpPr>
          <p:sp>
            <p:nvSpPr>
              <p:cNvPr id="630" name="Freeform 235" descr="[DECORATIVE]"/>
              <p:cNvSpPr>
                <a:spLocks noChangeAspect="1"/>
              </p:cNvSpPr>
              <p:nvPr/>
            </p:nvSpPr>
            <p:spPr bwMode="auto">
              <a:xfrm>
                <a:off x="241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1" name="Freeform 236" descr="[DECORATIVE]"/>
              <p:cNvSpPr>
                <a:spLocks noChangeAspect="1"/>
              </p:cNvSpPr>
              <p:nvPr/>
            </p:nvSpPr>
            <p:spPr bwMode="auto">
              <a:xfrm rot="2907276">
                <a:off x="268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2" name="Freeform 237" descr="[DECORATIVE]"/>
              <p:cNvSpPr>
                <a:spLocks noChangeAspect="1"/>
              </p:cNvSpPr>
              <p:nvPr/>
            </p:nvSpPr>
            <p:spPr bwMode="auto">
              <a:xfrm>
                <a:off x="292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3" name="Freeform 238" descr="[DECORATIVE]"/>
              <p:cNvSpPr>
                <a:spLocks noChangeAspect="1"/>
              </p:cNvSpPr>
              <p:nvPr/>
            </p:nvSpPr>
            <p:spPr bwMode="auto">
              <a:xfrm>
                <a:off x="256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4" name="Freeform 239" descr="[DECORATIVE]"/>
              <p:cNvSpPr>
                <a:spLocks noChangeAspect="1"/>
              </p:cNvSpPr>
              <p:nvPr/>
            </p:nvSpPr>
            <p:spPr bwMode="auto">
              <a:xfrm>
                <a:off x="282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5" name="Freeform 240" descr="[DECORATIVE]"/>
              <p:cNvSpPr>
                <a:spLocks noChangeAspect="1"/>
              </p:cNvSpPr>
              <p:nvPr/>
            </p:nvSpPr>
            <p:spPr bwMode="auto">
              <a:xfrm>
                <a:off x="284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14" name="Group 24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37" name="Freeform 24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2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" name="Freeform 24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6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" name="Freeform 24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4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" name="Freeform 24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" name="Freeform 24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2" name="Freeform 24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80" name="Group 136"/>
            <p:cNvGrpSpPr>
              <a:grpSpLocks noChangeAspect="1"/>
            </p:cNvGrpSpPr>
            <p:nvPr/>
          </p:nvGrpSpPr>
          <p:grpSpPr bwMode="auto">
            <a:xfrm rot="10800000">
              <a:off x="4286" y="1344"/>
              <a:ext cx="218" cy="208"/>
              <a:chOff x="2429" y="4320"/>
              <a:chExt cx="1120" cy="1065"/>
            </a:xfrm>
          </p:grpSpPr>
          <p:sp>
            <p:nvSpPr>
              <p:cNvPr id="73789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90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91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92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93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99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101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3800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01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02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03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04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805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081" name="Group 136"/>
            <p:cNvGrpSpPr>
              <a:grpSpLocks noChangeAspect="1"/>
            </p:cNvGrpSpPr>
            <p:nvPr/>
          </p:nvGrpSpPr>
          <p:grpSpPr bwMode="auto">
            <a:xfrm rot="10800000">
              <a:off x="4870" y="1343"/>
              <a:ext cx="218" cy="208"/>
              <a:chOff x="2429" y="4320"/>
              <a:chExt cx="1120" cy="1065"/>
            </a:xfrm>
          </p:grpSpPr>
          <p:sp>
            <p:nvSpPr>
              <p:cNvPr id="721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4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5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6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088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28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9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0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1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2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3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2884071" y="6033572"/>
            <a:ext cx="3375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i="0" dirty="0" smtClean="0"/>
              <a:t>Διπλή </a:t>
            </a:r>
            <a:r>
              <a:rPr lang="el-GR" sz="1800" i="0" dirty="0"/>
              <a:t>ευθύγραμμη </a:t>
            </a:r>
            <a:r>
              <a:rPr lang="el-GR" sz="1800" i="0" dirty="0" smtClean="0"/>
              <a:t>διάταξη</a:t>
            </a:r>
            <a:endParaRPr lang="el-GR" sz="18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8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9</a:t>
            </a:r>
            <a:endParaRPr lang="en-GB" dirty="0" smtClean="0"/>
          </a:p>
        </p:txBody>
      </p:sp>
      <p:grpSp>
        <p:nvGrpSpPr>
          <p:cNvPr id="2" name="Ομάδα 1" descr="[DECORATIVE]"/>
          <p:cNvGrpSpPr/>
          <p:nvPr/>
        </p:nvGrpSpPr>
        <p:grpSpPr>
          <a:xfrm>
            <a:off x="647700" y="1196975"/>
            <a:ext cx="8027988" cy="5115957"/>
            <a:chOff x="647700" y="1196975"/>
            <a:chExt cx="8027988" cy="5115957"/>
          </a:xfrm>
        </p:grpSpPr>
        <p:sp>
          <p:nvSpPr>
            <p:cNvPr id="768" name="Freeform 57" descr="[DECORATIVE]"/>
            <p:cNvSpPr>
              <a:spLocks/>
            </p:cNvSpPr>
            <p:nvPr/>
          </p:nvSpPr>
          <p:spPr bwMode="auto">
            <a:xfrm>
              <a:off x="647700" y="1196975"/>
              <a:ext cx="7848600" cy="4895850"/>
            </a:xfrm>
            <a:custGeom>
              <a:avLst/>
              <a:gdLst>
                <a:gd name="T0" fmla="*/ 0 w 4944"/>
                <a:gd name="T1" fmla="*/ 2479 h 2852"/>
                <a:gd name="T2" fmla="*/ 0 w 4944"/>
                <a:gd name="T3" fmla="*/ 0 h 2852"/>
                <a:gd name="T4" fmla="*/ 4944 w 4944"/>
                <a:gd name="T5" fmla="*/ 0 h 2852"/>
                <a:gd name="T6" fmla="*/ 4944 w 4944"/>
                <a:gd name="T7" fmla="*/ 2438 h 2852"/>
                <a:gd name="T8" fmla="*/ 0 w 4944"/>
                <a:gd name="T9" fmla="*/ 2479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2852">
                  <a:moveTo>
                    <a:pt x="0" y="2479"/>
                  </a:moveTo>
                  <a:lnTo>
                    <a:pt x="0" y="0"/>
                  </a:lnTo>
                  <a:lnTo>
                    <a:pt x="4944" y="0"/>
                  </a:lnTo>
                  <a:lnTo>
                    <a:pt x="4944" y="2438"/>
                  </a:lnTo>
                  <a:cubicBezTo>
                    <a:pt x="4120" y="2852"/>
                    <a:pt x="1030" y="2471"/>
                    <a:pt x="0" y="2479"/>
                  </a:cubicBezTo>
                  <a:close/>
                </a:path>
              </a:pathLst>
            </a:cu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9" name="Oval 4" descr="[DECORATIVE]"/>
            <p:cNvSpPr>
              <a:spLocks noChangeArrowheads="1"/>
            </p:cNvSpPr>
            <p:nvPr/>
          </p:nvSpPr>
          <p:spPr bwMode="auto">
            <a:xfrm>
              <a:off x="2089150" y="1989138"/>
              <a:ext cx="1619250" cy="1619250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0" name="Oval 5" descr="[DECORATIVE]"/>
            <p:cNvSpPr>
              <a:spLocks noChangeArrowheads="1"/>
            </p:cNvSpPr>
            <p:nvPr/>
          </p:nvSpPr>
          <p:spPr bwMode="auto">
            <a:xfrm>
              <a:off x="3959225" y="1989138"/>
              <a:ext cx="1619250" cy="1619250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1" name="Oval 6" descr="[DECORATIVE]"/>
            <p:cNvSpPr>
              <a:spLocks noChangeArrowheads="1"/>
            </p:cNvSpPr>
            <p:nvPr/>
          </p:nvSpPr>
          <p:spPr bwMode="auto">
            <a:xfrm>
              <a:off x="5867400" y="2024063"/>
              <a:ext cx="1619250" cy="1619250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2" name="Oval 8" descr="[DECORATIVE]"/>
            <p:cNvSpPr>
              <a:spLocks noChangeAspect="1" noChangeArrowheads="1"/>
            </p:cNvSpPr>
            <p:nvPr/>
          </p:nvSpPr>
          <p:spPr bwMode="auto">
            <a:xfrm>
              <a:off x="2700338" y="2636838"/>
              <a:ext cx="360362" cy="360362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3" name="Oval 9" descr="[DECORATIVE]"/>
            <p:cNvSpPr>
              <a:spLocks noChangeAspect="1" noChangeArrowheads="1"/>
            </p:cNvSpPr>
            <p:nvPr/>
          </p:nvSpPr>
          <p:spPr bwMode="auto">
            <a:xfrm>
              <a:off x="4608513" y="2673350"/>
              <a:ext cx="360362" cy="360363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4" name="Oval 10" descr="[DECORATIVE]"/>
            <p:cNvSpPr>
              <a:spLocks noChangeAspect="1" noChangeArrowheads="1"/>
            </p:cNvSpPr>
            <p:nvPr/>
          </p:nvSpPr>
          <p:spPr bwMode="auto">
            <a:xfrm>
              <a:off x="6516688" y="2673350"/>
              <a:ext cx="360362" cy="360363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5" name="Oval 11" descr="[DECORATIVE]"/>
            <p:cNvSpPr>
              <a:spLocks noChangeAspect="1" noChangeArrowheads="1"/>
            </p:cNvSpPr>
            <p:nvPr/>
          </p:nvSpPr>
          <p:spPr bwMode="auto">
            <a:xfrm>
              <a:off x="2700338" y="4400550"/>
              <a:ext cx="360362" cy="360363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6" name="Oval 12" descr="[DECORATIVE]"/>
            <p:cNvSpPr>
              <a:spLocks noChangeAspect="1" noChangeArrowheads="1"/>
            </p:cNvSpPr>
            <p:nvPr/>
          </p:nvSpPr>
          <p:spPr bwMode="auto">
            <a:xfrm>
              <a:off x="4643438" y="4473575"/>
              <a:ext cx="360362" cy="360363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7" name="Oval 13" descr="[DECORATIVE]"/>
            <p:cNvSpPr>
              <a:spLocks noChangeAspect="1" noChangeArrowheads="1"/>
            </p:cNvSpPr>
            <p:nvPr/>
          </p:nvSpPr>
          <p:spPr bwMode="auto">
            <a:xfrm>
              <a:off x="6516688" y="4508500"/>
              <a:ext cx="360362" cy="360363"/>
            </a:xfrm>
            <a:prstGeom prst="ellipse">
              <a:avLst/>
            </a:prstGeom>
            <a:solidFill>
              <a:srgbClr val="00FF00"/>
            </a:solidFill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8" name="Line 16" descr="[DECORATIVE]"/>
            <p:cNvSpPr>
              <a:spLocks noChangeShapeType="1"/>
            </p:cNvSpPr>
            <p:nvPr/>
          </p:nvSpPr>
          <p:spPr bwMode="auto">
            <a:xfrm rot="5400000">
              <a:off x="881063" y="3698875"/>
              <a:ext cx="17653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9" name="Text Box 17" descr="[DECORATIVE]"/>
            <p:cNvSpPr txBox="1">
              <a:spLocks noChangeAspect="1" noChangeArrowheads="1"/>
            </p:cNvSpPr>
            <p:nvPr/>
          </p:nvSpPr>
          <p:spPr bwMode="auto">
            <a:xfrm>
              <a:off x="1612900" y="3608388"/>
              <a:ext cx="295275" cy="2524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600" rIns="0" bIns="0"/>
            <a:lstStyle/>
            <a:p>
              <a:pPr>
                <a:defRPr/>
              </a:pPr>
              <a:r>
                <a:rPr lang="el-G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</a:t>
              </a:r>
              <a:r>
                <a:rPr lang="el-GR" baseline="-1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</a:t>
              </a:r>
              <a:endParaRPr lang="el-GR" baseline="-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47119" name="Group 58"/>
            <p:cNvGrpSpPr>
              <a:grpSpLocks/>
            </p:cNvGrpSpPr>
            <p:nvPr/>
          </p:nvGrpSpPr>
          <p:grpSpPr bwMode="auto">
            <a:xfrm>
              <a:off x="2843213" y="5048250"/>
              <a:ext cx="1981200" cy="252413"/>
              <a:chOff x="1791" y="2591"/>
              <a:chExt cx="1248" cy="159"/>
            </a:xfrm>
          </p:grpSpPr>
          <p:sp>
            <p:nvSpPr>
              <p:cNvPr id="781" name="Line 18" descr="[DECORATIVE]"/>
              <p:cNvSpPr>
                <a:spLocks noChangeShapeType="1"/>
              </p:cNvSpPr>
              <p:nvPr/>
            </p:nvSpPr>
            <p:spPr bwMode="auto">
              <a:xfrm>
                <a:off x="1791" y="2670"/>
                <a:ext cx="124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2" name="Text Box 19" descr="[DECORATIVE]"/>
              <p:cNvSpPr txBox="1">
                <a:spLocks noChangeAspect="1" noChangeArrowheads="1"/>
              </p:cNvSpPr>
              <p:nvPr/>
            </p:nvSpPr>
            <p:spPr bwMode="auto">
              <a:xfrm>
                <a:off x="2331" y="2591"/>
                <a:ext cx="186" cy="1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1600" rIns="0" bIns="0"/>
              <a:lstStyle/>
              <a:p>
                <a:pPr>
                  <a:defRPr/>
                </a:pPr>
                <a:r>
                  <a:rPr lang="el-G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</a:t>
                </a:r>
                <a:r>
                  <a:rPr lang="el-GR" baseline="-10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t</a:t>
                </a:r>
                <a:endParaRPr lang="el-GR" baseline="-1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783" name="AutoShape 20" descr="[DECORATIVE]"/>
            <p:cNvSpPr>
              <a:spLocks/>
            </p:cNvSpPr>
            <p:nvPr/>
          </p:nvSpPr>
          <p:spPr bwMode="auto">
            <a:xfrm>
              <a:off x="7385050" y="3998913"/>
              <a:ext cx="1290638" cy="366712"/>
            </a:xfrm>
            <a:prstGeom prst="callout2">
              <a:avLst>
                <a:gd name="adj1" fmla="val 31167"/>
                <a:gd name="adj2" fmla="val -5292"/>
                <a:gd name="adj3" fmla="val 31167"/>
                <a:gd name="adj4" fmla="val -32306"/>
                <a:gd name="adj5" fmla="val -155412"/>
                <a:gd name="adj6" fmla="val -60310"/>
              </a:avLst>
            </a:prstGeom>
            <a:noFill/>
            <a:ln w="25400">
              <a:solidFill>
                <a:srgbClr val="FFFF00"/>
              </a:solidFill>
              <a:miter lim="800000"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46800" anchor="ctr"/>
            <a:lstStyle/>
            <a:p>
              <a:pPr algn="l"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Ζώνη </a:t>
              </a:r>
              <a:r>
                <a:rPr lang="el-G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διύγρανσης</a:t>
              </a:r>
              <a:endPara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7121" name="Group 48"/>
            <p:cNvGrpSpPr>
              <a:grpSpLocks/>
            </p:cNvGrpSpPr>
            <p:nvPr/>
          </p:nvGrpSpPr>
          <p:grpSpPr bwMode="auto">
            <a:xfrm>
              <a:off x="1871663" y="2276475"/>
              <a:ext cx="5868987" cy="1152525"/>
              <a:chOff x="1179" y="1434"/>
              <a:chExt cx="3697" cy="726"/>
            </a:xfrm>
          </p:grpSpPr>
          <p:sp>
            <p:nvSpPr>
              <p:cNvPr id="785" name="Line 22" descr="[DECORATIVE]"/>
              <p:cNvSpPr>
                <a:spLocks noChangeShapeType="1"/>
              </p:cNvSpPr>
              <p:nvPr/>
            </p:nvSpPr>
            <p:spPr bwMode="auto">
              <a:xfrm>
                <a:off x="1179" y="2001"/>
                <a:ext cx="3697" cy="4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46800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7136" name="Group 31"/>
              <p:cNvGrpSpPr>
                <a:grpSpLocks/>
              </p:cNvGrpSpPr>
              <p:nvPr/>
            </p:nvGrpSpPr>
            <p:grpSpPr bwMode="auto">
              <a:xfrm>
                <a:off x="1474" y="1434"/>
                <a:ext cx="686" cy="680"/>
                <a:chOff x="1474" y="1434"/>
                <a:chExt cx="686" cy="680"/>
              </a:xfrm>
            </p:grpSpPr>
            <p:sp>
              <p:nvSpPr>
                <p:cNvPr id="803" name="Freeform 24" descr="[DECORATIVE]"/>
                <p:cNvSpPr>
                  <a:spLocks/>
                </p:cNvSpPr>
                <p:nvPr/>
              </p:nvSpPr>
              <p:spPr bwMode="auto">
                <a:xfrm>
                  <a:off x="1479" y="1440"/>
                  <a:ext cx="681" cy="652"/>
                </a:xfrm>
                <a:custGeom>
                  <a:avLst/>
                  <a:gdLst>
                    <a:gd name="T0" fmla="*/ 585 w 681"/>
                    <a:gd name="T1" fmla="*/ 561 h 652"/>
                    <a:gd name="T2" fmla="*/ 665 w 681"/>
                    <a:gd name="T3" fmla="*/ 400 h 652"/>
                    <a:gd name="T4" fmla="*/ 649 w 681"/>
                    <a:gd name="T5" fmla="*/ 216 h 652"/>
                    <a:gd name="T6" fmla="*/ 473 w 681"/>
                    <a:gd name="T7" fmla="*/ 36 h 652"/>
                    <a:gd name="T8" fmla="*/ 205 w 681"/>
                    <a:gd name="T9" fmla="*/ 24 h 652"/>
                    <a:gd name="T10" fmla="*/ 53 w 681"/>
                    <a:gd name="T11" fmla="*/ 180 h 652"/>
                    <a:gd name="T12" fmla="*/ 9 w 681"/>
                    <a:gd name="T13" fmla="*/ 344 h 652"/>
                    <a:gd name="T14" fmla="*/ 105 w 681"/>
                    <a:gd name="T15" fmla="*/ 576 h 652"/>
                    <a:gd name="T16" fmla="*/ 335 w 681"/>
                    <a:gd name="T17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1" h="652">
                      <a:moveTo>
                        <a:pt x="585" y="561"/>
                      </a:moveTo>
                      <a:cubicBezTo>
                        <a:pt x="598" y="534"/>
                        <a:pt x="654" y="457"/>
                        <a:pt x="665" y="400"/>
                      </a:cubicBezTo>
                      <a:cubicBezTo>
                        <a:pt x="676" y="343"/>
                        <a:pt x="681" y="277"/>
                        <a:pt x="649" y="216"/>
                      </a:cubicBezTo>
                      <a:cubicBezTo>
                        <a:pt x="617" y="155"/>
                        <a:pt x="547" y="68"/>
                        <a:pt x="473" y="36"/>
                      </a:cubicBezTo>
                      <a:cubicBezTo>
                        <a:pt x="399" y="4"/>
                        <a:pt x="275" y="0"/>
                        <a:pt x="205" y="24"/>
                      </a:cubicBezTo>
                      <a:cubicBezTo>
                        <a:pt x="135" y="48"/>
                        <a:pt x="86" y="127"/>
                        <a:pt x="53" y="180"/>
                      </a:cubicBezTo>
                      <a:cubicBezTo>
                        <a:pt x="20" y="233"/>
                        <a:pt x="0" y="278"/>
                        <a:pt x="9" y="344"/>
                      </a:cubicBezTo>
                      <a:cubicBezTo>
                        <a:pt x="18" y="410"/>
                        <a:pt x="51" y="525"/>
                        <a:pt x="105" y="576"/>
                      </a:cubicBezTo>
                      <a:cubicBezTo>
                        <a:pt x="159" y="627"/>
                        <a:pt x="287" y="636"/>
                        <a:pt x="335" y="65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4" name="Oval 25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570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5" name="Oval 26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6" name="Oval 27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01" y="1434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7" name="Oval 28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63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8" name="Oval 29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69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9" name="Oval 30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97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7137" name="Group 32"/>
              <p:cNvGrpSpPr>
                <a:grpSpLocks/>
              </p:cNvGrpSpPr>
              <p:nvPr/>
            </p:nvGrpSpPr>
            <p:grpSpPr bwMode="auto">
              <a:xfrm>
                <a:off x="2670" y="1457"/>
                <a:ext cx="686" cy="680"/>
                <a:chOff x="1474" y="1434"/>
                <a:chExt cx="686" cy="680"/>
              </a:xfrm>
            </p:grpSpPr>
            <p:sp>
              <p:nvSpPr>
                <p:cNvPr id="796" name="Freeform 33" descr="[DECORATIVE]"/>
                <p:cNvSpPr>
                  <a:spLocks/>
                </p:cNvSpPr>
                <p:nvPr/>
              </p:nvSpPr>
              <p:spPr bwMode="auto">
                <a:xfrm>
                  <a:off x="1479" y="1440"/>
                  <a:ext cx="681" cy="652"/>
                </a:xfrm>
                <a:custGeom>
                  <a:avLst/>
                  <a:gdLst>
                    <a:gd name="T0" fmla="*/ 585 w 681"/>
                    <a:gd name="T1" fmla="*/ 561 h 652"/>
                    <a:gd name="T2" fmla="*/ 665 w 681"/>
                    <a:gd name="T3" fmla="*/ 400 h 652"/>
                    <a:gd name="T4" fmla="*/ 649 w 681"/>
                    <a:gd name="T5" fmla="*/ 216 h 652"/>
                    <a:gd name="T6" fmla="*/ 473 w 681"/>
                    <a:gd name="T7" fmla="*/ 36 h 652"/>
                    <a:gd name="T8" fmla="*/ 205 w 681"/>
                    <a:gd name="T9" fmla="*/ 24 h 652"/>
                    <a:gd name="T10" fmla="*/ 53 w 681"/>
                    <a:gd name="T11" fmla="*/ 180 h 652"/>
                    <a:gd name="T12" fmla="*/ 9 w 681"/>
                    <a:gd name="T13" fmla="*/ 344 h 652"/>
                    <a:gd name="T14" fmla="*/ 105 w 681"/>
                    <a:gd name="T15" fmla="*/ 576 h 652"/>
                    <a:gd name="T16" fmla="*/ 335 w 681"/>
                    <a:gd name="T17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1" h="652">
                      <a:moveTo>
                        <a:pt x="585" y="561"/>
                      </a:moveTo>
                      <a:cubicBezTo>
                        <a:pt x="598" y="534"/>
                        <a:pt x="654" y="457"/>
                        <a:pt x="665" y="400"/>
                      </a:cubicBezTo>
                      <a:cubicBezTo>
                        <a:pt x="676" y="343"/>
                        <a:pt x="681" y="277"/>
                        <a:pt x="649" y="216"/>
                      </a:cubicBezTo>
                      <a:cubicBezTo>
                        <a:pt x="617" y="155"/>
                        <a:pt x="547" y="68"/>
                        <a:pt x="473" y="36"/>
                      </a:cubicBezTo>
                      <a:cubicBezTo>
                        <a:pt x="399" y="4"/>
                        <a:pt x="275" y="0"/>
                        <a:pt x="205" y="24"/>
                      </a:cubicBezTo>
                      <a:cubicBezTo>
                        <a:pt x="135" y="48"/>
                        <a:pt x="86" y="127"/>
                        <a:pt x="53" y="180"/>
                      </a:cubicBezTo>
                      <a:cubicBezTo>
                        <a:pt x="20" y="233"/>
                        <a:pt x="0" y="278"/>
                        <a:pt x="9" y="344"/>
                      </a:cubicBezTo>
                      <a:cubicBezTo>
                        <a:pt x="18" y="410"/>
                        <a:pt x="51" y="525"/>
                        <a:pt x="105" y="576"/>
                      </a:cubicBezTo>
                      <a:cubicBezTo>
                        <a:pt x="159" y="627"/>
                        <a:pt x="287" y="636"/>
                        <a:pt x="335" y="65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7" name="Oval 34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570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8" name="Oval 35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9" name="Oval 36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01" y="1434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0" name="Oval 37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63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1" name="Oval 38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69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2" name="Oval 39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97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7138" name="Group 40"/>
              <p:cNvGrpSpPr>
                <a:grpSpLocks/>
              </p:cNvGrpSpPr>
              <p:nvPr/>
            </p:nvGrpSpPr>
            <p:grpSpPr bwMode="auto">
              <a:xfrm>
                <a:off x="3878" y="1480"/>
                <a:ext cx="686" cy="680"/>
                <a:chOff x="1474" y="1434"/>
                <a:chExt cx="686" cy="680"/>
              </a:xfrm>
            </p:grpSpPr>
            <p:sp>
              <p:nvSpPr>
                <p:cNvPr id="789" name="Freeform 41" descr="[DECORATIVE]"/>
                <p:cNvSpPr>
                  <a:spLocks/>
                </p:cNvSpPr>
                <p:nvPr/>
              </p:nvSpPr>
              <p:spPr bwMode="auto">
                <a:xfrm>
                  <a:off x="1479" y="1440"/>
                  <a:ext cx="681" cy="652"/>
                </a:xfrm>
                <a:custGeom>
                  <a:avLst/>
                  <a:gdLst>
                    <a:gd name="T0" fmla="*/ 585 w 681"/>
                    <a:gd name="T1" fmla="*/ 561 h 652"/>
                    <a:gd name="T2" fmla="*/ 665 w 681"/>
                    <a:gd name="T3" fmla="*/ 400 h 652"/>
                    <a:gd name="T4" fmla="*/ 649 w 681"/>
                    <a:gd name="T5" fmla="*/ 216 h 652"/>
                    <a:gd name="T6" fmla="*/ 473 w 681"/>
                    <a:gd name="T7" fmla="*/ 36 h 652"/>
                    <a:gd name="T8" fmla="*/ 205 w 681"/>
                    <a:gd name="T9" fmla="*/ 24 h 652"/>
                    <a:gd name="T10" fmla="*/ 53 w 681"/>
                    <a:gd name="T11" fmla="*/ 180 h 652"/>
                    <a:gd name="T12" fmla="*/ 9 w 681"/>
                    <a:gd name="T13" fmla="*/ 344 h 652"/>
                    <a:gd name="T14" fmla="*/ 105 w 681"/>
                    <a:gd name="T15" fmla="*/ 576 h 652"/>
                    <a:gd name="T16" fmla="*/ 335 w 681"/>
                    <a:gd name="T17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1" h="652">
                      <a:moveTo>
                        <a:pt x="585" y="561"/>
                      </a:moveTo>
                      <a:cubicBezTo>
                        <a:pt x="598" y="534"/>
                        <a:pt x="654" y="457"/>
                        <a:pt x="665" y="400"/>
                      </a:cubicBezTo>
                      <a:cubicBezTo>
                        <a:pt x="676" y="343"/>
                        <a:pt x="681" y="277"/>
                        <a:pt x="649" y="216"/>
                      </a:cubicBezTo>
                      <a:cubicBezTo>
                        <a:pt x="617" y="155"/>
                        <a:pt x="547" y="68"/>
                        <a:pt x="473" y="36"/>
                      </a:cubicBezTo>
                      <a:cubicBezTo>
                        <a:pt x="399" y="4"/>
                        <a:pt x="275" y="0"/>
                        <a:pt x="205" y="24"/>
                      </a:cubicBezTo>
                      <a:cubicBezTo>
                        <a:pt x="135" y="48"/>
                        <a:pt x="86" y="127"/>
                        <a:pt x="53" y="180"/>
                      </a:cubicBezTo>
                      <a:cubicBezTo>
                        <a:pt x="20" y="233"/>
                        <a:pt x="0" y="278"/>
                        <a:pt x="9" y="344"/>
                      </a:cubicBezTo>
                      <a:cubicBezTo>
                        <a:pt x="18" y="410"/>
                        <a:pt x="51" y="525"/>
                        <a:pt x="105" y="576"/>
                      </a:cubicBezTo>
                      <a:cubicBezTo>
                        <a:pt x="159" y="627"/>
                        <a:pt x="287" y="636"/>
                        <a:pt x="335" y="65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0" name="Oval 42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570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1" name="Oval 43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2" name="Oval 44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01" y="1434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3" name="Oval 45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63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4" name="Oval 46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69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5" name="Oval 47" descr="[DECORATIVE]"/>
                <p:cNvSpPr>
                  <a:spLocks noChangeAspect="1" noChangeArrowheads="1"/>
                </p:cNvSpPr>
                <p:nvPr/>
              </p:nvSpPr>
              <p:spPr bwMode="auto">
                <a:xfrm>
                  <a:off x="1497" y="1888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46800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10" name="Line 49" descr="[DECORATIVE]"/>
            <p:cNvSpPr>
              <a:spLocks noChangeShapeType="1"/>
            </p:cNvSpPr>
            <p:nvPr/>
          </p:nvSpPr>
          <p:spPr bwMode="auto">
            <a:xfrm flipV="1">
              <a:off x="4670425" y="1808163"/>
              <a:ext cx="504825" cy="47783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1" name="Line 50" descr="[DECORATIVE]"/>
            <p:cNvSpPr>
              <a:spLocks noChangeShapeType="1"/>
            </p:cNvSpPr>
            <p:nvPr/>
          </p:nvSpPr>
          <p:spPr bwMode="auto">
            <a:xfrm flipH="1" flipV="1">
              <a:off x="5210175" y="1808163"/>
              <a:ext cx="36513" cy="75565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2" name="Text Box 51" descr="[DECORATIVE]"/>
            <p:cNvSpPr txBox="1">
              <a:spLocks noChangeArrowheads="1"/>
            </p:cNvSpPr>
            <p:nvPr/>
          </p:nvSpPr>
          <p:spPr bwMode="auto">
            <a:xfrm>
              <a:off x="5175250" y="1592263"/>
              <a:ext cx="170180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4680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Διανεμητές</a:t>
              </a:r>
              <a:endPara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7125" name="Group 65"/>
            <p:cNvGrpSpPr>
              <a:grpSpLocks/>
            </p:cNvGrpSpPr>
            <p:nvPr/>
          </p:nvGrpSpPr>
          <p:grpSpPr bwMode="auto">
            <a:xfrm>
              <a:off x="3778250" y="2017713"/>
              <a:ext cx="509588" cy="252412"/>
              <a:chOff x="2380" y="1271"/>
              <a:chExt cx="321" cy="159"/>
            </a:xfrm>
          </p:grpSpPr>
          <p:sp>
            <p:nvSpPr>
              <p:cNvPr id="814" name="Line 52" descr="[DECORATIVE]"/>
              <p:cNvSpPr>
                <a:spLocks noChangeShapeType="1"/>
              </p:cNvSpPr>
              <p:nvPr/>
            </p:nvSpPr>
            <p:spPr bwMode="auto">
              <a:xfrm rot="-2689381">
                <a:off x="2380" y="1350"/>
                <a:ext cx="32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5" name="Text Box 53" descr="[DECORATIVE]"/>
              <p:cNvSpPr txBox="1">
                <a:spLocks noChangeAspect="1" noChangeArrowheads="1"/>
              </p:cNvSpPr>
              <p:nvPr/>
            </p:nvSpPr>
            <p:spPr bwMode="auto">
              <a:xfrm rot="-2689381">
                <a:off x="2459" y="1271"/>
                <a:ext cx="164" cy="1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1600" rIns="0" bIns="0"/>
              <a:lstStyle/>
              <a:p>
                <a:pPr>
                  <a:defRPr/>
                </a:pPr>
                <a:r>
                  <a:rPr lang="el-G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</a:t>
                </a:r>
                <a:r>
                  <a:rPr lang="el-GR" baseline="-10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</a:t>
                </a:r>
                <a:endParaRPr lang="el-GR" baseline="-1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816" name="Line 59" descr="[DECORATIVE]"/>
            <p:cNvSpPr>
              <a:spLocks noChangeShapeType="1"/>
            </p:cNvSpPr>
            <p:nvPr/>
          </p:nvSpPr>
          <p:spPr bwMode="auto">
            <a:xfrm>
              <a:off x="1655763" y="4579938"/>
              <a:ext cx="720725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7" name="Line 60" descr="[DECORATIVE]"/>
            <p:cNvSpPr>
              <a:spLocks noChangeShapeType="1"/>
            </p:cNvSpPr>
            <p:nvPr/>
          </p:nvSpPr>
          <p:spPr bwMode="auto">
            <a:xfrm>
              <a:off x="1655763" y="2814638"/>
              <a:ext cx="720725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8" name="Line 61" descr="[DECORATIVE]"/>
            <p:cNvSpPr>
              <a:spLocks noChangeShapeType="1"/>
            </p:cNvSpPr>
            <p:nvPr/>
          </p:nvSpPr>
          <p:spPr bwMode="auto">
            <a:xfrm rot="16200000">
              <a:off x="2518569" y="5120482"/>
              <a:ext cx="720725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" name="Line 62" descr="[DECORATIVE]"/>
            <p:cNvSpPr>
              <a:spLocks noChangeShapeType="1"/>
            </p:cNvSpPr>
            <p:nvPr/>
          </p:nvSpPr>
          <p:spPr bwMode="auto">
            <a:xfrm rot="16200000">
              <a:off x="4464844" y="5191919"/>
              <a:ext cx="720725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" name="Line 63" descr="[DECORATIVE]"/>
            <p:cNvSpPr>
              <a:spLocks noChangeShapeType="1"/>
            </p:cNvSpPr>
            <p:nvPr/>
          </p:nvSpPr>
          <p:spPr bwMode="auto">
            <a:xfrm rot="5400000" flipH="1">
              <a:off x="3821113" y="2222500"/>
              <a:ext cx="406400" cy="444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" name="Line 64" descr="[DECORATIVE]"/>
            <p:cNvSpPr>
              <a:spLocks noChangeShapeType="1"/>
            </p:cNvSpPr>
            <p:nvPr/>
          </p:nvSpPr>
          <p:spPr bwMode="auto">
            <a:xfrm rot="5400000" flipH="1">
              <a:off x="4183063" y="1897063"/>
              <a:ext cx="406400" cy="444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2627" name="Text Box 3" descr="[DECORATIVE]"/>
            <p:cNvSpPr txBox="1">
              <a:spLocks noChangeArrowheads="1"/>
            </p:cNvSpPr>
            <p:nvPr/>
          </p:nvSpPr>
          <p:spPr bwMode="auto">
            <a:xfrm>
              <a:off x="1763713" y="5943600"/>
              <a:ext cx="61928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800" dirty="0"/>
                <a:t>Διάταξη με βοηθητικούς κυκλικούς </a:t>
              </a:r>
              <a:r>
                <a:rPr lang="el-GR" sz="1800" dirty="0" smtClean="0"/>
                <a:t>αγωγούς</a:t>
              </a:r>
              <a:endParaRPr lang="el-GR" sz="1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16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</a:t>
            </a:r>
            <a:endParaRPr lang="en-GB" dirty="0" smtClean="0"/>
          </a:p>
        </p:txBody>
      </p:sp>
      <p:pic>
        <p:nvPicPr>
          <p:cNvPr id="48131" name="Picture 4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87450" y="1271860"/>
            <a:ext cx="67691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2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2</a:t>
            </a:r>
            <a:endParaRPr lang="en-GB" dirty="0" smtClean="0"/>
          </a:p>
        </p:txBody>
      </p:sp>
      <p:pic>
        <p:nvPicPr>
          <p:cNvPr id="49155" name="Picture 3" descr="i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8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3</a:t>
            </a:r>
            <a:endParaRPr lang="en-GB" dirty="0" smtClean="0"/>
          </a:p>
        </p:txBody>
      </p:sp>
      <p:pic>
        <p:nvPicPr>
          <p:cNvPr id="50179" name="Picture 3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8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4</a:t>
            </a:r>
            <a:endParaRPr lang="en-GB" dirty="0" smtClean="0"/>
          </a:p>
        </p:txBody>
      </p:sp>
      <p:pic>
        <p:nvPicPr>
          <p:cNvPr id="51203" name="Picture 4" descr="imag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6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5</a:t>
            </a:r>
            <a:endParaRPr lang="en-GB" dirty="0" smtClean="0"/>
          </a:p>
        </p:txBody>
      </p:sp>
      <p:pic>
        <p:nvPicPr>
          <p:cNvPr id="52227" name="Picture 5" descr="imag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7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5</a:t>
            </a:r>
            <a:endParaRPr lang="en-GB" dirty="0" smtClean="0"/>
          </a:p>
        </p:txBody>
      </p:sp>
      <p:pic>
        <p:nvPicPr>
          <p:cNvPr id="53251" name="Picture 3" descr="imag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4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6</a:t>
            </a:r>
            <a:endParaRPr lang="en-GB" dirty="0" smtClean="0"/>
          </a:p>
        </p:txBody>
      </p:sp>
      <p:pic>
        <p:nvPicPr>
          <p:cNvPr id="54275" name="Picture 4" descr="image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7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7</a:t>
            </a:r>
            <a:endParaRPr lang="en-GB" dirty="0" smtClean="0"/>
          </a:p>
        </p:txBody>
      </p:sp>
      <p:pic>
        <p:nvPicPr>
          <p:cNvPr id="55299" name="Picture 5" descr="image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7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8</a:t>
            </a:r>
            <a:endParaRPr lang="en-GB" dirty="0" smtClean="0"/>
          </a:p>
        </p:txBody>
      </p:sp>
      <p:pic>
        <p:nvPicPr>
          <p:cNvPr id="56323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"/>
          <a:stretch>
            <a:fillRect/>
          </a:stretch>
        </p:blipFill>
        <p:spPr bwMode="auto">
          <a:xfrm>
            <a:off x="1187624" y="1279797"/>
            <a:ext cx="67437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4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9</a:t>
            </a:r>
            <a:endParaRPr lang="en-GB" dirty="0" smtClean="0"/>
          </a:p>
        </p:txBody>
      </p:sp>
      <p:pic>
        <p:nvPicPr>
          <p:cNvPr id="57347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>
            <a:fillRect/>
          </a:stretch>
        </p:blipFill>
        <p:spPr bwMode="auto">
          <a:xfrm>
            <a:off x="1187276" y="1268760"/>
            <a:ext cx="67691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6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10</a:t>
            </a:r>
            <a:endParaRPr lang="en-GB" dirty="0" smtClean="0"/>
          </a:p>
        </p:txBody>
      </p:sp>
      <p:pic>
        <p:nvPicPr>
          <p:cNvPr id="58371" name="Picture 3" descr="image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1190451" y="1273447"/>
            <a:ext cx="67659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7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11</a:t>
            </a:r>
            <a:endParaRPr lang="en-GB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" y="1216442"/>
            <a:ext cx="7343956" cy="5512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1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12</a:t>
            </a:r>
            <a:endParaRPr lang="en-GB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" y="1193308"/>
            <a:ext cx="7343956" cy="5512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13</a:t>
            </a:r>
            <a:endParaRPr lang="en-GB" dirty="0" smtClean="0"/>
          </a:p>
        </p:txBody>
      </p:sp>
      <p:pic>
        <p:nvPicPr>
          <p:cNvPr id="65539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68760"/>
            <a:ext cx="78486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2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14</a:t>
            </a:r>
            <a:endParaRPr lang="en-GB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90526"/>
            <a:ext cx="7308392" cy="5450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15</a:t>
            </a:r>
            <a:endParaRPr lang="en-GB" dirty="0" smtClean="0"/>
          </a:p>
        </p:txBody>
      </p:sp>
      <p:pic>
        <p:nvPicPr>
          <p:cNvPr id="66563" name="Picture 6" descr="article640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68698"/>
            <a:ext cx="71659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9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16</a:t>
            </a:r>
            <a:endParaRPr lang="en-GB" dirty="0" smtClean="0"/>
          </a:p>
        </p:txBody>
      </p:sp>
      <p:pic>
        <p:nvPicPr>
          <p:cNvPr id="67587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33488"/>
            <a:ext cx="77771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1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2" action="ppaction://hlinksldjump"/>
              </a:rPr>
              <a:t>Περιγραφή συστήματος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Κεφαλή ή μονάδα ελέγχου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Αγωγοί μεταφοράς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5" action="ppaction://hlinksldjump"/>
              </a:rPr>
              <a:t>Αγωγοί εφαρμογής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Εξαρτήματα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92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17</a:t>
            </a:r>
            <a:endParaRPr lang="en-GB" dirty="0" smtClean="0"/>
          </a:p>
        </p:txBody>
      </p:sp>
      <p:pic>
        <p:nvPicPr>
          <p:cNvPr id="79875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167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3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4" tooltip="Μετάβαση στην Άδεια Χρήσης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6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1</a:t>
            </a:r>
            <a:endParaRPr lang="en-GB" dirty="0" smtClean="0"/>
          </a:p>
        </p:txBody>
      </p:sp>
      <p:grpSp>
        <p:nvGrpSpPr>
          <p:cNvPr id="40963" name="Group 358" descr="[LAYOUT GROUP]"/>
          <p:cNvGrpSpPr>
            <a:grpSpLocks noChangeAspect="1"/>
          </p:cNvGrpSpPr>
          <p:nvPr/>
        </p:nvGrpSpPr>
        <p:grpSpPr bwMode="auto">
          <a:xfrm>
            <a:off x="431541" y="2240870"/>
            <a:ext cx="8245475" cy="2025651"/>
            <a:chOff x="1163" y="1003"/>
            <a:chExt cx="3460" cy="850"/>
          </a:xfrm>
        </p:grpSpPr>
        <p:sp>
          <p:nvSpPr>
            <p:cNvPr id="40964" name="Freeform 5"/>
            <p:cNvSpPr>
              <a:spLocks noChangeAspect="1"/>
            </p:cNvSpPr>
            <p:nvPr/>
          </p:nvSpPr>
          <p:spPr bwMode="auto">
            <a:xfrm>
              <a:off x="1163" y="1378"/>
              <a:ext cx="3460" cy="373"/>
            </a:xfrm>
            <a:custGeom>
              <a:avLst/>
              <a:gdLst>
                <a:gd name="T0" fmla="*/ 0 w 7200"/>
                <a:gd name="T1" fmla="*/ 318 h 733"/>
                <a:gd name="T2" fmla="*/ 0 w 7200"/>
                <a:gd name="T3" fmla="*/ 0 h 733"/>
                <a:gd name="T4" fmla="*/ 3460 w 7200"/>
                <a:gd name="T5" fmla="*/ 0 h 733"/>
                <a:gd name="T6" fmla="*/ 3460 w 7200"/>
                <a:gd name="T7" fmla="*/ 318 h 733"/>
                <a:gd name="T8" fmla="*/ 2922 w 7200"/>
                <a:gd name="T9" fmla="*/ 330 h 733"/>
                <a:gd name="T10" fmla="*/ 2302 w 7200"/>
                <a:gd name="T11" fmla="*/ 340 h 733"/>
                <a:gd name="T12" fmla="*/ 1730 w 7200"/>
                <a:gd name="T13" fmla="*/ 315 h 733"/>
                <a:gd name="T14" fmla="*/ 1115 w 7200"/>
                <a:gd name="T15" fmla="*/ 335 h 733"/>
                <a:gd name="T16" fmla="*/ 514 w 7200"/>
                <a:gd name="T17" fmla="*/ 315 h 733"/>
                <a:gd name="T18" fmla="*/ 0 w 7200"/>
                <a:gd name="T19" fmla="*/ 318 h 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00" h="733">
                  <a:moveTo>
                    <a:pt x="0" y="625"/>
                  </a:moveTo>
                  <a:lnTo>
                    <a:pt x="0" y="0"/>
                  </a:lnTo>
                  <a:lnTo>
                    <a:pt x="7200" y="0"/>
                  </a:lnTo>
                  <a:lnTo>
                    <a:pt x="7200" y="625"/>
                  </a:lnTo>
                  <a:cubicBezTo>
                    <a:pt x="7013" y="733"/>
                    <a:pt x="6482" y="642"/>
                    <a:pt x="6080" y="649"/>
                  </a:cubicBezTo>
                  <a:cubicBezTo>
                    <a:pt x="5678" y="656"/>
                    <a:pt x="5203" y="674"/>
                    <a:pt x="4790" y="669"/>
                  </a:cubicBezTo>
                  <a:cubicBezTo>
                    <a:pt x="4377" y="664"/>
                    <a:pt x="4012" y="621"/>
                    <a:pt x="3600" y="619"/>
                  </a:cubicBezTo>
                  <a:cubicBezTo>
                    <a:pt x="3188" y="617"/>
                    <a:pt x="2742" y="659"/>
                    <a:pt x="2320" y="659"/>
                  </a:cubicBezTo>
                  <a:cubicBezTo>
                    <a:pt x="1898" y="659"/>
                    <a:pt x="1457" y="625"/>
                    <a:pt x="1070" y="619"/>
                  </a:cubicBezTo>
                  <a:cubicBezTo>
                    <a:pt x="683" y="613"/>
                    <a:pt x="178" y="728"/>
                    <a:pt x="0" y="625"/>
                  </a:cubicBezTo>
                  <a:close/>
                </a:path>
              </a:pathLst>
            </a:custGeom>
            <a:gradFill rotWithShape="1">
              <a:gsLst>
                <a:gs pos="0">
                  <a:srgbClr val="D89F00"/>
                </a:gs>
                <a:gs pos="100000">
                  <a:srgbClr val="705200"/>
                </a:gs>
              </a:gsLst>
              <a:lin ang="5400000" scaled="1"/>
            </a:gra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0965" name="Group 6"/>
            <p:cNvGrpSpPr>
              <a:grpSpLocks noChangeAspect="1"/>
            </p:cNvGrpSpPr>
            <p:nvPr/>
          </p:nvGrpSpPr>
          <p:grpSpPr bwMode="auto">
            <a:xfrm>
              <a:off x="1250" y="1210"/>
              <a:ext cx="3240" cy="391"/>
              <a:chOff x="2700" y="5327"/>
              <a:chExt cx="6744" cy="812"/>
            </a:xfrm>
          </p:grpSpPr>
          <p:grpSp>
            <p:nvGrpSpPr>
              <p:cNvPr id="40985" name="Group 7"/>
              <p:cNvGrpSpPr>
                <a:grpSpLocks noChangeAspect="1"/>
              </p:cNvGrpSpPr>
              <p:nvPr/>
            </p:nvGrpSpPr>
            <p:grpSpPr bwMode="auto">
              <a:xfrm>
                <a:off x="2700" y="5327"/>
                <a:ext cx="624" cy="812"/>
                <a:chOff x="4781" y="6374"/>
                <a:chExt cx="5186" cy="6752"/>
              </a:xfrm>
            </p:grpSpPr>
            <p:grpSp>
              <p:nvGrpSpPr>
                <p:cNvPr id="41111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122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3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4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5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6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7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8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9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30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31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32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33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34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112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111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7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8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9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2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86" name="Group 32"/>
              <p:cNvGrpSpPr>
                <a:grpSpLocks noChangeAspect="1"/>
              </p:cNvGrpSpPr>
              <p:nvPr/>
            </p:nvGrpSpPr>
            <p:grpSpPr bwMode="auto">
              <a:xfrm>
                <a:off x="3924" y="5327"/>
                <a:ext cx="624" cy="812"/>
                <a:chOff x="4781" y="6374"/>
                <a:chExt cx="5186" cy="6752"/>
              </a:xfrm>
            </p:grpSpPr>
            <p:grpSp>
              <p:nvGrpSpPr>
                <p:cNvPr id="4108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09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6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0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11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88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10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2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3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4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5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6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97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87" name="Group 57"/>
              <p:cNvGrpSpPr>
                <a:grpSpLocks noChangeAspect="1"/>
              </p:cNvGrpSpPr>
              <p:nvPr/>
            </p:nvGrpSpPr>
            <p:grpSpPr bwMode="auto">
              <a:xfrm>
                <a:off x="5148" y="5327"/>
                <a:ext cx="624" cy="812"/>
                <a:chOff x="4781" y="6374"/>
                <a:chExt cx="5186" cy="6752"/>
              </a:xfrm>
            </p:grpSpPr>
            <p:grpSp>
              <p:nvGrpSpPr>
                <p:cNvPr id="41063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074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5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6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7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8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9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0" name="Freeform 65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1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2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3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4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5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86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64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1065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6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7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8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9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0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2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73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88" name="Group 82"/>
              <p:cNvGrpSpPr>
                <a:grpSpLocks noChangeAspect="1"/>
              </p:cNvGrpSpPr>
              <p:nvPr/>
            </p:nvGrpSpPr>
            <p:grpSpPr bwMode="auto">
              <a:xfrm>
                <a:off x="6372" y="5327"/>
                <a:ext cx="624" cy="812"/>
                <a:chOff x="4781" y="6374"/>
                <a:chExt cx="5186" cy="6752"/>
              </a:xfrm>
            </p:grpSpPr>
            <p:grpSp>
              <p:nvGrpSpPr>
                <p:cNvPr id="41039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050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1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2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3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4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6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7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8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5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0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1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62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40" name="Group 97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1041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2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3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4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5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6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7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8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49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89" name="Group 107"/>
              <p:cNvGrpSpPr>
                <a:grpSpLocks noChangeAspect="1"/>
              </p:cNvGrpSpPr>
              <p:nvPr/>
            </p:nvGrpSpPr>
            <p:grpSpPr bwMode="auto">
              <a:xfrm>
                <a:off x="7596" y="5327"/>
                <a:ext cx="624" cy="812"/>
                <a:chOff x="4781" y="6374"/>
                <a:chExt cx="5186" cy="6752"/>
              </a:xfrm>
            </p:grpSpPr>
            <p:grpSp>
              <p:nvGrpSpPr>
                <p:cNvPr id="41015" name="Group 108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026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7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8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9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0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1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2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3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4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5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6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7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38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16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1017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8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9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0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1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2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3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4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25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90" name="Group 132"/>
              <p:cNvGrpSpPr>
                <a:grpSpLocks noChangeAspect="1"/>
              </p:cNvGrpSpPr>
              <p:nvPr/>
            </p:nvGrpSpPr>
            <p:grpSpPr bwMode="auto">
              <a:xfrm>
                <a:off x="8820" y="5327"/>
                <a:ext cx="624" cy="812"/>
                <a:chOff x="4781" y="6374"/>
                <a:chExt cx="5186" cy="6752"/>
              </a:xfrm>
            </p:grpSpPr>
            <p:grpSp>
              <p:nvGrpSpPr>
                <p:cNvPr id="40991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100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3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4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5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6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7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8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9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0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1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2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3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14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0992" name="Group 147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0993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4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5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6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7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8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99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0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1001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0966" name="Group 157"/>
            <p:cNvGrpSpPr>
              <a:grpSpLocks noChangeAspect="1"/>
            </p:cNvGrpSpPr>
            <p:nvPr/>
          </p:nvGrpSpPr>
          <p:grpSpPr bwMode="auto">
            <a:xfrm>
              <a:off x="1678" y="1320"/>
              <a:ext cx="2409" cy="56"/>
              <a:chOff x="3591" y="5916"/>
              <a:chExt cx="5013" cy="116"/>
            </a:xfrm>
          </p:grpSpPr>
          <p:sp>
            <p:nvSpPr>
              <p:cNvPr id="40982" name="Oval 158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3591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0983" name="Oval 159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6055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0984" name="Oval 160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8491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40967" name="Group 161"/>
            <p:cNvGrpSpPr>
              <a:grpSpLocks noChangeAspect="1"/>
            </p:cNvGrpSpPr>
            <p:nvPr/>
          </p:nvGrpSpPr>
          <p:grpSpPr bwMode="auto">
            <a:xfrm>
              <a:off x="1701" y="1003"/>
              <a:ext cx="1188" cy="317"/>
              <a:chOff x="1701" y="1003"/>
              <a:chExt cx="1188" cy="317"/>
            </a:xfrm>
          </p:grpSpPr>
          <p:sp>
            <p:nvSpPr>
              <p:cNvPr id="40977" name="Line 162"/>
              <p:cNvSpPr>
                <a:spLocks noChangeAspect="1" noChangeShapeType="1"/>
              </p:cNvSpPr>
              <p:nvPr/>
            </p:nvSpPr>
            <p:spPr bwMode="auto">
              <a:xfrm>
                <a:off x="1701" y="1086"/>
                <a:ext cx="118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78" name="Line 163"/>
              <p:cNvSpPr>
                <a:spLocks noChangeAspect="1" noChangeShapeType="1"/>
              </p:cNvSpPr>
              <p:nvPr/>
            </p:nvSpPr>
            <p:spPr bwMode="auto">
              <a:xfrm>
                <a:off x="1705" y="1003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79" name="Line 164"/>
              <p:cNvSpPr>
                <a:spLocks noChangeAspect="1" noChangeShapeType="1"/>
              </p:cNvSpPr>
              <p:nvPr/>
            </p:nvSpPr>
            <p:spPr bwMode="auto">
              <a:xfrm>
                <a:off x="1705" y="1191"/>
                <a:ext cx="0" cy="12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80" name="Line 165"/>
              <p:cNvSpPr>
                <a:spLocks noChangeAspect="1" noChangeShapeType="1"/>
              </p:cNvSpPr>
              <p:nvPr/>
            </p:nvSpPr>
            <p:spPr bwMode="auto">
              <a:xfrm>
                <a:off x="2889" y="1003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81" name="Line 166"/>
              <p:cNvSpPr>
                <a:spLocks noChangeAspect="1" noChangeShapeType="1"/>
              </p:cNvSpPr>
              <p:nvPr/>
            </p:nvSpPr>
            <p:spPr bwMode="auto">
              <a:xfrm>
                <a:off x="2888" y="1188"/>
                <a:ext cx="1" cy="1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968" name="Text Box 167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2" y="1029"/>
              <a:ext cx="264" cy="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altLang="el-GR" sz="1000" b="0" i="0" dirty="0">
                  <a:solidFill>
                    <a:srgbClr val="000000"/>
                  </a:solidFill>
                  <a:latin typeface="Arial" charset="0"/>
                </a:rPr>
                <a:t>1.0 m</a:t>
              </a:r>
              <a:endParaRPr lang="en-GB" altLang="el-GR" sz="18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0969" name="Group 168"/>
            <p:cNvGrpSpPr>
              <a:grpSpLocks noChangeAspect="1"/>
            </p:cNvGrpSpPr>
            <p:nvPr/>
          </p:nvGrpSpPr>
          <p:grpSpPr bwMode="auto">
            <a:xfrm>
              <a:off x="3172" y="1009"/>
              <a:ext cx="588" cy="163"/>
              <a:chOff x="3172" y="1009"/>
              <a:chExt cx="588" cy="163"/>
            </a:xfrm>
          </p:grpSpPr>
          <p:sp>
            <p:nvSpPr>
              <p:cNvPr id="40974" name="Line 169"/>
              <p:cNvSpPr>
                <a:spLocks noChangeAspect="1" noChangeShapeType="1"/>
              </p:cNvSpPr>
              <p:nvPr/>
            </p:nvSpPr>
            <p:spPr bwMode="auto">
              <a:xfrm>
                <a:off x="3172" y="1009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75" name="Line 170"/>
              <p:cNvSpPr>
                <a:spLocks noChangeAspect="1" noChangeShapeType="1"/>
              </p:cNvSpPr>
              <p:nvPr/>
            </p:nvSpPr>
            <p:spPr bwMode="auto">
              <a:xfrm>
                <a:off x="3758" y="1009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76" name="Line 171"/>
              <p:cNvSpPr>
                <a:spLocks noChangeAspect="1" noChangeShapeType="1"/>
              </p:cNvSpPr>
              <p:nvPr/>
            </p:nvSpPr>
            <p:spPr bwMode="auto">
              <a:xfrm>
                <a:off x="3172" y="1088"/>
                <a:ext cx="58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970" name="Text Box 172"/>
            <p:cNvSpPr txBox="1">
              <a:spLocks noChangeAspect="1" noChangeArrowheads="1"/>
            </p:cNvSpPr>
            <p:nvPr/>
          </p:nvSpPr>
          <p:spPr bwMode="auto">
            <a:xfrm>
              <a:off x="3314" y="1031"/>
              <a:ext cx="275" cy="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b="0" i="0" dirty="0" smtClean="0">
                  <a:solidFill>
                    <a:srgbClr val="000000"/>
                  </a:solidFill>
                  <a:latin typeface="Arial" charset="0"/>
                </a:rPr>
                <a:t>0.5 m</a:t>
              </a:r>
              <a:endParaRPr lang="el-GR" altLang="el-GR" sz="18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71" name="Text Box 173"/>
            <p:cNvSpPr txBox="1">
              <a:spLocks noChangeAspect="1" noChangeArrowheads="1"/>
            </p:cNvSpPr>
            <p:nvPr/>
          </p:nvSpPr>
          <p:spPr bwMode="auto">
            <a:xfrm>
              <a:off x="3014" y="1789"/>
              <a:ext cx="94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i="0" dirty="0" smtClean="0">
                  <a:latin typeface="Arial" charset="0"/>
                </a:rPr>
                <a:t>Επιφανειακοί πλευρικοί</a:t>
              </a:r>
              <a:endParaRPr lang="el-GR" altLang="el-GR" sz="1000" i="0" dirty="0">
                <a:latin typeface="Arial" charset="0"/>
              </a:endParaRPr>
            </a:p>
          </p:txBody>
        </p:sp>
        <p:sp>
          <p:nvSpPr>
            <p:cNvPr id="40972" name="Line 174"/>
            <p:cNvSpPr>
              <a:spLocks noChangeAspect="1" noChangeShapeType="1"/>
            </p:cNvSpPr>
            <p:nvPr/>
          </p:nvSpPr>
          <p:spPr bwMode="auto">
            <a:xfrm flipV="1">
              <a:off x="3512" y="1378"/>
              <a:ext cx="520" cy="3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0973" name="Line 175"/>
            <p:cNvSpPr>
              <a:spLocks noChangeAspect="1" noChangeShapeType="1"/>
            </p:cNvSpPr>
            <p:nvPr/>
          </p:nvSpPr>
          <p:spPr bwMode="auto">
            <a:xfrm flipH="1" flipV="1">
              <a:off x="2889" y="1400"/>
              <a:ext cx="623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49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2</a:t>
            </a:r>
            <a:endParaRPr lang="en-GB" dirty="0" smtClean="0"/>
          </a:p>
        </p:txBody>
      </p:sp>
      <p:grpSp>
        <p:nvGrpSpPr>
          <p:cNvPr id="41987" name="Group 175" descr="[DECORATIVE]"/>
          <p:cNvGrpSpPr>
            <a:grpSpLocks noChangeAspect="1"/>
          </p:cNvGrpSpPr>
          <p:nvPr/>
        </p:nvGrpSpPr>
        <p:grpSpPr bwMode="auto">
          <a:xfrm>
            <a:off x="431540" y="2240868"/>
            <a:ext cx="8226425" cy="2263775"/>
            <a:chOff x="1167" y="2185"/>
            <a:chExt cx="3456" cy="951"/>
          </a:xfrm>
        </p:grpSpPr>
        <p:sp>
          <p:nvSpPr>
            <p:cNvPr id="41988" name="Freeform 176" descr="[DECORATIVE]"/>
            <p:cNvSpPr>
              <a:spLocks noChangeAspect="1"/>
            </p:cNvSpPr>
            <p:nvPr/>
          </p:nvSpPr>
          <p:spPr bwMode="auto">
            <a:xfrm>
              <a:off x="1167" y="2559"/>
              <a:ext cx="3456" cy="373"/>
            </a:xfrm>
            <a:custGeom>
              <a:avLst/>
              <a:gdLst>
                <a:gd name="T0" fmla="*/ 0 w 7200"/>
                <a:gd name="T1" fmla="*/ 318 h 733"/>
                <a:gd name="T2" fmla="*/ 0 w 7200"/>
                <a:gd name="T3" fmla="*/ 0 h 733"/>
                <a:gd name="T4" fmla="*/ 3456 w 7200"/>
                <a:gd name="T5" fmla="*/ 0 h 733"/>
                <a:gd name="T6" fmla="*/ 3456 w 7200"/>
                <a:gd name="T7" fmla="*/ 318 h 733"/>
                <a:gd name="T8" fmla="*/ 2918 w 7200"/>
                <a:gd name="T9" fmla="*/ 330 h 733"/>
                <a:gd name="T10" fmla="*/ 2299 w 7200"/>
                <a:gd name="T11" fmla="*/ 340 h 733"/>
                <a:gd name="T12" fmla="*/ 1728 w 7200"/>
                <a:gd name="T13" fmla="*/ 315 h 733"/>
                <a:gd name="T14" fmla="*/ 1114 w 7200"/>
                <a:gd name="T15" fmla="*/ 335 h 733"/>
                <a:gd name="T16" fmla="*/ 514 w 7200"/>
                <a:gd name="T17" fmla="*/ 315 h 733"/>
                <a:gd name="T18" fmla="*/ 0 w 7200"/>
                <a:gd name="T19" fmla="*/ 318 h 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00" h="733">
                  <a:moveTo>
                    <a:pt x="0" y="625"/>
                  </a:moveTo>
                  <a:lnTo>
                    <a:pt x="0" y="0"/>
                  </a:lnTo>
                  <a:lnTo>
                    <a:pt x="7200" y="0"/>
                  </a:lnTo>
                  <a:lnTo>
                    <a:pt x="7200" y="625"/>
                  </a:lnTo>
                  <a:cubicBezTo>
                    <a:pt x="7013" y="733"/>
                    <a:pt x="6482" y="642"/>
                    <a:pt x="6080" y="649"/>
                  </a:cubicBezTo>
                  <a:cubicBezTo>
                    <a:pt x="5678" y="656"/>
                    <a:pt x="5203" y="674"/>
                    <a:pt x="4790" y="669"/>
                  </a:cubicBezTo>
                  <a:cubicBezTo>
                    <a:pt x="4377" y="664"/>
                    <a:pt x="4012" y="621"/>
                    <a:pt x="3600" y="619"/>
                  </a:cubicBezTo>
                  <a:cubicBezTo>
                    <a:pt x="3188" y="617"/>
                    <a:pt x="2742" y="659"/>
                    <a:pt x="2320" y="659"/>
                  </a:cubicBezTo>
                  <a:cubicBezTo>
                    <a:pt x="1898" y="659"/>
                    <a:pt x="1457" y="625"/>
                    <a:pt x="1070" y="619"/>
                  </a:cubicBezTo>
                  <a:cubicBezTo>
                    <a:pt x="683" y="613"/>
                    <a:pt x="178" y="728"/>
                    <a:pt x="0" y="625"/>
                  </a:cubicBezTo>
                  <a:close/>
                </a:path>
              </a:pathLst>
            </a:custGeom>
            <a:gradFill rotWithShape="1">
              <a:gsLst>
                <a:gs pos="0">
                  <a:srgbClr val="D89F00"/>
                </a:gs>
                <a:gs pos="100000">
                  <a:srgbClr val="705200"/>
                </a:gs>
              </a:gsLst>
              <a:lin ang="5400000" scaled="1"/>
            </a:gra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989" name="Group 177"/>
            <p:cNvGrpSpPr>
              <a:grpSpLocks noChangeAspect="1"/>
            </p:cNvGrpSpPr>
            <p:nvPr/>
          </p:nvGrpSpPr>
          <p:grpSpPr bwMode="auto">
            <a:xfrm>
              <a:off x="1253" y="2392"/>
              <a:ext cx="3238" cy="389"/>
              <a:chOff x="2700" y="5327"/>
              <a:chExt cx="6744" cy="812"/>
            </a:xfrm>
          </p:grpSpPr>
          <p:grpSp>
            <p:nvGrpSpPr>
              <p:cNvPr id="42014" name="Group 178"/>
              <p:cNvGrpSpPr>
                <a:grpSpLocks noChangeAspect="1"/>
              </p:cNvGrpSpPr>
              <p:nvPr/>
            </p:nvGrpSpPr>
            <p:grpSpPr bwMode="auto">
              <a:xfrm>
                <a:off x="2700" y="5327"/>
                <a:ext cx="624" cy="812"/>
                <a:chOff x="4781" y="6374"/>
                <a:chExt cx="5186" cy="6752"/>
              </a:xfrm>
            </p:grpSpPr>
            <p:grpSp>
              <p:nvGrpSpPr>
                <p:cNvPr id="42140" name="Group 179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151" name="Freeform 1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2" name="Freeform 18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3" name="Freeform 18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4" name="Freeform 1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5" name="Freeform 18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6" name="Freeform 1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7" name="Freeform 1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8" name="Freeform 18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9" name="Freeform 1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60" name="Freeform 1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61" name="Freeform 1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62" name="Freeform 1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63" name="Freeform 19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141" name="Group 193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142" name="Freeform 1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3" name="Freeform 19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4" name="Freeform 19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5" name="Freeform 1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6" name="Freeform 19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7" name="Freeform 1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8" name="Freeform 2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49" name="Freeform 2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50" name="Freeform 2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2015" name="Group 203"/>
              <p:cNvGrpSpPr>
                <a:grpSpLocks noChangeAspect="1"/>
              </p:cNvGrpSpPr>
              <p:nvPr/>
            </p:nvGrpSpPr>
            <p:grpSpPr bwMode="auto">
              <a:xfrm>
                <a:off x="3924" y="5327"/>
                <a:ext cx="624" cy="812"/>
                <a:chOff x="4781" y="6374"/>
                <a:chExt cx="5186" cy="6752"/>
              </a:xfrm>
            </p:grpSpPr>
            <p:grpSp>
              <p:nvGrpSpPr>
                <p:cNvPr id="42116" name="Group 204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127" name="Freeform 2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8" name="Freeform 2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9" name="Freeform 20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0" name="Freeform 2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1" name="Freeform 20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2" name="Freeform 21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3" name="Freeform 2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4" name="Freeform 21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5" name="Freeform 2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6" name="Freeform 2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7" name="Freeform 2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8" name="Freeform 2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39" name="Freeform 2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117" name="Group 218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118" name="Freeform 2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9" name="Freeform 2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0" name="Freeform 22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1" name="Freeform 2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2" name="Freeform 2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3" name="Freeform 22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4" name="Freeform 2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5" name="Freeform 22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26" name="Freeform 2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2016" name="Group 228"/>
              <p:cNvGrpSpPr>
                <a:grpSpLocks noChangeAspect="1"/>
              </p:cNvGrpSpPr>
              <p:nvPr/>
            </p:nvGrpSpPr>
            <p:grpSpPr bwMode="auto">
              <a:xfrm>
                <a:off x="5148" y="5327"/>
                <a:ext cx="624" cy="812"/>
                <a:chOff x="4781" y="6374"/>
                <a:chExt cx="5186" cy="6752"/>
              </a:xfrm>
            </p:grpSpPr>
            <p:grpSp>
              <p:nvGrpSpPr>
                <p:cNvPr id="42092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103" name="Freeform 2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4" name="Freeform 23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5" name="Freeform 2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6" name="Freeform 23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7" name="Freeform 23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8" name="Freeform 23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9" name="Freeform 23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0" name="Freeform 23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1" name="Freeform 23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2" name="Freeform 23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3" name="Freeform 24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4" name="Freeform 24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15" name="Freeform 24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093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094" name="Freeform 2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5" name="Freeform 24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6" name="Freeform 2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7" name="Freeform 24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8" name="Freeform 24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9" name="Freeform 24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0" name="Freeform 25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1" name="Freeform 25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102" name="Freeform 25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2017" name="Group 253"/>
              <p:cNvGrpSpPr>
                <a:grpSpLocks noChangeAspect="1"/>
              </p:cNvGrpSpPr>
              <p:nvPr/>
            </p:nvGrpSpPr>
            <p:grpSpPr bwMode="auto">
              <a:xfrm>
                <a:off x="6372" y="5327"/>
                <a:ext cx="624" cy="812"/>
                <a:chOff x="4781" y="6374"/>
                <a:chExt cx="5186" cy="6752"/>
              </a:xfrm>
            </p:grpSpPr>
            <p:grpSp>
              <p:nvGrpSpPr>
                <p:cNvPr id="42068" name="Group 254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079" name="Freeform 25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0" name="Freeform 25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1" name="Freeform 2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2" name="Freeform 2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3" name="Freeform 25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4" name="Freeform 2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5" name="Freeform 26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6" name="Freeform 26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7" name="Freeform 26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8" name="Freeform 26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89" name="Freeform 26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0" name="Freeform 26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91" name="Freeform 26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069" name="Group 268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070" name="Freeform 2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1" name="Freeform 27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2" name="Freeform 2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3" name="Freeform 2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4" name="Freeform 27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5" name="Freeform 2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6" name="Freeform 27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7" name="Freeform 27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78" name="Freeform 27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2018" name="Group 278"/>
              <p:cNvGrpSpPr>
                <a:grpSpLocks noChangeAspect="1"/>
              </p:cNvGrpSpPr>
              <p:nvPr/>
            </p:nvGrpSpPr>
            <p:grpSpPr bwMode="auto">
              <a:xfrm>
                <a:off x="7596" y="5327"/>
                <a:ext cx="624" cy="812"/>
                <a:chOff x="4781" y="6374"/>
                <a:chExt cx="5186" cy="6752"/>
              </a:xfrm>
            </p:grpSpPr>
            <p:grpSp>
              <p:nvGrpSpPr>
                <p:cNvPr id="42044" name="Group 279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055" name="Freeform 2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6" name="Freeform 28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7" name="Freeform 28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8" name="Freeform 2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9" name="Freeform 28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0" name="Freeform 2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1" name="Freeform 2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2" name="Freeform 28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3" name="Freeform 2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4" name="Freeform 2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5" name="Freeform 2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6" name="Freeform 2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67" name="Freeform 29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045" name="Group 293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046" name="Freeform 2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7" name="Freeform 29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8" name="Freeform 29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9" name="Freeform 2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0" name="Freeform 29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1" name="Freeform 2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2" name="Freeform 3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3" name="Freeform 3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54" name="Freeform 3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2019" name="Group 303"/>
              <p:cNvGrpSpPr>
                <a:grpSpLocks noChangeAspect="1"/>
              </p:cNvGrpSpPr>
              <p:nvPr/>
            </p:nvGrpSpPr>
            <p:grpSpPr bwMode="auto">
              <a:xfrm>
                <a:off x="8820" y="5327"/>
                <a:ext cx="624" cy="812"/>
                <a:chOff x="4781" y="6374"/>
                <a:chExt cx="5186" cy="6752"/>
              </a:xfrm>
            </p:grpSpPr>
            <p:grpSp>
              <p:nvGrpSpPr>
                <p:cNvPr id="42020" name="Group 304"/>
                <p:cNvGrpSpPr>
                  <a:grpSpLocks noChangeAspect="1"/>
                </p:cNvGrpSpPr>
                <p:nvPr/>
              </p:nvGrpSpPr>
              <p:grpSpPr bwMode="auto">
                <a:xfrm>
                  <a:off x="4781" y="9167"/>
                  <a:ext cx="5186" cy="3959"/>
                  <a:chOff x="562" y="6317"/>
                  <a:chExt cx="5186" cy="3959"/>
                </a:xfrm>
              </p:grpSpPr>
              <p:sp>
                <p:nvSpPr>
                  <p:cNvPr id="42031" name="Freeform 3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041" y="6317"/>
                    <a:ext cx="258" cy="3959"/>
                  </a:xfrm>
                  <a:custGeom>
                    <a:avLst/>
                    <a:gdLst>
                      <a:gd name="T0" fmla="*/ 245 w 258"/>
                      <a:gd name="T1" fmla="*/ 0 h 3959"/>
                      <a:gd name="T2" fmla="*/ 107 w 258"/>
                      <a:gd name="T3" fmla="*/ 719 h 3959"/>
                      <a:gd name="T4" fmla="*/ 245 w 258"/>
                      <a:gd name="T5" fmla="*/ 1440 h 3959"/>
                      <a:gd name="T6" fmla="*/ 187 w 258"/>
                      <a:gd name="T7" fmla="*/ 2519 h 3959"/>
                      <a:gd name="T8" fmla="*/ 7 w 258"/>
                      <a:gd name="T9" fmla="*/ 3179 h 3959"/>
                      <a:gd name="T10" fmla="*/ 147 w 258"/>
                      <a:gd name="T11" fmla="*/ 3959 h 39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8" h="3959">
                        <a:moveTo>
                          <a:pt x="245" y="0"/>
                        </a:moveTo>
                        <a:cubicBezTo>
                          <a:pt x="222" y="120"/>
                          <a:pt x="107" y="479"/>
                          <a:pt x="107" y="719"/>
                        </a:cubicBezTo>
                        <a:cubicBezTo>
                          <a:pt x="107" y="959"/>
                          <a:pt x="232" y="1140"/>
                          <a:pt x="245" y="1440"/>
                        </a:cubicBezTo>
                        <a:cubicBezTo>
                          <a:pt x="258" y="1740"/>
                          <a:pt x="227" y="2229"/>
                          <a:pt x="187" y="2519"/>
                        </a:cubicBezTo>
                        <a:cubicBezTo>
                          <a:pt x="147" y="2809"/>
                          <a:pt x="14" y="2939"/>
                          <a:pt x="7" y="3179"/>
                        </a:cubicBezTo>
                        <a:cubicBezTo>
                          <a:pt x="0" y="3419"/>
                          <a:pt x="118" y="3797"/>
                          <a:pt x="147" y="3959"/>
                        </a:cubicBezTo>
                      </a:path>
                    </a:pathLst>
                  </a:custGeom>
                  <a:noFill/>
                  <a:ln w="19050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2" name="Freeform 3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166" y="6797"/>
                    <a:ext cx="1800" cy="600"/>
                  </a:xfrm>
                  <a:custGeom>
                    <a:avLst/>
                    <a:gdLst>
                      <a:gd name="T0" fmla="*/ 0 w 1800"/>
                      <a:gd name="T1" fmla="*/ 60 h 600"/>
                      <a:gd name="T2" fmla="*/ 540 w 1800"/>
                      <a:gd name="T3" fmla="*/ 60 h 600"/>
                      <a:gd name="T4" fmla="*/ 900 w 1800"/>
                      <a:gd name="T5" fmla="*/ 420 h 600"/>
                      <a:gd name="T6" fmla="*/ 1800 w 1800"/>
                      <a:gd name="T7" fmla="*/ 600 h 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00" h="600">
                        <a:moveTo>
                          <a:pt x="0" y="60"/>
                        </a:moveTo>
                        <a:cubicBezTo>
                          <a:pt x="195" y="30"/>
                          <a:pt x="390" y="0"/>
                          <a:pt x="540" y="60"/>
                        </a:cubicBezTo>
                        <a:cubicBezTo>
                          <a:pt x="690" y="120"/>
                          <a:pt x="690" y="330"/>
                          <a:pt x="900" y="420"/>
                        </a:cubicBezTo>
                        <a:cubicBezTo>
                          <a:pt x="1110" y="510"/>
                          <a:pt x="1455" y="555"/>
                          <a:pt x="1800" y="6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3" name="Freeform 30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546" y="7007"/>
                    <a:ext cx="1620" cy="210"/>
                  </a:xfrm>
                  <a:custGeom>
                    <a:avLst/>
                    <a:gdLst>
                      <a:gd name="T0" fmla="*/ 1620 w 1620"/>
                      <a:gd name="T1" fmla="*/ 210 h 210"/>
                      <a:gd name="T2" fmla="*/ 1260 w 1620"/>
                      <a:gd name="T3" fmla="*/ 30 h 210"/>
                      <a:gd name="T4" fmla="*/ 720 w 1620"/>
                      <a:gd name="T5" fmla="*/ 30 h 210"/>
                      <a:gd name="T6" fmla="*/ 0 w 1620"/>
                      <a:gd name="T7" fmla="*/ 210 h 2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20" h="210">
                        <a:moveTo>
                          <a:pt x="1620" y="210"/>
                        </a:moveTo>
                        <a:cubicBezTo>
                          <a:pt x="1515" y="135"/>
                          <a:pt x="1410" y="60"/>
                          <a:pt x="1260" y="30"/>
                        </a:cubicBezTo>
                        <a:cubicBezTo>
                          <a:pt x="1110" y="0"/>
                          <a:pt x="930" y="0"/>
                          <a:pt x="720" y="30"/>
                        </a:cubicBezTo>
                        <a:cubicBezTo>
                          <a:pt x="510" y="60"/>
                          <a:pt x="255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4" name="Freeform 3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86" y="7757"/>
                    <a:ext cx="2462" cy="919"/>
                  </a:xfrm>
                  <a:custGeom>
                    <a:avLst/>
                    <a:gdLst>
                      <a:gd name="T0" fmla="*/ 0 w 2462"/>
                      <a:gd name="T1" fmla="*/ 0 h 919"/>
                      <a:gd name="T2" fmla="*/ 540 w 2462"/>
                      <a:gd name="T3" fmla="*/ 360 h 919"/>
                      <a:gd name="T4" fmla="*/ 1260 w 2462"/>
                      <a:gd name="T5" fmla="*/ 360 h 919"/>
                      <a:gd name="T6" fmla="*/ 1800 w 2462"/>
                      <a:gd name="T7" fmla="*/ 720 h 919"/>
                      <a:gd name="T8" fmla="*/ 2462 w 2462"/>
                      <a:gd name="T9" fmla="*/ 919 h 9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62" h="919">
                        <a:moveTo>
                          <a:pt x="0" y="0"/>
                        </a:moveTo>
                        <a:cubicBezTo>
                          <a:pt x="165" y="150"/>
                          <a:pt x="330" y="300"/>
                          <a:pt x="540" y="360"/>
                        </a:cubicBezTo>
                        <a:cubicBezTo>
                          <a:pt x="750" y="420"/>
                          <a:pt x="1050" y="300"/>
                          <a:pt x="1260" y="360"/>
                        </a:cubicBezTo>
                        <a:cubicBezTo>
                          <a:pt x="1470" y="420"/>
                          <a:pt x="1600" y="627"/>
                          <a:pt x="1800" y="720"/>
                        </a:cubicBezTo>
                        <a:cubicBezTo>
                          <a:pt x="2000" y="813"/>
                          <a:pt x="2324" y="878"/>
                          <a:pt x="2462" y="919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5" name="Freeform 30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62" y="7547"/>
                    <a:ext cx="2700" cy="1530"/>
                  </a:xfrm>
                  <a:custGeom>
                    <a:avLst/>
                    <a:gdLst>
                      <a:gd name="T0" fmla="*/ 2700 w 2700"/>
                      <a:gd name="T1" fmla="*/ 30 h 1530"/>
                      <a:gd name="T2" fmla="*/ 2160 w 2700"/>
                      <a:gd name="T3" fmla="*/ 30 h 1530"/>
                      <a:gd name="T4" fmla="*/ 1800 w 2700"/>
                      <a:gd name="T5" fmla="*/ 210 h 1530"/>
                      <a:gd name="T6" fmla="*/ 1440 w 2700"/>
                      <a:gd name="T7" fmla="*/ 930 h 1530"/>
                      <a:gd name="T8" fmla="*/ 900 w 2700"/>
                      <a:gd name="T9" fmla="*/ 1110 h 1530"/>
                      <a:gd name="T10" fmla="*/ 360 w 2700"/>
                      <a:gd name="T11" fmla="*/ 1470 h 1530"/>
                      <a:gd name="T12" fmla="*/ 0 w 2700"/>
                      <a:gd name="T13" fmla="*/ 1470 h 15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700" h="1530">
                        <a:moveTo>
                          <a:pt x="2700" y="30"/>
                        </a:moveTo>
                        <a:cubicBezTo>
                          <a:pt x="2505" y="15"/>
                          <a:pt x="2310" y="0"/>
                          <a:pt x="2160" y="30"/>
                        </a:cubicBezTo>
                        <a:cubicBezTo>
                          <a:pt x="2010" y="60"/>
                          <a:pt x="1920" y="60"/>
                          <a:pt x="1800" y="210"/>
                        </a:cubicBezTo>
                        <a:cubicBezTo>
                          <a:pt x="1680" y="360"/>
                          <a:pt x="1590" y="780"/>
                          <a:pt x="1440" y="930"/>
                        </a:cubicBezTo>
                        <a:cubicBezTo>
                          <a:pt x="1290" y="1080"/>
                          <a:pt x="1080" y="1020"/>
                          <a:pt x="900" y="1110"/>
                        </a:cubicBezTo>
                        <a:cubicBezTo>
                          <a:pt x="720" y="1200"/>
                          <a:pt x="510" y="1410"/>
                          <a:pt x="360" y="1470"/>
                        </a:cubicBezTo>
                        <a:cubicBezTo>
                          <a:pt x="210" y="1530"/>
                          <a:pt x="105" y="1500"/>
                          <a:pt x="0" y="14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6" name="Freeform 31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3250" y="8567"/>
                    <a:ext cx="2160" cy="1170"/>
                  </a:xfrm>
                  <a:custGeom>
                    <a:avLst/>
                    <a:gdLst>
                      <a:gd name="T0" fmla="*/ 0 w 2160"/>
                      <a:gd name="T1" fmla="*/ 90 h 1170"/>
                      <a:gd name="T2" fmla="*/ 540 w 2160"/>
                      <a:gd name="T3" fmla="*/ 90 h 1170"/>
                      <a:gd name="T4" fmla="*/ 900 w 2160"/>
                      <a:gd name="T5" fmla="*/ 630 h 1170"/>
                      <a:gd name="T6" fmla="*/ 1440 w 2160"/>
                      <a:gd name="T7" fmla="*/ 990 h 1170"/>
                      <a:gd name="T8" fmla="*/ 2160 w 2160"/>
                      <a:gd name="T9" fmla="*/ 1170 h 1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" h="1170">
                        <a:moveTo>
                          <a:pt x="0" y="90"/>
                        </a:moveTo>
                        <a:cubicBezTo>
                          <a:pt x="195" y="45"/>
                          <a:pt x="390" y="0"/>
                          <a:pt x="540" y="90"/>
                        </a:cubicBezTo>
                        <a:cubicBezTo>
                          <a:pt x="690" y="180"/>
                          <a:pt x="750" y="480"/>
                          <a:pt x="900" y="630"/>
                        </a:cubicBezTo>
                        <a:cubicBezTo>
                          <a:pt x="1050" y="780"/>
                          <a:pt x="1230" y="900"/>
                          <a:pt x="1440" y="990"/>
                        </a:cubicBezTo>
                        <a:cubicBezTo>
                          <a:pt x="1650" y="1080"/>
                          <a:pt x="1905" y="1125"/>
                          <a:pt x="2160" y="117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7" name="Freeform 3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54" y="8297"/>
                    <a:ext cx="1620" cy="1260"/>
                  </a:xfrm>
                  <a:custGeom>
                    <a:avLst/>
                    <a:gdLst>
                      <a:gd name="T0" fmla="*/ 1620 w 1620"/>
                      <a:gd name="T1" fmla="*/ 0 h 1260"/>
                      <a:gd name="T2" fmla="*/ 1080 w 1620"/>
                      <a:gd name="T3" fmla="*/ 360 h 1260"/>
                      <a:gd name="T4" fmla="*/ 720 w 1620"/>
                      <a:gd name="T5" fmla="*/ 720 h 1260"/>
                      <a:gd name="T6" fmla="*/ 360 w 1620"/>
                      <a:gd name="T7" fmla="*/ 1080 h 1260"/>
                      <a:gd name="T8" fmla="*/ 0 w 1620"/>
                      <a:gd name="T9" fmla="*/ 1260 h 1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0" h="1260">
                        <a:moveTo>
                          <a:pt x="1620" y="0"/>
                        </a:moveTo>
                        <a:cubicBezTo>
                          <a:pt x="1425" y="120"/>
                          <a:pt x="1230" y="240"/>
                          <a:pt x="1080" y="360"/>
                        </a:cubicBezTo>
                        <a:cubicBezTo>
                          <a:pt x="930" y="480"/>
                          <a:pt x="840" y="600"/>
                          <a:pt x="720" y="720"/>
                        </a:cubicBezTo>
                        <a:cubicBezTo>
                          <a:pt x="600" y="840"/>
                          <a:pt x="480" y="990"/>
                          <a:pt x="360" y="1080"/>
                        </a:cubicBezTo>
                        <a:cubicBezTo>
                          <a:pt x="240" y="1170"/>
                          <a:pt x="120" y="1215"/>
                          <a:pt x="0" y="126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8" name="Freeform 31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390" y="9197"/>
                    <a:ext cx="720" cy="540"/>
                  </a:xfrm>
                  <a:custGeom>
                    <a:avLst/>
                    <a:gdLst>
                      <a:gd name="T0" fmla="*/ 720 w 720"/>
                      <a:gd name="T1" fmla="*/ 0 h 540"/>
                      <a:gd name="T2" fmla="*/ 360 w 720"/>
                      <a:gd name="T3" fmla="*/ 360 h 540"/>
                      <a:gd name="T4" fmla="*/ 0 w 720"/>
                      <a:gd name="T5" fmla="*/ 540 h 54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20" h="540">
                        <a:moveTo>
                          <a:pt x="720" y="0"/>
                        </a:moveTo>
                        <a:cubicBezTo>
                          <a:pt x="600" y="135"/>
                          <a:pt x="480" y="270"/>
                          <a:pt x="360" y="360"/>
                        </a:cubicBezTo>
                        <a:cubicBezTo>
                          <a:pt x="240" y="450"/>
                          <a:pt x="120" y="495"/>
                          <a:pt x="0" y="54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9" name="Freeform 3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006" y="9245"/>
                    <a:ext cx="360" cy="900"/>
                  </a:xfrm>
                  <a:custGeom>
                    <a:avLst/>
                    <a:gdLst>
                      <a:gd name="T0" fmla="*/ 180 w 360"/>
                      <a:gd name="T1" fmla="*/ 0 h 900"/>
                      <a:gd name="T2" fmla="*/ 0 w 360"/>
                      <a:gd name="T3" fmla="*/ 540 h 900"/>
                      <a:gd name="T4" fmla="*/ 180 w 360"/>
                      <a:gd name="T5" fmla="*/ 720 h 900"/>
                      <a:gd name="T6" fmla="*/ 360 w 360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0" h="900">
                        <a:moveTo>
                          <a:pt x="180" y="0"/>
                        </a:moveTo>
                        <a:cubicBezTo>
                          <a:pt x="90" y="210"/>
                          <a:pt x="0" y="420"/>
                          <a:pt x="0" y="540"/>
                        </a:cubicBezTo>
                        <a:cubicBezTo>
                          <a:pt x="0" y="660"/>
                          <a:pt x="120" y="660"/>
                          <a:pt x="180" y="720"/>
                        </a:cubicBezTo>
                        <a:cubicBezTo>
                          <a:pt x="240" y="780"/>
                          <a:pt x="300" y="840"/>
                          <a:pt x="36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0" name="Freeform 3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842" y="8087"/>
                    <a:ext cx="1260" cy="240"/>
                  </a:xfrm>
                  <a:custGeom>
                    <a:avLst/>
                    <a:gdLst>
                      <a:gd name="T0" fmla="*/ 1260 w 1260"/>
                      <a:gd name="T1" fmla="*/ 210 h 240"/>
                      <a:gd name="T2" fmla="*/ 1080 w 1260"/>
                      <a:gd name="T3" fmla="*/ 210 h 240"/>
                      <a:gd name="T4" fmla="*/ 720 w 1260"/>
                      <a:gd name="T5" fmla="*/ 30 h 240"/>
                      <a:gd name="T6" fmla="*/ 360 w 1260"/>
                      <a:gd name="T7" fmla="*/ 30 h 240"/>
                      <a:gd name="T8" fmla="*/ 0 w 1260"/>
                      <a:gd name="T9" fmla="*/ 21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0" h="240">
                        <a:moveTo>
                          <a:pt x="1260" y="210"/>
                        </a:moveTo>
                        <a:cubicBezTo>
                          <a:pt x="1215" y="225"/>
                          <a:pt x="1170" y="240"/>
                          <a:pt x="1080" y="210"/>
                        </a:cubicBezTo>
                        <a:cubicBezTo>
                          <a:pt x="990" y="180"/>
                          <a:pt x="840" y="60"/>
                          <a:pt x="720" y="30"/>
                        </a:cubicBezTo>
                        <a:cubicBezTo>
                          <a:pt x="600" y="0"/>
                          <a:pt x="480" y="0"/>
                          <a:pt x="360" y="30"/>
                        </a:cubicBezTo>
                        <a:cubicBezTo>
                          <a:pt x="240" y="60"/>
                          <a:pt x="120" y="135"/>
                          <a:pt x="0" y="21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1" name="Freeform 3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66" y="7045"/>
                    <a:ext cx="540" cy="720"/>
                  </a:xfrm>
                  <a:custGeom>
                    <a:avLst/>
                    <a:gdLst>
                      <a:gd name="T0" fmla="*/ 540 w 540"/>
                      <a:gd name="T1" fmla="*/ 0 h 720"/>
                      <a:gd name="T2" fmla="*/ 360 w 540"/>
                      <a:gd name="T3" fmla="*/ 360 h 720"/>
                      <a:gd name="T4" fmla="*/ 0 w 540"/>
                      <a:gd name="T5" fmla="*/ 720 h 72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40" h="720">
                        <a:moveTo>
                          <a:pt x="540" y="0"/>
                        </a:moveTo>
                        <a:cubicBezTo>
                          <a:pt x="495" y="120"/>
                          <a:pt x="450" y="240"/>
                          <a:pt x="360" y="360"/>
                        </a:cubicBezTo>
                        <a:cubicBezTo>
                          <a:pt x="270" y="480"/>
                          <a:pt x="135" y="600"/>
                          <a:pt x="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2" name="Freeform 3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186" y="8117"/>
                    <a:ext cx="1080" cy="1080"/>
                  </a:xfrm>
                  <a:custGeom>
                    <a:avLst/>
                    <a:gdLst>
                      <a:gd name="T0" fmla="*/ 0 w 1080"/>
                      <a:gd name="T1" fmla="*/ 0 h 1080"/>
                      <a:gd name="T2" fmla="*/ 180 w 1080"/>
                      <a:gd name="T3" fmla="*/ 540 h 1080"/>
                      <a:gd name="T4" fmla="*/ 720 w 1080"/>
                      <a:gd name="T5" fmla="*/ 900 h 1080"/>
                      <a:gd name="T6" fmla="*/ 1080 w 1080"/>
                      <a:gd name="T7" fmla="*/ 1080 h 10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0" h="1080">
                        <a:moveTo>
                          <a:pt x="0" y="0"/>
                        </a:moveTo>
                        <a:cubicBezTo>
                          <a:pt x="30" y="195"/>
                          <a:pt x="60" y="390"/>
                          <a:pt x="180" y="540"/>
                        </a:cubicBezTo>
                        <a:cubicBezTo>
                          <a:pt x="300" y="690"/>
                          <a:pt x="570" y="810"/>
                          <a:pt x="720" y="900"/>
                        </a:cubicBezTo>
                        <a:cubicBezTo>
                          <a:pt x="870" y="990"/>
                          <a:pt x="975" y="1035"/>
                          <a:pt x="1080" y="108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43" name="Freeform 3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4336" y="7313"/>
                    <a:ext cx="750" cy="900"/>
                  </a:xfrm>
                  <a:custGeom>
                    <a:avLst/>
                    <a:gdLst>
                      <a:gd name="T0" fmla="*/ 30 w 750"/>
                      <a:gd name="T1" fmla="*/ 0 h 900"/>
                      <a:gd name="T2" fmla="*/ 30 w 750"/>
                      <a:gd name="T3" fmla="*/ 180 h 900"/>
                      <a:gd name="T4" fmla="*/ 210 w 750"/>
                      <a:gd name="T5" fmla="*/ 540 h 900"/>
                      <a:gd name="T6" fmla="*/ 570 w 750"/>
                      <a:gd name="T7" fmla="*/ 720 h 900"/>
                      <a:gd name="T8" fmla="*/ 750 w 750"/>
                      <a:gd name="T9" fmla="*/ 90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0" h="900">
                        <a:moveTo>
                          <a:pt x="30" y="0"/>
                        </a:moveTo>
                        <a:cubicBezTo>
                          <a:pt x="15" y="45"/>
                          <a:pt x="0" y="90"/>
                          <a:pt x="30" y="180"/>
                        </a:cubicBezTo>
                        <a:cubicBezTo>
                          <a:pt x="60" y="270"/>
                          <a:pt x="120" y="450"/>
                          <a:pt x="210" y="540"/>
                        </a:cubicBezTo>
                        <a:cubicBezTo>
                          <a:pt x="300" y="630"/>
                          <a:pt x="480" y="660"/>
                          <a:pt x="570" y="720"/>
                        </a:cubicBezTo>
                        <a:cubicBezTo>
                          <a:pt x="660" y="780"/>
                          <a:pt x="705" y="840"/>
                          <a:pt x="750" y="900"/>
                        </a:cubicBezTo>
                      </a:path>
                    </a:pathLst>
                  </a:custGeom>
                  <a:noFill/>
                  <a:ln w="9525">
                    <a:solidFill>
                      <a:srgbClr val="66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2021" name="Group 318"/>
                <p:cNvGrpSpPr>
                  <a:grpSpLocks noChangeAspect="1"/>
                </p:cNvGrpSpPr>
                <p:nvPr/>
              </p:nvGrpSpPr>
              <p:grpSpPr bwMode="auto">
                <a:xfrm>
                  <a:off x="5353" y="6374"/>
                  <a:ext cx="4292" cy="2890"/>
                  <a:chOff x="554" y="3875"/>
                  <a:chExt cx="4087" cy="2752"/>
                </a:xfrm>
              </p:grpSpPr>
              <p:sp>
                <p:nvSpPr>
                  <p:cNvPr id="42022" name="Freeform 3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283" y="3875"/>
                    <a:ext cx="651" cy="1466"/>
                  </a:xfrm>
                  <a:custGeom>
                    <a:avLst/>
                    <a:gdLst>
                      <a:gd name="T0" fmla="*/ 559 w 651"/>
                      <a:gd name="T1" fmla="*/ 281 h 1466"/>
                      <a:gd name="T2" fmla="*/ 649 w 651"/>
                      <a:gd name="T3" fmla="*/ 679 h 1466"/>
                      <a:gd name="T4" fmla="*/ 544 w 651"/>
                      <a:gd name="T5" fmla="*/ 881 h 1466"/>
                      <a:gd name="T6" fmla="*/ 417 w 651"/>
                      <a:gd name="T7" fmla="*/ 1144 h 1466"/>
                      <a:gd name="T8" fmla="*/ 263 w 651"/>
                      <a:gd name="T9" fmla="*/ 1466 h 1466"/>
                      <a:gd name="T10" fmla="*/ 0 w 651"/>
                      <a:gd name="T11" fmla="*/ 806 h 1466"/>
                      <a:gd name="T12" fmla="*/ 57 w 651"/>
                      <a:gd name="T13" fmla="*/ 469 h 1466"/>
                      <a:gd name="T14" fmla="*/ 162 w 651"/>
                      <a:gd name="T15" fmla="*/ 259 h 1466"/>
                      <a:gd name="T16" fmla="*/ 319 w 651"/>
                      <a:gd name="T17" fmla="*/ 4 h 1466"/>
                      <a:gd name="T18" fmla="*/ 559 w 651"/>
                      <a:gd name="T19" fmla="*/ 281 h 14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1" h="1466">
                        <a:moveTo>
                          <a:pt x="559" y="281"/>
                        </a:moveTo>
                        <a:cubicBezTo>
                          <a:pt x="609" y="386"/>
                          <a:pt x="651" y="579"/>
                          <a:pt x="649" y="679"/>
                        </a:cubicBezTo>
                        <a:lnTo>
                          <a:pt x="544" y="881"/>
                        </a:lnTo>
                        <a:lnTo>
                          <a:pt x="417" y="1144"/>
                        </a:lnTo>
                        <a:lnTo>
                          <a:pt x="263" y="1466"/>
                        </a:lnTo>
                        <a:lnTo>
                          <a:pt x="0" y="806"/>
                        </a:lnTo>
                        <a:lnTo>
                          <a:pt x="57" y="469"/>
                        </a:lnTo>
                        <a:cubicBezTo>
                          <a:pt x="84" y="378"/>
                          <a:pt x="118" y="337"/>
                          <a:pt x="162" y="259"/>
                        </a:cubicBezTo>
                        <a:cubicBezTo>
                          <a:pt x="206" y="181"/>
                          <a:pt x="253" y="0"/>
                          <a:pt x="319" y="4"/>
                        </a:cubicBezTo>
                        <a:cubicBezTo>
                          <a:pt x="385" y="8"/>
                          <a:pt x="509" y="223"/>
                          <a:pt x="559" y="28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3" name="Freeform 3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17" y="4122"/>
                    <a:ext cx="951" cy="1872"/>
                  </a:xfrm>
                  <a:custGeom>
                    <a:avLst/>
                    <a:gdLst>
                      <a:gd name="T0" fmla="*/ 919 w 951"/>
                      <a:gd name="T1" fmla="*/ 192 h 1872"/>
                      <a:gd name="T2" fmla="*/ 927 w 951"/>
                      <a:gd name="T3" fmla="*/ 379 h 1872"/>
                      <a:gd name="T4" fmla="*/ 904 w 951"/>
                      <a:gd name="T5" fmla="*/ 672 h 1872"/>
                      <a:gd name="T6" fmla="*/ 724 w 951"/>
                      <a:gd name="T7" fmla="*/ 1077 h 1872"/>
                      <a:gd name="T8" fmla="*/ 454 w 951"/>
                      <a:gd name="T9" fmla="*/ 1407 h 1872"/>
                      <a:gd name="T10" fmla="*/ 85 w 951"/>
                      <a:gd name="T11" fmla="*/ 1872 h 1872"/>
                      <a:gd name="T12" fmla="*/ 0 w 951"/>
                      <a:gd name="T13" fmla="*/ 1595 h 1872"/>
                      <a:gd name="T14" fmla="*/ 63 w 951"/>
                      <a:gd name="T15" fmla="*/ 1107 h 1872"/>
                      <a:gd name="T16" fmla="*/ 237 w 951"/>
                      <a:gd name="T17" fmla="*/ 597 h 1872"/>
                      <a:gd name="T18" fmla="*/ 477 w 951"/>
                      <a:gd name="T19" fmla="*/ 312 h 1872"/>
                      <a:gd name="T20" fmla="*/ 687 w 951"/>
                      <a:gd name="T21" fmla="*/ 117 h 1872"/>
                      <a:gd name="T22" fmla="*/ 912 w 951"/>
                      <a:gd name="T23" fmla="*/ 12 h 1872"/>
                      <a:gd name="T24" fmla="*/ 919 w 951"/>
                      <a:gd name="T25" fmla="*/ 192 h 18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51" h="1872">
                        <a:moveTo>
                          <a:pt x="919" y="192"/>
                        </a:moveTo>
                        <a:lnTo>
                          <a:pt x="927" y="379"/>
                        </a:lnTo>
                        <a:cubicBezTo>
                          <a:pt x="925" y="459"/>
                          <a:pt x="938" y="556"/>
                          <a:pt x="904" y="672"/>
                        </a:cubicBezTo>
                        <a:lnTo>
                          <a:pt x="724" y="1077"/>
                        </a:lnTo>
                        <a:lnTo>
                          <a:pt x="454" y="1407"/>
                        </a:lnTo>
                        <a:lnTo>
                          <a:pt x="85" y="1872"/>
                        </a:lnTo>
                        <a:lnTo>
                          <a:pt x="0" y="1595"/>
                        </a:lnTo>
                        <a:lnTo>
                          <a:pt x="63" y="1107"/>
                        </a:lnTo>
                        <a:cubicBezTo>
                          <a:pt x="102" y="941"/>
                          <a:pt x="168" y="729"/>
                          <a:pt x="237" y="597"/>
                        </a:cubicBezTo>
                        <a:cubicBezTo>
                          <a:pt x="306" y="465"/>
                          <a:pt x="402" y="392"/>
                          <a:pt x="477" y="312"/>
                        </a:cubicBezTo>
                        <a:lnTo>
                          <a:pt x="687" y="117"/>
                        </a:lnTo>
                        <a:cubicBezTo>
                          <a:pt x="760" y="67"/>
                          <a:pt x="873" y="0"/>
                          <a:pt x="912" y="12"/>
                        </a:cubicBezTo>
                        <a:cubicBezTo>
                          <a:pt x="951" y="24"/>
                          <a:pt x="919" y="192"/>
                          <a:pt x="919" y="19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4" name="Freeform 32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0" y="4959"/>
                    <a:ext cx="1922" cy="1406"/>
                  </a:xfrm>
                  <a:custGeom>
                    <a:avLst/>
                    <a:gdLst>
                      <a:gd name="T0" fmla="*/ 1840 w 1922"/>
                      <a:gd name="T1" fmla="*/ 324 h 1406"/>
                      <a:gd name="T2" fmla="*/ 1721 w 1922"/>
                      <a:gd name="T3" fmla="*/ 487 h 1406"/>
                      <a:gd name="T4" fmla="*/ 1530 w 1922"/>
                      <a:gd name="T5" fmla="*/ 677 h 1406"/>
                      <a:gd name="T6" fmla="*/ 1208 w 1922"/>
                      <a:gd name="T7" fmla="*/ 895 h 1406"/>
                      <a:gd name="T8" fmla="*/ 785 w 1922"/>
                      <a:gd name="T9" fmla="*/ 1115 h 1406"/>
                      <a:gd name="T10" fmla="*/ 327 w 1922"/>
                      <a:gd name="T11" fmla="*/ 1260 h 1406"/>
                      <a:gd name="T12" fmla="*/ 0 w 1922"/>
                      <a:gd name="T13" fmla="*/ 1402 h 1406"/>
                      <a:gd name="T14" fmla="*/ 60 w 1922"/>
                      <a:gd name="T15" fmla="*/ 1237 h 1406"/>
                      <a:gd name="T16" fmla="*/ 426 w 1922"/>
                      <a:gd name="T17" fmla="*/ 757 h 1406"/>
                      <a:gd name="T18" fmla="*/ 728 w 1922"/>
                      <a:gd name="T19" fmla="*/ 491 h 1406"/>
                      <a:gd name="T20" fmla="*/ 1032 w 1922"/>
                      <a:gd name="T21" fmla="*/ 300 h 1406"/>
                      <a:gd name="T22" fmla="*/ 1309 w 1922"/>
                      <a:gd name="T23" fmla="*/ 180 h 1406"/>
                      <a:gd name="T24" fmla="*/ 1602 w 1922"/>
                      <a:gd name="T25" fmla="*/ 75 h 1406"/>
                      <a:gd name="T26" fmla="*/ 1882 w 1922"/>
                      <a:gd name="T27" fmla="*/ 41 h 1406"/>
                      <a:gd name="T28" fmla="*/ 1840 w 1922"/>
                      <a:gd name="T29" fmla="*/ 324 h 14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22" h="1406">
                        <a:moveTo>
                          <a:pt x="1840" y="324"/>
                        </a:moveTo>
                        <a:cubicBezTo>
                          <a:pt x="1813" y="398"/>
                          <a:pt x="1773" y="428"/>
                          <a:pt x="1721" y="487"/>
                        </a:cubicBezTo>
                        <a:lnTo>
                          <a:pt x="1530" y="677"/>
                        </a:lnTo>
                        <a:lnTo>
                          <a:pt x="1208" y="895"/>
                        </a:lnTo>
                        <a:lnTo>
                          <a:pt x="785" y="1115"/>
                        </a:lnTo>
                        <a:lnTo>
                          <a:pt x="327" y="1260"/>
                        </a:lnTo>
                        <a:cubicBezTo>
                          <a:pt x="196" y="1308"/>
                          <a:pt x="44" y="1406"/>
                          <a:pt x="0" y="1402"/>
                        </a:cubicBezTo>
                        <a:lnTo>
                          <a:pt x="60" y="1237"/>
                        </a:lnTo>
                        <a:lnTo>
                          <a:pt x="426" y="757"/>
                        </a:lnTo>
                        <a:lnTo>
                          <a:pt x="728" y="491"/>
                        </a:lnTo>
                        <a:lnTo>
                          <a:pt x="1032" y="300"/>
                        </a:lnTo>
                        <a:lnTo>
                          <a:pt x="1309" y="180"/>
                        </a:lnTo>
                        <a:lnTo>
                          <a:pt x="1602" y="75"/>
                        </a:lnTo>
                        <a:cubicBezTo>
                          <a:pt x="1697" y="52"/>
                          <a:pt x="1842" y="0"/>
                          <a:pt x="1882" y="41"/>
                        </a:cubicBezTo>
                        <a:cubicBezTo>
                          <a:pt x="1922" y="82"/>
                          <a:pt x="1867" y="250"/>
                          <a:pt x="1840" y="32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5" name="Freeform 3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711" y="5118"/>
                    <a:ext cx="1914" cy="1318"/>
                  </a:xfrm>
                  <a:custGeom>
                    <a:avLst/>
                    <a:gdLst>
                      <a:gd name="T0" fmla="*/ 54 w 1914"/>
                      <a:gd name="T1" fmla="*/ 21 h 1318"/>
                      <a:gd name="T2" fmla="*/ 294 w 1914"/>
                      <a:gd name="T3" fmla="*/ 88 h 1318"/>
                      <a:gd name="T4" fmla="*/ 601 w 1914"/>
                      <a:gd name="T5" fmla="*/ 148 h 1318"/>
                      <a:gd name="T6" fmla="*/ 1119 w 1914"/>
                      <a:gd name="T7" fmla="*/ 531 h 1318"/>
                      <a:gd name="T8" fmla="*/ 1456 w 1914"/>
                      <a:gd name="T9" fmla="*/ 711 h 1318"/>
                      <a:gd name="T10" fmla="*/ 1741 w 1914"/>
                      <a:gd name="T11" fmla="*/ 868 h 1318"/>
                      <a:gd name="T12" fmla="*/ 1914 w 1914"/>
                      <a:gd name="T13" fmla="*/ 1153 h 1318"/>
                      <a:gd name="T14" fmla="*/ 1764 w 1914"/>
                      <a:gd name="T15" fmla="*/ 1318 h 1318"/>
                      <a:gd name="T16" fmla="*/ 1426 w 1914"/>
                      <a:gd name="T17" fmla="*/ 1093 h 1318"/>
                      <a:gd name="T18" fmla="*/ 1104 w 1914"/>
                      <a:gd name="T19" fmla="*/ 951 h 1318"/>
                      <a:gd name="T20" fmla="*/ 714 w 1914"/>
                      <a:gd name="T21" fmla="*/ 898 h 1318"/>
                      <a:gd name="T22" fmla="*/ 406 w 1914"/>
                      <a:gd name="T23" fmla="*/ 711 h 1318"/>
                      <a:gd name="T24" fmla="*/ 151 w 1914"/>
                      <a:gd name="T25" fmla="*/ 531 h 1318"/>
                      <a:gd name="T26" fmla="*/ 16 w 1914"/>
                      <a:gd name="T27" fmla="*/ 216 h 1318"/>
                      <a:gd name="T28" fmla="*/ 54 w 1914"/>
                      <a:gd name="T29" fmla="*/ 21 h 13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914" h="1318">
                        <a:moveTo>
                          <a:pt x="54" y="21"/>
                        </a:moveTo>
                        <a:cubicBezTo>
                          <a:pt x="100" y="0"/>
                          <a:pt x="203" y="67"/>
                          <a:pt x="294" y="88"/>
                        </a:cubicBezTo>
                        <a:lnTo>
                          <a:pt x="601" y="148"/>
                        </a:lnTo>
                        <a:lnTo>
                          <a:pt x="1119" y="531"/>
                        </a:lnTo>
                        <a:lnTo>
                          <a:pt x="1456" y="711"/>
                        </a:lnTo>
                        <a:lnTo>
                          <a:pt x="1741" y="868"/>
                        </a:lnTo>
                        <a:cubicBezTo>
                          <a:pt x="1817" y="942"/>
                          <a:pt x="1910" y="1078"/>
                          <a:pt x="1914" y="1153"/>
                        </a:cubicBezTo>
                        <a:lnTo>
                          <a:pt x="1764" y="1318"/>
                        </a:lnTo>
                        <a:lnTo>
                          <a:pt x="1426" y="1093"/>
                        </a:lnTo>
                        <a:lnTo>
                          <a:pt x="1104" y="951"/>
                        </a:lnTo>
                        <a:lnTo>
                          <a:pt x="714" y="898"/>
                        </a:lnTo>
                        <a:lnTo>
                          <a:pt x="406" y="711"/>
                        </a:lnTo>
                        <a:lnTo>
                          <a:pt x="151" y="531"/>
                        </a:lnTo>
                        <a:cubicBezTo>
                          <a:pt x="86" y="449"/>
                          <a:pt x="32" y="301"/>
                          <a:pt x="16" y="216"/>
                        </a:cubicBezTo>
                        <a:cubicBezTo>
                          <a:pt x="0" y="131"/>
                          <a:pt x="8" y="42"/>
                          <a:pt x="54" y="2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6" name="Freeform 3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1678" y="4036"/>
                    <a:ext cx="991" cy="1981"/>
                  </a:xfrm>
                  <a:custGeom>
                    <a:avLst/>
                    <a:gdLst>
                      <a:gd name="T0" fmla="*/ 240 w 991"/>
                      <a:gd name="T1" fmla="*/ 144 h 1981"/>
                      <a:gd name="T2" fmla="*/ 440 w 991"/>
                      <a:gd name="T3" fmla="*/ 288 h 1981"/>
                      <a:gd name="T4" fmla="*/ 673 w 991"/>
                      <a:gd name="T5" fmla="*/ 551 h 1981"/>
                      <a:gd name="T6" fmla="*/ 830 w 991"/>
                      <a:gd name="T7" fmla="*/ 1023 h 1981"/>
                      <a:gd name="T8" fmla="*/ 939 w 991"/>
                      <a:gd name="T9" fmla="*/ 1511 h 1981"/>
                      <a:gd name="T10" fmla="*/ 924 w 991"/>
                      <a:gd name="T11" fmla="*/ 1976 h 1981"/>
                      <a:gd name="T12" fmla="*/ 538 w 991"/>
                      <a:gd name="T13" fmla="*/ 1481 h 1981"/>
                      <a:gd name="T14" fmla="*/ 163 w 991"/>
                      <a:gd name="T15" fmla="*/ 1053 h 1981"/>
                      <a:gd name="T16" fmla="*/ 80 w 991"/>
                      <a:gd name="T17" fmla="*/ 716 h 1981"/>
                      <a:gd name="T18" fmla="*/ 28 w 991"/>
                      <a:gd name="T19" fmla="*/ 393 h 1981"/>
                      <a:gd name="T20" fmla="*/ 35 w 991"/>
                      <a:gd name="T21" fmla="*/ 41 h 1981"/>
                      <a:gd name="T22" fmla="*/ 240 w 991"/>
                      <a:gd name="T23" fmla="*/ 144 h 198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91" h="1981">
                        <a:moveTo>
                          <a:pt x="240" y="144"/>
                        </a:moveTo>
                        <a:lnTo>
                          <a:pt x="440" y="288"/>
                        </a:lnTo>
                        <a:lnTo>
                          <a:pt x="673" y="551"/>
                        </a:lnTo>
                        <a:cubicBezTo>
                          <a:pt x="738" y="673"/>
                          <a:pt x="786" y="863"/>
                          <a:pt x="830" y="1023"/>
                        </a:cubicBezTo>
                        <a:cubicBezTo>
                          <a:pt x="874" y="1183"/>
                          <a:pt x="923" y="1352"/>
                          <a:pt x="939" y="1511"/>
                        </a:cubicBezTo>
                        <a:cubicBezTo>
                          <a:pt x="955" y="1670"/>
                          <a:pt x="991" y="1981"/>
                          <a:pt x="924" y="1976"/>
                        </a:cubicBezTo>
                        <a:lnTo>
                          <a:pt x="538" y="1481"/>
                        </a:lnTo>
                        <a:lnTo>
                          <a:pt x="163" y="1053"/>
                        </a:lnTo>
                        <a:lnTo>
                          <a:pt x="80" y="716"/>
                        </a:lnTo>
                        <a:lnTo>
                          <a:pt x="28" y="393"/>
                        </a:lnTo>
                        <a:cubicBezTo>
                          <a:pt x="21" y="281"/>
                          <a:pt x="0" y="82"/>
                          <a:pt x="35" y="41"/>
                        </a:cubicBezTo>
                        <a:cubicBezTo>
                          <a:pt x="70" y="0"/>
                          <a:pt x="197" y="123"/>
                          <a:pt x="240" y="14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7" name="Freeform 32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967" y="4651"/>
                    <a:ext cx="1676" cy="1860"/>
                  </a:xfrm>
                  <a:custGeom>
                    <a:avLst/>
                    <a:gdLst>
                      <a:gd name="T0" fmla="*/ 0 w 1676"/>
                      <a:gd name="T1" fmla="*/ 0 h 1860"/>
                      <a:gd name="T2" fmla="*/ 240 w 1676"/>
                      <a:gd name="T3" fmla="*/ 8 h 1860"/>
                      <a:gd name="T4" fmla="*/ 555 w 1676"/>
                      <a:gd name="T5" fmla="*/ 135 h 1860"/>
                      <a:gd name="T6" fmla="*/ 942 w 1676"/>
                      <a:gd name="T7" fmla="*/ 360 h 1860"/>
                      <a:gd name="T8" fmla="*/ 1160 w 1676"/>
                      <a:gd name="T9" fmla="*/ 555 h 1860"/>
                      <a:gd name="T10" fmla="*/ 1403 w 1676"/>
                      <a:gd name="T11" fmla="*/ 803 h 1860"/>
                      <a:gd name="T12" fmla="*/ 1632 w 1676"/>
                      <a:gd name="T13" fmla="*/ 1253 h 1860"/>
                      <a:gd name="T14" fmla="*/ 1665 w 1676"/>
                      <a:gd name="T15" fmla="*/ 1590 h 1860"/>
                      <a:gd name="T16" fmla="*/ 1583 w 1676"/>
                      <a:gd name="T17" fmla="*/ 1860 h 1860"/>
                      <a:gd name="T18" fmla="*/ 1103 w 1676"/>
                      <a:gd name="T19" fmla="*/ 1313 h 1860"/>
                      <a:gd name="T20" fmla="*/ 848 w 1676"/>
                      <a:gd name="T21" fmla="*/ 1125 h 1860"/>
                      <a:gd name="T22" fmla="*/ 503 w 1676"/>
                      <a:gd name="T23" fmla="*/ 885 h 1860"/>
                      <a:gd name="T24" fmla="*/ 233 w 1676"/>
                      <a:gd name="T25" fmla="*/ 548 h 1860"/>
                      <a:gd name="T26" fmla="*/ 98 w 1676"/>
                      <a:gd name="T27" fmla="*/ 285 h 1860"/>
                      <a:gd name="T28" fmla="*/ 0 w 1676"/>
                      <a:gd name="T29" fmla="*/ 0 h 18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76" h="1860">
                        <a:moveTo>
                          <a:pt x="0" y="0"/>
                        </a:moveTo>
                        <a:lnTo>
                          <a:pt x="240" y="8"/>
                        </a:lnTo>
                        <a:cubicBezTo>
                          <a:pt x="332" y="30"/>
                          <a:pt x="438" y="76"/>
                          <a:pt x="555" y="135"/>
                        </a:cubicBezTo>
                        <a:cubicBezTo>
                          <a:pt x="672" y="194"/>
                          <a:pt x="841" y="290"/>
                          <a:pt x="942" y="360"/>
                        </a:cubicBezTo>
                        <a:lnTo>
                          <a:pt x="1160" y="555"/>
                        </a:lnTo>
                        <a:lnTo>
                          <a:pt x="1403" y="803"/>
                        </a:lnTo>
                        <a:cubicBezTo>
                          <a:pt x="1482" y="919"/>
                          <a:pt x="1588" y="1122"/>
                          <a:pt x="1632" y="1253"/>
                        </a:cubicBezTo>
                        <a:cubicBezTo>
                          <a:pt x="1676" y="1384"/>
                          <a:pt x="1673" y="1489"/>
                          <a:pt x="1665" y="1590"/>
                        </a:cubicBezTo>
                        <a:lnTo>
                          <a:pt x="1583" y="1860"/>
                        </a:lnTo>
                        <a:lnTo>
                          <a:pt x="1103" y="1313"/>
                        </a:lnTo>
                        <a:lnTo>
                          <a:pt x="848" y="1125"/>
                        </a:lnTo>
                        <a:lnTo>
                          <a:pt x="503" y="885"/>
                        </a:lnTo>
                        <a:cubicBezTo>
                          <a:pt x="401" y="789"/>
                          <a:pt x="300" y="648"/>
                          <a:pt x="233" y="548"/>
                        </a:cubicBezTo>
                        <a:cubicBezTo>
                          <a:pt x="166" y="448"/>
                          <a:pt x="137" y="376"/>
                          <a:pt x="98" y="285"/>
                        </a:cubicBezTo>
                        <a:cubicBezTo>
                          <a:pt x="59" y="194"/>
                          <a:pt x="20" y="59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8" name="Freeform 3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7" y="4493"/>
                    <a:ext cx="1686" cy="1964"/>
                  </a:xfrm>
                  <a:custGeom>
                    <a:avLst/>
                    <a:gdLst>
                      <a:gd name="T0" fmla="*/ 1547 w 1686"/>
                      <a:gd name="T1" fmla="*/ 277 h 1964"/>
                      <a:gd name="T2" fmla="*/ 1475 w 1686"/>
                      <a:gd name="T3" fmla="*/ 466 h 1964"/>
                      <a:gd name="T4" fmla="*/ 1342 w 1686"/>
                      <a:gd name="T5" fmla="*/ 700 h 1964"/>
                      <a:gd name="T6" fmla="*/ 1089 w 1686"/>
                      <a:gd name="T7" fmla="*/ 995 h 1964"/>
                      <a:gd name="T8" fmla="*/ 741 w 1686"/>
                      <a:gd name="T9" fmla="*/ 1320 h 1964"/>
                      <a:gd name="T10" fmla="*/ 338 w 1686"/>
                      <a:gd name="T11" fmla="*/ 1628 h 1964"/>
                      <a:gd name="T12" fmla="*/ 53 w 1686"/>
                      <a:gd name="T13" fmla="*/ 1928 h 1964"/>
                      <a:gd name="T14" fmla="*/ 27 w 1686"/>
                      <a:gd name="T15" fmla="*/ 1411 h 1964"/>
                      <a:gd name="T16" fmla="*/ 215 w 1686"/>
                      <a:gd name="T17" fmla="*/ 1073 h 1964"/>
                      <a:gd name="T18" fmla="*/ 485 w 1686"/>
                      <a:gd name="T19" fmla="*/ 721 h 1964"/>
                      <a:gd name="T20" fmla="*/ 750 w 1686"/>
                      <a:gd name="T21" fmla="*/ 429 h 1964"/>
                      <a:gd name="T22" fmla="*/ 987 w 1686"/>
                      <a:gd name="T23" fmla="*/ 195 h 1964"/>
                      <a:gd name="T24" fmla="*/ 1220 w 1686"/>
                      <a:gd name="T25" fmla="*/ 91 h 1964"/>
                      <a:gd name="T26" fmla="*/ 1632 w 1686"/>
                      <a:gd name="T27" fmla="*/ 31 h 1964"/>
                      <a:gd name="T28" fmla="*/ 1547 w 1686"/>
                      <a:gd name="T29" fmla="*/ 277 h 19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686" h="1964">
                        <a:moveTo>
                          <a:pt x="1547" y="277"/>
                        </a:moveTo>
                        <a:lnTo>
                          <a:pt x="1475" y="466"/>
                        </a:lnTo>
                        <a:lnTo>
                          <a:pt x="1342" y="700"/>
                        </a:lnTo>
                        <a:lnTo>
                          <a:pt x="1089" y="995"/>
                        </a:lnTo>
                        <a:lnTo>
                          <a:pt x="741" y="1320"/>
                        </a:lnTo>
                        <a:lnTo>
                          <a:pt x="338" y="1628"/>
                        </a:lnTo>
                        <a:cubicBezTo>
                          <a:pt x="223" y="1729"/>
                          <a:pt x="105" y="1964"/>
                          <a:pt x="53" y="1928"/>
                        </a:cubicBezTo>
                        <a:cubicBezTo>
                          <a:pt x="1" y="1892"/>
                          <a:pt x="0" y="1553"/>
                          <a:pt x="27" y="1411"/>
                        </a:cubicBezTo>
                        <a:lnTo>
                          <a:pt x="215" y="1073"/>
                        </a:lnTo>
                        <a:lnTo>
                          <a:pt x="485" y="721"/>
                        </a:lnTo>
                        <a:lnTo>
                          <a:pt x="750" y="429"/>
                        </a:lnTo>
                        <a:lnTo>
                          <a:pt x="987" y="195"/>
                        </a:lnTo>
                        <a:lnTo>
                          <a:pt x="1220" y="91"/>
                        </a:lnTo>
                        <a:cubicBezTo>
                          <a:pt x="1327" y="64"/>
                          <a:pt x="1578" y="0"/>
                          <a:pt x="1632" y="31"/>
                        </a:cubicBezTo>
                        <a:cubicBezTo>
                          <a:pt x="1686" y="62"/>
                          <a:pt x="1565" y="226"/>
                          <a:pt x="1547" y="27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29" name="Freeform 32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35" y="5633"/>
                    <a:ext cx="2106" cy="966"/>
                  </a:xfrm>
                  <a:custGeom>
                    <a:avLst/>
                    <a:gdLst>
                      <a:gd name="T0" fmla="*/ 1995 w 2106"/>
                      <a:gd name="T1" fmla="*/ 316 h 966"/>
                      <a:gd name="T2" fmla="*/ 1796 w 2106"/>
                      <a:gd name="T3" fmla="*/ 495 h 966"/>
                      <a:gd name="T4" fmla="*/ 1556 w 2106"/>
                      <a:gd name="T5" fmla="*/ 617 h 966"/>
                      <a:gd name="T6" fmla="*/ 1182 w 2106"/>
                      <a:gd name="T7" fmla="*/ 725 h 966"/>
                      <a:gd name="T8" fmla="*/ 712 w 2106"/>
                      <a:gd name="T9" fmla="*/ 805 h 966"/>
                      <a:gd name="T10" fmla="*/ 282 w 2106"/>
                      <a:gd name="T11" fmla="*/ 849 h 966"/>
                      <a:gd name="T12" fmla="*/ 0 w 2106"/>
                      <a:gd name="T13" fmla="*/ 946 h 966"/>
                      <a:gd name="T14" fmla="*/ 60 w 2106"/>
                      <a:gd name="T15" fmla="*/ 728 h 966"/>
                      <a:gd name="T16" fmla="*/ 285 w 2106"/>
                      <a:gd name="T17" fmla="*/ 466 h 966"/>
                      <a:gd name="T18" fmla="*/ 849 w 2106"/>
                      <a:gd name="T19" fmla="*/ 194 h 966"/>
                      <a:gd name="T20" fmla="*/ 1210 w 2106"/>
                      <a:gd name="T21" fmla="*/ 66 h 966"/>
                      <a:gd name="T22" fmla="*/ 1537 w 2106"/>
                      <a:gd name="T23" fmla="*/ 0 h 966"/>
                      <a:gd name="T24" fmla="*/ 1822 w 2106"/>
                      <a:gd name="T25" fmla="*/ 0 h 966"/>
                      <a:gd name="T26" fmla="*/ 2077 w 2106"/>
                      <a:gd name="T27" fmla="*/ 68 h 966"/>
                      <a:gd name="T28" fmla="*/ 1995 w 2106"/>
                      <a:gd name="T29" fmla="*/ 316 h 9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106" h="966">
                        <a:moveTo>
                          <a:pt x="1995" y="316"/>
                        </a:moveTo>
                        <a:cubicBezTo>
                          <a:pt x="1948" y="387"/>
                          <a:pt x="1869" y="445"/>
                          <a:pt x="1796" y="495"/>
                        </a:cubicBezTo>
                        <a:lnTo>
                          <a:pt x="1556" y="617"/>
                        </a:lnTo>
                        <a:lnTo>
                          <a:pt x="1182" y="725"/>
                        </a:lnTo>
                        <a:lnTo>
                          <a:pt x="712" y="805"/>
                        </a:lnTo>
                        <a:lnTo>
                          <a:pt x="282" y="849"/>
                        </a:lnTo>
                        <a:cubicBezTo>
                          <a:pt x="163" y="872"/>
                          <a:pt x="37" y="966"/>
                          <a:pt x="0" y="946"/>
                        </a:cubicBezTo>
                        <a:lnTo>
                          <a:pt x="60" y="728"/>
                        </a:lnTo>
                        <a:cubicBezTo>
                          <a:pt x="107" y="648"/>
                          <a:pt x="154" y="555"/>
                          <a:pt x="285" y="466"/>
                        </a:cubicBezTo>
                        <a:cubicBezTo>
                          <a:pt x="416" y="377"/>
                          <a:pt x="695" y="261"/>
                          <a:pt x="849" y="194"/>
                        </a:cubicBezTo>
                        <a:lnTo>
                          <a:pt x="1210" y="66"/>
                        </a:lnTo>
                        <a:lnTo>
                          <a:pt x="1537" y="0"/>
                        </a:lnTo>
                        <a:lnTo>
                          <a:pt x="1822" y="0"/>
                        </a:lnTo>
                        <a:cubicBezTo>
                          <a:pt x="1912" y="11"/>
                          <a:pt x="2048" y="15"/>
                          <a:pt x="2077" y="68"/>
                        </a:cubicBezTo>
                        <a:cubicBezTo>
                          <a:pt x="2106" y="121"/>
                          <a:pt x="2042" y="245"/>
                          <a:pt x="1995" y="3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2030" name="Freeform 3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554" y="5586"/>
                    <a:ext cx="2073" cy="1041"/>
                  </a:xfrm>
                  <a:custGeom>
                    <a:avLst/>
                    <a:gdLst>
                      <a:gd name="T0" fmla="*/ 139 w 2073"/>
                      <a:gd name="T1" fmla="*/ 368 h 1041"/>
                      <a:gd name="T2" fmla="*/ 296 w 2073"/>
                      <a:gd name="T3" fmla="*/ 495 h 1041"/>
                      <a:gd name="T4" fmla="*/ 529 w 2073"/>
                      <a:gd name="T5" fmla="*/ 630 h 1041"/>
                      <a:gd name="T6" fmla="*/ 896 w 2073"/>
                      <a:gd name="T7" fmla="*/ 758 h 1041"/>
                      <a:gd name="T8" fmla="*/ 1361 w 2073"/>
                      <a:gd name="T9" fmla="*/ 863 h 1041"/>
                      <a:gd name="T10" fmla="*/ 1733 w 2073"/>
                      <a:gd name="T11" fmla="*/ 910 h 1041"/>
                      <a:gd name="T12" fmla="*/ 2041 w 2073"/>
                      <a:gd name="T13" fmla="*/ 1000 h 1041"/>
                      <a:gd name="T14" fmla="*/ 1928 w 2073"/>
                      <a:gd name="T15" fmla="*/ 663 h 1041"/>
                      <a:gd name="T16" fmla="*/ 1617 w 2073"/>
                      <a:gd name="T17" fmla="*/ 425 h 1041"/>
                      <a:gd name="T18" fmla="*/ 1257 w 2073"/>
                      <a:gd name="T19" fmla="*/ 245 h 1041"/>
                      <a:gd name="T20" fmla="*/ 904 w 2073"/>
                      <a:gd name="T21" fmla="*/ 98 h 1041"/>
                      <a:gd name="T22" fmla="*/ 581 w 2073"/>
                      <a:gd name="T23" fmla="*/ 15 h 1041"/>
                      <a:gd name="T24" fmla="*/ 296 w 2073"/>
                      <a:gd name="T25" fmla="*/ 0 h 1041"/>
                      <a:gd name="T26" fmla="*/ 26 w 2073"/>
                      <a:gd name="T27" fmla="*/ 105 h 1041"/>
                      <a:gd name="T28" fmla="*/ 139 w 2073"/>
                      <a:gd name="T29" fmla="*/ 368 h 104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73" h="1041">
                        <a:moveTo>
                          <a:pt x="139" y="368"/>
                        </a:moveTo>
                        <a:lnTo>
                          <a:pt x="296" y="495"/>
                        </a:lnTo>
                        <a:lnTo>
                          <a:pt x="529" y="630"/>
                        </a:lnTo>
                        <a:lnTo>
                          <a:pt x="896" y="758"/>
                        </a:lnTo>
                        <a:lnTo>
                          <a:pt x="1361" y="863"/>
                        </a:lnTo>
                        <a:lnTo>
                          <a:pt x="1733" y="910"/>
                        </a:lnTo>
                        <a:cubicBezTo>
                          <a:pt x="1846" y="933"/>
                          <a:pt x="2009" y="1041"/>
                          <a:pt x="2041" y="1000"/>
                        </a:cubicBezTo>
                        <a:cubicBezTo>
                          <a:pt x="2073" y="959"/>
                          <a:pt x="1999" y="759"/>
                          <a:pt x="1928" y="663"/>
                        </a:cubicBezTo>
                        <a:lnTo>
                          <a:pt x="1617" y="425"/>
                        </a:lnTo>
                        <a:lnTo>
                          <a:pt x="1257" y="245"/>
                        </a:lnTo>
                        <a:lnTo>
                          <a:pt x="904" y="98"/>
                        </a:lnTo>
                        <a:lnTo>
                          <a:pt x="581" y="15"/>
                        </a:lnTo>
                        <a:lnTo>
                          <a:pt x="296" y="0"/>
                        </a:lnTo>
                        <a:cubicBezTo>
                          <a:pt x="204" y="15"/>
                          <a:pt x="52" y="44"/>
                          <a:pt x="26" y="105"/>
                        </a:cubicBezTo>
                        <a:cubicBezTo>
                          <a:pt x="0" y="166"/>
                          <a:pt x="115" y="313"/>
                          <a:pt x="139" y="36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475E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1990" name="Group 328"/>
            <p:cNvGrpSpPr>
              <a:grpSpLocks noChangeAspect="1"/>
            </p:cNvGrpSpPr>
            <p:nvPr/>
          </p:nvGrpSpPr>
          <p:grpSpPr bwMode="auto">
            <a:xfrm>
              <a:off x="1681" y="2675"/>
              <a:ext cx="2406" cy="55"/>
              <a:chOff x="3591" y="5916"/>
              <a:chExt cx="5013" cy="116"/>
            </a:xfrm>
          </p:grpSpPr>
          <p:sp>
            <p:nvSpPr>
              <p:cNvPr id="42011" name="Oval 329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3591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2012" name="Oval 330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6055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2013" name="Oval 331" descr="[DECORATIVE]"/>
              <p:cNvSpPr>
                <a:spLocks noChangeAspect="1" noChangeArrowheads="1"/>
              </p:cNvSpPr>
              <p:nvPr/>
            </p:nvSpPr>
            <p:spPr bwMode="auto">
              <a:xfrm>
                <a:off x="8491" y="5916"/>
                <a:ext cx="113" cy="1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41991" name="Group 332"/>
            <p:cNvGrpSpPr>
              <a:grpSpLocks noChangeAspect="1"/>
            </p:cNvGrpSpPr>
            <p:nvPr/>
          </p:nvGrpSpPr>
          <p:grpSpPr bwMode="auto">
            <a:xfrm>
              <a:off x="1705" y="2185"/>
              <a:ext cx="1186" cy="464"/>
              <a:chOff x="1705" y="2185"/>
              <a:chExt cx="1186" cy="464"/>
            </a:xfrm>
          </p:grpSpPr>
          <p:sp>
            <p:nvSpPr>
              <p:cNvPr id="42006" name="Line 333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1705" y="2267"/>
                <a:ext cx="1186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7" name="Line 334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1709" y="2185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8" name="Line 335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1709" y="2372"/>
                <a:ext cx="0" cy="27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9" name="Line 336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2891" y="2185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10" name="Line 337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2890" y="2369"/>
                <a:ext cx="0" cy="27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992" name="Text Box 338" descr="[DECORATIVE]"/>
            <p:cNvSpPr txBox="1">
              <a:spLocks noChangeAspect="1" noChangeArrowheads="1"/>
            </p:cNvSpPr>
            <p:nvPr/>
          </p:nvSpPr>
          <p:spPr bwMode="auto">
            <a:xfrm>
              <a:off x="2165" y="2211"/>
              <a:ext cx="264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b="0" i="0" dirty="0" smtClean="0">
                  <a:solidFill>
                    <a:srgbClr val="000000"/>
                  </a:solidFill>
                  <a:latin typeface="Arial" charset="0"/>
                </a:rPr>
                <a:t>1.0 m</a:t>
              </a:r>
              <a:endParaRPr lang="el-GR" altLang="el-GR" sz="18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993" name="Text Box 339" descr="[DECORATIVE]"/>
            <p:cNvSpPr txBox="1">
              <a:spLocks noChangeAspect="1" noChangeArrowheads="1"/>
            </p:cNvSpPr>
            <p:nvPr/>
          </p:nvSpPr>
          <p:spPr bwMode="auto">
            <a:xfrm>
              <a:off x="3913" y="2341"/>
              <a:ext cx="321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b="0" i="0" dirty="0" smtClean="0">
                  <a:solidFill>
                    <a:srgbClr val="000000"/>
                  </a:solidFill>
                  <a:latin typeface="Arial" charset="0"/>
                </a:rPr>
                <a:t>0.45 m</a:t>
              </a:r>
              <a:endParaRPr lang="el-GR" altLang="el-GR" sz="18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1994" name="Group 340"/>
            <p:cNvGrpSpPr>
              <a:grpSpLocks noChangeAspect="1"/>
            </p:cNvGrpSpPr>
            <p:nvPr/>
          </p:nvGrpSpPr>
          <p:grpSpPr bwMode="auto">
            <a:xfrm>
              <a:off x="3173" y="2191"/>
              <a:ext cx="588" cy="163"/>
              <a:chOff x="3173" y="2191"/>
              <a:chExt cx="588" cy="163"/>
            </a:xfrm>
          </p:grpSpPr>
          <p:sp>
            <p:nvSpPr>
              <p:cNvPr id="42003" name="Line 341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3173" y="2191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4" name="Line 342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3759" y="2191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5" name="Line 343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3173" y="2269"/>
                <a:ext cx="58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995" name="Text Box 344" descr="[DECORATIVE]"/>
            <p:cNvSpPr txBox="1">
              <a:spLocks noChangeAspect="1" noChangeArrowheads="1"/>
            </p:cNvSpPr>
            <p:nvPr/>
          </p:nvSpPr>
          <p:spPr bwMode="auto">
            <a:xfrm>
              <a:off x="3315" y="2213"/>
              <a:ext cx="275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b="0" i="0" dirty="0" smtClean="0">
                  <a:solidFill>
                    <a:srgbClr val="000000"/>
                  </a:solidFill>
                  <a:latin typeface="Arial" charset="0"/>
                </a:rPr>
                <a:t>0.5 m</a:t>
              </a:r>
              <a:endParaRPr lang="el-GR" altLang="el-GR" sz="18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1996" name="Group 345"/>
            <p:cNvGrpSpPr>
              <a:grpSpLocks noChangeAspect="1"/>
            </p:cNvGrpSpPr>
            <p:nvPr/>
          </p:nvGrpSpPr>
          <p:grpSpPr bwMode="auto">
            <a:xfrm>
              <a:off x="3903" y="2445"/>
              <a:ext cx="278" cy="258"/>
              <a:chOff x="3903" y="2445"/>
              <a:chExt cx="278" cy="258"/>
            </a:xfrm>
          </p:grpSpPr>
          <p:sp>
            <p:nvSpPr>
              <p:cNvPr id="42000" name="Line 346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4128" y="2557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1" name="Line 347" descr="[DECORATIVE]"/>
              <p:cNvSpPr>
                <a:spLocks noChangeAspect="1" noChangeShapeType="1"/>
              </p:cNvSpPr>
              <p:nvPr/>
            </p:nvSpPr>
            <p:spPr bwMode="auto">
              <a:xfrm>
                <a:off x="3903" y="2703"/>
                <a:ext cx="27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02" name="Freeform 348" descr="[DECORATIVE]"/>
              <p:cNvSpPr>
                <a:spLocks noChangeAspect="1"/>
              </p:cNvSpPr>
              <p:nvPr/>
            </p:nvSpPr>
            <p:spPr bwMode="auto">
              <a:xfrm>
                <a:off x="4051" y="2445"/>
                <a:ext cx="77" cy="191"/>
              </a:xfrm>
              <a:custGeom>
                <a:avLst/>
                <a:gdLst>
                  <a:gd name="T0" fmla="*/ 77 w 160"/>
                  <a:gd name="T1" fmla="*/ 191 h 398"/>
                  <a:gd name="T2" fmla="*/ 0 w 160"/>
                  <a:gd name="T3" fmla="*/ 86 h 398"/>
                  <a:gd name="T4" fmla="*/ 0 w 160"/>
                  <a:gd name="T5" fmla="*/ 0 h 3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398">
                    <a:moveTo>
                      <a:pt x="160" y="398"/>
                    </a:moveTo>
                    <a:lnTo>
                      <a:pt x="0" y="18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1997" name="Text Box 349" descr="[DECORATIVE]"/>
            <p:cNvSpPr txBox="1">
              <a:spLocks noChangeAspect="1" noChangeArrowheads="1"/>
            </p:cNvSpPr>
            <p:nvPr/>
          </p:nvSpPr>
          <p:spPr bwMode="auto">
            <a:xfrm>
              <a:off x="1923" y="2932"/>
              <a:ext cx="94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l-GR" altLang="el-GR" sz="1000" i="0" dirty="0" err="1" smtClean="0">
                  <a:latin typeface="Arial" charset="0"/>
                </a:rPr>
                <a:t>Υποεπιφανειακοί</a:t>
              </a:r>
              <a:r>
                <a:rPr lang="el-GR" altLang="el-GR" sz="1000" i="0" dirty="0" smtClean="0">
                  <a:latin typeface="Arial" charset="0"/>
                </a:rPr>
                <a:t> πλευρικοί</a:t>
              </a:r>
              <a:endParaRPr lang="el-GR" altLang="el-GR" sz="1000" i="0" dirty="0">
                <a:latin typeface="Arial" charset="0"/>
              </a:endParaRPr>
            </a:p>
          </p:txBody>
        </p:sp>
        <p:sp>
          <p:nvSpPr>
            <p:cNvPr id="41998" name="Line 350" descr="[DECORATIVE]"/>
            <p:cNvSpPr>
              <a:spLocks noChangeAspect="1" noChangeShapeType="1"/>
            </p:cNvSpPr>
            <p:nvPr/>
          </p:nvSpPr>
          <p:spPr bwMode="auto">
            <a:xfrm flipV="1">
              <a:off x="2313" y="2717"/>
              <a:ext cx="538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999" name="Line 351" descr="[DECORATIVE]"/>
            <p:cNvSpPr>
              <a:spLocks noChangeAspect="1" noChangeShapeType="1"/>
            </p:cNvSpPr>
            <p:nvPr/>
          </p:nvSpPr>
          <p:spPr bwMode="auto">
            <a:xfrm flipH="1" flipV="1">
              <a:off x="1749" y="2723"/>
              <a:ext cx="564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0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3</a:t>
            </a:r>
            <a:endParaRPr lang="en-GB" dirty="0" smtClean="0"/>
          </a:p>
        </p:txBody>
      </p:sp>
      <p:grpSp>
        <p:nvGrpSpPr>
          <p:cNvPr id="2" name="Group 1" descr="[DECORATIVE]"/>
          <p:cNvGrpSpPr/>
          <p:nvPr/>
        </p:nvGrpSpPr>
        <p:grpSpPr>
          <a:xfrm>
            <a:off x="647700" y="1233488"/>
            <a:ext cx="7729538" cy="5040312"/>
            <a:chOff x="647700" y="1233488"/>
            <a:chExt cx="7729538" cy="5040312"/>
          </a:xfrm>
        </p:grpSpPr>
        <p:sp>
          <p:nvSpPr>
            <p:cNvPr id="43012" name="Freeform 181" descr="[DECORATIVE]"/>
            <p:cNvSpPr>
              <a:spLocks/>
            </p:cNvSpPr>
            <p:nvPr/>
          </p:nvSpPr>
          <p:spPr bwMode="auto">
            <a:xfrm rot="5400000">
              <a:off x="1992313" y="-111125"/>
              <a:ext cx="5040312" cy="7729538"/>
            </a:xfrm>
            <a:custGeom>
              <a:avLst/>
              <a:gdLst>
                <a:gd name="T0" fmla="*/ 9 w 8721"/>
                <a:gd name="T1" fmla="*/ 279 h 12173"/>
                <a:gd name="T2" fmla="*/ 9 w 8721"/>
                <a:gd name="T3" fmla="*/ 951 h 12173"/>
                <a:gd name="T4" fmla="*/ 0 w 8721"/>
                <a:gd name="T5" fmla="*/ 2222 h 12173"/>
                <a:gd name="T6" fmla="*/ 0 w 8721"/>
                <a:gd name="T7" fmla="*/ 4869 h 12173"/>
                <a:gd name="T8" fmla="*/ 1389 w 8721"/>
                <a:gd name="T9" fmla="*/ 4869 h 12173"/>
                <a:gd name="T10" fmla="*/ 2519 w 8721"/>
                <a:gd name="T11" fmla="*/ 4755 h 12173"/>
                <a:gd name="T12" fmla="*/ 3175 w 8721"/>
                <a:gd name="T13" fmla="*/ 4801 h 12173"/>
                <a:gd name="T14" fmla="*/ 3175 w 8721"/>
                <a:gd name="T15" fmla="*/ 1890 h 12173"/>
                <a:gd name="T16" fmla="*/ 3175 w 8721"/>
                <a:gd name="T17" fmla="*/ 265 h 12173"/>
                <a:gd name="T18" fmla="*/ 1259 w 8721"/>
                <a:gd name="T19" fmla="*/ 299 h 12173"/>
                <a:gd name="T20" fmla="*/ 436 w 8721"/>
                <a:gd name="T21" fmla="*/ 288 h 12173"/>
                <a:gd name="T22" fmla="*/ 9 w 8721"/>
                <a:gd name="T23" fmla="*/ 279 h 12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721" h="12173">
                  <a:moveTo>
                    <a:pt x="24" y="698"/>
                  </a:moveTo>
                  <a:cubicBezTo>
                    <a:pt x="24" y="1258"/>
                    <a:pt x="24" y="1818"/>
                    <a:pt x="24" y="2378"/>
                  </a:cubicBezTo>
                  <a:lnTo>
                    <a:pt x="0" y="5556"/>
                  </a:lnTo>
                  <a:lnTo>
                    <a:pt x="0" y="12173"/>
                  </a:lnTo>
                  <a:lnTo>
                    <a:pt x="3816" y="12173"/>
                  </a:lnTo>
                  <a:cubicBezTo>
                    <a:pt x="4969" y="12125"/>
                    <a:pt x="6101" y="11916"/>
                    <a:pt x="6918" y="11888"/>
                  </a:cubicBezTo>
                  <a:lnTo>
                    <a:pt x="8721" y="12004"/>
                  </a:lnTo>
                  <a:lnTo>
                    <a:pt x="8721" y="4724"/>
                  </a:lnTo>
                  <a:lnTo>
                    <a:pt x="8721" y="663"/>
                  </a:lnTo>
                  <a:cubicBezTo>
                    <a:pt x="7844" y="0"/>
                    <a:pt x="4712" y="738"/>
                    <a:pt x="3458" y="748"/>
                  </a:cubicBezTo>
                  <a:cubicBezTo>
                    <a:pt x="2204" y="758"/>
                    <a:pt x="1769" y="728"/>
                    <a:pt x="1197" y="720"/>
                  </a:cubicBezTo>
                  <a:lnTo>
                    <a:pt x="2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3022" name="Group 183"/>
            <p:cNvGrpSpPr>
              <a:grpSpLocks/>
            </p:cNvGrpSpPr>
            <p:nvPr/>
          </p:nvGrpSpPr>
          <p:grpSpPr bwMode="auto">
            <a:xfrm rot="5400000">
              <a:off x="2430049" y="419451"/>
              <a:ext cx="4023552" cy="6296693"/>
              <a:chOff x="2602" y="2919"/>
              <a:chExt cx="6338" cy="9917"/>
            </a:xfrm>
          </p:grpSpPr>
          <p:grpSp>
            <p:nvGrpSpPr>
              <p:cNvPr id="43030" name="Group 184"/>
              <p:cNvGrpSpPr>
                <a:grpSpLocks/>
              </p:cNvGrpSpPr>
              <p:nvPr/>
            </p:nvGrpSpPr>
            <p:grpSpPr bwMode="auto">
              <a:xfrm>
                <a:off x="2602" y="2919"/>
                <a:ext cx="578" cy="9917"/>
                <a:chOff x="4017" y="2668"/>
                <a:chExt cx="578" cy="9917"/>
              </a:xfrm>
            </p:grpSpPr>
            <p:grpSp>
              <p:nvGrpSpPr>
                <p:cNvPr id="43946" name="Group 18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4115" name="Freeform 1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16" name="Freeform 18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17" name="Freeform 1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18" name="Freeform 1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19" name="Freeform 1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20" name="Freeform 1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121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122" name="Freeform 1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23" name="Freeform 19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24" name="Freeform 1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25" name="Freeform 1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26" name="Freeform 19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27" name="Freeform 19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47" name="Group 19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4102" name="Freeform 2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03" name="Freeform 20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04" name="Freeform 2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05" name="Freeform 20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06" name="Freeform 20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107" name="Freeform 2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108" name="Group 2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109" name="Freeform 20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10" name="Freeform 20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11" name="Freeform 2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12" name="Freeform 2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13" name="Freeform 21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14" name="Freeform 21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48" name="Group 2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89" name="Freeform 2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90" name="Freeform 21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91" name="Freeform 2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92" name="Freeform 2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93" name="Freeform 21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94" name="Freeform 2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95" name="Group 2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96" name="Freeform 22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97" name="Freeform 22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98" name="Freeform 2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99" name="Freeform 22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00" name="Freeform 22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101" name="Freeform 22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49" name="Group 22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76" name="Freeform 22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77" name="Freeform 22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78" name="Freeform 2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79" name="Freeform 23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80" name="Freeform 2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81" name="Freeform 23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82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83" name="Freeform 23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84" name="Freeform 23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85" name="Freeform 2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86" name="Freeform 23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87" name="Freeform 23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88" name="Freeform 24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0" name="Group 24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63" name="Freeform 24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64" name="Freeform 24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65" name="Freeform 2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66" name="Freeform 24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67" name="Freeform 2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68" name="Freeform 24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69" name="Group 2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70" name="Freeform 24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71" name="Freeform 25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72" name="Freeform 2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73" name="Freeform 25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74" name="Freeform 25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75" name="Freeform 25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1" name="Group 25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50" name="Freeform 25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51" name="Freeform 25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52" name="Freeform 2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53" name="Freeform 25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54" name="Freeform 2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55" name="Freeform 26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56" name="Group 2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57" name="Freeform 26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58" name="Freeform 2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59" name="Freeform 2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60" name="Freeform 26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61" name="Freeform 26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62" name="Freeform 26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2" name="Group 26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37" name="Freeform 27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38" name="Freeform 27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39" name="Freeform 2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40" name="Freeform 27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41" name="Freeform 2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42" name="Freeform 27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43" name="Group 2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44" name="Freeform 27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45" name="Freeform 2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46" name="Freeform 2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47" name="Freeform 28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48" name="Freeform 2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49" name="Freeform 28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3" name="Group 28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24" name="Freeform 28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25" name="Freeform 28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26" name="Freeform 2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27" name="Freeform 28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28" name="Freeform 2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29" name="Freeform 2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30" name="Group 2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31" name="Freeform 29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32" name="Freeform 29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33" name="Freeform 2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34" name="Freeform 29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35" name="Freeform 2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36" name="Freeform 2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4" name="Group 29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4011" name="Freeform 29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12" name="Freeform 29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13" name="Freeform 3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14" name="Freeform 3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15" name="Freeform 3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16" name="Freeform 30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17" name="Group 3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18" name="Freeform 30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19" name="Freeform 30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20" name="Freeform 30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21" name="Freeform 30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22" name="Freeform 3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23" name="Freeform 3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5" name="Group 31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98" name="Freeform 31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99" name="Freeform 31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00" name="Freeform 3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01" name="Freeform 3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02" name="Freeform 3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4003" name="Freeform 3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4004" name="Group 3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4005" name="Freeform 31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06" name="Freeform 32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07" name="Freeform 32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08" name="Freeform 32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09" name="Freeform 3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010" name="Freeform 32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6" name="Group 32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85" name="Freeform 32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86" name="Freeform 32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87" name="Freeform 32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88" name="Freeform 32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89" name="Freeform 3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90" name="Freeform 33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91" name="Group 3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92" name="Freeform 33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93" name="Freeform 33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94" name="Freeform 33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95" name="Freeform 33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96" name="Freeform 3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97" name="Freeform 33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7" name="Group 33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72" name="Freeform 34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73" name="Freeform 34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74" name="Freeform 34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75" name="Freeform 34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76" name="Freeform 3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77" name="Freeform 34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78" name="Group 3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79" name="Freeform 34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80" name="Freeform 34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81" name="Freeform 34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82" name="Freeform 35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83" name="Freeform 3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84" name="Freeform 35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958" name="Group 35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59" name="Freeform 35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60" name="Freeform 35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61" name="Freeform 35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62" name="Freeform 3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63" name="Freeform 3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64" name="Freeform 35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65" name="Group 3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66" name="Freeform 36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67" name="Freeform 36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68" name="Freeform 36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69" name="Freeform 3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70" name="Freeform 3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71" name="Freeform 36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3031" name="Group 367"/>
              <p:cNvGrpSpPr>
                <a:grpSpLocks/>
              </p:cNvGrpSpPr>
              <p:nvPr/>
            </p:nvGrpSpPr>
            <p:grpSpPr bwMode="auto">
              <a:xfrm>
                <a:off x="3754" y="2919"/>
                <a:ext cx="578" cy="9917"/>
                <a:chOff x="4017" y="2668"/>
                <a:chExt cx="578" cy="9917"/>
              </a:xfrm>
            </p:grpSpPr>
            <p:grpSp>
              <p:nvGrpSpPr>
                <p:cNvPr id="43764" name="Group 36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33" name="Freeform 3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34" name="Freeform 37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35" name="Freeform 3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36" name="Freeform 3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37" name="Freeform 37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38" name="Freeform 3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39" name="Group 3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40" name="Freeform 37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41" name="Freeform 37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42" name="Freeform 3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43" name="Freeform 3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44" name="Freeform 38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45" name="Freeform 3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65" name="Group 38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20" name="Freeform 3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21" name="Freeform 38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22" name="Freeform 3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23" name="Freeform 3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24" name="Freeform 38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25" name="Freeform 3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26" name="Group 3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27" name="Freeform 39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28" name="Freeform 39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29" name="Freeform 39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30" name="Freeform 3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31" name="Freeform 39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32" name="Freeform 3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66" name="Group 39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3907" name="Freeform 3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08" name="Freeform 39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09" name="Freeform 3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10" name="Freeform 4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11" name="Freeform 4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912" name="Freeform 4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13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14" name="Freeform 40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15" name="Freeform 40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16" name="Freeform 40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17" name="Freeform 40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18" name="Freeform 40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19" name="Freeform 4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67" name="Group 41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94" name="Freeform 4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95" name="Freeform 41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96" name="Freeform 4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97" name="Freeform 4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98" name="Freeform 4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99" name="Freeform 4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900" name="Group 4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901" name="Freeform 41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02" name="Freeform 41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03" name="Freeform 42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04" name="Freeform 42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05" name="Freeform 42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906" name="Freeform 4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68" name="Group 42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81" name="Freeform 4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82" name="Freeform 42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83" name="Freeform 4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84" name="Freeform 42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85" name="Freeform 42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86" name="Freeform 4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87" name="Group 4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88" name="Freeform 43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89" name="Freeform 43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90" name="Freeform 43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91" name="Freeform 43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92" name="Freeform 43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93" name="Freeform 4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69" name="Group 43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68" name="Freeform 43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69" name="Freeform 44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70" name="Freeform 44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71" name="Freeform 44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72" name="Freeform 44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73" name="Freeform 4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74" name="Group 4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75" name="Freeform 44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76" name="Freeform 44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77" name="Freeform 44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78" name="Freeform 44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79" name="Freeform 45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80" name="Freeform 4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0" name="Group 4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55" name="Freeform 45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56" name="Freeform 45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57" name="Freeform 45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58" name="Freeform 45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59" name="Freeform 4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60" name="Freeform 4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61" name="Group 4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62" name="Freeform 46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63" name="Freeform 46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64" name="Freeform 46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65" name="Freeform 46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66" name="Freeform 4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67" name="Freeform 4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1" name="Group 46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42" name="Freeform 46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43" name="Freeform 46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44" name="Freeform 4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45" name="Freeform 47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46" name="Freeform 4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47" name="Freeform 4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48" name="Group 4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49" name="Freeform 47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50" name="Freeform 47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51" name="Freeform 47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52" name="Freeform 47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53" name="Freeform 4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54" name="Freeform 4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2" name="Group 48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29" name="Freeform 48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30" name="Freeform 48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31" name="Freeform 4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32" name="Freeform 48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33" name="Freeform 4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34" name="Freeform 4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35" name="Group 4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36" name="Freeform 48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37" name="Freeform 48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38" name="Freeform 49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39" name="Freeform 49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40" name="Freeform 49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41" name="Freeform 4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3" name="Group 4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16" name="Freeform 49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17" name="Freeform 49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18" name="Freeform 4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19" name="Freeform 49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20" name="Freeform 4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21" name="Freeform 50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22" name="Group 5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23" name="Freeform 50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24" name="Freeform 50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25" name="Freeform 50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26" name="Freeform 50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27" name="Freeform 50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28" name="Freeform 50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4" name="Group 50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803" name="Freeform 50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04" name="Freeform 51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05" name="Freeform 5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06" name="Freeform 51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07" name="Freeform 5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808" name="Freeform 51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809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810" name="Freeform 51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11" name="Freeform 51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12" name="Freeform 51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13" name="Freeform 51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14" name="Freeform 52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15" name="Freeform 52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5" name="Group 52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90" name="Freeform 5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91" name="Freeform 52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92" name="Freeform 5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93" name="Freeform 52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94" name="Freeform 5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95" name="Freeform 52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96" name="Group 5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97" name="Freeform 53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98" name="Freeform 53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99" name="Freeform 53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00" name="Freeform 53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01" name="Freeform 53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802" name="Freeform 53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776" name="Group 53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77" name="Freeform 53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78" name="Freeform 53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79" name="Freeform 53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80" name="Freeform 54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81" name="Freeform 54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82" name="Freeform 54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83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84" name="Freeform 54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85" name="Freeform 54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86" name="Freeform 54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87" name="Freeform 54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88" name="Freeform 54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89" name="Freeform 54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3032" name="Group 550"/>
              <p:cNvGrpSpPr>
                <a:grpSpLocks/>
              </p:cNvGrpSpPr>
              <p:nvPr/>
            </p:nvGrpSpPr>
            <p:grpSpPr bwMode="auto">
              <a:xfrm>
                <a:off x="4906" y="2919"/>
                <a:ext cx="578" cy="9917"/>
                <a:chOff x="4017" y="2668"/>
                <a:chExt cx="578" cy="9917"/>
              </a:xfrm>
            </p:grpSpPr>
            <p:grpSp>
              <p:nvGrpSpPr>
                <p:cNvPr id="43582" name="Group 55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51" name="Freeform 55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52" name="Freeform 55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53" name="Freeform 55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54" name="Freeform 55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55" name="Freeform 55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56" name="Freeform 5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57" name="Group 5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58" name="Freeform 55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59" name="Freeform 56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60" name="Freeform 56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61" name="Freeform 56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62" name="Freeform 56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63" name="Freeform 5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3" name="Group 56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38" name="Freeform 56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39" name="Freeform 56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40" name="Freeform 56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41" name="Freeform 5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42" name="Freeform 57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43" name="Freeform 5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44" name="Group 5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45" name="Freeform 57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46" name="Freeform 57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47" name="Freeform 57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48" name="Freeform 57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49" name="Freeform 57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50" name="Freeform 5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4" name="Group 57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25" name="Freeform 5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26" name="Freeform 58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27" name="Freeform 58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28" name="Freeform 5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29" name="Freeform 58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30" name="Freeform 5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31" name="Group 5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32" name="Freeform 58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33" name="Freeform 58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34" name="Freeform 58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35" name="Freeform 59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36" name="Freeform 59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37" name="Freeform 59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5" name="Group 59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3712" name="Freeform 5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13" name="Freeform 59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14" name="Freeform 59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15" name="Freeform 5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16" name="Freeform 59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17" name="Freeform 5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18" name="Group 6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19" name="Freeform 60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20" name="Freeform 60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21" name="Freeform 60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22" name="Freeform 60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23" name="Freeform 60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24" name="Freeform 60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6" name="Group 60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99" name="Freeform 6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00" name="Freeform 60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01" name="Freeform 61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02" name="Freeform 6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03" name="Freeform 61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704" name="Freeform 6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705" name="Group 6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706" name="Freeform 61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07" name="Freeform 61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08" name="Freeform 61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09" name="Freeform 61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10" name="Freeform 61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711" name="Freeform 62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7" name="Group 62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86" name="Freeform 6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87" name="Freeform 62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88" name="Freeform 62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89" name="Freeform 6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90" name="Freeform 62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91" name="Freeform 6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92" name="Group 6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93" name="Freeform 62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94" name="Freeform 63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95" name="Freeform 63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96" name="Freeform 63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97" name="Freeform 63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98" name="Freeform 63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8" name="Group 63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73" name="Freeform 63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74" name="Freeform 63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75" name="Freeform 63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76" name="Freeform 63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77" name="Freeform 64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78" name="Freeform 64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79" name="Group 6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80" name="Freeform 64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81" name="Freeform 64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82" name="Freeform 64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83" name="Freeform 64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84" name="Freeform 64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85" name="Freeform 64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89" name="Group 64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60" name="Freeform 65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61" name="Freeform 65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62" name="Freeform 65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63" name="Freeform 65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64" name="Freeform 65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65" name="Freeform 65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66" name="Group 6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67" name="Freeform 65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68" name="Freeform 65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69" name="Freeform 65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70" name="Freeform 66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71" name="Freeform 66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72" name="Freeform 66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90" name="Group 66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47" name="Freeform 66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48" name="Freeform 66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49" name="Freeform 66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50" name="Freeform 66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51" name="Freeform 66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52" name="Freeform 6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53" name="Group 6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54" name="Freeform 67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55" name="Freeform 67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56" name="Freeform 67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57" name="Freeform 67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58" name="Freeform 67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59" name="Freeform 67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91" name="Group 67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34" name="Freeform 67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35" name="Freeform 67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36" name="Freeform 6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37" name="Freeform 68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38" name="Freeform 68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39" name="Freeform 68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40" name="Group 6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41" name="Freeform 68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42" name="Freeform 68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43" name="Freeform 68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44" name="Freeform 68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45" name="Freeform 68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46" name="Freeform 69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92" name="Group 69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21" name="Freeform 69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22" name="Freeform 69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23" name="Freeform 6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24" name="Freeform 69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25" name="Freeform 69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26" name="Freeform 69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27" name="Group 6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28" name="Freeform 69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29" name="Freeform 70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30" name="Freeform 70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31" name="Freeform 70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32" name="Freeform 70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33" name="Freeform 70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93" name="Group 70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608" name="Freeform 7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09" name="Freeform 70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10" name="Freeform 7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11" name="Freeform 70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12" name="Freeform 71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13" name="Freeform 71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14" name="Group 7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15" name="Freeform 71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16" name="Freeform 71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17" name="Freeform 71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18" name="Freeform 71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19" name="Freeform 71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20" name="Freeform 71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594" name="Group 7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95" name="Freeform 7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96" name="Freeform 72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97" name="Freeform 7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98" name="Freeform 7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99" name="Freeform 72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600" name="Freeform 72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601" name="Group 7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602" name="Freeform 72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03" name="Freeform 72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04" name="Freeform 72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05" name="Freeform 73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06" name="Freeform 73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607" name="Freeform 73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3033" name="Group 733"/>
              <p:cNvGrpSpPr>
                <a:grpSpLocks/>
              </p:cNvGrpSpPr>
              <p:nvPr/>
            </p:nvGrpSpPr>
            <p:grpSpPr bwMode="auto">
              <a:xfrm>
                <a:off x="6058" y="2919"/>
                <a:ext cx="578" cy="9917"/>
                <a:chOff x="4017" y="2668"/>
                <a:chExt cx="578" cy="9917"/>
              </a:xfrm>
            </p:grpSpPr>
            <p:grpSp>
              <p:nvGrpSpPr>
                <p:cNvPr id="43400" name="Group 73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69" name="Freeform 73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70" name="Freeform 73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71" name="Freeform 73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72" name="Freeform 73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73" name="Freeform 73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74" name="Freeform 74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75" name="Group 7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76" name="Freeform 74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77" name="Freeform 74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78" name="Freeform 74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79" name="Freeform 74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80" name="Freeform 74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81" name="Freeform 74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1" name="Group 74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56" name="Freeform 74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57" name="Freeform 75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58" name="Freeform 75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59" name="Freeform 75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60" name="Freeform 75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61" name="Freeform 75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62" name="Group 75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63" name="Freeform 75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64" name="Freeform 75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65" name="Freeform 75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66" name="Freeform 75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67" name="Freeform 76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68" name="Freeform 76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2" name="Group 76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43" name="Freeform 76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44" name="Freeform 76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45" name="Freeform 76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46" name="Freeform 76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47" name="Freeform 76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48" name="Freeform 76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49" name="Group 7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50" name="Freeform 77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51" name="Freeform 77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52" name="Freeform 77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53" name="Freeform 77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54" name="Freeform 77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55" name="Freeform 77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3" name="Group 77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30" name="Freeform 77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31" name="Freeform 77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32" name="Freeform 77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33" name="Freeform 7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34" name="Freeform 78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35" name="Freeform 78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36" name="Group 7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37" name="Freeform 78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38" name="Freeform 78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39" name="Freeform 78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40" name="Freeform 78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41" name="Freeform 78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42" name="Freeform 78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4" name="Group 79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17" name="Freeform 7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18" name="Freeform 79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19" name="Freeform 79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20" name="Freeform 7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21" name="Freeform 79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22" name="Freeform 79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23" name="Group 7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24" name="Freeform 79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25" name="Freeform 79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26" name="Freeform 80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27" name="Freeform 80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28" name="Freeform 80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29" name="Freeform 80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5" name="Group 80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504" name="Freeform 8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05" name="Freeform 80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06" name="Freeform 80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07" name="Freeform 8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08" name="Freeform 80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509" name="Freeform 81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510" name="Group 8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511" name="Freeform 81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12" name="Freeform 81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13" name="Freeform 81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14" name="Freeform 81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15" name="Freeform 81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16" name="Freeform 81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6" name="Group 81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91" name="Freeform 8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92" name="Freeform 82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93" name="Freeform 82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94" name="Freeform 8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95" name="Freeform 8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96" name="Freeform 82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97" name="Group 8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98" name="Freeform 82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99" name="Freeform 82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00" name="Freeform 82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01" name="Freeform 82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02" name="Freeform 83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503" name="Freeform 83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7" name="Group 83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78" name="Freeform 83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79" name="Freeform 83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80" name="Freeform 83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81" name="Freeform 83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82" name="Freeform 83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83" name="Freeform 83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84" name="Group 8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85" name="Freeform 84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86" name="Freeform 84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87" name="Freeform 84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88" name="Freeform 84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89" name="Freeform 84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90" name="Freeform 84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8" name="Group 8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65" name="Freeform 84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66" name="Freeform 84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67" name="Freeform 84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68" name="Freeform 85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69" name="Freeform 85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70" name="Freeform 85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71" name="Group 8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72" name="Freeform 85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73" name="Freeform 85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74" name="Freeform 85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75" name="Freeform 85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76" name="Freeform 85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77" name="Freeform 85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09" name="Group 8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52" name="Freeform 86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53" name="Freeform 86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54" name="Freeform 86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55" name="Freeform 86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56" name="Freeform 86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57" name="Freeform 86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58" name="Group 8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59" name="Freeform 86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60" name="Freeform 86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61" name="Freeform 87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62" name="Freeform 87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63" name="Freeform 87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64" name="Freeform 87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10" name="Group 87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39" name="Freeform 87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40" name="Freeform 87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41" name="Freeform 87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42" name="Freeform 87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43" name="Freeform 87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44" name="Freeform 88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45" name="Group 8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46" name="Freeform 88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47" name="Freeform 88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48" name="Freeform 88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49" name="Freeform 88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50" name="Freeform 88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51" name="Freeform 88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11" name="Group 8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26" name="Freeform 8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27" name="Freeform 89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28" name="Freeform 8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29" name="Freeform 89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30" name="Freeform 89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31" name="Freeform 89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32" name="Group 8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33" name="Freeform 8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34" name="Freeform 89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35" name="Freeform 89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36" name="Freeform 89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37" name="Freeform 90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38" name="Freeform 90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412" name="Group 90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413" name="Freeform 90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14" name="Freeform 90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15" name="Freeform 9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16" name="Freeform 9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17" name="Freeform 90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418" name="Freeform 90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419" name="Group 9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420" name="Freeform 9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21" name="Freeform 91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22" name="Freeform 91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23" name="Freeform 91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24" name="Freeform 91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425" name="Freeform 91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3034" name="Group 916"/>
              <p:cNvGrpSpPr>
                <a:grpSpLocks/>
              </p:cNvGrpSpPr>
              <p:nvPr/>
            </p:nvGrpSpPr>
            <p:grpSpPr bwMode="auto">
              <a:xfrm>
                <a:off x="7210" y="2919"/>
                <a:ext cx="578" cy="9917"/>
                <a:chOff x="4017" y="2668"/>
                <a:chExt cx="578" cy="9917"/>
              </a:xfrm>
            </p:grpSpPr>
            <p:grpSp>
              <p:nvGrpSpPr>
                <p:cNvPr id="43218" name="Group 91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87" name="Freeform 91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88" name="Freeform 91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89" name="Freeform 9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90" name="Freeform 92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91" name="Freeform 92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92" name="Freeform 92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93" name="Group 9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94" name="Freeform 92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95" name="Freeform 92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96" name="Freeform 92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97" name="Freeform 92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98" name="Freeform 92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99" name="Freeform 93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19" name="Group 93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74" name="Freeform 9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75" name="Freeform 93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76" name="Freeform 93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77" name="Freeform 93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78" name="Freeform 93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79" name="Freeform 93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80" name="Group 9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81" name="Freeform 93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82" name="Freeform 94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83" name="Freeform 94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84" name="Freeform 94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85" name="Freeform 94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86" name="Freeform 94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0" name="Group 94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61" name="Freeform 9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62" name="Freeform 94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63" name="Freeform 94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64" name="Freeform 94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65" name="Freeform 95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66" name="Freeform 95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67" name="Group 9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68" name="Freeform 95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69" name="Freeform 95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70" name="Freeform 95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71" name="Freeform 95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72" name="Freeform 95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73" name="Freeform 95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1" name="Group 95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48" name="Freeform 9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49" name="Freeform 96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50" name="Freeform 96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51" name="Freeform 96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52" name="Freeform 96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53" name="Freeform 96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54" name="Group 9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55" name="Freeform 96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56" name="Freeform 96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57" name="Freeform 96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58" name="Freeform 97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59" name="Freeform 97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60" name="Freeform 97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2" name="Group 97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35" name="Freeform 9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36" name="Freeform 97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37" name="Freeform 97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38" name="Freeform 97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39" name="Freeform 97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40" name="Freeform 97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41" name="Group 9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42" name="Freeform 9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43" name="Freeform 98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44" name="Freeform 98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45" name="Freeform 98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46" name="Freeform 98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47" name="Freeform 98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3" name="Group 98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22" name="Freeform 9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23" name="Freeform 98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24" name="Freeform 9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25" name="Freeform 9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26" name="Freeform 99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27" name="Freeform 99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28" name="Group 9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29" name="Freeform 9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30" name="Freeform 9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31" name="Freeform 99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32" name="Freeform 99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33" name="Freeform 99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34" name="Freeform 100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4" name="Group 100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309" name="Freeform 10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10" name="Freeform 100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11" name="Freeform 100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12" name="Freeform 10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13" name="Freeform 10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14" name="Freeform 100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15" name="Group 10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16" name="Freeform 10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17" name="Freeform 10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18" name="Freeform 101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19" name="Freeform 101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20" name="Freeform 101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21" name="Freeform 101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5" name="Group 101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96" name="Freeform 10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97" name="Freeform 101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98" name="Freeform 101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99" name="Freeform 10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00" name="Freeform 10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301" name="Freeform 102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302" name="Group 10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303" name="Freeform 10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04" name="Freeform 102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05" name="Freeform 102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06" name="Freeform 102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07" name="Freeform 102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308" name="Freeform 102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6" name="Group 102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83" name="Freeform 10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84" name="Freeform 1031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85" name="Freeform 10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86" name="Freeform 103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87" name="Freeform 103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88" name="Freeform 103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89" name="Group 10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90" name="Freeform 10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91" name="Freeform 1038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92" name="Freeform 1039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93" name="Freeform 104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94" name="Freeform 104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95" name="Freeform 104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7" name="Group 104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70" name="Freeform 10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71" name="Freeform 1045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72" name="Freeform 10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73" name="Freeform 104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74" name="Freeform 104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75" name="Freeform 104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76" name="Group 10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77" name="Freeform 10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78" name="Freeform 1052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79" name="Freeform 1053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80" name="Freeform 105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81" name="Freeform 105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82" name="Freeform 105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8" name="Group 105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57" name="Freeform 10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58" name="Freeform 1059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59" name="Freeform 10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60" name="Freeform 106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61" name="Freeform 106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62" name="Freeform 106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63" name="Group 10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64" name="Freeform 10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65" name="Freeform 1066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66" name="Freeform 1067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67" name="Freeform 106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68" name="Freeform 106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69" name="Freeform 107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29" name="Group 107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44" name="Freeform 10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45" name="Freeform 1073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46" name="Freeform 10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47" name="Freeform 107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48" name="Freeform 107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49" name="Freeform 107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50" name="Group 10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51" name="Freeform 10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52" name="Freeform 1080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53" name="Freeform 10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54" name="Freeform 108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55" name="Freeform 108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56" name="Freeform 108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230" name="Group 108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31" name="Freeform 108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32" name="Freeform 1087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33" name="Freeform 10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34" name="Freeform 10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35" name="Freeform 10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36" name="Freeform 109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37" name="Group 10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38" name="Freeform 10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39" name="Freeform 1094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40" name="Freeform 10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41" name="Freeform 10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42" name="Freeform 109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43" name="Freeform 109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3035" name="Group 1099"/>
              <p:cNvGrpSpPr>
                <a:grpSpLocks/>
              </p:cNvGrpSpPr>
              <p:nvPr/>
            </p:nvGrpSpPr>
            <p:grpSpPr bwMode="auto">
              <a:xfrm>
                <a:off x="8362" y="2919"/>
                <a:ext cx="578" cy="9917"/>
                <a:chOff x="4017" y="2668"/>
                <a:chExt cx="578" cy="9917"/>
              </a:xfrm>
            </p:grpSpPr>
            <p:grpSp>
              <p:nvGrpSpPr>
                <p:cNvPr id="43036" name="Group 110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4234"/>
                  <a:ext cx="607" cy="577"/>
                  <a:chOff x="2429" y="4320"/>
                  <a:chExt cx="1120" cy="1065"/>
                </a:xfrm>
              </p:grpSpPr>
              <p:sp>
                <p:nvSpPr>
                  <p:cNvPr id="43205" name="Freeform 11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06" name="Freeform 110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07" name="Freeform 110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08" name="Freeform 110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09" name="Freeform 110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210" name="Freeform 110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211" name="Group 11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212" name="Freeform 110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13" name="Freeform 11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14" name="Freeform 11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15" name="Freeform 111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16" name="Freeform 111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17" name="Freeform 111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37" name="Group 111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010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92" name="Freeform 11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93" name="Freeform 111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94" name="Freeform 11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95" name="Freeform 111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96" name="Freeform 111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97" name="Freeform 112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98" name="Group 11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99" name="Freeform 112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00" name="Freeform 11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01" name="Freeform 112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02" name="Freeform 112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03" name="Freeform 112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204" name="Freeform 112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38" name="Group 112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5786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79" name="Freeform 112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80" name="Freeform 113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81" name="Freeform 113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82" name="Freeform 11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83" name="Freeform 113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84" name="Freeform 113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85" name="Group 11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86" name="Freeform 113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87" name="Freeform 11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88" name="Freeform 113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89" name="Freeform 113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90" name="Freeform 114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91" name="Freeform 114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39" name="Group 114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6562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66" name="Freeform 114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67" name="Freeform 114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68" name="Freeform 114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69" name="Freeform 11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70" name="Freeform 114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71" name="Freeform 114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72" name="Group 11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73" name="Freeform 115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74" name="Freeform 11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75" name="Freeform 115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76" name="Freeform 115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77" name="Freeform 115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78" name="Freeform 115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0" name="Group 115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733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53" name="Freeform 11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54" name="Freeform 115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55" name="Freeform 115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56" name="Freeform 11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57" name="Freeform 116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58" name="Freeform 116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59" name="Group 1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60" name="Freeform 11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61" name="Freeform 11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62" name="Freeform 116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63" name="Freeform 116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64" name="Freeform 116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65" name="Freeform 116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1" name="Group 117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811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40" name="Freeform 11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41" name="Freeform 117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42" name="Freeform 117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43" name="Freeform 11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44" name="Freeform 117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45" name="Freeform 117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46" name="Group 1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47" name="Freeform 11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48" name="Freeform 11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49" name="Freeform 118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50" name="Freeform 11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51" name="Freeform 118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52" name="Freeform 118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2" name="Group 118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99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27" name="Freeform 118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28" name="Freeform 118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29" name="Freeform 118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30" name="Freeform 118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31" name="Freeform 118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32" name="Freeform 119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33" name="Group 11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34" name="Freeform 119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35" name="Freeform 119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36" name="Freeform 119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37" name="Freeform 119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38" name="Freeform 119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39" name="Freeform 119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3" name="Group 119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1217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14" name="Freeform 119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15" name="Freeform 120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16" name="Freeform 120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17" name="Freeform 120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18" name="Freeform 120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19" name="Freeform 120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20" name="Group 12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21" name="Freeform 120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22" name="Freeform 120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23" name="Freeform 120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24" name="Freeform 120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25" name="Freeform 121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26" name="Freeform 121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4" name="Group 121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2683"/>
                  <a:ext cx="607" cy="577"/>
                  <a:chOff x="2429" y="4320"/>
                  <a:chExt cx="1120" cy="1065"/>
                </a:xfrm>
              </p:grpSpPr>
              <p:sp>
                <p:nvSpPr>
                  <p:cNvPr id="43101" name="Freeform 121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02" name="Freeform 1214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03" name="Freeform 121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04" name="Freeform 121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05" name="Freeform 121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106" name="Freeform 121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107" name="Group 1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108" name="Freeform 1220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09" name="Freeform 1221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10" name="Freeform 1222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11" name="Freeform 122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12" name="Freeform 1224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13" name="Freeform 122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5" name="Group 12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3458"/>
                  <a:ext cx="607" cy="577"/>
                  <a:chOff x="2429" y="4320"/>
                  <a:chExt cx="1120" cy="1065"/>
                </a:xfrm>
              </p:grpSpPr>
              <p:sp>
                <p:nvSpPr>
                  <p:cNvPr id="43088" name="Freeform 122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89" name="Freeform 1228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90" name="Freeform 122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91" name="Freeform 123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92" name="Freeform 123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93" name="Freeform 123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094" name="Group 12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095" name="Freeform 1234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96" name="Freeform 1235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97" name="Freeform 1236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98" name="Freeform 123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99" name="Freeform 1238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100" name="Freeform 123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6" name="Group 12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3" y="10441"/>
                  <a:ext cx="607" cy="577"/>
                  <a:chOff x="2429" y="4320"/>
                  <a:chExt cx="1120" cy="1065"/>
                </a:xfrm>
              </p:grpSpPr>
              <p:sp>
                <p:nvSpPr>
                  <p:cNvPr id="43075" name="Freeform 124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76" name="Freeform 1242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77" name="Freeform 124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78" name="Freeform 124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79" name="Freeform 124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80" name="Freeform 1246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081" name="Group 12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082" name="Freeform 1248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83" name="Freeform 1249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84" name="Freeform 1250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85" name="Freeform 125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86" name="Freeform 1252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87" name="Freeform 1253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7" name="Group 125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9665"/>
                  <a:ext cx="607" cy="577"/>
                  <a:chOff x="2429" y="4320"/>
                  <a:chExt cx="1120" cy="1065"/>
                </a:xfrm>
              </p:grpSpPr>
              <p:sp>
                <p:nvSpPr>
                  <p:cNvPr id="43062" name="Freeform 1255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63" name="Freeform 1256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64" name="Freeform 1257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65" name="Freeform 1258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66" name="Freeform 125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67" name="Freeform 1260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068" name="Group 12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069" name="Freeform 1262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70" name="Freeform 1263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71" name="Freeform 1264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72" name="Freeform 1265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73" name="Freeform 1266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74" name="Freeform 1267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3048" name="Group 126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002" y="8889"/>
                  <a:ext cx="607" cy="577"/>
                  <a:chOff x="2429" y="4320"/>
                  <a:chExt cx="1120" cy="1065"/>
                </a:xfrm>
              </p:grpSpPr>
              <p:sp>
                <p:nvSpPr>
                  <p:cNvPr id="43049" name="Freeform 1269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429" y="4455"/>
                    <a:ext cx="622" cy="525"/>
                  </a:xfrm>
                  <a:custGeom>
                    <a:avLst/>
                    <a:gdLst>
                      <a:gd name="T0" fmla="*/ 16 w 622"/>
                      <a:gd name="T1" fmla="*/ 90 h 525"/>
                      <a:gd name="T2" fmla="*/ 159 w 622"/>
                      <a:gd name="T3" fmla="*/ 413 h 525"/>
                      <a:gd name="T4" fmla="*/ 442 w 622"/>
                      <a:gd name="T5" fmla="*/ 525 h 525"/>
                      <a:gd name="T6" fmla="*/ 622 w 622"/>
                      <a:gd name="T7" fmla="*/ 525 h 525"/>
                      <a:gd name="T8" fmla="*/ 519 w 622"/>
                      <a:gd name="T9" fmla="*/ 233 h 525"/>
                      <a:gd name="T10" fmla="*/ 256 w 622"/>
                      <a:gd name="T11" fmla="*/ 0 h 525"/>
                      <a:gd name="T12" fmla="*/ 16 w 622"/>
                      <a:gd name="T13" fmla="*/ 90 h 5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22" h="525">
                        <a:moveTo>
                          <a:pt x="16" y="90"/>
                        </a:moveTo>
                        <a:cubicBezTo>
                          <a:pt x="0" y="159"/>
                          <a:pt x="88" y="341"/>
                          <a:pt x="159" y="413"/>
                        </a:cubicBezTo>
                        <a:cubicBezTo>
                          <a:pt x="230" y="485"/>
                          <a:pt x="365" y="506"/>
                          <a:pt x="442" y="525"/>
                        </a:cubicBezTo>
                        <a:lnTo>
                          <a:pt x="622" y="525"/>
                        </a:lnTo>
                        <a:lnTo>
                          <a:pt x="519" y="233"/>
                        </a:lnTo>
                        <a:cubicBezTo>
                          <a:pt x="458" y="146"/>
                          <a:pt x="340" y="24"/>
                          <a:pt x="256" y="0"/>
                        </a:cubicBezTo>
                        <a:lnTo>
                          <a:pt x="16" y="9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50" name="Freeform 1270" descr="[DECORATIVE]"/>
                  <p:cNvSpPr>
                    <a:spLocks noChangeAspect="1"/>
                  </p:cNvSpPr>
                  <p:nvPr/>
                </p:nvSpPr>
                <p:spPr bwMode="auto">
                  <a:xfrm rot="2907276">
                    <a:off x="2691" y="4350"/>
                    <a:ext cx="600" cy="54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51" name="Freeform 1271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928" y="4478"/>
                    <a:ext cx="593" cy="528"/>
                  </a:xfrm>
                  <a:custGeom>
                    <a:avLst/>
                    <a:gdLst>
                      <a:gd name="T0" fmla="*/ 552 w 593"/>
                      <a:gd name="T1" fmla="*/ 45 h 528"/>
                      <a:gd name="T2" fmla="*/ 162 w 593"/>
                      <a:gd name="T3" fmla="*/ 67 h 528"/>
                      <a:gd name="T4" fmla="*/ 20 w 593"/>
                      <a:gd name="T5" fmla="*/ 350 h 528"/>
                      <a:gd name="T6" fmla="*/ 0 w 593"/>
                      <a:gd name="T7" fmla="*/ 528 h 528"/>
                      <a:gd name="T8" fmla="*/ 302 w 593"/>
                      <a:gd name="T9" fmla="*/ 460 h 528"/>
                      <a:gd name="T10" fmla="*/ 485 w 593"/>
                      <a:gd name="T11" fmla="*/ 337 h 528"/>
                      <a:gd name="T12" fmla="*/ 552 w 593"/>
                      <a:gd name="T13" fmla="*/ 45 h 5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93" h="528">
                        <a:moveTo>
                          <a:pt x="552" y="45"/>
                        </a:moveTo>
                        <a:cubicBezTo>
                          <a:pt x="498" y="0"/>
                          <a:pt x="251" y="16"/>
                          <a:pt x="162" y="67"/>
                        </a:cubicBezTo>
                        <a:cubicBezTo>
                          <a:pt x="73" y="118"/>
                          <a:pt x="47" y="273"/>
                          <a:pt x="20" y="350"/>
                        </a:cubicBezTo>
                        <a:lnTo>
                          <a:pt x="0" y="528"/>
                        </a:lnTo>
                        <a:lnTo>
                          <a:pt x="302" y="460"/>
                        </a:lnTo>
                        <a:cubicBezTo>
                          <a:pt x="383" y="428"/>
                          <a:pt x="443" y="406"/>
                          <a:pt x="485" y="337"/>
                        </a:cubicBezTo>
                        <a:cubicBezTo>
                          <a:pt x="527" y="268"/>
                          <a:pt x="593" y="99"/>
                          <a:pt x="552" y="4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52" name="Freeform 1272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558" y="4763"/>
                    <a:ext cx="503" cy="519"/>
                  </a:xfrm>
                  <a:custGeom>
                    <a:avLst/>
                    <a:gdLst>
                      <a:gd name="T0" fmla="*/ 0 w 503"/>
                      <a:gd name="T1" fmla="*/ 457 h 519"/>
                      <a:gd name="T2" fmla="*/ 185 w 503"/>
                      <a:gd name="T3" fmla="*/ 472 h 519"/>
                      <a:gd name="T4" fmla="*/ 455 w 503"/>
                      <a:gd name="T5" fmla="*/ 174 h 519"/>
                      <a:gd name="T6" fmla="*/ 503 w 503"/>
                      <a:gd name="T7" fmla="*/ 0 h 519"/>
                      <a:gd name="T8" fmla="*/ 194 w 503"/>
                      <a:gd name="T9" fmla="*/ 21 h 519"/>
                      <a:gd name="T10" fmla="*/ 30 w 503"/>
                      <a:gd name="T11" fmla="*/ 195 h 519"/>
                      <a:gd name="T12" fmla="*/ 0 w 503"/>
                      <a:gd name="T13" fmla="*/ 457 h 5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3" h="519">
                        <a:moveTo>
                          <a:pt x="0" y="457"/>
                        </a:moveTo>
                        <a:cubicBezTo>
                          <a:pt x="26" y="503"/>
                          <a:pt x="109" y="519"/>
                          <a:pt x="185" y="472"/>
                        </a:cubicBezTo>
                        <a:cubicBezTo>
                          <a:pt x="261" y="425"/>
                          <a:pt x="402" y="252"/>
                          <a:pt x="455" y="174"/>
                        </a:cubicBezTo>
                        <a:lnTo>
                          <a:pt x="503" y="0"/>
                        </a:lnTo>
                        <a:lnTo>
                          <a:pt x="194" y="21"/>
                        </a:lnTo>
                        <a:cubicBezTo>
                          <a:pt x="115" y="53"/>
                          <a:pt x="62" y="122"/>
                          <a:pt x="30" y="195"/>
                        </a:cubicBezTo>
                        <a:lnTo>
                          <a:pt x="0" y="45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53" name="Freeform 1273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9" y="4746"/>
                    <a:ext cx="396" cy="639"/>
                  </a:xfrm>
                  <a:custGeom>
                    <a:avLst/>
                    <a:gdLst>
                      <a:gd name="T0" fmla="*/ 274 w 396"/>
                      <a:gd name="T1" fmla="*/ 639 h 639"/>
                      <a:gd name="T2" fmla="*/ 386 w 396"/>
                      <a:gd name="T3" fmla="*/ 339 h 639"/>
                      <a:gd name="T4" fmla="*/ 212 w 396"/>
                      <a:gd name="T5" fmla="*/ 90 h 639"/>
                      <a:gd name="T6" fmla="*/ 55 w 396"/>
                      <a:gd name="T7" fmla="*/ 0 h 639"/>
                      <a:gd name="T8" fmla="*/ 0 w 396"/>
                      <a:gd name="T9" fmla="*/ 305 h 639"/>
                      <a:gd name="T10" fmla="*/ 100 w 396"/>
                      <a:gd name="T11" fmla="*/ 552 h 639"/>
                      <a:gd name="T12" fmla="*/ 274 w 396"/>
                      <a:gd name="T13" fmla="*/ 639 h 6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96" h="639">
                        <a:moveTo>
                          <a:pt x="274" y="639"/>
                        </a:moveTo>
                        <a:cubicBezTo>
                          <a:pt x="322" y="604"/>
                          <a:pt x="396" y="430"/>
                          <a:pt x="386" y="339"/>
                        </a:cubicBezTo>
                        <a:cubicBezTo>
                          <a:pt x="376" y="248"/>
                          <a:pt x="267" y="146"/>
                          <a:pt x="212" y="90"/>
                        </a:cubicBezTo>
                        <a:lnTo>
                          <a:pt x="55" y="0"/>
                        </a:lnTo>
                        <a:lnTo>
                          <a:pt x="0" y="305"/>
                        </a:lnTo>
                        <a:cubicBezTo>
                          <a:pt x="7" y="396"/>
                          <a:pt x="54" y="496"/>
                          <a:pt x="100" y="552"/>
                        </a:cubicBezTo>
                        <a:lnTo>
                          <a:pt x="274" y="6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3054" name="Freeform 1274" descr="[DECORATIVE]"/>
                  <p:cNvSpPr>
                    <a:spLocks noChangeAspect="1"/>
                  </p:cNvSpPr>
                  <p:nvPr/>
                </p:nvSpPr>
                <p:spPr bwMode="auto">
                  <a:xfrm>
                    <a:off x="2838" y="4723"/>
                    <a:ext cx="711" cy="403"/>
                  </a:xfrm>
                  <a:custGeom>
                    <a:avLst/>
                    <a:gdLst>
                      <a:gd name="T0" fmla="*/ 687 w 711"/>
                      <a:gd name="T1" fmla="*/ 265 h 403"/>
                      <a:gd name="T2" fmla="*/ 568 w 711"/>
                      <a:gd name="T3" fmla="*/ 74 h 403"/>
                      <a:gd name="T4" fmla="*/ 173 w 711"/>
                      <a:gd name="T5" fmla="*/ 0 h 403"/>
                      <a:gd name="T6" fmla="*/ 0 w 711"/>
                      <a:gd name="T7" fmla="*/ 50 h 403"/>
                      <a:gd name="T8" fmla="*/ 177 w 711"/>
                      <a:gd name="T9" fmla="*/ 212 h 403"/>
                      <a:gd name="T10" fmla="*/ 427 w 711"/>
                      <a:gd name="T11" fmla="*/ 403 h 403"/>
                      <a:gd name="T12" fmla="*/ 687 w 711"/>
                      <a:gd name="T13" fmla="*/ 265 h 4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11" h="403">
                        <a:moveTo>
                          <a:pt x="687" y="265"/>
                        </a:moveTo>
                        <a:cubicBezTo>
                          <a:pt x="711" y="210"/>
                          <a:pt x="654" y="118"/>
                          <a:pt x="568" y="74"/>
                        </a:cubicBezTo>
                        <a:cubicBezTo>
                          <a:pt x="482" y="30"/>
                          <a:pt x="267" y="4"/>
                          <a:pt x="173" y="0"/>
                        </a:cubicBezTo>
                        <a:lnTo>
                          <a:pt x="0" y="50"/>
                        </a:lnTo>
                        <a:lnTo>
                          <a:pt x="177" y="212"/>
                        </a:lnTo>
                        <a:cubicBezTo>
                          <a:pt x="248" y="271"/>
                          <a:pt x="342" y="394"/>
                          <a:pt x="427" y="403"/>
                        </a:cubicBezTo>
                        <a:lnTo>
                          <a:pt x="687" y="2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3055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99" y="4366"/>
                    <a:ext cx="903" cy="910"/>
                    <a:chOff x="3515" y="3323"/>
                    <a:chExt cx="903" cy="910"/>
                  </a:xfrm>
                </p:grpSpPr>
                <p:sp>
                  <p:nvSpPr>
                    <p:cNvPr id="43056" name="Freeform 1276" descr="[DECORATIVE]"/>
                    <p:cNvSpPr>
                      <a:spLocks noChangeAspect="1"/>
                    </p:cNvSpPr>
                    <p:nvPr/>
                  </p:nvSpPr>
                  <p:spPr bwMode="auto">
                    <a:xfrm rot="1066276">
                      <a:off x="3604" y="335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57" name="Freeform 1277" descr="[DECORATIVE]"/>
                    <p:cNvSpPr>
                      <a:spLocks noChangeAspect="1"/>
                    </p:cNvSpPr>
                    <p:nvPr/>
                  </p:nvSpPr>
                  <p:spPr bwMode="auto">
                    <a:xfrm rot="3973553">
                      <a:off x="3845" y="3344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58" name="Freeform 1278" descr="[DECORATIVE]"/>
                    <p:cNvSpPr>
                      <a:spLocks noChangeAspect="1"/>
                    </p:cNvSpPr>
                    <p:nvPr/>
                  </p:nvSpPr>
                  <p:spPr bwMode="auto">
                    <a:xfrm rot="6862167">
                      <a:off x="4025" y="3518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59" name="Freeform 1279" descr="[DECORATIVE]"/>
                    <p:cNvSpPr>
                      <a:spLocks noChangeAspect="1"/>
                    </p:cNvSpPr>
                    <p:nvPr/>
                  </p:nvSpPr>
                  <p:spPr bwMode="auto">
                    <a:xfrm rot="-3396166">
                      <a:off x="3494" y="362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60" name="Freeform 1280" descr="[DECORATIVE]"/>
                    <p:cNvSpPr>
                      <a:spLocks noChangeAspect="1"/>
                    </p:cNvSpPr>
                    <p:nvPr/>
                  </p:nvSpPr>
                  <p:spPr bwMode="auto">
                    <a:xfrm rot="-7148279">
                      <a:off x="3702" y="3840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61" name="Freeform 1281" descr="[DECORATIVE]"/>
                    <p:cNvSpPr>
                      <a:spLocks noChangeAspect="1"/>
                    </p:cNvSpPr>
                    <p:nvPr/>
                  </p:nvSpPr>
                  <p:spPr bwMode="auto">
                    <a:xfrm rot="-10695255">
                      <a:off x="3966" y="3747"/>
                      <a:ext cx="414" cy="372"/>
                    </a:xfrm>
                    <a:custGeom>
                      <a:avLst/>
                      <a:gdLst>
                        <a:gd name="T0" fmla="*/ 41 w 600"/>
                        <a:gd name="T1" fmla="*/ 0 h 540"/>
                        <a:gd name="T2" fmla="*/ 41 w 600"/>
                        <a:gd name="T3" fmla="*/ 248 h 540"/>
                        <a:gd name="T4" fmla="*/ 290 w 600"/>
                        <a:gd name="T5" fmla="*/ 372 h 540"/>
                        <a:gd name="T6" fmla="*/ 414 w 600"/>
                        <a:gd name="T7" fmla="*/ 372 h 540"/>
                        <a:gd name="T8" fmla="*/ 343 w 600"/>
                        <a:gd name="T9" fmla="*/ 171 h 540"/>
                        <a:gd name="T10" fmla="*/ 198 w 600"/>
                        <a:gd name="T11" fmla="*/ 57 h 540"/>
                        <a:gd name="T12" fmla="*/ 41 w 600"/>
                        <a:gd name="T13" fmla="*/ 0 h 54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0" h="540">
                          <a:moveTo>
                            <a:pt x="60" y="0"/>
                          </a:moveTo>
                          <a:cubicBezTo>
                            <a:pt x="30" y="60"/>
                            <a:pt x="0" y="270"/>
                            <a:pt x="60" y="360"/>
                          </a:cubicBezTo>
                          <a:cubicBezTo>
                            <a:pt x="120" y="450"/>
                            <a:pt x="330" y="510"/>
                            <a:pt x="420" y="540"/>
                          </a:cubicBezTo>
                          <a:lnTo>
                            <a:pt x="600" y="540"/>
                          </a:lnTo>
                          <a:lnTo>
                            <a:pt x="497" y="248"/>
                          </a:lnTo>
                          <a:cubicBezTo>
                            <a:pt x="445" y="172"/>
                            <a:pt x="360" y="124"/>
                            <a:pt x="287" y="83"/>
                          </a:cubicBez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sp>
          <p:nvSpPr>
            <p:cNvPr id="43023" name="Rectangle 1282" descr="[DECORATIVE]"/>
            <p:cNvSpPr>
              <a:spLocks noChangeArrowheads="1"/>
            </p:cNvSpPr>
            <p:nvPr/>
          </p:nvSpPr>
          <p:spPr bwMode="auto">
            <a:xfrm rot="5400000">
              <a:off x="2245631" y="374686"/>
              <a:ext cx="4391119" cy="640717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25" name="Rectangle 1284" descr="[DECORATIVE]"/>
            <p:cNvSpPr>
              <a:spLocks noChangeArrowheads="1"/>
            </p:cNvSpPr>
            <p:nvPr/>
          </p:nvSpPr>
          <p:spPr bwMode="auto">
            <a:xfrm rot="5400000">
              <a:off x="4408495" y="268015"/>
              <a:ext cx="53961" cy="662305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26" name="Rectangle 1285" descr="[DECORATIVE]"/>
            <p:cNvSpPr>
              <a:spLocks noChangeArrowheads="1"/>
            </p:cNvSpPr>
            <p:nvPr/>
          </p:nvSpPr>
          <p:spPr bwMode="auto">
            <a:xfrm rot="5400000">
              <a:off x="4408495" y="1735107"/>
              <a:ext cx="53961" cy="662305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27" name="Rectangle 1286" descr="[DECORATIVE]"/>
            <p:cNvSpPr>
              <a:spLocks noChangeArrowheads="1"/>
            </p:cNvSpPr>
            <p:nvPr/>
          </p:nvSpPr>
          <p:spPr bwMode="auto">
            <a:xfrm rot="5400000">
              <a:off x="4408495" y="-1195902"/>
              <a:ext cx="53961" cy="662305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29" name="Rectangle 1288" descr="[DECORATIVE]"/>
            <p:cNvSpPr>
              <a:spLocks noChangeArrowheads="1"/>
            </p:cNvSpPr>
            <p:nvPr/>
          </p:nvSpPr>
          <p:spPr bwMode="auto">
            <a:xfrm rot="5400000">
              <a:off x="-556758" y="3769351"/>
              <a:ext cx="3419194" cy="577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98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4</a:t>
            </a:r>
            <a:endParaRPr lang="el-GR" dirty="0" smtClean="0"/>
          </a:p>
        </p:txBody>
      </p:sp>
      <p:pic>
        <p:nvPicPr>
          <p:cNvPr id="4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889" r="3223" b="87656"/>
          <a:stretch/>
        </p:blipFill>
        <p:spPr bwMode="auto">
          <a:xfrm>
            <a:off x="925165" y="1268760"/>
            <a:ext cx="3429000" cy="132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2020" y="1520788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Απλή ευθύγραμμη διάταξη</a:t>
            </a:r>
            <a:endParaRPr lang="el-GR" dirty="0"/>
          </a:p>
        </p:txBody>
      </p:sp>
      <p:pic>
        <p:nvPicPr>
          <p:cNvPr id="6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4204" r="3223" b="76637"/>
          <a:stretch/>
        </p:blipFill>
        <p:spPr bwMode="auto">
          <a:xfrm>
            <a:off x="925165" y="3045316"/>
            <a:ext cx="3429000" cy="12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52020" y="3215549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Διπλή ευθύγραμμη διάταξη</a:t>
            </a:r>
            <a:endParaRPr lang="el-GR" dirty="0"/>
          </a:p>
        </p:txBody>
      </p:sp>
      <p:pic>
        <p:nvPicPr>
          <p:cNvPr id="16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47921" r="2879" b="42819"/>
          <a:stretch/>
        </p:blipFill>
        <p:spPr bwMode="auto">
          <a:xfrm>
            <a:off x="926976" y="4795434"/>
            <a:ext cx="3429000" cy="13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52020" y="5013268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Διάταξη με βοηθητικούς κυκλικούς αγωγούς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9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5</a:t>
            </a:r>
            <a:endParaRPr lang="el-GR" dirty="0" smtClean="0"/>
          </a:p>
        </p:txBody>
      </p:sp>
      <p:pic>
        <p:nvPicPr>
          <p:cNvPr id="6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59004" r="2879" b="31521"/>
          <a:stretch/>
        </p:blipFill>
        <p:spPr bwMode="auto">
          <a:xfrm>
            <a:off x="935596" y="2962101"/>
            <a:ext cx="3429000" cy="13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52020" y="5049272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Κυκλική διάταξη</a:t>
            </a:r>
            <a:endParaRPr lang="el-GR" dirty="0"/>
          </a:p>
        </p:txBody>
      </p:sp>
      <p:pic>
        <p:nvPicPr>
          <p:cNvPr id="8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5518" r="3223" b="65157"/>
          <a:stretch/>
        </p:blipFill>
        <p:spPr bwMode="auto">
          <a:xfrm>
            <a:off x="935596" y="1268475"/>
            <a:ext cx="3429000" cy="13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52020" y="3197044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Οφιοειδής διάταξη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752020" y="1528873"/>
            <a:ext cx="3960000" cy="82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l-GR" dirty="0" smtClean="0"/>
              <a:t>Διάταξη με διανεμητή πολλαπλής εκροής</a:t>
            </a:r>
            <a:endParaRPr lang="el-GR" dirty="0"/>
          </a:p>
        </p:txBody>
      </p:sp>
      <p:pic>
        <p:nvPicPr>
          <p:cNvPr id="12" name="Picture 4" descr="Irrigation%20Drip%20line%20Arr%20185x7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70214" r="2879" b="20139"/>
          <a:stretch/>
        </p:blipFill>
        <p:spPr bwMode="auto">
          <a:xfrm>
            <a:off x="935596" y="4774307"/>
            <a:ext cx="3429000" cy="13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0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Διατάξεις </a:t>
            </a:r>
            <a:r>
              <a:rPr lang="el-GR" dirty="0" smtClean="0"/>
              <a:t>πλευρικών 6</a:t>
            </a:r>
            <a:endParaRPr lang="en-GB" dirty="0" smtClean="0"/>
          </a:p>
        </p:txBody>
      </p:sp>
      <p:sp>
        <p:nvSpPr>
          <p:cNvPr id="405" name="Freeform 64"/>
          <p:cNvSpPr>
            <a:spLocks/>
          </p:cNvSpPr>
          <p:nvPr/>
        </p:nvSpPr>
        <p:spPr bwMode="auto">
          <a:xfrm>
            <a:off x="647700" y="1196975"/>
            <a:ext cx="7848600" cy="4895850"/>
          </a:xfrm>
          <a:custGeom>
            <a:avLst/>
            <a:gdLst>
              <a:gd name="T0" fmla="*/ 0 w 4944"/>
              <a:gd name="T1" fmla="*/ 2479 h 2852"/>
              <a:gd name="T2" fmla="*/ 0 w 4944"/>
              <a:gd name="T3" fmla="*/ 0 h 2852"/>
              <a:gd name="T4" fmla="*/ 4944 w 4944"/>
              <a:gd name="T5" fmla="*/ 0 h 2852"/>
              <a:gd name="T6" fmla="*/ 4944 w 4944"/>
              <a:gd name="T7" fmla="*/ 2438 h 2852"/>
              <a:gd name="T8" fmla="*/ 0 w 4944"/>
              <a:gd name="T9" fmla="*/ 2479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2852">
                <a:moveTo>
                  <a:pt x="0" y="2479"/>
                </a:moveTo>
                <a:lnTo>
                  <a:pt x="0" y="0"/>
                </a:lnTo>
                <a:lnTo>
                  <a:pt x="4944" y="0"/>
                </a:lnTo>
                <a:lnTo>
                  <a:pt x="4944" y="2438"/>
                </a:lnTo>
                <a:cubicBezTo>
                  <a:pt x="4120" y="2852"/>
                  <a:pt x="1030" y="2471"/>
                  <a:pt x="0" y="2479"/>
                </a:cubicBezTo>
                <a:close/>
              </a:path>
            </a:pathLst>
          </a:cu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" name="Oval 29" descr="[DECORATIVE]"/>
          <p:cNvSpPr>
            <a:spLocks noChangeArrowheads="1"/>
          </p:cNvSpPr>
          <p:nvPr/>
        </p:nvSpPr>
        <p:spPr bwMode="auto">
          <a:xfrm flipH="1">
            <a:off x="6735763" y="1531938"/>
            <a:ext cx="1366837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" name="Oval 30" descr="[DECORATIVE]"/>
          <p:cNvSpPr>
            <a:spLocks noChangeArrowheads="1"/>
          </p:cNvSpPr>
          <p:nvPr/>
        </p:nvSpPr>
        <p:spPr bwMode="auto">
          <a:xfrm flipH="1">
            <a:off x="5810250" y="1531938"/>
            <a:ext cx="1366838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8" name="Oval 31" descr="[DECORATIVE]"/>
          <p:cNvSpPr>
            <a:spLocks noChangeArrowheads="1"/>
          </p:cNvSpPr>
          <p:nvPr/>
        </p:nvSpPr>
        <p:spPr bwMode="auto">
          <a:xfrm flipH="1">
            <a:off x="4886325" y="1531938"/>
            <a:ext cx="1366838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" name="Oval 32" descr="[DECORATIVE]"/>
          <p:cNvSpPr>
            <a:spLocks noChangeArrowheads="1"/>
          </p:cNvSpPr>
          <p:nvPr/>
        </p:nvSpPr>
        <p:spPr bwMode="auto">
          <a:xfrm flipH="1">
            <a:off x="3962400" y="1531938"/>
            <a:ext cx="1366838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0" name="Oval 33" descr="[DECORATIVE]"/>
          <p:cNvSpPr>
            <a:spLocks noChangeArrowheads="1"/>
          </p:cNvSpPr>
          <p:nvPr/>
        </p:nvSpPr>
        <p:spPr bwMode="auto">
          <a:xfrm flipH="1">
            <a:off x="3036888" y="1531938"/>
            <a:ext cx="1366837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1" name="Oval 34" descr="[DECORATIVE]"/>
          <p:cNvSpPr>
            <a:spLocks noChangeArrowheads="1"/>
          </p:cNvSpPr>
          <p:nvPr/>
        </p:nvSpPr>
        <p:spPr bwMode="auto">
          <a:xfrm flipH="1">
            <a:off x="2112963" y="1533525"/>
            <a:ext cx="1366837" cy="1366838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2" name="Oval 35" descr="[DECORATIVE]"/>
          <p:cNvSpPr>
            <a:spLocks noChangeArrowheads="1"/>
          </p:cNvSpPr>
          <p:nvPr/>
        </p:nvSpPr>
        <p:spPr bwMode="auto">
          <a:xfrm flipH="1">
            <a:off x="1189038" y="1531938"/>
            <a:ext cx="1366837" cy="1366837"/>
          </a:xfrm>
          <a:prstGeom prst="ellipse">
            <a:avLst/>
          </a:pr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" name="Arc 36"/>
          <p:cNvSpPr>
            <a:spLocks/>
          </p:cNvSpPr>
          <p:nvPr/>
        </p:nvSpPr>
        <p:spPr bwMode="auto">
          <a:xfrm rot="5400000" flipH="1">
            <a:off x="599281" y="1864519"/>
            <a:ext cx="1363663" cy="682625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35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0" y="21353"/>
                </a:moveTo>
                <a:cubicBezTo>
                  <a:pt x="135" y="9520"/>
                  <a:pt x="976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3"/>
                </a:moveTo>
                <a:cubicBezTo>
                  <a:pt x="135" y="9520"/>
                  <a:pt x="976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" name="Arc 37"/>
          <p:cNvSpPr>
            <a:spLocks/>
          </p:cNvSpPr>
          <p:nvPr/>
        </p:nvSpPr>
        <p:spPr bwMode="auto">
          <a:xfrm rot="16200000">
            <a:off x="7368381" y="1861344"/>
            <a:ext cx="1363663" cy="682625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35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0" y="21353"/>
                </a:moveTo>
                <a:cubicBezTo>
                  <a:pt x="135" y="9520"/>
                  <a:pt x="976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3"/>
                </a:moveTo>
                <a:cubicBezTo>
                  <a:pt x="135" y="9520"/>
                  <a:pt x="976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solidFill>
            <a:srgbClr val="00CCFF">
              <a:alpha val="30000"/>
            </a:srgbClr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46800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925" name="Group 24" descr="[DECORATIVE]"/>
          <p:cNvGrpSpPr>
            <a:grpSpLocks/>
          </p:cNvGrpSpPr>
          <p:nvPr/>
        </p:nvGrpSpPr>
        <p:grpSpPr bwMode="auto">
          <a:xfrm flipH="1">
            <a:off x="647700" y="2116138"/>
            <a:ext cx="7813675" cy="169862"/>
            <a:chOff x="317" y="3543"/>
            <a:chExt cx="4922" cy="107"/>
          </a:xfrm>
        </p:grpSpPr>
        <p:pic>
          <p:nvPicPr>
            <p:cNvPr id="39308" name="Picture 25" descr="[DECORATIVE]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3543"/>
              <a:ext cx="14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09" name="Picture 26" descr="[DECORATIVE]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3543"/>
              <a:ext cx="14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10" name="Picture 27" descr="[DECORATIVE]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543"/>
              <a:ext cx="14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11" name="Picture 28" descr="[DECORATIVE]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3543"/>
              <a:ext cx="14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6" name="Group 249" descr="[DECORATIVE]"/>
          <p:cNvGrpSpPr>
            <a:grpSpLocks/>
          </p:cNvGrpSpPr>
          <p:nvPr/>
        </p:nvGrpSpPr>
        <p:grpSpPr bwMode="auto">
          <a:xfrm>
            <a:off x="825500" y="2197100"/>
            <a:ext cx="7418388" cy="331788"/>
            <a:chOff x="520" y="1456"/>
            <a:chExt cx="4673" cy="209"/>
          </a:xfrm>
        </p:grpSpPr>
        <p:grpSp>
          <p:nvGrpSpPr>
            <p:cNvPr id="39126" name="Group 66"/>
            <p:cNvGrpSpPr>
              <a:grpSpLocks noChangeAspect="1"/>
            </p:cNvGrpSpPr>
            <p:nvPr/>
          </p:nvGrpSpPr>
          <p:grpSpPr bwMode="auto">
            <a:xfrm rot="10800000">
              <a:off x="4231" y="1457"/>
              <a:ext cx="219" cy="208"/>
              <a:chOff x="2429" y="4320"/>
              <a:chExt cx="1120" cy="1065"/>
            </a:xfrm>
          </p:grpSpPr>
          <p:sp>
            <p:nvSpPr>
              <p:cNvPr id="786" name="Freeform 67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7" name="Freeform 68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8" name="Freeform 69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9" name="Freeform 7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0" name="Freeform 71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1" name="Freeform 72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301" name="Group 7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93" name="Freeform 7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4" name="Freeform 7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5" name="Freeform 7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6" name="Freeform 7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7" name="Freeform 7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8" name="Freeform 7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27" name="Group 80"/>
            <p:cNvGrpSpPr>
              <a:grpSpLocks noChangeAspect="1"/>
            </p:cNvGrpSpPr>
            <p:nvPr/>
          </p:nvGrpSpPr>
          <p:grpSpPr bwMode="auto">
            <a:xfrm rot="10800000">
              <a:off x="3860" y="1457"/>
              <a:ext cx="218" cy="208"/>
              <a:chOff x="2429" y="4320"/>
              <a:chExt cx="1120" cy="1065"/>
            </a:xfrm>
          </p:grpSpPr>
          <p:sp>
            <p:nvSpPr>
              <p:cNvPr id="773" name="Freeform 81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4" name="Freeform 82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5" name="Freeform 83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6" name="Freeform 84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7" name="Freeform 85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8" name="Freeform 86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88" name="Group 8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80" name="Freeform 8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1" name="Freeform 8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2" name="Freeform 9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3" name="Freeform 9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4" name="Freeform 9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5" name="Freeform 9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28" name="Group 94"/>
            <p:cNvGrpSpPr>
              <a:grpSpLocks noChangeAspect="1"/>
            </p:cNvGrpSpPr>
            <p:nvPr/>
          </p:nvGrpSpPr>
          <p:grpSpPr bwMode="auto">
            <a:xfrm rot="10800000">
              <a:off x="3489" y="1457"/>
              <a:ext cx="219" cy="208"/>
              <a:chOff x="2429" y="4320"/>
              <a:chExt cx="1120" cy="1065"/>
            </a:xfrm>
          </p:grpSpPr>
          <p:sp>
            <p:nvSpPr>
              <p:cNvPr id="760" name="Freeform 9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1" name="Freeform 9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2" name="Freeform 9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3" name="Freeform 9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4" name="Freeform 9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5" name="Freeform 10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75" name="Group 10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67" name="Freeform 10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8" name="Freeform 10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9" name="Freeform 10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0" name="Freeform 10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1" name="Freeform 10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2" name="Freeform 10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29" name="Group 108"/>
            <p:cNvGrpSpPr>
              <a:grpSpLocks noChangeAspect="1"/>
            </p:cNvGrpSpPr>
            <p:nvPr/>
          </p:nvGrpSpPr>
          <p:grpSpPr bwMode="auto">
            <a:xfrm rot="10800000">
              <a:off x="3118" y="1457"/>
              <a:ext cx="219" cy="208"/>
              <a:chOff x="2429" y="4320"/>
              <a:chExt cx="1120" cy="1065"/>
            </a:xfrm>
          </p:grpSpPr>
          <p:sp>
            <p:nvSpPr>
              <p:cNvPr id="747" name="Freeform 109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8" name="Freeform 110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9" name="Freeform 111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0" name="Freeform 112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1" name="Freeform 113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2" name="Freeform 114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62" name="Group 115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54" name="Freeform 116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5" name="Freeform 117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6" name="Freeform 118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7" name="Freeform 119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8" name="Freeform 120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9" name="Freeform 121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0" name="Group 122"/>
            <p:cNvGrpSpPr>
              <a:grpSpLocks noChangeAspect="1"/>
            </p:cNvGrpSpPr>
            <p:nvPr/>
          </p:nvGrpSpPr>
          <p:grpSpPr bwMode="auto">
            <a:xfrm rot="10800000">
              <a:off x="2747" y="1457"/>
              <a:ext cx="218" cy="208"/>
              <a:chOff x="2429" y="4320"/>
              <a:chExt cx="1120" cy="1065"/>
            </a:xfrm>
          </p:grpSpPr>
          <p:sp>
            <p:nvSpPr>
              <p:cNvPr id="734" name="Freeform 123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5" name="Freeform 124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6" name="Freeform 125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7" name="Freeform 126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8" name="Freeform 127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9" name="Freeform 128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49" name="Group 129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41" name="Freeform 130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2" name="Freeform 131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3" name="Freeform 132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4" name="Freeform 133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5" name="Freeform 134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6" name="Freeform 135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1" name="Group 136"/>
            <p:cNvGrpSpPr>
              <a:grpSpLocks noChangeAspect="1"/>
            </p:cNvGrpSpPr>
            <p:nvPr/>
          </p:nvGrpSpPr>
          <p:grpSpPr bwMode="auto">
            <a:xfrm rot="10800000">
              <a:off x="2375" y="1457"/>
              <a:ext cx="218" cy="208"/>
              <a:chOff x="2429" y="4320"/>
              <a:chExt cx="1120" cy="1065"/>
            </a:xfrm>
          </p:grpSpPr>
          <p:sp>
            <p:nvSpPr>
              <p:cNvPr id="721" name="Freeform 137" descr="[DECORATIVE]"/>
              <p:cNvSpPr>
                <a:spLocks noChangeAspect="1"/>
              </p:cNvSpPr>
              <p:nvPr/>
            </p:nvSpPr>
            <p:spPr bwMode="auto">
              <a:xfrm>
                <a:off x="245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" name="Freeform 138" descr="[DECORATIVE]"/>
              <p:cNvSpPr>
                <a:spLocks noChangeAspect="1"/>
              </p:cNvSpPr>
              <p:nvPr/>
            </p:nvSpPr>
            <p:spPr bwMode="auto">
              <a:xfrm rot="2907276">
                <a:off x="271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" name="Freeform 139" descr="[DECORATIVE]"/>
              <p:cNvSpPr>
                <a:spLocks noChangeAspect="1"/>
              </p:cNvSpPr>
              <p:nvPr/>
            </p:nvSpPr>
            <p:spPr bwMode="auto">
              <a:xfrm>
                <a:off x="2927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4" name="Freeform 140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5" name="Freeform 141" descr="[DECORATIVE]"/>
              <p:cNvSpPr>
                <a:spLocks noChangeAspect="1"/>
              </p:cNvSpPr>
              <p:nvPr/>
            </p:nvSpPr>
            <p:spPr bwMode="auto">
              <a:xfrm>
                <a:off x="286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6" name="Freeform 142" descr="[DECORATIVE]"/>
              <p:cNvSpPr>
                <a:spLocks noChangeAspect="1"/>
              </p:cNvSpPr>
              <p:nvPr/>
            </p:nvSpPr>
            <p:spPr bwMode="auto">
              <a:xfrm>
                <a:off x="2840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36" name="Group 14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28" name="Freeform 14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9" name="Freeform 14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0" name="Freeform 14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4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1" name="Freeform 14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12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2" name="Freeform 14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00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3" name="Freeform 14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84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2" name="Group 150"/>
            <p:cNvGrpSpPr>
              <a:grpSpLocks noChangeAspect="1"/>
            </p:cNvGrpSpPr>
            <p:nvPr/>
          </p:nvGrpSpPr>
          <p:grpSpPr bwMode="auto">
            <a:xfrm rot="10800000">
              <a:off x="520" y="1457"/>
              <a:ext cx="219" cy="208"/>
              <a:chOff x="2429" y="4320"/>
              <a:chExt cx="1120" cy="1065"/>
            </a:xfrm>
          </p:grpSpPr>
          <p:sp>
            <p:nvSpPr>
              <p:cNvPr id="708" name="Freeform 151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9" name="Freeform 152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0" name="Freeform 153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1" name="Freeform 154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2" name="Freeform 155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3" name="Freeform 156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23" name="Group 15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15" name="Freeform 15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6" name="Freeform 15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7" name="Freeform 16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8" name="Freeform 16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9" name="Freeform 16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0" name="Freeform 16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3" name="Group 164"/>
            <p:cNvGrpSpPr>
              <a:grpSpLocks noChangeAspect="1"/>
            </p:cNvGrpSpPr>
            <p:nvPr/>
          </p:nvGrpSpPr>
          <p:grpSpPr bwMode="auto">
            <a:xfrm rot="10800000">
              <a:off x="891" y="1457"/>
              <a:ext cx="219" cy="208"/>
              <a:chOff x="2429" y="4320"/>
              <a:chExt cx="1120" cy="1065"/>
            </a:xfrm>
          </p:grpSpPr>
          <p:sp>
            <p:nvSpPr>
              <p:cNvPr id="695" name="Freeform 16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6" name="Freeform 16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7" name="Freeform 16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8" name="Freeform 16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9" name="Freeform 16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0" name="Freeform 17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210" name="Group 17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702" name="Freeform 17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3" name="Freeform 17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4" name="Freeform 17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5" name="Freeform 17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6" name="Freeform 17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7" name="Freeform 17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4" name="Group 178"/>
            <p:cNvGrpSpPr>
              <a:grpSpLocks noChangeAspect="1"/>
            </p:cNvGrpSpPr>
            <p:nvPr/>
          </p:nvGrpSpPr>
          <p:grpSpPr bwMode="auto">
            <a:xfrm rot="10800000">
              <a:off x="4974" y="1456"/>
              <a:ext cx="219" cy="208"/>
              <a:chOff x="2429" y="4320"/>
              <a:chExt cx="1120" cy="1065"/>
            </a:xfrm>
          </p:grpSpPr>
          <p:sp>
            <p:nvSpPr>
              <p:cNvPr id="682" name="Freeform 179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3" name="Freeform 180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4" name="Freeform 181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5" name="Freeform 182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6" name="Freeform 183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7" name="Freeform 184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197" name="Group 185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89" name="Freeform 186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0" name="Freeform 187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1" name="Freeform 188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2" name="Freeform 189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3" name="Freeform 190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4" name="Freeform 191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5" name="Group 192"/>
            <p:cNvGrpSpPr>
              <a:grpSpLocks noChangeAspect="1"/>
            </p:cNvGrpSpPr>
            <p:nvPr/>
          </p:nvGrpSpPr>
          <p:grpSpPr bwMode="auto">
            <a:xfrm rot="10800000">
              <a:off x="4602" y="1457"/>
              <a:ext cx="219" cy="208"/>
              <a:chOff x="2429" y="4320"/>
              <a:chExt cx="1120" cy="1065"/>
            </a:xfrm>
          </p:grpSpPr>
          <p:sp>
            <p:nvSpPr>
              <p:cNvPr id="669" name="Freeform 193" descr="[DECORATIVE]"/>
              <p:cNvSpPr>
                <a:spLocks noChangeAspect="1"/>
              </p:cNvSpPr>
              <p:nvPr/>
            </p:nvSpPr>
            <p:spPr bwMode="auto">
              <a:xfrm>
                <a:off x="2409" y="449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0" name="Freeform 194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8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1" name="Freeform 195" descr="[DECORATIVE]"/>
              <p:cNvSpPr>
                <a:spLocks noChangeAspect="1"/>
              </p:cNvSpPr>
              <p:nvPr/>
            </p:nvSpPr>
            <p:spPr bwMode="auto">
              <a:xfrm>
                <a:off x="2910" y="4520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2" name="Freeform 196" descr="[DECORATIVE]"/>
              <p:cNvSpPr>
                <a:spLocks noChangeAspect="1"/>
              </p:cNvSpPr>
              <p:nvPr/>
            </p:nvSpPr>
            <p:spPr bwMode="auto">
              <a:xfrm>
                <a:off x="2557" y="480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3" name="Freeform 197" descr="[DECORATIVE]"/>
              <p:cNvSpPr>
                <a:spLocks noChangeAspect="1"/>
              </p:cNvSpPr>
              <p:nvPr/>
            </p:nvSpPr>
            <p:spPr bwMode="auto">
              <a:xfrm>
                <a:off x="2818" y="4786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4" name="Freeform 198" descr="[DECORATIVE]"/>
              <p:cNvSpPr>
                <a:spLocks noChangeAspect="1"/>
              </p:cNvSpPr>
              <p:nvPr/>
            </p:nvSpPr>
            <p:spPr bwMode="auto">
              <a:xfrm>
                <a:off x="2838" y="4745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184" name="Group 199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76" name="Freeform 200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400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7" name="Freeform 201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405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8" name="Freeform 202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79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9" name="Freeform 203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87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0" name="Freeform 204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904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1" name="Freeform 205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810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6" name="Group 206"/>
            <p:cNvGrpSpPr>
              <a:grpSpLocks noChangeAspect="1"/>
            </p:cNvGrpSpPr>
            <p:nvPr/>
          </p:nvGrpSpPr>
          <p:grpSpPr bwMode="auto">
            <a:xfrm rot="10800000">
              <a:off x="1262" y="1457"/>
              <a:ext cx="218" cy="208"/>
              <a:chOff x="2429" y="4320"/>
              <a:chExt cx="1120" cy="1065"/>
            </a:xfrm>
          </p:grpSpPr>
          <p:sp>
            <p:nvSpPr>
              <p:cNvPr id="656" name="Freeform 207" descr="[DECORATIVE]"/>
              <p:cNvSpPr>
                <a:spLocks noChangeAspect="1"/>
              </p:cNvSpPr>
              <p:nvPr/>
            </p:nvSpPr>
            <p:spPr bwMode="auto">
              <a:xfrm>
                <a:off x="2470" y="4474"/>
                <a:ext cx="622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7" name="Freeform 208" descr="[DECORATIVE]"/>
              <p:cNvSpPr>
                <a:spLocks noChangeAspect="1"/>
              </p:cNvSpPr>
              <p:nvPr/>
            </p:nvSpPr>
            <p:spPr bwMode="auto">
              <a:xfrm rot="2907276">
                <a:off x="2733" y="4370"/>
                <a:ext cx="599" cy="539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8" name="Freeform 209" descr="[DECORATIVE]"/>
              <p:cNvSpPr>
                <a:spLocks noChangeAspect="1"/>
              </p:cNvSpPr>
              <p:nvPr/>
            </p:nvSpPr>
            <p:spPr bwMode="auto">
              <a:xfrm>
                <a:off x="2948" y="4499"/>
                <a:ext cx="596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9" name="Freeform 210" descr="[DECORATIVE]"/>
              <p:cNvSpPr>
                <a:spLocks noChangeAspect="1"/>
              </p:cNvSpPr>
              <p:nvPr/>
            </p:nvSpPr>
            <p:spPr bwMode="auto">
              <a:xfrm>
                <a:off x="2578" y="4786"/>
                <a:ext cx="503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" name="Freeform 211" descr="[DECORATIVE]"/>
              <p:cNvSpPr>
                <a:spLocks noChangeAspect="1"/>
              </p:cNvSpPr>
              <p:nvPr/>
            </p:nvSpPr>
            <p:spPr bwMode="auto">
              <a:xfrm>
                <a:off x="2881" y="4765"/>
                <a:ext cx="396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1" name="Freeform 212" descr="[DECORATIVE]"/>
              <p:cNvSpPr>
                <a:spLocks noChangeAspect="1"/>
              </p:cNvSpPr>
              <p:nvPr/>
            </p:nvSpPr>
            <p:spPr bwMode="auto">
              <a:xfrm>
                <a:off x="2861" y="4724"/>
                <a:ext cx="709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171" name="Group 213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63" name="Freeform 214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5" y="3359"/>
                  <a:ext cx="411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4" name="Freeform 215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6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5" name="Freeform 216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5" y="3540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6" name="Freeform 217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54" y="3650"/>
                  <a:ext cx="415" cy="365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7" name="Freeform 218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41" y="3863"/>
                  <a:ext cx="415" cy="370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8" name="Freeform 219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26" y="3769"/>
                  <a:ext cx="416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7" name="Group 220"/>
            <p:cNvGrpSpPr>
              <a:grpSpLocks noChangeAspect="1"/>
            </p:cNvGrpSpPr>
            <p:nvPr/>
          </p:nvGrpSpPr>
          <p:grpSpPr bwMode="auto">
            <a:xfrm rot="10800000">
              <a:off x="1633" y="1457"/>
              <a:ext cx="219" cy="208"/>
              <a:chOff x="2429" y="4320"/>
              <a:chExt cx="1120" cy="1065"/>
            </a:xfrm>
          </p:grpSpPr>
          <p:sp>
            <p:nvSpPr>
              <p:cNvPr id="643" name="Freeform 221" descr="[DECORATIVE]"/>
              <p:cNvSpPr>
                <a:spLocks noChangeAspect="1"/>
              </p:cNvSpPr>
              <p:nvPr/>
            </p:nvSpPr>
            <p:spPr bwMode="auto">
              <a:xfrm>
                <a:off x="242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4" name="Freeform 222" descr="[DECORATIVE]"/>
              <p:cNvSpPr>
                <a:spLocks noChangeAspect="1"/>
              </p:cNvSpPr>
              <p:nvPr/>
            </p:nvSpPr>
            <p:spPr bwMode="auto">
              <a:xfrm rot="2907276">
                <a:off x="269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5" name="Freeform 223" descr="[DECORATIVE]"/>
              <p:cNvSpPr>
                <a:spLocks noChangeAspect="1"/>
              </p:cNvSpPr>
              <p:nvPr/>
            </p:nvSpPr>
            <p:spPr bwMode="auto">
              <a:xfrm>
                <a:off x="293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6" name="Freeform 224" descr="[DECORATIVE]"/>
              <p:cNvSpPr>
                <a:spLocks noChangeAspect="1"/>
              </p:cNvSpPr>
              <p:nvPr/>
            </p:nvSpPr>
            <p:spPr bwMode="auto">
              <a:xfrm>
                <a:off x="257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7" name="Freeform 225" descr="[DECORATIVE]"/>
              <p:cNvSpPr>
                <a:spLocks noChangeAspect="1"/>
              </p:cNvSpPr>
              <p:nvPr/>
            </p:nvSpPr>
            <p:spPr bwMode="auto">
              <a:xfrm>
                <a:off x="283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8" name="Freeform 226" descr="[DECORATIVE]"/>
              <p:cNvSpPr>
                <a:spLocks noChangeAspect="1"/>
              </p:cNvSpPr>
              <p:nvPr/>
            </p:nvSpPr>
            <p:spPr bwMode="auto">
              <a:xfrm>
                <a:off x="2859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158" name="Group 227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50" name="Freeform 228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4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1" name="Freeform 229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85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2" name="Freeform 230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64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3" name="Freeform 231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537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4" name="Freeform 232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72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" name="Freeform 233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4008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138" name="Group 234"/>
            <p:cNvGrpSpPr>
              <a:grpSpLocks noChangeAspect="1"/>
            </p:cNvGrpSpPr>
            <p:nvPr/>
          </p:nvGrpSpPr>
          <p:grpSpPr bwMode="auto">
            <a:xfrm rot="10800000">
              <a:off x="2004" y="1457"/>
              <a:ext cx="219" cy="208"/>
              <a:chOff x="2429" y="4320"/>
              <a:chExt cx="1120" cy="1065"/>
            </a:xfrm>
          </p:grpSpPr>
          <p:sp>
            <p:nvSpPr>
              <p:cNvPr id="630" name="Freeform 235" descr="[DECORATIVE]"/>
              <p:cNvSpPr>
                <a:spLocks noChangeAspect="1"/>
              </p:cNvSpPr>
              <p:nvPr/>
            </p:nvSpPr>
            <p:spPr bwMode="auto">
              <a:xfrm>
                <a:off x="2409" y="4474"/>
                <a:ext cx="624" cy="527"/>
              </a:xfrm>
              <a:custGeom>
                <a:avLst/>
                <a:gdLst>
                  <a:gd name="T0" fmla="*/ 16 w 622"/>
                  <a:gd name="T1" fmla="*/ 90 h 525"/>
                  <a:gd name="T2" fmla="*/ 159 w 622"/>
                  <a:gd name="T3" fmla="*/ 413 h 525"/>
                  <a:gd name="T4" fmla="*/ 442 w 622"/>
                  <a:gd name="T5" fmla="*/ 525 h 525"/>
                  <a:gd name="T6" fmla="*/ 622 w 622"/>
                  <a:gd name="T7" fmla="*/ 525 h 525"/>
                  <a:gd name="T8" fmla="*/ 519 w 622"/>
                  <a:gd name="T9" fmla="*/ 233 h 525"/>
                  <a:gd name="T10" fmla="*/ 256 w 622"/>
                  <a:gd name="T11" fmla="*/ 0 h 525"/>
                  <a:gd name="T12" fmla="*/ 16 w 622"/>
                  <a:gd name="T13" fmla="*/ 9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525">
                    <a:moveTo>
                      <a:pt x="16" y="90"/>
                    </a:moveTo>
                    <a:cubicBezTo>
                      <a:pt x="0" y="159"/>
                      <a:pt x="88" y="341"/>
                      <a:pt x="159" y="413"/>
                    </a:cubicBezTo>
                    <a:cubicBezTo>
                      <a:pt x="230" y="485"/>
                      <a:pt x="365" y="506"/>
                      <a:pt x="442" y="525"/>
                    </a:cubicBezTo>
                    <a:lnTo>
                      <a:pt x="622" y="525"/>
                    </a:lnTo>
                    <a:lnTo>
                      <a:pt x="519" y="233"/>
                    </a:lnTo>
                    <a:cubicBezTo>
                      <a:pt x="458" y="146"/>
                      <a:pt x="340" y="24"/>
                      <a:pt x="256" y="0"/>
                    </a:cubicBezTo>
                    <a:lnTo>
                      <a:pt x="16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1" name="Freeform 236" descr="[DECORATIVE]"/>
              <p:cNvSpPr>
                <a:spLocks noChangeAspect="1"/>
              </p:cNvSpPr>
              <p:nvPr/>
            </p:nvSpPr>
            <p:spPr bwMode="auto">
              <a:xfrm rot="2907276">
                <a:off x="2672" y="4369"/>
                <a:ext cx="599" cy="542"/>
              </a:xfrm>
              <a:custGeom>
                <a:avLst/>
                <a:gdLst>
                  <a:gd name="T0" fmla="*/ 60 w 600"/>
                  <a:gd name="T1" fmla="*/ 0 h 540"/>
                  <a:gd name="T2" fmla="*/ 60 w 600"/>
                  <a:gd name="T3" fmla="*/ 360 h 540"/>
                  <a:gd name="T4" fmla="*/ 420 w 600"/>
                  <a:gd name="T5" fmla="*/ 540 h 540"/>
                  <a:gd name="T6" fmla="*/ 600 w 600"/>
                  <a:gd name="T7" fmla="*/ 540 h 540"/>
                  <a:gd name="T8" fmla="*/ 497 w 600"/>
                  <a:gd name="T9" fmla="*/ 248 h 540"/>
                  <a:gd name="T10" fmla="*/ 287 w 600"/>
                  <a:gd name="T11" fmla="*/ 83 h 540"/>
                  <a:gd name="T12" fmla="*/ 60 w 600"/>
                  <a:gd name="T1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540">
                    <a:moveTo>
                      <a:pt x="60" y="0"/>
                    </a:moveTo>
                    <a:cubicBezTo>
                      <a:pt x="30" y="60"/>
                      <a:pt x="0" y="270"/>
                      <a:pt x="60" y="360"/>
                    </a:cubicBezTo>
                    <a:cubicBezTo>
                      <a:pt x="120" y="450"/>
                      <a:pt x="330" y="510"/>
                      <a:pt x="420" y="540"/>
                    </a:cubicBezTo>
                    <a:lnTo>
                      <a:pt x="600" y="540"/>
                    </a:lnTo>
                    <a:lnTo>
                      <a:pt x="497" y="248"/>
                    </a:lnTo>
                    <a:cubicBezTo>
                      <a:pt x="445" y="172"/>
                      <a:pt x="360" y="124"/>
                      <a:pt x="287" y="83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2" name="Freeform 237" descr="[DECORATIVE]"/>
              <p:cNvSpPr>
                <a:spLocks noChangeAspect="1"/>
              </p:cNvSpPr>
              <p:nvPr/>
            </p:nvSpPr>
            <p:spPr bwMode="auto">
              <a:xfrm>
                <a:off x="2910" y="4499"/>
                <a:ext cx="593" cy="527"/>
              </a:xfrm>
              <a:custGeom>
                <a:avLst/>
                <a:gdLst>
                  <a:gd name="T0" fmla="*/ 552 w 593"/>
                  <a:gd name="T1" fmla="*/ 45 h 528"/>
                  <a:gd name="T2" fmla="*/ 162 w 593"/>
                  <a:gd name="T3" fmla="*/ 67 h 528"/>
                  <a:gd name="T4" fmla="*/ 20 w 593"/>
                  <a:gd name="T5" fmla="*/ 350 h 528"/>
                  <a:gd name="T6" fmla="*/ 0 w 593"/>
                  <a:gd name="T7" fmla="*/ 528 h 528"/>
                  <a:gd name="T8" fmla="*/ 302 w 593"/>
                  <a:gd name="T9" fmla="*/ 460 h 528"/>
                  <a:gd name="T10" fmla="*/ 485 w 593"/>
                  <a:gd name="T11" fmla="*/ 337 h 528"/>
                  <a:gd name="T12" fmla="*/ 552 w 593"/>
                  <a:gd name="T13" fmla="*/ 4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28">
                    <a:moveTo>
                      <a:pt x="552" y="45"/>
                    </a:moveTo>
                    <a:cubicBezTo>
                      <a:pt x="498" y="0"/>
                      <a:pt x="251" y="16"/>
                      <a:pt x="162" y="67"/>
                    </a:cubicBezTo>
                    <a:cubicBezTo>
                      <a:pt x="73" y="118"/>
                      <a:pt x="47" y="273"/>
                      <a:pt x="20" y="350"/>
                    </a:cubicBezTo>
                    <a:lnTo>
                      <a:pt x="0" y="528"/>
                    </a:lnTo>
                    <a:lnTo>
                      <a:pt x="302" y="460"/>
                    </a:lnTo>
                    <a:cubicBezTo>
                      <a:pt x="383" y="428"/>
                      <a:pt x="443" y="406"/>
                      <a:pt x="485" y="337"/>
                    </a:cubicBezTo>
                    <a:cubicBezTo>
                      <a:pt x="527" y="268"/>
                      <a:pt x="593" y="99"/>
                      <a:pt x="552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3" name="Freeform 238" descr="[DECORATIVE]"/>
              <p:cNvSpPr>
                <a:spLocks noChangeAspect="1"/>
              </p:cNvSpPr>
              <p:nvPr/>
            </p:nvSpPr>
            <p:spPr bwMode="auto">
              <a:xfrm>
                <a:off x="2557" y="4786"/>
                <a:ext cx="506" cy="517"/>
              </a:xfrm>
              <a:custGeom>
                <a:avLst/>
                <a:gdLst>
                  <a:gd name="T0" fmla="*/ 0 w 503"/>
                  <a:gd name="T1" fmla="*/ 457 h 519"/>
                  <a:gd name="T2" fmla="*/ 185 w 503"/>
                  <a:gd name="T3" fmla="*/ 472 h 519"/>
                  <a:gd name="T4" fmla="*/ 455 w 503"/>
                  <a:gd name="T5" fmla="*/ 174 h 519"/>
                  <a:gd name="T6" fmla="*/ 503 w 503"/>
                  <a:gd name="T7" fmla="*/ 0 h 519"/>
                  <a:gd name="T8" fmla="*/ 194 w 503"/>
                  <a:gd name="T9" fmla="*/ 21 h 519"/>
                  <a:gd name="T10" fmla="*/ 30 w 503"/>
                  <a:gd name="T11" fmla="*/ 195 h 519"/>
                  <a:gd name="T12" fmla="*/ 0 w 503"/>
                  <a:gd name="T13" fmla="*/ 45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19">
                    <a:moveTo>
                      <a:pt x="0" y="457"/>
                    </a:moveTo>
                    <a:cubicBezTo>
                      <a:pt x="26" y="503"/>
                      <a:pt x="109" y="519"/>
                      <a:pt x="185" y="472"/>
                    </a:cubicBezTo>
                    <a:cubicBezTo>
                      <a:pt x="261" y="425"/>
                      <a:pt x="402" y="252"/>
                      <a:pt x="455" y="174"/>
                    </a:cubicBezTo>
                    <a:lnTo>
                      <a:pt x="503" y="0"/>
                    </a:lnTo>
                    <a:lnTo>
                      <a:pt x="194" y="21"/>
                    </a:lnTo>
                    <a:cubicBezTo>
                      <a:pt x="115" y="53"/>
                      <a:pt x="62" y="122"/>
                      <a:pt x="30" y="195"/>
                    </a:cubicBezTo>
                    <a:lnTo>
                      <a:pt x="0" y="4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4" name="Freeform 239" descr="[DECORATIVE]"/>
              <p:cNvSpPr>
                <a:spLocks noChangeAspect="1"/>
              </p:cNvSpPr>
              <p:nvPr/>
            </p:nvSpPr>
            <p:spPr bwMode="auto">
              <a:xfrm>
                <a:off x="2818" y="4765"/>
                <a:ext cx="399" cy="640"/>
              </a:xfrm>
              <a:custGeom>
                <a:avLst/>
                <a:gdLst>
                  <a:gd name="T0" fmla="*/ 274 w 396"/>
                  <a:gd name="T1" fmla="*/ 639 h 639"/>
                  <a:gd name="T2" fmla="*/ 386 w 396"/>
                  <a:gd name="T3" fmla="*/ 339 h 639"/>
                  <a:gd name="T4" fmla="*/ 212 w 396"/>
                  <a:gd name="T5" fmla="*/ 90 h 639"/>
                  <a:gd name="T6" fmla="*/ 55 w 396"/>
                  <a:gd name="T7" fmla="*/ 0 h 639"/>
                  <a:gd name="T8" fmla="*/ 0 w 396"/>
                  <a:gd name="T9" fmla="*/ 305 h 639"/>
                  <a:gd name="T10" fmla="*/ 100 w 396"/>
                  <a:gd name="T11" fmla="*/ 552 h 639"/>
                  <a:gd name="T12" fmla="*/ 274 w 396"/>
                  <a:gd name="T13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639">
                    <a:moveTo>
                      <a:pt x="274" y="639"/>
                    </a:moveTo>
                    <a:cubicBezTo>
                      <a:pt x="322" y="604"/>
                      <a:pt x="396" y="430"/>
                      <a:pt x="386" y="339"/>
                    </a:cubicBezTo>
                    <a:cubicBezTo>
                      <a:pt x="376" y="248"/>
                      <a:pt x="267" y="146"/>
                      <a:pt x="212" y="90"/>
                    </a:cubicBezTo>
                    <a:lnTo>
                      <a:pt x="55" y="0"/>
                    </a:lnTo>
                    <a:lnTo>
                      <a:pt x="0" y="305"/>
                    </a:lnTo>
                    <a:cubicBezTo>
                      <a:pt x="7" y="396"/>
                      <a:pt x="54" y="496"/>
                      <a:pt x="100" y="552"/>
                    </a:cubicBezTo>
                    <a:lnTo>
                      <a:pt x="274" y="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5" name="Freeform 240" descr="[DECORATIVE]"/>
              <p:cNvSpPr>
                <a:spLocks noChangeAspect="1"/>
              </p:cNvSpPr>
              <p:nvPr/>
            </p:nvSpPr>
            <p:spPr bwMode="auto">
              <a:xfrm>
                <a:off x="2838" y="4724"/>
                <a:ext cx="711" cy="399"/>
              </a:xfrm>
              <a:custGeom>
                <a:avLst/>
                <a:gdLst>
                  <a:gd name="T0" fmla="*/ 687 w 711"/>
                  <a:gd name="T1" fmla="*/ 265 h 403"/>
                  <a:gd name="T2" fmla="*/ 568 w 711"/>
                  <a:gd name="T3" fmla="*/ 74 h 403"/>
                  <a:gd name="T4" fmla="*/ 173 w 711"/>
                  <a:gd name="T5" fmla="*/ 0 h 403"/>
                  <a:gd name="T6" fmla="*/ 0 w 711"/>
                  <a:gd name="T7" fmla="*/ 50 h 403"/>
                  <a:gd name="T8" fmla="*/ 177 w 711"/>
                  <a:gd name="T9" fmla="*/ 212 h 403"/>
                  <a:gd name="T10" fmla="*/ 427 w 711"/>
                  <a:gd name="T11" fmla="*/ 403 h 403"/>
                  <a:gd name="T12" fmla="*/ 687 w 711"/>
                  <a:gd name="T13" fmla="*/ 26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403">
                    <a:moveTo>
                      <a:pt x="687" y="265"/>
                    </a:moveTo>
                    <a:cubicBezTo>
                      <a:pt x="711" y="210"/>
                      <a:pt x="654" y="118"/>
                      <a:pt x="568" y="74"/>
                    </a:cubicBezTo>
                    <a:cubicBezTo>
                      <a:pt x="482" y="30"/>
                      <a:pt x="267" y="4"/>
                      <a:pt x="173" y="0"/>
                    </a:cubicBezTo>
                    <a:lnTo>
                      <a:pt x="0" y="50"/>
                    </a:lnTo>
                    <a:lnTo>
                      <a:pt x="177" y="212"/>
                    </a:lnTo>
                    <a:cubicBezTo>
                      <a:pt x="248" y="271"/>
                      <a:pt x="342" y="394"/>
                      <a:pt x="427" y="403"/>
                    </a:cubicBezTo>
                    <a:lnTo>
                      <a:pt x="68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9145" name="Group 241"/>
              <p:cNvGrpSpPr>
                <a:grpSpLocks noChangeAspect="1"/>
              </p:cNvGrpSpPr>
              <p:nvPr/>
            </p:nvGrpSpPr>
            <p:grpSpPr bwMode="auto">
              <a:xfrm>
                <a:off x="2499" y="4366"/>
                <a:ext cx="903" cy="910"/>
                <a:chOff x="3515" y="3323"/>
                <a:chExt cx="903" cy="910"/>
              </a:xfrm>
            </p:grpSpPr>
            <p:sp>
              <p:nvSpPr>
                <p:cNvPr id="637" name="Freeform 242" descr="[DECORATIVE]"/>
                <p:cNvSpPr>
                  <a:spLocks noChangeAspect="1"/>
                </p:cNvSpPr>
                <p:nvPr/>
              </p:nvSpPr>
              <p:spPr bwMode="auto">
                <a:xfrm rot="1066276">
                  <a:off x="3604" y="3359"/>
                  <a:ext cx="414" cy="36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" name="Freeform 243" descr="[DECORATIVE]"/>
                <p:cNvSpPr>
                  <a:spLocks noChangeAspect="1"/>
                </p:cNvSpPr>
                <p:nvPr/>
              </p:nvSpPr>
              <p:spPr bwMode="auto">
                <a:xfrm rot="3973553">
                  <a:off x="3844" y="3364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" name="Freeform 244" descr="[DECORATIVE]"/>
                <p:cNvSpPr>
                  <a:spLocks noChangeAspect="1"/>
                </p:cNvSpPr>
                <p:nvPr/>
              </p:nvSpPr>
              <p:spPr bwMode="auto">
                <a:xfrm rot="6862167">
                  <a:off x="4023" y="3538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" name="Freeform 245" descr="[DECORATIVE]"/>
                <p:cNvSpPr>
                  <a:spLocks noChangeAspect="1"/>
                </p:cNvSpPr>
                <p:nvPr/>
              </p:nvSpPr>
              <p:spPr bwMode="auto">
                <a:xfrm rot="-3396166">
                  <a:off x="3496" y="3646"/>
                  <a:ext cx="415" cy="373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" name="Freeform 246" descr="[DECORATIVE]"/>
                <p:cNvSpPr>
                  <a:spLocks noChangeAspect="1"/>
                </p:cNvSpPr>
                <p:nvPr/>
              </p:nvSpPr>
              <p:spPr bwMode="auto">
                <a:xfrm rot="-7148279">
                  <a:off x="3683" y="3863"/>
                  <a:ext cx="415" cy="368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2" name="Freeform 247" descr="[DECORATIVE]"/>
                <p:cNvSpPr>
                  <a:spLocks noChangeAspect="1"/>
                </p:cNvSpPr>
                <p:nvPr/>
              </p:nvSpPr>
              <p:spPr bwMode="auto">
                <a:xfrm rot="10904745">
                  <a:off x="3967" y="3769"/>
                  <a:ext cx="414" cy="374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8927" name="Group 251" descr="[DECORATIVE]"/>
          <p:cNvGrpSpPr>
            <a:grpSpLocks/>
          </p:cNvGrpSpPr>
          <p:nvPr/>
        </p:nvGrpSpPr>
        <p:grpSpPr bwMode="auto">
          <a:xfrm>
            <a:off x="647700" y="3670300"/>
            <a:ext cx="7813675" cy="1379538"/>
            <a:chOff x="408" y="1049"/>
            <a:chExt cx="4922" cy="869"/>
          </a:xfrm>
        </p:grpSpPr>
        <p:sp>
          <p:nvSpPr>
            <p:cNvPr id="409" name="Oval 252" descr="[DECORATIVE]"/>
            <p:cNvSpPr>
              <a:spLocks noChangeArrowheads="1"/>
            </p:cNvSpPr>
            <p:nvPr/>
          </p:nvSpPr>
          <p:spPr bwMode="auto">
            <a:xfrm flipH="1">
              <a:off x="4243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" name="Oval 253" descr="[DECORATIVE]"/>
            <p:cNvSpPr>
              <a:spLocks noChangeArrowheads="1"/>
            </p:cNvSpPr>
            <p:nvPr/>
          </p:nvSpPr>
          <p:spPr bwMode="auto">
            <a:xfrm flipH="1">
              <a:off x="3660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" name="Oval 254" descr="[DECORATIVE]"/>
            <p:cNvSpPr>
              <a:spLocks noChangeArrowheads="1"/>
            </p:cNvSpPr>
            <p:nvPr/>
          </p:nvSpPr>
          <p:spPr bwMode="auto">
            <a:xfrm flipH="1">
              <a:off x="3078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" name="Oval 255" descr="[DECORATIVE]"/>
            <p:cNvSpPr>
              <a:spLocks noChangeArrowheads="1"/>
            </p:cNvSpPr>
            <p:nvPr/>
          </p:nvSpPr>
          <p:spPr bwMode="auto">
            <a:xfrm flipH="1">
              <a:off x="2496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" name="Oval 256" descr="[DECORATIVE]"/>
            <p:cNvSpPr>
              <a:spLocks noChangeArrowheads="1"/>
            </p:cNvSpPr>
            <p:nvPr/>
          </p:nvSpPr>
          <p:spPr bwMode="auto">
            <a:xfrm flipH="1">
              <a:off x="1913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" name="Oval 257" descr="[DECORATIVE]"/>
            <p:cNvSpPr>
              <a:spLocks noChangeArrowheads="1"/>
            </p:cNvSpPr>
            <p:nvPr/>
          </p:nvSpPr>
          <p:spPr bwMode="auto">
            <a:xfrm flipH="1">
              <a:off x="1331" y="1057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" name="Oval 258" descr="[DECORATIVE]"/>
            <p:cNvSpPr>
              <a:spLocks noChangeArrowheads="1"/>
            </p:cNvSpPr>
            <p:nvPr/>
          </p:nvSpPr>
          <p:spPr bwMode="auto">
            <a:xfrm flipH="1">
              <a:off x="749" y="1056"/>
              <a:ext cx="861" cy="861"/>
            </a:xfrm>
            <a:prstGeom prst="ellipse">
              <a:avLst/>
            </a:pr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" name="Arc 259" descr="[DECORATIVE]"/>
            <p:cNvSpPr>
              <a:spLocks/>
            </p:cNvSpPr>
            <p:nvPr/>
          </p:nvSpPr>
          <p:spPr bwMode="auto">
            <a:xfrm rot="5400000" flipH="1">
              <a:off x="377" y="1266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" name="Arc 260" descr="[DECORATIVE]"/>
            <p:cNvSpPr>
              <a:spLocks/>
            </p:cNvSpPr>
            <p:nvPr/>
          </p:nvSpPr>
          <p:spPr bwMode="auto">
            <a:xfrm rot="16200000">
              <a:off x="4641" y="1264"/>
              <a:ext cx="859" cy="43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3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3"/>
                  </a:moveTo>
                  <a:cubicBezTo>
                    <a:pt x="135" y="9520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00CCFF">
                <a:alpha val="30000"/>
              </a:srgbClr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6800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938" name="Group 261"/>
            <p:cNvGrpSpPr>
              <a:grpSpLocks/>
            </p:cNvGrpSpPr>
            <p:nvPr/>
          </p:nvGrpSpPr>
          <p:grpSpPr bwMode="auto">
            <a:xfrm flipH="1">
              <a:off x="408" y="1424"/>
              <a:ext cx="4922" cy="107"/>
              <a:chOff x="317" y="3543"/>
              <a:chExt cx="4922" cy="107"/>
            </a:xfrm>
          </p:grpSpPr>
          <p:pic>
            <p:nvPicPr>
              <p:cNvPr id="39122" name="Picture 262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23" name="Picture 263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24" name="Picture 264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25" name="Picture 265" descr="[DECORATIVE]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543"/>
                <a:ext cx="141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9" name="Group 266"/>
            <p:cNvGrpSpPr>
              <a:grpSpLocks/>
            </p:cNvGrpSpPr>
            <p:nvPr/>
          </p:nvGrpSpPr>
          <p:grpSpPr bwMode="auto">
            <a:xfrm>
              <a:off x="520" y="1475"/>
              <a:ext cx="4673" cy="209"/>
              <a:chOff x="520" y="1456"/>
              <a:chExt cx="4673" cy="209"/>
            </a:xfrm>
          </p:grpSpPr>
          <p:grpSp>
            <p:nvGrpSpPr>
              <p:cNvPr id="38940" name="Group 267"/>
              <p:cNvGrpSpPr>
                <a:grpSpLocks noChangeAspect="1"/>
              </p:cNvGrpSpPr>
              <p:nvPr/>
            </p:nvGrpSpPr>
            <p:grpSpPr bwMode="auto">
              <a:xfrm rot="10800000">
                <a:off x="4231" y="1457"/>
                <a:ext cx="219" cy="208"/>
                <a:chOff x="2429" y="4320"/>
                <a:chExt cx="1120" cy="1065"/>
              </a:xfrm>
            </p:grpSpPr>
            <p:sp>
              <p:nvSpPr>
                <p:cNvPr id="589" name="Freeform 268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0" name="Freeform 269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1" name="Freeform 270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2" name="Freeform 271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3" name="Freeform 272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4" name="Freeform 273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115" name="Group 274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96" name="Freeform 275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7" name="Freeform 276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8" name="Freeform 277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9" name="Freeform 278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00" name="Freeform 279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01" name="Freeform 280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1" name="Group 281"/>
              <p:cNvGrpSpPr>
                <a:grpSpLocks noChangeAspect="1"/>
              </p:cNvGrpSpPr>
              <p:nvPr/>
            </p:nvGrpSpPr>
            <p:grpSpPr bwMode="auto">
              <a:xfrm rot="10800000">
                <a:off x="3860" y="1457"/>
                <a:ext cx="218" cy="208"/>
                <a:chOff x="2429" y="4320"/>
                <a:chExt cx="1120" cy="1065"/>
              </a:xfrm>
            </p:grpSpPr>
            <p:sp>
              <p:nvSpPr>
                <p:cNvPr id="576" name="Freeform 282" descr="[DECORATIVE]"/>
                <p:cNvSpPr>
                  <a:spLocks noChangeAspect="1"/>
                </p:cNvSpPr>
                <p:nvPr/>
              </p:nvSpPr>
              <p:spPr bwMode="auto">
                <a:xfrm>
                  <a:off x="2470" y="4474"/>
                  <a:ext cx="622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7" name="Freeform 283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733" y="4370"/>
                  <a:ext cx="599" cy="53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8" name="Freeform 284" descr="[DECORATIVE]"/>
                <p:cNvSpPr>
                  <a:spLocks noChangeAspect="1"/>
                </p:cNvSpPr>
                <p:nvPr/>
              </p:nvSpPr>
              <p:spPr bwMode="auto">
                <a:xfrm>
                  <a:off x="2948" y="4499"/>
                  <a:ext cx="596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9" name="Freeform 285" descr="[DECORATIVE]"/>
                <p:cNvSpPr>
                  <a:spLocks noChangeAspect="1"/>
                </p:cNvSpPr>
                <p:nvPr/>
              </p:nvSpPr>
              <p:spPr bwMode="auto">
                <a:xfrm>
                  <a:off x="2578" y="4786"/>
                  <a:ext cx="503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0" name="Freeform 286" descr="[DECORATIVE]"/>
                <p:cNvSpPr>
                  <a:spLocks noChangeAspect="1"/>
                </p:cNvSpPr>
                <p:nvPr/>
              </p:nvSpPr>
              <p:spPr bwMode="auto">
                <a:xfrm>
                  <a:off x="2881" y="4765"/>
                  <a:ext cx="396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1" name="Freeform 287" descr="[DECORATIVE]"/>
                <p:cNvSpPr>
                  <a:spLocks noChangeAspect="1"/>
                </p:cNvSpPr>
                <p:nvPr/>
              </p:nvSpPr>
              <p:spPr bwMode="auto">
                <a:xfrm>
                  <a:off x="2861" y="4724"/>
                  <a:ext cx="709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102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83" name="Freeform 289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5" y="3359"/>
                    <a:ext cx="411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4" name="Freeform 290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6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5" name="Freeform 291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5" y="3540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6" name="Freeform 292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54" y="3650"/>
                    <a:ext cx="415" cy="365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7" name="Freeform 293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41" y="3863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8" name="Freeform 294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26" y="3769"/>
                    <a:ext cx="416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2" name="Group 295"/>
              <p:cNvGrpSpPr>
                <a:grpSpLocks noChangeAspect="1"/>
              </p:cNvGrpSpPr>
              <p:nvPr/>
            </p:nvGrpSpPr>
            <p:grpSpPr bwMode="auto">
              <a:xfrm rot="10800000">
                <a:off x="3489" y="1457"/>
                <a:ext cx="219" cy="208"/>
                <a:chOff x="2429" y="4320"/>
                <a:chExt cx="1120" cy="1065"/>
              </a:xfrm>
            </p:grpSpPr>
            <p:sp>
              <p:nvSpPr>
                <p:cNvPr id="563" name="Freeform 296" descr="[DECORATIVE]"/>
                <p:cNvSpPr>
                  <a:spLocks noChangeAspect="1"/>
                </p:cNvSpPr>
                <p:nvPr/>
              </p:nvSpPr>
              <p:spPr bwMode="auto">
                <a:xfrm>
                  <a:off x="242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4" name="Freeform 297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9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5" name="Freeform 298" descr="[DECORATIVE]"/>
                <p:cNvSpPr>
                  <a:spLocks noChangeAspect="1"/>
                </p:cNvSpPr>
                <p:nvPr/>
              </p:nvSpPr>
              <p:spPr bwMode="auto">
                <a:xfrm>
                  <a:off x="293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6" name="Freeform 299" descr="[DECORATIVE]"/>
                <p:cNvSpPr>
                  <a:spLocks noChangeAspect="1"/>
                </p:cNvSpPr>
                <p:nvPr/>
              </p:nvSpPr>
              <p:spPr bwMode="auto">
                <a:xfrm>
                  <a:off x="257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7" name="Freeform 300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8" name="Freeform 301" descr="[DECORATIVE]"/>
                <p:cNvSpPr>
                  <a:spLocks noChangeAspect="1"/>
                </p:cNvSpPr>
                <p:nvPr/>
              </p:nvSpPr>
              <p:spPr bwMode="auto">
                <a:xfrm>
                  <a:off x="2859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89" name="Group 302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70" name="Freeform 303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1" name="Freeform 304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2" name="Freeform 305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4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3" name="Freeform 306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37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4" name="Freeform 307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2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5" name="Freeform 308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08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3" name="Group 309"/>
              <p:cNvGrpSpPr>
                <a:grpSpLocks noChangeAspect="1"/>
              </p:cNvGrpSpPr>
              <p:nvPr/>
            </p:nvGrpSpPr>
            <p:grpSpPr bwMode="auto">
              <a:xfrm rot="10800000">
                <a:off x="3118" y="1457"/>
                <a:ext cx="219" cy="208"/>
                <a:chOff x="2429" y="4320"/>
                <a:chExt cx="1120" cy="1065"/>
              </a:xfrm>
            </p:grpSpPr>
            <p:sp>
              <p:nvSpPr>
                <p:cNvPr id="550" name="Freeform 310" descr="[DECORATIVE]"/>
                <p:cNvSpPr>
                  <a:spLocks noChangeAspect="1"/>
                </p:cNvSpPr>
                <p:nvPr/>
              </p:nvSpPr>
              <p:spPr bwMode="auto">
                <a:xfrm>
                  <a:off x="242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1" name="Freeform 311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9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2" name="Freeform 312" descr="[DECORATIVE]"/>
                <p:cNvSpPr>
                  <a:spLocks noChangeAspect="1"/>
                </p:cNvSpPr>
                <p:nvPr/>
              </p:nvSpPr>
              <p:spPr bwMode="auto">
                <a:xfrm>
                  <a:off x="293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3" name="Freeform 313" descr="[DECORATIVE]"/>
                <p:cNvSpPr>
                  <a:spLocks noChangeAspect="1"/>
                </p:cNvSpPr>
                <p:nvPr/>
              </p:nvSpPr>
              <p:spPr bwMode="auto">
                <a:xfrm>
                  <a:off x="257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4" name="Freeform 314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5" name="Freeform 315" descr="[DECORATIVE]"/>
                <p:cNvSpPr>
                  <a:spLocks noChangeAspect="1"/>
                </p:cNvSpPr>
                <p:nvPr/>
              </p:nvSpPr>
              <p:spPr bwMode="auto">
                <a:xfrm>
                  <a:off x="2859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76" name="Group 316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57" name="Freeform 317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8" name="Freeform 318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9" name="Freeform 319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4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0" name="Freeform 320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37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1" name="Freeform 321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2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2" name="Freeform 322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08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4" name="Group 323"/>
              <p:cNvGrpSpPr>
                <a:grpSpLocks noChangeAspect="1"/>
              </p:cNvGrpSpPr>
              <p:nvPr/>
            </p:nvGrpSpPr>
            <p:grpSpPr bwMode="auto">
              <a:xfrm rot="10800000">
                <a:off x="2747" y="1457"/>
                <a:ext cx="218" cy="208"/>
                <a:chOff x="2429" y="4320"/>
                <a:chExt cx="1120" cy="1065"/>
              </a:xfrm>
            </p:grpSpPr>
            <p:sp>
              <p:nvSpPr>
                <p:cNvPr id="537" name="Freeform 324" descr="[DECORATIVE]"/>
                <p:cNvSpPr>
                  <a:spLocks noChangeAspect="1"/>
                </p:cNvSpPr>
                <p:nvPr/>
              </p:nvSpPr>
              <p:spPr bwMode="auto">
                <a:xfrm>
                  <a:off x="2470" y="4474"/>
                  <a:ext cx="622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8" name="Freeform 325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733" y="4370"/>
                  <a:ext cx="599" cy="53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9" name="Freeform 326" descr="[DECORATIVE]"/>
                <p:cNvSpPr>
                  <a:spLocks noChangeAspect="1"/>
                </p:cNvSpPr>
                <p:nvPr/>
              </p:nvSpPr>
              <p:spPr bwMode="auto">
                <a:xfrm>
                  <a:off x="2948" y="4499"/>
                  <a:ext cx="596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0" name="Freeform 327" descr="[DECORATIVE]"/>
                <p:cNvSpPr>
                  <a:spLocks noChangeAspect="1"/>
                </p:cNvSpPr>
                <p:nvPr/>
              </p:nvSpPr>
              <p:spPr bwMode="auto">
                <a:xfrm>
                  <a:off x="2578" y="4786"/>
                  <a:ext cx="503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1" name="Freeform 328" descr="[DECORATIVE]"/>
                <p:cNvSpPr>
                  <a:spLocks noChangeAspect="1"/>
                </p:cNvSpPr>
                <p:nvPr/>
              </p:nvSpPr>
              <p:spPr bwMode="auto">
                <a:xfrm>
                  <a:off x="2881" y="4765"/>
                  <a:ext cx="396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2" name="Freeform 329" descr="[DECORATIVE]"/>
                <p:cNvSpPr>
                  <a:spLocks noChangeAspect="1"/>
                </p:cNvSpPr>
                <p:nvPr/>
              </p:nvSpPr>
              <p:spPr bwMode="auto">
                <a:xfrm>
                  <a:off x="2861" y="4724"/>
                  <a:ext cx="709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63" name="Group 330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44" name="Freeform 331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5" y="3359"/>
                    <a:ext cx="411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5" name="Freeform 332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6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6" name="Freeform 333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5" y="3540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7" name="Freeform 334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54" y="3650"/>
                    <a:ext cx="415" cy="365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8" name="Freeform 335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41" y="3863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9" name="Freeform 336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26" y="3769"/>
                    <a:ext cx="416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5" name="Group 337"/>
              <p:cNvGrpSpPr>
                <a:grpSpLocks noChangeAspect="1"/>
              </p:cNvGrpSpPr>
              <p:nvPr/>
            </p:nvGrpSpPr>
            <p:grpSpPr bwMode="auto">
              <a:xfrm rot="10800000">
                <a:off x="2375" y="1457"/>
                <a:ext cx="218" cy="208"/>
                <a:chOff x="2429" y="4320"/>
                <a:chExt cx="1120" cy="1065"/>
              </a:xfrm>
            </p:grpSpPr>
            <p:sp>
              <p:nvSpPr>
                <p:cNvPr id="524" name="Freeform 338" descr="[DECORATIVE]"/>
                <p:cNvSpPr>
                  <a:spLocks noChangeAspect="1"/>
                </p:cNvSpPr>
                <p:nvPr/>
              </p:nvSpPr>
              <p:spPr bwMode="auto">
                <a:xfrm>
                  <a:off x="2470" y="4474"/>
                  <a:ext cx="622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5" name="Freeform 339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733" y="4370"/>
                  <a:ext cx="599" cy="53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6" name="Freeform 340" descr="[DECORATIVE]"/>
                <p:cNvSpPr>
                  <a:spLocks noChangeAspect="1"/>
                </p:cNvSpPr>
                <p:nvPr/>
              </p:nvSpPr>
              <p:spPr bwMode="auto">
                <a:xfrm>
                  <a:off x="2948" y="4499"/>
                  <a:ext cx="596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7" name="Freeform 341" descr="[DECORATIVE]"/>
                <p:cNvSpPr>
                  <a:spLocks noChangeAspect="1"/>
                </p:cNvSpPr>
                <p:nvPr/>
              </p:nvSpPr>
              <p:spPr bwMode="auto">
                <a:xfrm>
                  <a:off x="2578" y="4786"/>
                  <a:ext cx="503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8" name="Freeform 342" descr="[DECORATIVE]"/>
                <p:cNvSpPr>
                  <a:spLocks noChangeAspect="1"/>
                </p:cNvSpPr>
                <p:nvPr/>
              </p:nvSpPr>
              <p:spPr bwMode="auto">
                <a:xfrm>
                  <a:off x="2881" y="4765"/>
                  <a:ext cx="396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9" name="Freeform 343" descr="[DECORATIVE]"/>
                <p:cNvSpPr>
                  <a:spLocks noChangeAspect="1"/>
                </p:cNvSpPr>
                <p:nvPr/>
              </p:nvSpPr>
              <p:spPr bwMode="auto">
                <a:xfrm>
                  <a:off x="2861" y="4724"/>
                  <a:ext cx="709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50" name="Group 344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31" name="Freeform 345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5" y="3359"/>
                    <a:ext cx="411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2" name="Freeform 346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6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3" name="Freeform 347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5" y="3540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4" name="Freeform 348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54" y="3650"/>
                    <a:ext cx="415" cy="365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5" name="Freeform 349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41" y="3863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6" name="Freeform 350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26" y="3769"/>
                    <a:ext cx="416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6" name="Group 351"/>
              <p:cNvGrpSpPr>
                <a:grpSpLocks noChangeAspect="1"/>
              </p:cNvGrpSpPr>
              <p:nvPr/>
            </p:nvGrpSpPr>
            <p:grpSpPr bwMode="auto">
              <a:xfrm rot="10800000">
                <a:off x="520" y="1457"/>
                <a:ext cx="219" cy="208"/>
                <a:chOff x="2429" y="4320"/>
                <a:chExt cx="1120" cy="1065"/>
              </a:xfrm>
            </p:grpSpPr>
            <p:sp>
              <p:nvSpPr>
                <p:cNvPr id="511" name="Freeform 352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2" name="Freeform 353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3" name="Freeform 354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4" name="Freeform 355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5" name="Freeform 356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6" name="Freeform 357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37" name="Group 358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18" name="Freeform 359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9" name="Freeform 360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20" name="Freeform 361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21" name="Freeform 362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22" name="Freeform 363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23" name="Freeform 364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7" name="Group 365"/>
              <p:cNvGrpSpPr>
                <a:grpSpLocks noChangeAspect="1"/>
              </p:cNvGrpSpPr>
              <p:nvPr/>
            </p:nvGrpSpPr>
            <p:grpSpPr bwMode="auto">
              <a:xfrm rot="10800000">
                <a:off x="891" y="1457"/>
                <a:ext cx="219" cy="208"/>
                <a:chOff x="2429" y="4320"/>
                <a:chExt cx="1120" cy="1065"/>
              </a:xfrm>
            </p:grpSpPr>
            <p:sp>
              <p:nvSpPr>
                <p:cNvPr id="498" name="Freeform 366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9" name="Freeform 367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" name="Freeform 368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1" name="Freeform 369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2" name="Freeform 370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3" name="Freeform 371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24" name="Group 372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505" name="Freeform 373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6" name="Freeform 374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7" name="Freeform 375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8" name="Freeform 376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9" name="Freeform 377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0" name="Freeform 378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8" name="Group 379"/>
              <p:cNvGrpSpPr>
                <a:grpSpLocks noChangeAspect="1"/>
              </p:cNvGrpSpPr>
              <p:nvPr/>
            </p:nvGrpSpPr>
            <p:grpSpPr bwMode="auto">
              <a:xfrm rot="10800000">
                <a:off x="4974" y="1456"/>
                <a:ext cx="219" cy="208"/>
                <a:chOff x="2429" y="4320"/>
                <a:chExt cx="1120" cy="1065"/>
              </a:xfrm>
            </p:grpSpPr>
            <p:sp>
              <p:nvSpPr>
                <p:cNvPr id="485" name="Freeform 380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6" name="Freeform 381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7" name="Freeform 382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8" name="Freeform 383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9" name="Freeform 384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0" name="Freeform 385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9011" name="Group 386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492" name="Freeform 387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3" name="Freeform 388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4" name="Freeform 389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5" name="Freeform 390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6" name="Freeform 391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7" name="Freeform 392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49" name="Group 393"/>
              <p:cNvGrpSpPr>
                <a:grpSpLocks noChangeAspect="1"/>
              </p:cNvGrpSpPr>
              <p:nvPr/>
            </p:nvGrpSpPr>
            <p:grpSpPr bwMode="auto">
              <a:xfrm rot="10800000">
                <a:off x="4602" y="1457"/>
                <a:ext cx="219" cy="208"/>
                <a:chOff x="2429" y="4320"/>
                <a:chExt cx="1120" cy="1065"/>
              </a:xfrm>
            </p:grpSpPr>
            <p:sp>
              <p:nvSpPr>
                <p:cNvPr id="472" name="Freeform 394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3" name="Freeform 395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4" name="Freeform 396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5" name="Freeform 397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6" name="Freeform 398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7" name="Freeform 399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8998" name="Group 400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479" name="Freeform 401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0" name="Freeform 402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1" name="Freeform 403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2" name="Freeform 404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3" name="Freeform 405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4" name="Freeform 406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50" name="Group 407"/>
              <p:cNvGrpSpPr>
                <a:grpSpLocks noChangeAspect="1"/>
              </p:cNvGrpSpPr>
              <p:nvPr/>
            </p:nvGrpSpPr>
            <p:grpSpPr bwMode="auto">
              <a:xfrm rot="10800000">
                <a:off x="1262" y="1457"/>
                <a:ext cx="218" cy="208"/>
                <a:chOff x="2429" y="4320"/>
                <a:chExt cx="1120" cy="1065"/>
              </a:xfrm>
            </p:grpSpPr>
            <p:sp>
              <p:nvSpPr>
                <p:cNvPr id="459" name="Freeform 408" descr="[DECORATIVE]"/>
                <p:cNvSpPr>
                  <a:spLocks noChangeAspect="1"/>
                </p:cNvSpPr>
                <p:nvPr/>
              </p:nvSpPr>
              <p:spPr bwMode="auto">
                <a:xfrm>
                  <a:off x="2450" y="4474"/>
                  <a:ext cx="622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0" name="Freeform 409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713" y="4370"/>
                  <a:ext cx="599" cy="539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1" name="Freeform 410" descr="[DECORATIVE]"/>
                <p:cNvSpPr>
                  <a:spLocks noChangeAspect="1"/>
                </p:cNvSpPr>
                <p:nvPr/>
              </p:nvSpPr>
              <p:spPr bwMode="auto">
                <a:xfrm>
                  <a:off x="2927" y="4499"/>
                  <a:ext cx="596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2" name="Freeform 411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3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3" name="Freeform 412" descr="[DECORATIVE]"/>
                <p:cNvSpPr>
                  <a:spLocks noChangeAspect="1"/>
                </p:cNvSpPr>
                <p:nvPr/>
              </p:nvSpPr>
              <p:spPr bwMode="auto">
                <a:xfrm>
                  <a:off x="2861" y="4765"/>
                  <a:ext cx="396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4" name="Freeform 413" descr="[DECORATIVE]"/>
                <p:cNvSpPr>
                  <a:spLocks noChangeAspect="1"/>
                </p:cNvSpPr>
                <p:nvPr/>
              </p:nvSpPr>
              <p:spPr bwMode="auto">
                <a:xfrm>
                  <a:off x="2840" y="4724"/>
                  <a:ext cx="709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8985" name="Group 414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466" name="Freeform 415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1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7" name="Freeform 416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6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8" name="Freeform 417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4" y="3540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9" name="Freeform 418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12" y="3650"/>
                    <a:ext cx="415" cy="365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0" name="Freeform 419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00" y="3863"/>
                    <a:ext cx="415" cy="370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1" name="Freeform 420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84" y="3769"/>
                    <a:ext cx="416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51" name="Group 421"/>
              <p:cNvGrpSpPr>
                <a:grpSpLocks noChangeAspect="1"/>
              </p:cNvGrpSpPr>
              <p:nvPr/>
            </p:nvGrpSpPr>
            <p:grpSpPr bwMode="auto">
              <a:xfrm rot="10800000">
                <a:off x="1633" y="1457"/>
                <a:ext cx="219" cy="208"/>
                <a:chOff x="2429" y="4320"/>
                <a:chExt cx="1120" cy="1065"/>
              </a:xfrm>
            </p:grpSpPr>
            <p:sp>
              <p:nvSpPr>
                <p:cNvPr id="446" name="Freeform 422" descr="[DECORATIVE]"/>
                <p:cNvSpPr>
                  <a:spLocks noChangeAspect="1"/>
                </p:cNvSpPr>
                <p:nvPr/>
              </p:nvSpPr>
              <p:spPr bwMode="auto">
                <a:xfrm>
                  <a:off x="240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7" name="Freeform 423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7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8" name="Freeform 424" descr="[DECORATIVE]"/>
                <p:cNvSpPr>
                  <a:spLocks noChangeAspect="1"/>
                </p:cNvSpPr>
                <p:nvPr/>
              </p:nvSpPr>
              <p:spPr bwMode="auto">
                <a:xfrm>
                  <a:off x="291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9" name="Freeform 425" descr="[DECORATIVE]"/>
                <p:cNvSpPr>
                  <a:spLocks noChangeAspect="1"/>
                </p:cNvSpPr>
                <p:nvPr/>
              </p:nvSpPr>
              <p:spPr bwMode="auto">
                <a:xfrm>
                  <a:off x="255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0" name="Freeform 426" descr="[DECORATIVE]"/>
                <p:cNvSpPr>
                  <a:spLocks noChangeAspect="1"/>
                </p:cNvSpPr>
                <p:nvPr/>
              </p:nvSpPr>
              <p:spPr bwMode="auto">
                <a:xfrm>
                  <a:off x="281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1" name="Freeform 427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8972" name="Group 428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453" name="Freeform 429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0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4" name="Freeform 430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44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5" name="Freeform 431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23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6" name="Freeform 432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496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7" name="Freeform 433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68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8" name="Freeform 434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3967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952" name="Group 435"/>
              <p:cNvGrpSpPr>
                <a:grpSpLocks noChangeAspect="1"/>
              </p:cNvGrpSpPr>
              <p:nvPr/>
            </p:nvGrpSpPr>
            <p:grpSpPr bwMode="auto">
              <a:xfrm rot="10800000">
                <a:off x="2004" y="1457"/>
                <a:ext cx="219" cy="208"/>
                <a:chOff x="2429" y="4320"/>
                <a:chExt cx="1120" cy="1065"/>
              </a:xfrm>
            </p:grpSpPr>
            <p:sp>
              <p:nvSpPr>
                <p:cNvPr id="433" name="Freeform 436" descr="[DECORATIVE]"/>
                <p:cNvSpPr>
                  <a:spLocks noChangeAspect="1"/>
                </p:cNvSpPr>
                <p:nvPr/>
              </p:nvSpPr>
              <p:spPr bwMode="auto">
                <a:xfrm>
                  <a:off x="2429" y="4474"/>
                  <a:ext cx="624" cy="527"/>
                </a:xfrm>
                <a:custGeom>
                  <a:avLst/>
                  <a:gdLst>
                    <a:gd name="T0" fmla="*/ 16 w 622"/>
                    <a:gd name="T1" fmla="*/ 90 h 525"/>
                    <a:gd name="T2" fmla="*/ 159 w 622"/>
                    <a:gd name="T3" fmla="*/ 413 h 525"/>
                    <a:gd name="T4" fmla="*/ 442 w 622"/>
                    <a:gd name="T5" fmla="*/ 525 h 525"/>
                    <a:gd name="T6" fmla="*/ 622 w 622"/>
                    <a:gd name="T7" fmla="*/ 525 h 525"/>
                    <a:gd name="T8" fmla="*/ 519 w 622"/>
                    <a:gd name="T9" fmla="*/ 233 h 525"/>
                    <a:gd name="T10" fmla="*/ 256 w 622"/>
                    <a:gd name="T11" fmla="*/ 0 h 525"/>
                    <a:gd name="T12" fmla="*/ 16 w 622"/>
                    <a:gd name="T13" fmla="*/ 9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2" h="525">
                      <a:moveTo>
                        <a:pt x="16" y="90"/>
                      </a:moveTo>
                      <a:cubicBezTo>
                        <a:pt x="0" y="159"/>
                        <a:pt x="88" y="341"/>
                        <a:pt x="159" y="413"/>
                      </a:cubicBezTo>
                      <a:cubicBezTo>
                        <a:pt x="230" y="485"/>
                        <a:pt x="365" y="506"/>
                        <a:pt x="442" y="525"/>
                      </a:cubicBezTo>
                      <a:lnTo>
                        <a:pt x="622" y="525"/>
                      </a:lnTo>
                      <a:lnTo>
                        <a:pt x="519" y="233"/>
                      </a:lnTo>
                      <a:cubicBezTo>
                        <a:pt x="458" y="146"/>
                        <a:pt x="340" y="24"/>
                        <a:pt x="256" y="0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4" name="Freeform 437" descr="[DECORATIVE]"/>
                <p:cNvSpPr>
                  <a:spLocks noChangeAspect="1"/>
                </p:cNvSpPr>
                <p:nvPr/>
              </p:nvSpPr>
              <p:spPr bwMode="auto">
                <a:xfrm rot="2907276">
                  <a:off x="2692" y="4369"/>
                  <a:ext cx="599" cy="542"/>
                </a:xfrm>
                <a:custGeom>
                  <a:avLst/>
                  <a:gdLst>
                    <a:gd name="T0" fmla="*/ 60 w 600"/>
                    <a:gd name="T1" fmla="*/ 0 h 540"/>
                    <a:gd name="T2" fmla="*/ 60 w 600"/>
                    <a:gd name="T3" fmla="*/ 360 h 540"/>
                    <a:gd name="T4" fmla="*/ 420 w 600"/>
                    <a:gd name="T5" fmla="*/ 540 h 540"/>
                    <a:gd name="T6" fmla="*/ 600 w 600"/>
                    <a:gd name="T7" fmla="*/ 540 h 540"/>
                    <a:gd name="T8" fmla="*/ 497 w 600"/>
                    <a:gd name="T9" fmla="*/ 248 h 540"/>
                    <a:gd name="T10" fmla="*/ 287 w 600"/>
                    <a:gd name="T11" fmla="*/ 83 h 540"/>
                    <a:gd name="T12" fmla="*/ 60 w 600"/>
                    <a:gd name="T1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0" h="540">
                      <a:moveTo>
                        <a:pt x="60" y="0"/>
                      </a:moveTo>
                      <a:cubicBezTo>
                        <a:pt x="30" y="60"/>
                        <a:pt x="0" y="270"/>
                        <a:pt x="60" y="360"/>
                      </a:cubicBezTo>
                      <a:cubicBezTo>
                        <a:pt x="120" y="450"/>
                        <a:pt x="330" y="510"/>
                        <a:pt x="420" y="540"/>
                      </a:cubicBezTo>
                      <a:lnTo>
                        <a:pt x="600" y="540"/>
                      </a:lnTo>
                      <a:lnTo>
                        <a:pt x="497" y="248"/>
                      </a:lnTo>
                      <a:cubicBezTo>
                        <a:pt x="445" y="172"/>
                        <a:pt x="360" y="124"/>
                        <a:pt x="287" y="83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5" name="Freeform 438" descr="[DECORATIVE]"/>
                <p:cNvSpPr>
                  <a:spLocks noChangeAspect="1"/>
                </p:cNvSpPr>
                <p:nvPr/>
              </p:nvSpPr>
              <p:spPr bwMode="auto">
                <a:xfrm>
                  <a:off x="2930" y="4499"/>
                  <a:ext cx="593" cy="527"/>
                </a:xfrm>
                <a:custGeom>
                  <a:avLst/>
                  <a:gdLst>
                    <a:gd name="T0" fmla="*/ 552 w 593"/>
                    <a:gd name="T1" fmla="*/ 45 h 528"/>
                    <a:gd name="T2" fmla="*/ 162 w 593"/>
                    <a:gd name="T3" fmla="*/ 67 h 528"/>
                    <a:gd name="T4" fmla="*/ 20 w 593"/>
                    <a:gd name="T5" fmla="*/ 350 h 528"/>
                    <a:gd name="T6" fmla="*/ 0 w 593"/>
                    <a:gd name="T7" fmla="*/ 528 h 528"/>
                    <a:gd name="T8" fmla="*/ 302 w 593"/>
                    <a:gd name="T9" fmla="*/ 460 h 528"/>
                    <a:gd name="T10" fmla="*/ 485 w 593"/>
                    <a:gd name="T11" fmla="*/ 337 h 528"/>
                    <a:gd name="T12" fmla="*/ 552 w 593"/>
                    <a:gd name="T13" fmla="*/ 4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3" h="528">
                      <a:moveTo>
                        <a:pt x="552" y="45"/>
                      </a:moveTo>
                      <a:cubicBezTo>
                        <a:pt x="498" y="0"/>
                        <a:pt x="251" y="16"/>
                        <a:pt x="162" y="67"/>
                      </a:cubicBezTo>
                      <a:cubicBezTo>
                        <a:pt x="73" y="118"/>
                        <a:pt x="47" y="273"/>
                        <a:pt x="20" y="350"/>
                      </a:cubicBezTo>
                      <a:lnTo>
                        <a:pt x="0" y="528"/>
                      </a:lnTo>
                      <a:lnTo>
                        <a:pt x="302" y="460"/>
                      </a:lnTo>
                      <a:cubicBezTo>
                        <a:pt x="383" y="428"/>
                        <a:pt x="443" y="406"/>
                        <a:pt x="485" y="337"/>
                      </a:cubicBezTo>
                      <a:cubicBezTo>
                        <a:pt x="527" y="268"/>
                        <a:pt x="593" y="99"/>
                        <a:pt x="552" y="4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6" name="Freeform 439" descr="[DECORATIVE]"/>
                <p:cNvSpPr>
                  <a:spLocks noChangeAspect="1"/>
                </p:cNvSpPr>
                <p:nvPr/>
              </p:nvSpPr>
              <p:spPr bwMode="auto">
                <a:xfrm>
                  <a:off x="2577" y="4786"/>
                  <a:ext cx="506" cy="517"/>
                </a:xfrm>
                <a:custGeom>
                  <a:avLst/>
                  <a:gdLst>
                    <a:gd name="T0" fmla="*/ 0 w 503"/>
                    <a:gd name="T1" fmla="*/ 457 h 519"/>
                    <a:gd name="T2" fmla="*/ 185 w 503"/>
                    <a:gd name="T3" fmla="*/ 472 h 519"/>
                    <a:gd name="T4" fmla="*/ 455 w 503"/>
                    <a:gd name="T5" fmla="*/ 174 h 519"/>
                    <a:gd name="T6" fmla="*/ 503 w 503"/>
                    <a:gd name="T7" fmla="*/ 0 h 519"/>
                    <a:gd name="T8" fmla="*/ 194 w 503"/>
                    <a:gd name="T9" fmla="*/ 21 h 519"/>
                    <a:gd name="T10" fmla="*/ 30 w 503"/>
                    <a:gd name="T11" fmla="*/ 195 h 519"/>
                    <a:gd name="T12" fmla="*/ 0 w 503"/>
                    <a:gd name="T13" fmla="*/ 457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519">
                      <a:moveTo>
                        <a:pt x="0" y="457"/>
                      </a:moveTo>
                      <a:cubicBezTo>
                        <a:pt x="26" y="503"/>
                        <a:pt x="109" y="519"/>
                        <a:pt x="185" y="472"/>
                      </a:cubicBezTo>
                      <a:cubicBezTo>
                        <a:pt x="261" y="425"/>
                        <a:pt x="402" y="252"/>
                        <a:pt x="455" y="174"/>
                      </a:cubicBezTo>
                      <a:lnTo>
                        <a:pt x="503" y="0"/>
                      </a:lnTo>
                      <a:lnTo>
                        <a:pt x="194" y="21"/>
                      </a:lnTo>
                      <a:cubicBezTo>
                        <a:pt x="115" y="53"/>
                        <a:pt x="62" y="122"/>
                        <a:pt x="30" y="195"/>
                      </a:cubicBezTo>
                      <a:lnTo>
                        <a:pt x="0" y="4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7" name="Freeform 440" descr="[DECORATIVE]"/>
                <p:cNvSpPr>
                  <a:spLocks noChangeAspect="1"/>
                </p:cNvSpPr>
                <p:nvPr/>
              </p:nvSpPr>
              <p:spPr bwMode="auto">
                <a:xfrm>
                  <a:off x="2838" y="4765"/>
                  <a:ext cx="399" cy="640"/>
                </a:xfrm>
                <a:custGeom>
                  <a:avLst/>
                  <a:gdLst>
                    <a:gd name="T0" fmla="*/ 274 w 396"/>
                    <a:gd name="T1" fmla="*/ 639 h 639"/>
                    <a:gd name="T2" fmla="*/ 386 w 396"/>
                    <a:gd name="T3" fmla="*/ 339 h 639"/>
                    <a:gd name="T4" fmla="*/ 212 w 396"/>
                    <a:gd name="T5" fmla="*/ 90 h 639"/>
                    <a:gd name="T6" fmla="*/ 55 w 396"/>
                    <a:gd name="T7" fmla="*/ 0 h 639"/>
                    <a:gd name="T8" fmla="*/ 0 w 396"/>
                    <a:gd name="T9" fmla="*/ 305 h 639"/>
                    <a:gd name="T10" fmla="*/ 100 w 396"/>
                    <a:gd name="T11" fmla="*/ 552 h 639"/>
                    <a:gd name="T12" fmla="*/ 274 w 396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639">
                      <a:moveTo>
                        <a:pt x="274" y="639"/>
                      </a:moveTo>
                      <a:cubicBezTo>
                        <a:pt x="322" y="604"/>
                        <a:pt x="396" y="430"/>
                        <a:pt x="386" y="339"/>
                      </a:cubicBezTo>
                      <a:cubicBezTo>
                        <a:pt x="376" y="248"/>
                        <a:pt x="267" y="146"/>
                        <a:pt x="212" y="90"/>
                      </a:cubicBezTo>
                      <a:lnTo>
                        <a:pt x="55" y="0"/>
                      </a:lnTo>
                      <a:lnTo>
                        <a:pt x="0" y="305"/>
                      </a:lnTo>
                      <a:cubicBezTo>
                        <a:pt x="7" y="396"/>
                        <a:pt x="54" y="496"/>
                        <a:pt x="100" y="552"/>
                      </a:cubicBezTo>
                      <a:lnTo>
                        <a:pt x="274" y="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8" name="Freeform 441" descr="[DECORATIVE]"/>
                <p:cNvSpPr>
                  <a:spLocks noChangeAspect="1"/>
                </p:cNvSpPr>
                <p:nvPr/>
              </p:nvSpPr>
              <p:spPr bwMode="auto">
                <a:xfrm>
                  <a:off x="2859" y="4724"/>
                  <a:ext cx="711" cy="399"/>
                </a:xfrm>
                <a:custGeom>
                  <a:avLst/>
                  <a:gdLst>
                    <a:gd name="T0" fmla="*/ 687 w 711"/>
                    <a:gd name="T1" fmla="*/ 265 h 403"/>
                    <a:gd name="T2" fmla="*/ 568 w 711"/>
                    <a:gd name="T3" fmla="*/ 74 h 403"/>
                    <a:gd name="T4" fmla="*/ 173 w 711"/>
                    <a:gd name="T5" fmla="*/ 0 h 403"/>
                    <a:gd name="T6" fmla="*/ 0 w 711"/>
                    <a:gd name="T7" fmla="*/ 50 h 403"/>
                    <a:gd name="T8" fmla="*/ 177 w 711"/>
                    <a:gd name="T9" fmla="*/ 212 h 403"/>
                    <a:gd name="T10" fmla="*/ 427 w 711"/>
                    <a:gd name="T11" fmla="*/ 403 h 403"/>
                    <a:gd name="T12" fmla="*/ 687 w 711"/>
                    <a:gd name="T13" fmla="*/ 26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1" h="403">
                      <a:moveTo>
                        <a:pt x="687" y="265"/>
                      </a:moveTo>
                      <a:cubicBezTo>
                        <a:pt x="711" y="210"/>
                        <a:pt x="654" y="118"/>
                        <a:pt x="568" y="74"/>
                      </a:cubicBezTo>
                      <a:cubicBezTo>
                        <a:pt x="482" y="30"/>
                        <a:pt x="267" y="4"/>
                        <a:pt x="173" y="0"/>
                      </a:cubicBezTo>
                      <a:lnTo>
                        <a:pt x="0" y="50"/>
                      </a:lnTo>
                      <a:lnTo>
                        <a:pt x="177" y="212"/>
                      </a:lnTo>
                      <a:cubicBezTo>
                        <a:pt x="248" y="271"/>
                        <a:pt x="342" y="394"/>
                        <a:pt x="427" y="403"/>
                      </a:cubicBezTo>
                      <a:lnTo>
                        <a:pt x="687" y="2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8959" name="Group 442"/>
                <p:cNvGrpSpPr>
                  <a:grpSpLocks noChangeAspect="1"/>
                </p:cNvGrpSpPr>
                <p:nvPr/>
              </p:nvGrpSpPr>
              <p:grpSpPr bwMode="auto">
                <a:xfrm>
                  <a:off x="2499" y="4366"/>
                  <a:ext cx="903" cy="910"/>
                  <a:chOff x="3515" y="3323"/>
                  <a:chExt cx="903" cy="910"/>
                </a:xfrm>
              </p:grpSpPr>
              <p:sp>
                <p:nvSpPr>
                  <p:cNvPr id="440" name="Freeform 443" descr="[DECORATIVE]"/>
                  <p:cNvSpPr>
                    <a:spLocks noChangeAspect="1"/>
                  </p:cNvSpPr>
                  <p:nvPr/>
                </p:nvSpPr>
                <p:spPr bwMode="auto">
                  <a:xfrm rot="1066276">
                    <a:off x="3644" y="3359"/>
                    <a:ext cx="414" cy="369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1" name="Freeform 444" descr="[DECORATIVE]"/>
                  <p:cNvSpPr>
                    <a:spLocks noChangeAspect="1"/>
                  </p:cNvSpPr>
                  <p:nvPr/>
                </p:nvSpPr>
                <p:spPr bwMode="auto">
                  <a:xfrm rot="3973553">
                    <a:off x="3885" y="3364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2" name="Freeform 445" descr="[DECORATIVE]"/>
                  <p:cNvSpPr>
                    <a:spLocks noChangeAspect="1"/>
                  </p:cNvSpPr>
                  <p:nvPr/>
                </p:nvSpPr>
                <p:spPr bwMode="auto">
                  <a:xfrm rot="6862167">
                    <a:off x="4064" y="3538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3" name="Freeform 446" descr="[DECORATIVE]"/>
                  <p:cNvSpPr>
                    <a:spLocks noChangeAspect="1"/>
                  </p:cNvSpPr>
                  <p:nvPr/>
                </p:nvSpPr>
                <p:spPr bwMode="auto">
                  <a:xfrm rot="-3396166">
                    <a:off x="3537" y="3646"/>
                    <a:ext cx="415" cy="373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4" name="Freeform 447" descr="[DECORATIVE]"/>
                  <p:cNvSpPr>
                    <a:spLocks noChangeAspect="1"/>
                  </p:cNvSpPr>
                  <p:nvPr/>
                </p:nvSpPr>
                <p:spPr bwMode="auto">
                  <a:xfrm rot="-7148279">
                    <a:off x="3723" y="3863"/>
                    <a:ext cx="415" cy="368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5" name="Freeform 448" descr="[DECORATIVE]"/>
                  <p:cNvSpPr>
                    <a:spLocks noChangeAspect="1"/>
                  </p:cNvSpPr>
                  <p:nvPr/>
                </p:nvSpPr>
                <p:spPr bwMode="auto">
                  <a:xfrm rot="10904745">
                    <a:off x="4008" y="3769"/>
                    <a:ext cx="414" cy="374"/>
                  </a:xfrm>
                  <a:custGeom>
                    <a:avLst/>
                    <a:gdLst>
                      <a:gd name="T0" fmla="*/ 60 w 600"/>
                      <a:gd name="T1" fmla="*/ 0 h 540"/>
                      <a:gd name="T2" fmla="*/ 60 w 600"/>
                      <a:gd name="T3" fmla="*/ 360 h 540"/>
                      <a:gd name="T4" fmla="*/ 420 w 600"/>
                      <a:gd name="T5" fmla="*/ 540 h 540"/>
                      <a:gd name="T6" fmla="*/ 600 w 600"/>
                      <a:gd name="T7" fmla="*/ 540 h 540"/>
                      <a:gd name="T8" fmla="*/ 497 w 600"/>
                      <a:gd name="T9" fmla="*/ 248 h 540"/>
                      <a:gd name="T10" fmla="*/ 287 w 600"/>
                      <a:gd name="T11" fmla="*/ 83 h 540"/>
                      <a:gd name="T12" fmla="*/ 60 w 600"/>
                      <a:gd name="T13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00" h="540">
                        <a:moveTo>
                          <a:pt x="60" y="0"/>
                        </a:moveTo>
                        <a:cubicBezTo>
                          <a:pt x="30" y="60"/>
                          <a:pt x="0" y="270"/>
                          <a:pt x="60" y="360"/>
                        </a:cubicBezTo>
                        <a:cubicBezTo>
                          <a:pt x="120" y="450"/>
                          <a:pt x="330" y="510"/>
                          <a:pt x="420" y="540"/>
                        </a:cubicBezTo>
                        <a:lnTo>
                          <a:pt x="600" y="540"/>
                        </a:lnTo>
                        <a:lnTo>
                          <a:pt x="497" y="248"/>
                        </a:lnTo>
                        <a:cubicBezTo>
                          <a:pt x="445" y="172"/>
                          <a:pt x="360" y="124"/>
                          <a:pt x="287" y="83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3362103" y="5823678"/>
            <a:ext cx="2759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i="0" dirty="0"/>
              <a:t>Απλή ευθύγραμμη </a:t>
            </a:r>
            <a:r>
              <a:rPr lang="el-GR" sz="1800" i="0" dirty="0" smtClean="0"/>
              <a:t>διάταξη</a:t>
            </a:r>
            <a:endParaRPr lang="el-GR" sz="18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2:24:11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405,606,607,608,609,610,611,612,613,614,38925,38926,38927,282627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66,340994,39940,39941,39942,39943,39944,39945,28262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768,45060,45061,45062,45063,843,844,845,846,847,848,849,45071,45072,28262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2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6898,48131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8642,49155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7922,50179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9666,51203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0690,52227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8946,53251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1714,54275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2738,55299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56323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9970,57347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9970,58371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2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2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65539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2,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6656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2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67587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5218,79875,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4096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4198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0994,2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7746,4,3,6,15,16,17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8770,6,9,8,10,11,1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661FBB8-8441-4982-901A-11F7DBF16E2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648</Words>
  <Application>Microsoft Office PowerPoint</Application>
  <PresentationFormat>Προβολή στην οθόνη (4:3)</PresentationFormat>
  <Paragraphs>132</Paragraphs>
  <Slides>38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</vt:lpstr>
      <vt:lpstr>Θέμα του Office</vt:lpstr>
      <vt:lpstr>Αρδευτική Μηχανική</vt:lpstr>
      <vt:lpstr>Χρηματοδότηση </vt:lpstr>
      <vt:lpstr>Περιεχόμενα ενότητας</vt:lpstr>
      <vt:lpstr>Διατάξεις πλευρικών 1</vt:lpstr>
      <vt:lpstr>Διατάξεις πλευρικών 2</vt:lpstr>
      <vt:lpstr>Διατάξεις πλευρικών 3</vt:lpstr>
      <vt:lpstr>Διατάξεις πλευρικών 4</vt:lpstr>
      <vt:lpstr>Διατάξεις πλευρικών 5</vt:lpstr>
      <vt:lpstr>Διατάξεις πλευρικών 6</vt:lpstr>
      <vt:lpstr>Διατάξεις πλευρικών 7</vt:lpstr>
      <vt:lpstr>Διατάξεις πλευρικών 8</vt:lpstr>
      <vt:lpstr>Διατάξεις πλευρικών 9</vt:lpstr>
      <vt:lpstr>Εφαρμογές 1</vt:lpstr>
      <vt:lpstr>Εφαρμογές 2</vt:lpstr>
      <vt:lpstr>Εφαρμογές 3</vt:lpstr>
      <vt:lpstr>Εφαρμογές 4</vt:lpstr>
      <vt:lpstr>Εφαρμογές 5</vt:lpstr>
      <vt:lpstr>Εφαρμογές 5</vt:lpstr>
      <vt:lpstr>Εφαρμογές 6</vt:lpstr>
      <vt:lpstr>Εφαρμογές 7</vt:lpstr>
      <vt:lpstr>Εφαρμογές 8</vt:lpstr>
      <vt:lpstr>Εφαρμογές 9</vt:lpstr>
      <vt:lpstr>Εφαρμογές 10</vt:lpstr>
      <vt:lpstr>Εφαρμογές 11</vt:lpstr>
      <vt:lpstr>Εφαρμογές 12</vt:lpstr>
      <vt:lpstr>Εφαρμογές 13</vt:lpstr>
      <vt:lpstr>Εφαρμογές 14</vt:lpstr>
      <vt:lpstr>Εφαρμογές 15</vt:lpstr>
      <vt:lpstr>Εφαρμογές 16</vt:lpstr>
      <vt:lpstr>Εφαρμογές 17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I.B.ΤΖΙΓΚ</cp:lastModifiedBy>
  <cp:revision>137</cp:revision>
  <dcterms:created xsi:type="dcterms:W3CDTF">2014-09-20T14:32:06Z</dcterms:created>
  <dcterms:modified xsi:type="dcterms:W3CDTF">2016-01-29T10:48:51Z</dcterms:modified>
</cp:coreProperties>
</file>