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9"/>
  </p:notesMasterIdLst>
  <p:sldIdLst>
    <p:sldId id="257" r:id="rId3"/>
    <p:sldId id="264" r:id="rId4"/>
    <p:sldId id="414" r:id="rId5"/>
    <p:sldId id="511" r:id="rId6"/>
    <p:sldId id="512" r:id="rId7"/>
    <p:sldId id="513" r:id="rId8"/>
    <p:sldId id="514" r:id="rId9"/>
    <p:sldId id="515" r:id="rId10"/>
    <p:sldId id="516" r:id="rId11"/>
    <p:sldId id="517" r:id="rId12"/>
    <p:sldId id="518" r:id="rId13"/>
    <p:sldId id="519" r:id="rId14"/>
    <p:sldId id="520" r:id="rId15"/>
    <p:sldId id="521" r:id="rId16"/>
    <p:sldId id="522" r:id="rId17"/>
    <p:sldId id="523" r:id="rId18"/>
    <p:sldId id="524" r:id="rId19"/>
    <p:sldId id="525" r:id="rId20"/>
    <p:sldId id="325" r:id="rId21"/>
    <p:sldId id="271" r:id="rId22"/>
    <p:sldId id="258" r:id="rId23"/>
    <p:sldId id="259" r:id="rId24"/>
    <p:sldId id="260" r:id="rId25"/>
    <p:sldId id="272" r:id="rId26"/>
    <p:sldId id="273" r:id="rId27"/>
    <p:sldId id="261" r:id="rId28"/>
  </p:sldIdLst>
  <p:sldSz cx="9144000" cy="6858000" type="screen4x3"/>
  <p:notesSz cx="6858000" cy="9144000"/>
  <p:custDataLst>
    <p:tags r:id="rId3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Μεσαίο στυλ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71" autoAdjust="0"/>
    <p:restoredTop sz="94660"/>
  </p:normalViewPr>
  <p:slideViewPr>
    <p:cSldViewPr>
      <p:cViewPr>
        <p:scale>
          <a:sx n="94" d="100"/>
          <a:sy n="94" d="100"/>
        </p:scale>
        <p:origin x="-72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FAE34-A9BA-4005-8175-E6F8E72C8B1C}" type="datetimeFigureOut">
              <a:rPr lang="el-GR" smtClean="0"/>
              <a:t>15/3/2016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0790D-22C5-45BB-A770-83CDE29432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608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0790D-22C5-45BB-A770-83CDE294324C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626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4B74B1B-D07A-4E70-AEE2-B0E9704D370A}" type="slidenum">
              <a:rPr lang="el-GR" altLang="el-GR" smtClean="0"/>
              <a:pPr algn="r" eaLnBrk="1" hangingPunct="1">
                <a:spcBef>
                  <a:spcPct val="0"/>
                </a:spcBef>
              </a:pPr>
              <a:t>10</a:t>
            </a:fld>
            <a:endParaRPr lang="el-GR" altLang="el-G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4B74B1B-D07A-4E70-AEE2-B0E9704D370A}" type="slidenum">
              <a:rPr lang="el-GR" altLang="el-GR" smtClean="0"/>
              <a:pPr algn="r" eaLnBrk="1" hangingPunct="1">
                <a:spcBef>
                  <a:spcPct val="0"/>
                </a:spcBef>
              </a:pPr>
              <a:t>11</a:t>
            </a:fld>
            <a:endParaRPr lang="el-GR" altLang="el-G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0790D-22C5-45BB-A770-83CDE294324C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3995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0790D-22C5-45BB-A770-83CDE294324C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006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A508-3B63-4BA9-93AF-AA2EFF565143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42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0790D-22C5-45BB-A770-83CDE294324C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3580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9D7827-16FF-4305-A124-2F84DE487361}" type="slidenum">
              <a:rPr lang="el-GR" altLang="el-GR" smtClean="0"/>
              <a:pPr algn="r" eaLnBrk="1" hangingPunct="1">
                <a:spcBef>
                  <a:spcPct val="0"/>
                </a:spcBef>
              </a:pPr>
              <a:t>4</a:t>
            </a:fld>
            <a:endParaRPr lang="el-GR" altLang="el-G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68132F-BB92-4329-A345-E4290CDBBA0B}" type="slidenum">
              <a:rPr lang="el-GR" altLang="el-GR" smtClean="0"/>
              <a:pPr algn="r" eaLnBrk="1" hangingPunct="1">
                <a:spcBef>
                  <a:spcPct val="0"/>
                </a:spcBef>
              </a:pPr>
              <a:t>5</a:t>
            </a:fld>
            <a:endParaRPr lang="el-GR" altLang="el-G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811D0CB-7DB3-4B6A-B3C4-A0B6A97E025C}" type="slidenum">
              <a:rPr lang="el-GR" altLang="el-GR" smtClean="0"/>
              <a:pPr algn="r" eaLnBrk="1" hangingPunct="1">
                <a:spcBef>
                  <a:spcPct val="0"/>
                </a:spcBef>
              </a:pPr>
              <a:t>6</a:t>
            </a:fld>
            <a:endParaRPr lang="el-GR" altLang="el-GR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4B74B1B-D07A-4E70-AEE2-B0E9704D370A}" type="slidenum">
              <a:rPr lang="el-GR" altLang="el-GR" smtClean="0"/>
              <a:pPr algn="r" eaLnBrk="1" hangingPunct="1">
                <a:spcBef>
                  <a:spcPct val="0"/>
                </a:spcBef>
              </a:pPr>
              <a:t>7</a:t>
            </a:fld>
            <a:endParaRPr lang="el-GR" altLang="el-G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4B74B1B-D07A-4E70-AEE2-B0E9704D370A}" type="slidenum">
              <a:rPr lang="el-GR" altLang="el-GR" smtClean="0"/>
              <a:pPr algn="r" eaLnBrk="1" hangingPunct="1">
                <a:spcBef>
                  <a:spcPct val="0"/>
                </a:spcBef>
              </a:pPr>
              <a:t>8</a:t>
            </a:fld>
            <a:endParaRPr lang="el-GR" altLang="el-G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4B74B1B-D07A-4E70-AEE2-B0E9704D370A}" type="slidenum">
              <a:rPr lang="el-GR" altLang="el-GR" smtClean="0"/>
              <a:pPr algn="r" eaLnBrk="1" hangingPunct="1">
                <a:spcBef>
                  <a:spcPct val="0"/>
                </a:spcBef>
              </a:pPr>
              <a:t>9</a:t>
            </a:fld>
            <a:endParaRPr lang="el-GR" altLang="el-G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6F58-8526-4B6E-BC49-4CF9B029B87E}" type="datetime1">
              <a:rPr lang="el-GR" smtClean="0"/>
              <a:t>15/3/2016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l-GR" dirty="0" smtClean="0"/>
              <a:t>Εργαστηριακό μάθημα 1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2F6EEB8D-302B-4BB7-AB7B-5E18E67E8EE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16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1539-63C1-4B99-ABA4-B3967DBE4E69}" type="datetime1">
              <a:rPr lang="el-GR" smtClean="0"/>
              <a:t>15/3/2016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Εργαστηριακό μάθημα 1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490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7C83-846B-421A-9210-449F98570249}" type="datetime1">
              <a:rPr lang="el-GR" smtClean="0"/>
              <a:t>15/3/2016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Εργαστηριακό μάθημα 1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773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DBA3-C3DA-4EF4-8AE2-7A1E96E2E23E}" type="datetime1">
              <a:rPr lang="el-GR" smtClean="0"/>
              <a:t>15/3/2016</a:t>
            </a:fld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Τίτλο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1" name="Θέση υποσέλιδου 1" descr="[DECORATIVE]"/>
          <p:cNvSpPr txBox="1">
            <a:spLocks/>
          </p:cNvSpPr>
          <p:nvPr userDrawn="1"/>
        </p:nvSpPr>
        <p:spPr>
          <a:xfrm>
            <a:off x="2514600" y="6356350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1200" dirty="0" smtClean="0">
                <a:solidFill>
                  <a:prstClr val="black"/>
                </a:solidFill>
              </a:rPr>
              <a:t>Έδαφος και Νερό</a:t>
            </a:r>
          </a:p>
          <a:p>
            <a:pPr>
              <a:defRPr/>
            </a:pPr>
            <a:r>
              <a:rPr lang="el-GR" sz="1200" dirty="0" smtClean="0">
                <a:solidFill>
                  <a:prstClr val="black"/>
                </a:solidFill>
              </a:rPr>
              <a:t>Εισαγωγή</a:t>
            </a:r>
            <a:endParaRPr lang="el-GR" sz="1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6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065E-F55A-4CDA-BFA5-94ED76BF657E}" type="datetime1">
              <a:rPr lang="el-GR" smtClean="0"/>
              <a:t>15/3/2016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l-GR" smtClean="0"/>
              <a:t>Εργαστηριακό μάθημα 1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605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62A4-CB8A-4A0F-8469-33FAC92B5A81}" type="datetime1">
              <a:rPr lang="el-GR" smtClean="0"/>
              <a:t>15/3/2016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Εργαστηριακό μάθημα 1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558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9277-87B9-4B23-A9F8-DD786C757BEC}" type="datetime1">
              <a:rPr lang="el-GR" smtClean="0"/>
              <a:t>15/3/2016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Εργαστηριακό μάθημα 1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04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2055-4DFF-4549-AD5A-20E5D6ABCC2C}" type="datetime1">
              <a:rPr lang="el-GR" smtClean="0"/>
              <a:t>15/3/2016</a:t>
            </a:fld>
            <a:endParaRPr lang="el-GR"/>
          </a:p>
        </p:txBody>
      </p:sp>
      <p:sp>
        <p:nvSpPr>
          <p:cNvPr id="6" name="Ορθογώνιο 5" descr="[DECORATIVE]"/>
          <p:cNvSpPr/>
          <p:nvPr userDrawn="1"/>
        </p:nvSpPr>
        <p:spPr>
          <a:xfrm>
            <a:off x="3651012" y="6397823"/>
            <a:ext cx="14750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dirty="0" smtClean="0"/>
              <a:t>Εργαστηριακό μάθημα 3</a:t>
            </a:r>
            <a:endParaRPr lang="el-GR" sz="1000" dirty="0"/>
          </a:p>
        </p:txBody>
      </p:sp>
      <p:sp>
        <p:nvSpPr>
          <p:cNvPr id="7" name="Ορθογώνιο 6" descr="[DECORATIVE]"/>
          <p:cNvSpPr/>
          <p:nvPr userDrawn="1"/>
        </p:nvSpPr>
        <p:spPr>
          <a:xfrm>
            <a:off x="8001000" y="6352143"/>
            <a:ext cx="3353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F6EEB8D-302B-4BB7-AB7B-5E18E67E8EEA}" type="slidenum">
              <a:rPr lang="el-GR" sz="1000" smtClean="0"/>
              <a:pPr/>
              <a:t>‹#›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420479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CF8D-4925-478C-B1C6-93DE40CB7745}" type="datetime1">
              <a:rPr lang="el-GR" smtClean="0"/>
              <a:t>15/3/2016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Εργαστηριακό μάθημα 1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39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A138-C1FD-449B-A2F1-C089457F93DD}" type="datetime1">
              <a:rPr lang="el-GR" smtClean="0"/>
              <a:t>15/3/2016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Εργαστηριακό μάθημα 1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29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964A-E2A4-4B51-A6C2-BBBC30F49E97}" type="datetime1">
              <a:rPr lang="el-GR" smtClean="0"/>
              <a:t>15/3/2016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Εργαστηριακό μάθημα 1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75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4EFE1-4950-4DD2-A82E-8E5CB1A8D4A3}" type="datetime1">
              <a:rPr lang="el-GR" smtClean="0"/>
              <a:t>15/3/2016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Εργαστηριακό μάθημα 1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5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lll.gr/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hyperlink" Target="http://creativecommons.org/licenses/by-nc-sa/4.0/deed.el" TargetMode="External"/><Relationship Id="rId5" Type="http://schemas.openxmlformats.org/officeDocument/2006/relationships/image" Target="../media/image1.jpeg"/><Relationship Id="rId4" Type="http://schemas.openxmlformats.org/officeDocument/2006/relationships/hyperlink" Target="http://www.teilar.gr/" TargetMode="Externa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hyperlink" Target="http://www.edulll.gr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4.0/deed.e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://www.edulll.gr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dev.teilar.gr/courses/DDE105/index.ph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17.png"/><Relationship Id="rId4" Type="http://schemas.openxmlformats.org/officeDocument/2006/relationships/hyperlink" Target="http://creativecommons.org/licenses/by-nc-sa/4.0/deed.e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2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Ομάδα 1" descr="Λογότυπο του Τεϊ Θεσσαλίας. Τεχνολογικό εκπαιδευτικό ίδρυμα Θεσσαλίας."/>
          <p:cNvGrpSpPr>
            <a:grpSpLocks/>
          </p:cNvGrpSpPr>
          <p:nvPr/>
        </p:nvGrpSpPr>
        <p:grpSpPr bwMode="auto">
          <a:xfrm>
            <a:off x="611188" y="406400"/>
            <a:ext cx="3455987" cy="1093420"/>
            <a:chOff x="611559" y="406230"/>
            <a:chExt cx="3456384" cy="1093809"/>
          </a:xfrm>
        </p:grpSpPr>
        <p:pic>
          <p:nvPicPr>
            <p:cNvPr id="3" name="Εικόνα 1" descr="Λογότυπο του Τεϊ Θεσσαλίας." title="Λογότυπο του Ιδρύματος.">
              <a:hlinkClick r:id="rId4" tooltip="Μετάβαση στην ιστοσελίδα του Ιδρύματος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611559" y="406230"/>
              <a:ext cx="1079624" cy="104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Θέση περιεχομένου 1"/>
            <p:cNvSpPr txBox="1">
              <a:spLocks noChangeArrowheads="1"/>
            </p:cNvSpPr>
            <p:nvPr/>
          </p:nvSpPr>
          <p:spPr bwMode="auto">
            <a:xfrm>
              <a:off x="1810182" y="484376"/>
              <a:ext cx="225776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l-GR" sz="2000" dirty="0" smtClean="0"/>
                <a:t>Τεχνολογικό Εκπαιδευτικό </a:t>
              </a:r>
            </a:p>
            <a:p>
              <a:pPr eaLnBrk="1" hangingPunct="1"/>
              <a:r>
                <a:rPr lang="el-GR" sz="2000" dirty="0" smtClean="0"/>
                <a:t>Ίδρυμα Θεσσαλίας</a:t>
              </a:r>
              <a:endParaRPr lang="el-GR" sz="2000" dirty="0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6200" y="1676400"/>
            <a:ext cx="8839200" cy="1470025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prstClr val="black"/>
                </a:solidFill>
              </a:rPr>
              <a:t>Αρδευτική Μηχανική</a:t>
            </a:r>
            <a:endParaRPr lang="el-GR" dirty="0"/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1295400" y="3048000"/>
            <a:ext cx="6588967" cy="263813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el-GR" sz="2800" b="1" dirty="0" smtClean="0">
                <a:solidFill>
                  <a:prstClr val="black"/>
                </a:solidFill>
                <a:ea typeface="+mj-ea"/>
                <a:cs typeface="+mj-cs"/>
              </a:rPr>
              <a:t>Εργαστήριο </a:t>
            </a:r>
            <a:r>
              <a:rPr lang="el-GR" sz="2800" b="1" dirty="0" smtClean="0">
                <a:solidFill>
                  <a:prstClr val="black"/>
                </a:solidFill>
                <a:ea typeface="+mj-ea"/>
                <a:cs typeface="+mj-cs"/>
              </a:rPr>
              <a:t>Ε</a:t>
            </a:r>
            <a:r>
              <a:rPr lang="en-US" sz="2800" b="1" dirty="0" smtClean="0">
                <a:solidFill>
                  <a:prstClr val="black"/>
                </a:solidFill>
                <a:ea typeface="+mj-ea"/>
                <a:cs typeface="+mj-cs"/>
              </a:rPr>
              <a:t>1</a:t>
            </a:r>
            <a:r>
              <a:rPr lang="el-GR" sz="2800" b="1" dirty="0" smtClean="0">
                <a:solidFill>
                  <a:prstClr val="black"/>
                </a:solidFill>
                <a:ea typeface="+mj-ea"/>
                <a:cs typeface="+mj-cs"/>
              </a:rPr>
              <a:t>: </a:t>
            </a: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Έδαφος και Νερό</a:t>
            </a:r>
            <a:endParaRPr lang="el-GR" sz="28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Εισαγωγή</a:t>
            </a:r>
            <a:endParaRPr lang="el-GR" sz="28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 fontAlgn="auto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l-GR" sz="2800" dirty="0" smtClean="0"/>
              <a:t>   Καθηγητής </a:t>
            </a: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Παναγιώτης </a:t>
            </a:r>
            <a:r>
              <a:rPr lang="el-GR" sz="2800" dirty="0" err="1" smtClean="0">
                <a:solidFill>
                  <a:prstClr val="black"/>
                </a:solidFill>
                <a:ea typeface="+mj-ea"/>
                <a:cs typeface="+mj-cs"/>
              </a:rPr>
              <a:t>Βύρλας</a:t>
            </a: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</a:p>
          <a:p>
            <a:pPr marL="0" indent="0" algn="ctr" fontAlgn="auto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Σχολή Τεχνολόγων Γεωπόνων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l-GR" sz="2800" dirty="0" smtClean="0">
                <a:solidFill>
                  <a:prstClr val="black"/>
                </a:solidFill>
              </a:rPr>
              <a:t>Τμήμα Τεχνολόγων Γεωπόνων </a:t>
            </a:r>
            <a:endParaRPr lang="el-GR" sz="2800" dirty="0">
              <a:solidFill>
                <a:prstClr val="black"/>
              </a:solidFill>
            </a:endParaRPr>
          </a:p>
        </p:txBody>
      </p:sp>
      <p:pic>
        <p:nvPicPr>
          <p:cNvPr id="9" name="Εικόνα 2" descr=" Λογότυπο για άδειες χρήσης creative commons, b y, n c, s a ">
            <a:hlinkClick r:id="rId6" tooltip="Μετάβαση στην Άδεια Χρήσης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75" y="5971167"/>
            <a:ext cx="1583921" cy="554177"/>
          </a:xfrm>
          <a:prstGeom prst="rect">
            <a:avLst/>
          </a:prstGeom>
        </p:spPr>
      </p:pic>
      <p:pic>
        <p:nvPicPr>
          <p:cNvPr id="8" name="Εικόνα 3" descr="Λογότυπο επιχειρησιακού προγράμματος εκπαίδευση και δια βίου μάθηση του υπουργείου παιδείας, ΕΣΠΑ 2007 - 2013, με τη σημαία της Ευρωπαϊκής Ένωσης, το οποίο συγχρηματοδοτείται από την Ευρωπαϊκή Ένωση (Ευρωπαϊκό κοινωνικό ταμείο) και από εθνικούς πόρους. " title="Λογότυπο χρηματοδότησης">
            <a:hlinkClick r:id="rId8" tooltip="Μετάβαση σε www.edulll.gr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2500" y="565785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91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429686" y="6014124"/>
            <a:ext cx="43200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ΠΕΡΙΣΣΕΙΑ ΝΕΡΟΥ</a:t>
            </a:r>
            <a:endParaRPr lang="el-GR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Group 4" descr="[DECORATIVE]"/>
          <p:cNvGrpSpPr>
            <a:grpSpLocks noChangeAspect="1"/>
          </p:cNvGrpSpPr>
          <p:nvPr/>
        </p:nvGrpSpPr>
        <p:grpSpPr>
          <a:xfrm>
            <a:off x="1392799" y="900001"/>
            <a:ext cx="6240817" cy="4237740"/>
            <a:chOff x="1066223" y="900000"/>
            <a:chExt cx="6934242" cy="4708600"/>
          </a:xfrm>
        </p:grpSpPr>
        <p:pic>
          <p:nvPicPr>
            <p:cNvPr id="12" name="Picture 11" descr="[DECORATIVE]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01" r="30301" b="11028"/>
            <a:stretch/>
          </p:blipFill>
          <p:spPr>
            <a:xfrm flipH="1">
              <a:off x="3230240" y="900000"/>
              <a:ext cx="2716306" cy="4297349"/>
            </a:xfrm>
            <a:prstGeom prst="downArrow">
              <a:avLst>
                <a:gd name="adj1" fmla="val 10396"/>
                <a:gd name="adj2" fmla="val 0"/>
              </a:avLst>
            </a:prstGeom>
          </p:spPr>
        </p:pic>
        <p:pic>
          <p:nvPicPr>
            <p:cNvPr id="14" name="Picture 13" descr="[DECORATIVE]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4" t="83618" r="30358"/>
            <a:stretch/>
          </p:blipFill>
          <p:spPr>
            <a:xfrm flipH="1">
              <a:off x="3235003" y="4817243"/>
              <a:ext cx="2704112" cy="791357"/>
            </a:xfrm>
            <a:prstGeom prst="snip2SameRect">
              <a:avLst>
                <a:gd name="adj1" fmla="val 50000"/>
                <a:gd name="adj2" fmla="val 0"/>
              </a:avLst>
            </a:prstGeom>
          </p:spPr>
        </p:pic>
        <p:pic>
          <p:nvPicPr>
            <p:cNvPr id="15" name="Picture 14" descr="[DECORATIVE]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81" r="56169" b="13093"/>
            <a:stretch/>
          </p:blipFill>
          <p:spPr>
            <a:xfrm flipH="1">
              <a:off x="5046082" y="1496071"/>
              <a:ext cx="2954383" cy="3160060"/>
            </a:xfrm>
            <a:prstGeom prst="rect">
              <a:avLst/>
            </a:prstGeom>
          </p:spPr>
        </p:pic>
        <p:pic>
          <p:nvPicPr>
            <p:cNvPr id="16" name="Picture 15" descr="[DECORATIVE]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81" r="56169" b="13093"/>
            <a:stretch/>
          </p:blipFill>
          <p:spPr>
            <a:xfrm flipH="1">
              <a:off x="1066223" y="2018591"/>
              <a:ext cx="2954383" cy="3160060"/>
            </a:xfrm>
            <a:prstGeom prst="rect">
              <a:avLst/>
            </a:prstGeom>
          </p:spPr>
        </p:pic>
        <p:sp>
          <p:nvSpPr>
            <p:cNvPr id="4" name="Right Brace 3" descr="[DECORATIVE]"/>
            <p:cNvSpPr/>
            <p:nvPr/>
          </p:nvSpPr>
          <p:spPr bwMode="auto">
            <a:xfrm rot="4860000" flipH="1">
              <a:off x="4156437" y="-589824"/>
              <a:ext cx="701606" cy="4017737"/>
            </a:xfrm>
            <a:prstGeom prst="rightBrace">
              <a:avLst>
                <a:gd name="adj1" fmla="val 26937"/>
                <a:gd name="adj2" fmla="val 49563"/>
              </a:avLst>
            </a:prstGeom>
            <a:noFill/>
            <a:ln w="127000" cmpd="sng">
              <a:solidFill>
                <a:schemeClr val="tx1">
                  <a:lumMod val="50000"/>
                </a:schemeClr>
              </a:solidFill>
              <a:headEnd type="oval" w="sm" len="sm"/>
              <a:tailEnd type="oval" w="sm" len="sm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181512" y="3089164"/>
            <a:ext cx="3152606" cy="124677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450850" indent="-450850" algn="l">
              <a:defRPr>
                <a:solidFill>
                  <a:schemeClr val="tx1"/>
                </a:solidFill>
                <a:latin typeface="Arial" charset="0"/>
              </a:defRPr>
            </a:lvl1pPr>
            <a:lvl2pPr marL="63023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Clr>
                <a:schemeClr val="accent6"/>
              </a:buClr>
              <a:buSzPct val="100000"/>
              <a:defRPr/>
            </a:pPr>
            <a:r>
              <a:rPr lang="el-GR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Βροχή</a:t>
            </a:r>
          </a:p>
          <a:p>
            <a:pPr marL="0" indent="0" algn="ctr">
              <a:buClr>
                <a:schemeClr val="accent6"/>
              </a:buClr>
              <a:buSzPct val="100000"/>
              <a:defRPr/>
            </a:pPr>
            <a:r>
              <a:rPr lang="el-GR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Άρδευση</a:t>
            </a:r>
          </a:p>
          <a:p>
            <a:pPr marL="0" indent="0" algn="ctr">
              <a:buClr>
                <a:schemeClr val="accent6"/>
              </a:buClr>
              <a:buSzPct val="100000"/>
              <a:defRPr/>
            </a:pPr>
            <a:r>
              <a:rPr lang="el-GR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Τριχοειδής ανύψωση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931831" y="2600028"/>
            <a:ext cx="2843246" cy="1200329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450850" indent="-450850" algn="l">
              <a:defRPr>
                <a:solidFill>
                  <a:schemeClr val="tx1"/>
                </a:solidFill>
                <a:latin typeface="Arial" charset="0"/>
              </a:defRPr>
            </a:lvl1pPr>
            <a:lvl2pPr marL="63023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Clr>
                <a:srgbClr val="FF0000"/>
              </a:buClr>
              <a:buSzPct val="100000"/>
              <a:defRPr/>
            </a:pPr>
            <a:r>
              <a:rPr lang="el-GR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Εξάτμισοδιαπνοή</a:t>
            </a:r>
          </a:p>
          <a:p>
            <a:pPr marL="0" indent="0" algn="ctr">
              <a:buClr>
                <a:srgbClr val="FF0000"/>
              </a:buClr>
              <a:buSzPct val="100000"/>
              <a:defRPr/>
            </a:pPr>
            <a:r>
              <a:rPr lang="el-GR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Απορροή</a:t>
            </a:r>
          </a:p>
          <a:p>
            <a:pPr marL="0" indent="0" algn="ctr">
              <a:buClr>
                <a:srgbClr val="FF0000"/>
              </a:buClr>
              <a:buSzPct val="100000"/>
              <a:defRPr/>
            </a:pPr>
            <a:r>
              <a:rPr lang="el-GR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Βαθειά διήθηση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29410" y="5179368"/>
            <a:ext cx="241662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l-GR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ΕΙΣΡΟΕΣ</a:t>
            </a:r>
            <a:endParaRPr lang="el-GR" sz="44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L-Shape 5" descr="[DECORATIVE]"/>
          <p:cNvSpPr/>
          <p:nvPr/>
        </p:nvSpPr>
        <p:spPr bwMode="auto">
          <a:xfrm rot="13355941">
            <a:off x="4290042" y="5345413"/>
            <a:ext cx="432000" cy="434935"/>
          </a:xfrm>
          <a:prstGeom prst="corner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74739" y="5179368"/>
            <a:ext cx="241662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l-GR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Ε</a:t>
            </a:r>
            <a:r>
              <a:rPr lang="en-US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K</a:t>
            </a:r>
            <a:r>
              <a:rPr lang="el-GR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ΡΟΕΣ</a:t>
            </a:r>
            <a:endParaRPr lang="el-GR" sz="44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mtClean="0"/>
              <a:t>ΠΕΡΙΣΣΕΙΑ ΝΕΡΟΥ</a:t>
            </a:r>
            <a:br>
              <a:rPr lang="el-GR" smtClean="0"/>
            </a:br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052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429686" y="6014124"/>
            <a:ext cx="43200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ΙΣΟΖΥΓΙΟ</a:t>
            </a:r>
            <a:endParaRPr lang="el-GR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22" name="Group 21" descr="[DECORATIVE]"/>
          <p:cNvGrpSpPr>
            <a:grpSpLocks noChangeAspect="1"/>
          </p:cNvGrpSpPr>
          <p:nvPr/>
        </p:nvGrpSpPr>
        <p:grpSpPr>
          <a:xfrm>
            <a:off x="1484239" y="900000"/>
            <a:ext cx="6240822" cy="4237740"/>
            <a:chOff x="1170727" y="900000"/>
            <a:chExt cx="6934242" cy="4708600"/>
          </a:xfrm>
        </p:grpSpPr>
        <p:pic>
          <p:nvPicPr>
            <p:cNvPr id="12" name="Picture 11" descr="[DECORATIVE]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01" r="30301" b="11028"/>
            <a:stretch/>
          </p:blipFill>
          <p:spPr>
            <a:xfrm>
              <a:off x="3224646" y="900000"/>
              <a:ext cx="2716306" cy="4297349"/>
            </a:xfrm>
            <a:prstGeom prst="downArrow">
              <a:avLst>
                <a:gd name="adj1" fmla="val 10396"/>
                <a:gd name="adj2" fmla="val 0"/>
              </a:avLst>
            </a:prstGeom>
          </p:spPr>
        </p:pic>
        <p:pic>
          <p:nvPicPr>
            <p:cNvPr id="14" name="Picture 13" descr="[DECORATIVE]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4" t="83618" r="30358"/>
            <a:stretch/>
          </p:blipFill>
          <p:spPr>
            <a:xfrm>
              <a:off x="3232077" y="4817243"/>
              <a:ext cx="2704112" cy="791357"/>
            </a:xfrm>
            <a:prstGeom prst="snip2SameRect">
              <a:avLst>
                <a:gd name="adj1" fmla="val 50000"/>
                <a:gd name="adj2" fmla="val 0"/>
              </a:avLst>
            </a:prstGeom>
          </p:spPr>
        </p:pic>
        <p:pic>
          <p:nvPicPr>
            <p:cNvPr id="15" name="Picture 14" descr="[DECORATIVE]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81" r="56169" b="13093"/>
            <a:stretch/>
          </p:blipFill>
          <p:spPr>
            <a:xfrm>
              <a:off x="1170727" y="1757331"/>
              <a:ext cx="2954383" cy="3160060"/>
            </a:xfrm>
            <a:prstGeom prst="rect">
              <a:avLst/>
            </a:prstGeom>
          </p:spPr>
        </p:pic>
        <p:pic>
          <p:nvPicPr>
            <p:cNvPr id="16" name="Picture 15" descr="[DECORATIVE]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81" r="56169" b="13093"/>
            <a:stretch/>
          </p:blipFill>
          <p:spPr>
            <a:xfrm>
              <a:off x="5150586" y="1757331"/>
              <a:ext cx="2954383" cy="3160060"/>
            </a:xfrm>
            <a:prstGeom prst="rect">
              <a:avLst/>
            </a:prstGeom>
          </p:spPr>
        </p:pic>
        <p:sp>
          <p:nvSpPr>
            <p:cNvPr id="4" name="Right Brace 3" descr="[DECORATIVE]"/>
            <p:cNvSpPr/>
            <p:nvPr/>
          </p:nvSpPr>
          <p:spPr bwMode="auto">
            <a:xfrm rot="16200000">
              <a:off x="4250221" y="-556439"/>
              <a:ext cx="701606" cy="3960000"/>
            </a:xfrm>
            <a:prstGeom prst="rightBrace">
              <a:avLst>
                <a:gd name="adj1" fmla="val 26937"/>
                <a:gd name="adj2" fmla="val 49563"/>
              </a:avLst>
            </a:prstGeom>
            <a:noFill/>
            <a:ln w="127000" cmpd="sng">
              <a:solidFill>
                <a:schemeClr val="tx1">
                  <a:lumMod val="50000"/>
                </a:schemeClr>
              </a:solidFill>
              <a:headEnd type="oval" w="sm" len="sm"/>
              <a:tailEnd type="oval" w="sm" len="sm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429410" y="5179368"/>
            <a:ext cx="241662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l-GR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ΕΙΣΡΟΕΣ</a:t>
            </a:r>
            <a:endParaRPr lang="el-GR" sz="44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74739" y="5179368"/>
            <a:ext cx="241662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l-GR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Ε</a:t>
            </a:r>
            <a:r>
              <a:rPr lang="en-US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K</a:t>
            </a:r>
            <a:r>
              <a:rPr lang="el-GR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ΡΟΕΣ</a:t>
            </a:r>
            <a:endParaRPr lang="el-GR" sz="44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Equal 10" descr="[DECORATIVE]"/>
          <p:cNvSpPr/>
          <p:nvPr/>
        </p:nvSpPr>
        <p:spPr bwMode="auto">
          <a:xfrm>
            <a:off x="4236189" y="5214717"/>
            <a:ext cx="720000" cy="674846"/>
          </a:xfrm>
          <a:prstGeom prst="mathEqual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207638" y="2854030"/>
            <a:ext cx="3152606" cy="124677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450850" indent="-450850" algn="l">
              <a:defRPr>
                <a:solidFill>
                  <a:schemeClr val="tx1"/>
                </a:solidFill>
                <a:latin typeface="Arial" charset="0"/>
              </a:defRPr>
            </a:lvl1pPr>
            <a:lvl2pPr marL="63023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Clr>
                <a:schemeClr val="accent6"/>
              </a:buClr>
              <a:buSzPct val="100000"/>
              <a:defRPr/>
            </a:pPr>
            <a:r>
              <a:rPr lang="el-GR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Βροχή</a:t>
            </a:r>
          </a:p>
          <a:p>
            <a:pPr marL="0" indent="0" algn="ctr">
              <a:buClr>
                <a:schemeClr val="accent6"/>
              </a:buClr>
              <a:buSzPct val="100000"/>
              <a:defRPr/>
            </a:pPr>
            <a:r>
              <a:rPr lang="el-GR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Άρδευση</a:t>
            </a:r>
          </a:p>
          <a:p>
            <a:pPr marL="0" indent="0" algn="ctr">
              <a:buClr>
                <a:schemeClr val="accent6"/>
              </a:buClr>
              <a:buSzPct val="100000"/>
              <a:defRPr/>
            </a:pPr>
            <a:r>
              <a:rPr lang="el-GR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Τριχοειδής ανύψωση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944894" y="2861288"/>
            <a:ext cx="2843246" cy="1200329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450850" indent="-450850" algn="l">
              <a:defRPr>
                <a:solidFill>
                  <a:schemeClr val="tx1"/>
                </a:solidFill>
                <a:latin typeface="Arial" charset="0"/>
              </a:defRPr>
            </a:lvl1pPr>
            <a:lvl2pPr marL="63023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Clr>
                <a:srgbClr val="FF0000"/>
              </a:buClr>
              <a:buSzPct val="100000"/>
              <a:defRPr/>
            </a:pPr>
            <a:r>
              <a:rPr lang="el-GR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Εξάτμισοδιαπνοή</a:t>
            </a:r>
          </a:p>
          <a:p>
            <a:pPr marL="0" indent="0" algn="ctr">
              <a:buClr>
                <a:srgbClr val="FF0000"/>
              </a:buClr>
              <a:buSzPct val="100000"/>
              <a:defRPr/>
            </a:pPr>
            <a:r>
              <a:rPr lang="el-GR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Απορροή</a:t>
            </a:r>
          </a:p>
          <a:p>
            <a:pPr marL="0" indent="0" algn="ctr">
              <a:buClr>
                <a:srgbClr val="FF0000"/>
              </a:buClr>
              <a:buSzPct val="100000"/>
              <a:defRPr/>
            </a:pPr>
            <a:r>
              <a:rPr lang="el-GR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Βαθειά διήθηση</a:t>
            </a:r>
          </a:p>
        </p:txBody>
      </p:sp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Ισοζύγιο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439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ΣΥΣΤΗΜΑ </a:t>
            </a:r>
            <a:r>
              <a:rPr lang="el-GR" altLang="el-GR" b="1" dirty="0" smtClean="0"/>
              <a:t>Ε-Φ-Α 1</a:t>
            </a:r>
            <a:endParaRPr lang="en-GB" altLang="el-GR" b="1" dirty="0" smtClean="0"/>
          </a:p>
        </p:txBody>
      </p:sp>
      <p:grpSp>
        <p:nvGrpSpPr>
          <p:cNvPr id="2" name="Group 1" descr="[DECORATIVE]"/>
          <p:cNvGrpSpPr/>
          <p:nvPr/>
        </p:nvGrpSpPr>
        <p:grpSpPr>
          <a:xfrm>
            <a:off x="2113528" y="1399021"/>
            <a:ext cx="4938713" cy="4720301"/>
            <a:chOff x="2113528" y="1399021"/>
            <a:chExt cx="4938713" cy="4720301"/>
          </a:xfrm>
        </p:grpSpPr>
        <p:sp>
          <p:nvSpPr>
            <p:cNvPr id="30" name="Rectangle 29" descr="[DECORATIVE]"/>
            <p:cNvSpPr/>
            <p:nvPr/>
          </p:nvSpPr>
          <p:spPr bwMode="auto">
            <a:xfrm>
              <a:off x="2123053" y="1423437"/>
              <a:ext cx="4929188" cy="40011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000" b="1" i="0" u="none" strike="noStrike" cap="none" normalizeH="0" baseline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5" name="Freeform 4" descr="[DECORATIVE]"/>
            <p:cNvSpPr/>
            <p:nvPr/>
          </p:nvSpPr>
          <p:spPr bwMode="auto">
            <a:xfrm>
              <a:off x="2118291" y="1913975"/>
              <a:ext cx="2152650" cy="400110"/>
            </a:xfrm>
            <a:custGeom>
              <a:avLst/>
              <a:gdLst>
                <a:gd name="connsiteX0" fmla="*/ 4762 w 2152650"/>
                <a:gd name="connsiteY0" fmla="*/ 438150 h 1533525"/>
                <a:gd name="connsiteX1" fmla="*/ 209550 w 2152650"/>
                <a:gd name="connsiteY1" fmla="*/ 433387 h 1533525"/>
                <a:gd name="connsiteX2" fmla="*/ 433387 w 2152650"/>
                <a:gd name="connsiteY2" fmla="*/ 466725 h 1533525"/>
                <a:gd name="connsiteX3" fmla="*/ 628650 w 2152650"/>
                <a:gd name="connsiteY3" fmla="*/ 447675 h 1533525"/>
                <a:gd name="connsiteX4" fmla="*/ 795337 w 2152650"/>
                <a:gd name="connsiteY4" fmla="*/ 385762 h 1533525"/>
                <a:gd name="connsiteX5" fmla="*/ 957262 w 2152650"/>
                <a:gd name="connsiteY5" fmla="*/ 190500 h 1533525"/>
                <a:gd name="connsiteX6" fmla="*/ 1090612 w 2152650"/>
                <a:gd name="connsiteY6" fmla="*/ 71437 h 1533525"/>
                <a:gd name="connsiteX7" fmla="*/ 1228725 w 2152650"/>
                <a:gd name="connsiteY7" fmla="*/ 14287 h 1533525"/>
                <a:gd name="connsiteX8" fmla="*/ 1352550 w 2152650"/>
                <a:gd name="connsiteY8" fmla="*/ 0 h 1533525"/>
                <a:gd name="connsiteX9" fmla="*/ 1566862 w 2152650"/>
                <a:gd name="connsiteY9" fmla="*/ 28575 h 1533525"/>
                <a:gd name="connsiteX10" fmla="*/ 1714500 w 2152650"/>
                <a:gd name="connsiteY10" fmla="*/ 114300 h 1533525"/>
                <a:gd name="connsiteX11" fmla="*/ 1957387 w 2152650"/>
                <a:gd name="connsiteY11" fmla="*/ 357187 h 1533525"/>
                <a:gd name="connsiteX12" fmla="*/ 2128837 w 2152650"/>
                <a:gd name="connsiteY12" fmla="*/ 523875 h 1533525"/>
                <a:gd name="connsiteX13" fmla="*/ 2152650 w 2152650"/>
                <a:gd name="connsiteY13" fmla="*/ 619125 h 1533525"/>
                <a:gd name="connsiteX14" fmla="*/ 2128837 w 2152650"/>
                <a:gd name="connsiteY14" fmla="*/ 742950 h 1533525"/>
                <a:gd name="connsiteX15" fmla="*/ 1947862 w 2152650"/>
                <a:gd name="connsiteY15" fmla="*/ 900112 h 1533525"/>
                <a:gd name="connsiteX16" fmla="*/ 1762125 w 2152650"/>
                <a:gd name="connsiteY16" fmla="*/ 995362 h 1533525"/>
                <a:gd name="connsiteX17" fmla="*/ 1524000 w 2152650"/>
                <a:gd name="connsiteY17" fmla="*/ 1138237 h 1533525"/>
                <a:gd name="connsiteX18" fmla="*/ 1385887 w 2152650"/>
                <a:gd name="connsiteY18" fmla="*/ 1295400 h 1533525"/>
                <a:gd name="connsiteX19" fmla="*/ 1200150 w 2152650"/>
                <a:gd name="connsiteY19" fmla="*/ 1485900 h 1533525"/>
                <a:gd name="connsiteX20" fmla="*/ 1014412 w 2152650"/>
                <a:gd name="connsiteY20" fmla="*/ 1533525 h 1533525"/>
                <a:gd name="connsiteX21" fmla="*/ 776287 w 2152650"/>
                <a:gd name="connsiteY21" fmla="*/ 1495425 h 1533525"/>
                <a:gd name="connsiteX22" fmla="*/ 595312 w 2152650"/>
                <a:gd name="connsiteY22" fmla="*/ 1390650 h 1533525"/>
                <a:gd name="connsiteX23" fmla="*/ 366712 w 2152650"/>
                <a:gd name="connsiteY23" fmla="*/ 1290637 h 1533525"/>
                <a:gd name="connsiteX24" fmla="*/ 200025 w 2152650"/>
                <a:gd name="connsiteY24" fmla="*/ 1233487 h 1533525"/>
                <a:gd name="connsiteX25" fmla="*/ 0 w 2152650"/>
                <a:gd name="connsiteY25" fmla="*/ 1157287 h 1533525"/>
                <a:gd name="connsiteX26" fmla="*/ 4762 w 2152650"/>
                <a:gd name="connsiteY26" fmla="*/ 43815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52650" h="1533525">
                  <a:moveTo>
                    <a:pt x="4762" y="438150"/>
                  </a:moveTo>
                  <a:lnTo>
                    <a:pt x="209550" y="433387"/>
                  </a:lnTo>
                  <a:lnTo>
                    <a:pt x="433387" y="466725"/>
                  </a:lnTo>
                  <a:lnTo>
                    <a:pt x="628650" y="447675"/>
                  </a:lnTo>
                  <a:lnTo>
                    <a:pt x="795337" y="385762"/>
                  </a:lnTo>
                  <a:lnTo>
                    <a:pt x="957262" y="190500"/>
                  </a:lnTo>
                  <a:lnTo>
                    <a:pt x="1090612" y="71437"/>
                  </a:lnTo>
                  <a:lnTo>
                    <a:pt x="1228725" y="14287"/>
                  </a:lnTo>
                  <a:lnTo>
                    <a:pt x="1352550" y="0"/>
                  </a:lnTo>
                  <a:lnTo>
                    <a:pt x="1566862" y="28575"/>
                  </a:lnTo>
                  <a:lnTo>
                    <a:pt x="1714500" y="114300"/>
                  </a:lnTo>
                  <a:lnTo>
                    <a:pt x="1957387" y="357187"/>
                  </a:lnTo>
                  <a:lnTo>
                    <a:pt x="2128837" y="523875"/>
                  </a:lnTo>
                  <a:lnTo>
                    <a:pt x="2152650" y="619125"/>
                  </a:lnTo>
                  <a:lnTo>
                    <a:pt x="2128837" y="742950"/>
                  </a:lnTo>
                  <a:lnTo>
                    <a:pt x="1947862" y="900112"/>
                  </a:lnTo>
                  <a:lnTo>
                    <a:pt x="1762125" y="995362"/>
                  </a:lnTo>
                  <a:lnTo>
                    <a:pt x="1524000" y="1138237"/>
                  </a:lnTo>
                  <a:lnTo>
                    <a:pt x="1385887" y="1295400"/>
                  </a:lnTo>
                  <a:lnTo>
                    <a:pt x="1200150" y="1485900"/>
                  </a:lnTo>
                  <a:lnTo>
                    <a:pt x="1014412" y="1533525"/>
                  </a:lnTo>
                  <a:lnTo>
                    <a:pt x="776287" y="1495425"/>
                  </a:lnTo>
                  <a:lnTo>
                    <a:pt x="595312" y="1390650"/>
                  </a:lnTo>
                  <a:lnTo>
                    <a:pt x="366712" y="1290637"/>
                  </a:lnTo>
                  <a:lnTo>
                    <a:pt x="200025" y="1233487"/>
                  </a:lnTo>
                  <a:lnTo>
                    <a:pt x="0" y="1157287"/>
                  </a:lnTo>
                  <a:cubicBezTo>
                    <a:pt x="1587" y="917575"/>
                    <a:pt x="3175" y="677862"/>
                    <a:pt x="4762" y="438150"/>
                  </a:cubicBezTo>
                  <a:close/>
                </a:path>
              </a:pathLst>
            </a:custGeom>
            <a:solidFill>
              <a:srgbClr val="993300"/>
            </a:solidFill>
            <a:ln w="9525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000" b="1" i="0" u="none" strike="noStrike" cap="none" normalizeH="0" baseline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6" name="Freeform 5" descr="[DECORATIVE]"/>
            <p:cNvSpPr/>
            <p:nvPr/>
          </p:nvSpPr>
          <p:spPr bwMode="auto">
            <a:xfrm>
              <a:off x="2113528" y="3180800"/>
              <a:ext cx="904875" cy="400110"/>
            </a:xfrm>
            <a:custGeom>
              <a:avLst/>
              <a:gdLst>
                <a:gd name="connsiteX0" fmla="*/ 9525 w 904875"/>
                <a:gd name="connsiteY0" fmla="*/ 0 h 1843087"/>
                <a:gd name="connsiteX1" fmla="*/ 161925 w 904875"/>
                <a:gd name="connsiteY1" fmla="*/ 95250 h 1843087"/>
                <a:gd name="connsiteX2" fmla="*/ 376238 w 904875"/>
                <a:gd name="connsiteY2" fmla="*/ 171450 h 1843087"/>
                <a:gd name="connsiteX3" fmla="*/ 604838 w 904875"/>
                <a:gd name="connsiteY3" fmla="*/ 285750 h 1843087"/>
                <a:gd name="connsiteX4" fmla="*/ 771525 w 904875"/>
                <a:gd name="connsiteY4" fmla="*/ 428625 h 1843087"/>
                <a:gd name="connsiteX5" fmla="*/ 904875 w 904875"/>
                <a:gd name="connsiteY5" fmla="*/ 538162 h 1843087"/>
                <a:gd name="connsiteX6" fmla="*/ 900113 w 904875"/>
                <a:gd name="connsiteY6" fmla="*/ 709612 h 1843087"/>
                <a:gd name="connsiteX7" fmla="*/ 809625 w 904875"/>
                <a:gd name="connsiteY7" fmla="*/ 900112 h 1843087"/>
                <a:gd name="connsiteX8" fmla="*/ 633413 w 904875"/>
                <a:gd name="connsiteY8" fmla="*/ 1085850 h 1843087"/>
                <a:gd name="connsiteX9" fmla="*/ 481013 w 904875"/>
                <a:gd name="connsiteY9" fmla="*/ 1271587 h 1843087"/>
                <a:gd name="connsiteX10" fmla="*/ 390525 w 904875"/>
                <a:gd name="connsiteY10" fmla="*/ 1504950 h 1843087"/>
                <a:gd name="connsiteX11" fmla="*/ 252413 w 904875"/>
                <a:gd name="connsiteY11" fmla="*/ 1704975 h 1843087"/>
                <a:gd name="connsiteX12" fmla="*/ 100013 w 904875"/>
                <a:gd name="connsiteY12" fmla="*/ 1781175 h 1843087"/>
                <a:gd name="connsiteX13" fmla="*/ 0 w 904875"/>
                <a:gd name="connsiteY13" fmla="*/ 1843087 h 1843087"/>
                <a:gd name="connsiteX14" fmla="*/ 9525 w 904875"/>
                <a:gd name="connsiteY14" fmla="*/ 0 h 184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4875" h="1843087">
                  <a:moveTo>
                    <a:pt x="9525" y="0"/>
                  </a:moveTo>
                  <a:lnTo>
                    <a:pt x="161925" y="95250"/>
                  </a:lnTo>
                  <a:lnTo>
                    <a:pt x="376238" y="171450"/>
                  </a:lnTo>
                  <a:lnTo>
                    <a:pt x="604838" y="285750"/>
                  </a:lnTo>
                  <a:lnTo>
                    <a:pt x="771525" y="428625"/>
                  </a:lnTo>
                  <a:lnTo>
                    <a:pt x="904875" y="538162"/>
                  </a:lnTo>
                  <a:lnTo>
                    <a:pt x="900113" y="709612"/>
                  </a:lnTo>
                  <a:lnTo>
                    <a:pt x="809625" y="900112"/>
                  </a:lnTo>
                  <a:lnTo>
                    <a:pt x="633413" y="1085850"/>
                  </a:lnTo>
                  <a:lnTo>
                    <a:pt x="481013" y="1271587"/>
                  </a:lnTo>
                  <a:lnTo>
                    <a:pt x="390525" y="1504950"/>
                  </a:lnTo>
                  <a:lnTo>
                    <a:pt x="252413" y="1704975"/>
                  </a:lnTo>
                  <a:lnTo>
                    <a:pt x="100013" y="1781175"/>
                  </a:lnTo>
                  <a:lnTo>
                    <a:pt x="0" y="1843087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93300"/>
            </a:solidFill>
            <a:ln w="9525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000" b="1" i="0" u="none" strike="noStrike" cap="none" normalizeH="0" baseline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7" name="Freeform 6" descr="[DECORATIVE]"/>
            <p:cNvSpPr/>
            <p:nvPr/>
          </p:nvSpPr>
          <p:spPr bwMode="auto">
            <a:xfrm>
              <a:off x="2637403" y="4119012"/>
              <a:ext cx="1223963" cy="400110"/>
            </a:xfrm>
            <a:custGeom>
              <a:avLst/>
              <a:gdLst>
                <a:gd name="connsiteX0" fmla="*/ 542925 w 1223963"/>
                <a:gd name="connsiteY0" fmla="*/ 2266950 h 2276475"/>
                <a:gd name="connsiteX1" fmla="*/ 571500 w 1223963"/>
                <a:gd name="connsiteY1" fmla="*/ 1957388 h 2276475"/>
                <a:gd name="connsiteX2" fmla="*/ 623888 w 1223963"/>
                <a:gd name="connsiteY2" fmla="*/ 1809750 h 2276475"/>
                <a:gd name="connsiteX3" fmla="*/ 733425 w 1223963"/>
                <a:gd name="connsiteY3" fmla="*/ 1566863 h 2276475"/>
                <a:gd name="connsiteX4" fmla="*/ 857250 w 1223963"/>
                <a:gd name="connsiteY4" fmla="*/ 1362075 h 2276475"/>
                <a:gd name="connsiteX5" fmla="*/ 1033463 w 1223963"/>
                <a:gd name="connsiteY5" fmla="*/ 1190625 h 2276475"/>
                <a:gd name="connsiteX6" fmla="*/ 1185863 w 1223963"/>
                <a:gd name="connsiteY6" fmla="*/ 985838 h 2276475"/>
                <a:gd name="connsiteX7" fmla="*/ 1223963 w 1223963"/>
                <a:gd name="connsiteY7" fmla="*/ 762000 h 2276475"/>
                <a:gd name="connsiteX8" fmla="*/ 1223963 w 1223963"/>
                <a:gd name="connsiteY8" fmla="*/ 452438 h 2276475"/>
                <a:gd name="connsiteX9" fmla="*/ 1181100 w 1223963"/>
                <a:gd name="connsiteY9" fmla="*/ 195263 h 2276475"/>
                <a:gd name="connsiteX10" fmla="*/ 1081088 w 1223963"/>
                <a:gd name="connsiteY10" fmla="*/ 61913 h 2276475"/>
                <a:gd name="connsiteX11" fmla="*/ 938213 w 1223963"/>
                <a:gd name="connsiteY11" fmla="*/ 0 h 2276475"/>
                <a:gd name="connsiteX12" fmla="*/ 666750 w 1223963"/>
                <a:gd name="connsiteY12" fmla="*/ 61913 h 2276475"/>
                <a:gd name="connsiteX13" fmla="*/ 433388 w 1223963"/>
                <a:gd name="connsiteY13" fmla="*/ 161925 h 2276475"/>
                <a:gd name="connsiteX14" fmla="*/ 190500 w 1223963"/>
                <a:gd name="connsiteY14" fmla="*/ 285750 h 2276475"/>
                <a:gd name="connsiteX15" fmla="*/ 71438 w 1223963"/>
                <a:gd name="connsiteY15" fmla="*/ 438150 h 2276475"/>
                <a:gd name="connsiteX16" fmla="*/ 23813 w 1223963"/>
                <a:gd name="connsiteY16" fmla="*/ 642938 h 2276475"/>
                <a:gd name="connsiteX17" fmla="*/ 47625 w 1223963"/>
                <a:gd name="connsiteY17" fmla="*/ 900113 h 2276475"/>
                <a:gd name="connsiteX18" fmla="*/ 57150 w 1223963"/>
                <a:gd name="connsiteY18" fmla="*/ 1252538 h 2276475"/>
                <a:gd name="connsiteX19" fmla="*/ 0 w 1223963"/>
                <a:gd name="connsiteY19" fmla="*/ 1576388 h 2276475"/>
                <a:gd name="connsiteX20" fmla="*/ 42863 w 1223963"/>
                <a:gd name="connsiteY20" fmla="*/ 1800225 h 2276475"/>
                <a:gd name="connsiteX21" fmla="*/ 176213 w 1223963"/>
                <a:gd name="connsiteY21" fmla="*/ 2081213 h 2276475"/>
                <a:gd name="connsiteX22" fmla="*/ 295275 w 1223963"/>
                <a:gd name="connsiteY22" fmla="*/ 2209800 h 2276475"/>
                <a:gd name="connsiteX23" fmla="*/ 347663 w 1223963"/>
                <a:gd name="connsiteY23" fmla="*/ 2276475 h 2276475"/>
                <a:gd name="connsiteX24" fmla="*/ 542925 w 1223963"/>
                <a:gd name="connsiteY24" fmla="*/ 2266950 h 227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3963" h="2276475">
                  <a:moveTo>
                    <a:pt x="542925" y="2266950"/>
                  </a:moveTo>
                  <a:lnTo>
                    <a:pt x="571500" y="1957388"/>
                  </a:lnTo>
                  <a:lnTo>
                    <a:pt x="623888" y="1809750"/>
                  </a:lnTo>
                  <a:lnTo>
                    <a:pt x="733425" y="1566863"/>
                  </a:lnTo>
                  <a:lnTo>
                    <a:pt x="857250" y="1362075"/>
                  </a:lnTo>
                  <a:lnTo>
                    <a:pt x="1033463" y="1190625"/>
                  </a:lnTo>
                  <a:lnTo>
                    <a:pt x="1185863" y="985838"/>
                  </a:lnTo>
                  <a:lnTo>
                    <a:pt x="1223963" y="762000"/>
                  </a:lnTo>
                  <a:lnTo>
                    <a:pt x="1223963" y="452438"/>
                  </a:lnTo>
                  <a:lnTo>
                    <a:pt x="1181100" y="195263"/>
                  </a:lnTo>
                  <a:lnTo>
                    <a:pt x="1081088" y="61913"/>
                  </a:lnTo>
                  <a:lnTo>
                    <a:pt x="938213" y="0"/>
                  </a:lnTo>
                  <a:lnTo>
                    <a:pt x="666750" y="61913"/>
                  </a:lnTo>
                  <a:lnTo>
                    <a:pt x="433388" y="161925"/>
                  </a:lnTo>
                  <a:lnTo>
                    <a:pt x="190500" y="285750"/>
                  </a:lnTo>
                  <a:lnTo>
                    <a:pt x="71438" y="438150"/>
                  </a:lnTo>
                  <a:lnTo>
                    <a:pt x="23813" y="642938"/>
                  </a:lnTo>
                  <a:lnTo>
                    <a:pt x="47625" y="900113"/>
                  </a:lnTo>
                  <a:lnTo>
                    <a:pt x="57150" y="1252538"/>
                  </a:lnTo>
                  <a:lnTo>
                    <a:pt x="0" y="1576388"/>
                  </a:lnTo>
                  <a:lnTo>
                    <a:pt x="42863" y="1800225"/>
                  </a:lnTo>
                  <a:lnTo>
                    <a:pt x="176213" y="2081213"/>
                  </a:lnTo>
                  <a:lnTo>
                    <a:pt x="295275" y="2209800"/>
                  </a:lnTo>
                  <a:lnTo>
                    <a:pt x="347663" y="2276475"/>
                  </a:lnTo>
                  <a:lnTo>
                    <a:pt x="542925" y="2266950"/>
                  </a:lnTo>
                  <a:close/>
                </a:path>
              </a:pathLst>
            </a:custGeom>
            <a:solidFill>
              <a:srgbClr val="993300"/>
            </a:solidFill>
            <a:ln w="9525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000" b="1" i="0" u="none" strike="noStrike" cap="none" normalizeH="0" baseline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8" name="Freeform 7" descr="[DECORATIVE]"/>
            <p:cNvSpPr/>
            <p:nvPr/>
          </p:nvSpPr>
          <p:spPr bwMode="auto">
            <a:xfrm>
              <a:off x="3942327" y="4514300"/>
              <a:ext cx="2281238" cy="1023937"/>
            </a:xfrm>
            <a:custGeom>
              <a:avLst/>
              <a:gdLst>
                <a:gd name="connsiteX0" fmla="*/ 9525 w 2281238"/>
                <a:gd name="connsiteY0" fmla="*/ 285750 h 1023937"/>
                <a:gd name="connsiteX1" fmla="*/ 195263 w 2281238"/>
                <a:gd name="connsiteY1" fmla="*/ 138112 h 1023937"/>
                <a:gd name="connsiteX2" fmla="*/ 381000 w 2281238"/>
                <a:gd name="connsiteY2" fmla="*/ 109537 h 1023937"/>
                <a:gd name="connsiteX3" fmla="*/ 547688 w 2281238"/>
                <a:gd name="connsiteY3" fmla="*/ 57150 h 1023937"/>
                <a:gd name="connsiteX4" fmla="*/ 738188 w 2281238"/>
                <a:gd name="connsiteY4" fmla="*/ 52387 h 1023937"/>
                <a:gd name="connsiteX5" fmla="*/ 914400 w 2281238"/>
                <a:gd name="connsiteY5" fmla="*/ 19050 h 1023937"/>
                <a:gd name="connsiteX6" fmla="*/ 1100138 w 2281238"/>
                <a:gd name="connsiteY6" fmla="*/ 0 h 1023937"/>
                <a:gd name="connsiteX7" fmla="*/ 1238250 w 2281238"/>
                <a:gd name="connsiteY7" fmla="*/ 4762 h 1023937"/>
                <a:gd name="connsiteX8" fmla="*/ 1376363 w 2281238"/>
                <a:gd name="connsiteY8" fmla="*/ 85725 h 1023937"/>
                <a:gd name="connsiteX9" fmla="*/ 1576388 w 2281238"/>
                <a:gd name="connsiteY9" fmla="*/ 214312 h 1023937"/>
                <a:gd name="connsiteX10" fmla="*/ 1738313 w 2281238"/>
                <a:gd name="connsiteY10" fmla="*/ 285750 h 1023937"/>
                <a:gd name="connsiteX11" fmla="*/ 1947863 w 2281238"/>
                <a:gd name="connsiteY11" fmla="*/ 376237 h 1023937"/>
                <a:gd name="connsiteX12" fmla="*/ 2205038 w 2281238"/>
                <a:gd name="connsiteY12" fmla="*/ 476250 h 1023937"/>
                <a:gd name="connsiteX13" fmla="*/ 2281238 w 2281238"/>
                <a:gd name="connsiteY13" fmla="*/ 585787 h 1023937"/>
                <a:gd name="connsiteX14" fmla="*/ 2281238 w 2281238"/>
                <a:gd name="connsiteY14" fmla="*/ 781050 h 1023937"/>
                <a:gd name="connsiteX15" fmla="*/ 2181225 w 2281238"/>
                <a:gd name="connsiteY15" fmla="*/ 900112 h 1023937"/>
                <a:gd name="connsiteX16" fmla="*/ 2019300 w 2281238"/>
                <a:gd name="connsiteY16" fmla="*/ 962025 h 1023937"/>
                <a:gd name="connsiteX17" fmla="*/ 1824038 w 2281238"/>
                <a:gd name="connsiteY17" fmla="*/ 957262 h 1023937"/>
                <a:gd name="connsiteX18" fmla="*/ 1624013 w 2281238"/>
                <a:gd name="connsiteY18" fmla="*/ 919162 h 1023937"/>
                <a:gd name="connsiteX19" fmla="*/ 1428750 w 2281238"/>
                <a:gd name="connsiteY19" fmla="*/ 919162 h 1023937"/>
                <a:gd name="connsiteX20" fmla="*/ 1162050 w 2281238"/>
                <a:gd name="connsiteY20" fmla="*/ 947737 h 1023937"/>
                <a:gd name="connsiteX21" fmla="*/ 914400 w 2281238"/>
                <a:gd name="connsiteY21" fmla="*/ 1023937 h 1023937"/>
                <a:gd name="connsiteX22" fmla="*/ 661988 w 2281238"/>
                <a:gd name="connsiteY22" fmla="*/ 985837 h 1023937"/>
                <a:gd name="connsiteX23" fmla="*/ 409575 w 2281238"/>
                <a:gd name="connsiteY23" fmla="*/ 862012 h 1023937"/>
                <a:gd name="connsiteX24" fmla="*/ 152400 w 2281238"/>
                <a:gd name="connsiteY24" fmla="*/ 638175 h 1023937"/>
                <a:gd name="connsiteX25" fmla="*/ 47625 w 2281238"/>
                <a:gd name="connsiteY25" fmla="*/ 533400 h 1023937"/>
                <a:gd name="connsiteX26" fmla="*/ 0 w 2281238"/>
                <a:gd name="connsiteY26" fmla="*/ 361950 h 1023937"/>
                <a:gd name="connsiteX27" fmla="*/ 71438 w 2281238"/>
                <a:gd name="connsiteY27" fmla="*/ 209550 h 1023937"/>
                <a:gd name="connsiteX28" fmla="*/ 271463 w 2281238"/>
                <a:gd name="connsiteY28" fmla="*/ 119062 h 1023937"/>
                <a:gd name="connsiteX29" fmla="*/ 366713 w 2281238"/>
                <a:gd name="connsiteY29" fmla="*/ 114300 h 1023937"/>
                <a:gd name="connsiteX30" fmla="*/ 547688 w 2281238"/>
                <a:gd name="connsiteY30" fmla="*/ 57150 h 1023937"/>
                <a:gd name="connsiteX0" fmla="*/ 9525 w 2281238"/>
                <a:gd name="connsiteY0" fmla="*/ 0 h 1104900"/>
                <a:gd name="connsiteX1" fmla="*/ 195263 w 2281238"/>
                <a:gd name="connsiteY1" fmla="*/ 219075 h 1104900"/>
                <a:gd name="connsiteX2" fmla="*/ 381000 w 2281238"/>
                <a:gd name="connsiteY2" fmla="*/ 190500 h 1104900"/>
                <a:gd name="connsiteX3" fmla="*/ 547688 w 2281238"/>
                <a:gd name="connsiteY3" fmla="*/ 138113 h 1104900"/>
                <a:gd name="connsiteX4" fmla="*/ 738188 w 2281238"/>
                <a:gd name="connsiteY4" fmla="*/ 133350 h 1104900"/>
                <a:gd name="connsiteX5" fmla="*/ 914400 w 2281238"/>
                <a:gd name="connsiteY5" fmla="*/ 100013 h 1104900"/>
                <a:gd name="connsiteX6" fmla="*/ 1100138 w 2281238"/>
                <a:gd name="connsiteY6" fmla="*/ 80963 h 1104900"/>
                <a:gd name="connsiteX7" fmla="*/ 1238250 w 2281238"/>
                <a:gd name="connsiteY7" fmla="*/ 85725 h 1104900"/>
                <a:gd name="connsiteX8" fmla="*/ 1376363 w 2281238"/>
                <a:gd name="connsiteY8" fmla="*/ 166688 h 1104900"/>
                <a:gd name="connsiteX9" fmla="*/ 1576388 w 2281238"/>
                <a:gd name="connsiteY9" fmla="*/ 295275 h 1104900"/>
                <a:gd name="connsiteX10" fmla="*/ 1738313 w 2281238"/>
                <a:gd name="connsiteY10" fmla="*/ 366713 h 1104900"/>
                <a:gd name="connsiteX11" fmla="*/ 1947863 w 2281238"/>
                <a:gd name="connsiteY11" fmla="*/ 457200 h 1104900"/>
                <a:gd name="connsiteX12" fmla="*/ 2205038 w 2281238"/>
                <a:gd name="connsiteY12" fmla="*/ 557213 h 1104900"/>
                <a:gd name="connsiteX13" fmla="*/ 2281238 w 2281238"/>
                <a:gd name="connsiteY13" fmla="*/ 666750 h 1104900"/>
                <a:gd name="connsiteX14" fmla="*/ 2281238 w 2281238"/>
                <a:gd name="connsiteY14" fmla="*/ 862013 h 1104900"/>
                <a:gd name="connsiteX15" fmla="*/ 2181225 w 2281238"/>
                <a:gd name="connsiteY15" fmla="*/ 981075 h 1104900"/>
                <a:gd name="connsiteX16" fmla="*/ 2019300 w 2281238"/>
                <a:gd name="connsiteY16" fmla="*/ 1042988 h 1104900"/>
                <a:gd name="connsiteX17" fmla="*/ 1824038 w 2281238"/>
                <a:gd name="connsiteY17" fmla="*/ 1038225 h 1104900"/>
                <a:gd name="connsiteX18" fmla="*/ 1624013 w 2281238"/>
                <a:gd name="connsiteY18" fmla="*/ 1000125 h 1104900"/>
                <a:gd name="connsiteX19" fmla="*/ 1428750 w 2281238"/>
                <a:gd name="connsiteY19" fmla="*/ 1000125 h 1104900"/>
                <a:gd name="connsiteX20" fmla="*/ 1162050 w 2281238"/>
                <a:gd name="connsiteY20" fmla="*/ 1028700 h 1104900"/>
                <a:gd name="connsiteX21" fmla="*/ 914400 w 2281238"/>
                <a:gd name="connsiteY21" fmla="*/ 1104900 h 1104900"/>
                <a:gd name="connsiteX22" fmla="*/ 661988 w 2281238"/>
                <a:gd name="connsiteY22" fmla="*/ 1066800 h 1104900"/>
                <a:gd name="connsiteX23" fmla="*/ 409575 w 2281238"/>
                <a:gd name="connsiteY23" fmla="*/ 942975 h 1104900"/>
                <a:gd name="connsiteX24" fmla="*/ 152400 w 2281238"/>
                <a:gd name="connsiteY24" fmla="*/ 719138 h 1104900"/>
                <a:gd name="connsiteX25" fmla="*/ 47625 w 2281238"/>
                <a:gd name="connsiteY25" fmla="*/ 614363 h 1104900"/>
                <a:gd name="connsiteX26" fmla="*/ 0 w 2281238"/>
                <a:gd name="connsiteY26" fmla="*/ 442913 h 1104900"/>
                <a:gd name="connsiteX27" fmla="*/ 71438 w 2281238"/>
                <a:gd name="connsiteY27" fmla="*/ 290513 h 1104900"/>
                <a:gd name="connsiteX28" fmla="*/ 271463 w 2281238"/>
                <a:gd name="connsiteY28" fmla="*/ 200025 h 1104900"/>
                <a:gd name="connsiteX29" fmla="*/ 366713 w 2281238"/>
                <a:gd name="connsiteY29" fmla="*/ 195263 h 1104900"/>
                <a:gd name="connsiteX30" fmla="*/ 547688 w 2281238"/>
                <a:gd name="connsiteY30" fmla="*/ 138113 h 1104900"/>
                <a:gd name="connsiteX0" fmla="*/ 21968 w 2293681"/>
                <a:gd name="connsiteY0" fmla="*/ 0 h 1104900"/>
                <a:gd name="connsiteX1" fmla="*/ 207706 w 2293681"/>
                <a:gd name="connsiteY1" fmla="*/ 219075 h 1104900"/>
                <a:gd name="connsiteX2" fmla="*/ 393443 w 2293681"/>
                <a:gd name="connsiteY2" fmla="*/ 190500 h 1104900"/>
                <a:gd name="connsiteX3" fmla="*/ 560131 w 2293681"/>
                <a:gd name="connsiteY3" fmla="*/ 138113 h 1104900"/>
                <a:gd name="connsiteX4" fmla="*/ 750631 w 2293681"/>
                <a:gd name="connsiteY4" fmla="*/ 133350 h 1104900"/>
                <a:gd name="connsiteX5" fmla="*/ 926843 w 2293681"/>
                <a:gd name="connsiteY5" fmla="*/ 100013 h 1104900"/>
                <a:gd name="connsiteX6" fmla="*/ 1112581 w 2293681"/>
                <a:gd name="connsiteY6" fmla="*/ 80963 h 1104900"/>
                <a:gd name="connsiteX7" fmla="*/ 1250693 w 2293681"/>
                <a:gd name="connsiteY7" fmla="*/ 85725 h 1104900"/>
                <a:gd name="connsiteX8" fmla="*/ 1388806 w 2293681"/>
                <a:gd name="connsiteY8" fmla="*/ 166688 h 1104900"/>
                <a:gd name="connsiteX9" fmla="*/ 1588831 w 2293681"/>
                <a:gd name="connsiteY9" fmla="*/ 295275 h 1104900"/>
                <a:gd name="connsiteX10" fmla="*/ 1750756 w 2293681"/>
                <a:gd name="connsiteY10" fmla="*/ 366713 h 1104900"/>
                <a:gd name="connsiteX11" fmla="*/ 1960306 w 2293681"/>
                <a:gd name="connsiteY11" fmla="*/ 457200 h 1104900"/>
                <a:gd name="connsiteX12" fmla="*/ 2217481 w 2293681"/>
                <a:gd name="connsiteY12" fmla="*/ 557213 h 1104900"/>
                <a:gd name="connsiteX13" fmla="*/ 2293681 w 2293681"/>
                <a:gd name="connsiteY13" fmla="*/ 666750 h 1104900"/>
                <a:gd name="connsiteX14" fmla="*/ 2293681 w 2293681"/>
                <a:gd name="connsiteY14" fmla="*/ 862013 h 1104900"/>
                <a:gd name="connsiteX15" fmla="*/ 2193668 w 2293681"/>
                <a:gd name="connsiteY15" fmla="*/ 981075 h 1104900"/>
                <a:gd name="connsiteX16" fmla="*/ 2031743 w 2293681"/>
                <a:gd name="connsiteY16" fmla="*/ 1042988 h 1104900"/>
                <a:gd name="connsiteX17" fmla="*/ 1836481 w 2293681"/>
                <a:gd name="connsiteY17" fmla="*/ 1038225 h 1104900"/>
                <a:gd name="connsiteX18" fmla="*/ 1636456 w 2293681"/>
                <a:gd name="connsiteY18" fmla="*/ 1000125 h 1104900"/>
                <a:gd name="connsiteX19" fmla="*/ 1441193 w 2293681"/>
                <a:gd name="connsiteY19" fmla="*/ 1000125 h 1104900"/>
                <a:gd name="connsiteX20" fmla="*/ 1174493 w 2293681"/>
                <a:gd name="connsiteY20" fmla="*/ 1028700 h 1104900"/>
                <a:gd name="connsiteX21" fmla="*/ 926843 w 2293681"/>
                <a:gd name="connsiteY21" fmla="*/ 1104900 h 1104900"/>
                <a:gd name="connsiteX22" fmla="*/ 674431 w 2293681"/>
                <a:gd name="connsiteY22" fmla="*/ 1066800 h 1104900"/>
                <a:gd name="connsiteX23" fmla="*/ 422018 w 2293681"/>
                <a:gd name="connsiteY23" fmla="*/ 942975 h 1104900"/>
                <a:gd name="connsiteX24" fmla="*/ 164843 w 2293681"/>
                <a:gd name="connsiteY24" fmla="*/ 719138 h 1104900"/>
                <a:gd name="connsiteX25" fmla="*/ 60068 w 2293681"/>
                <a:gd name="connsiteY25" fmla="*/ 614363 h 1104900"/>
                <a:gd name="connsiteX26" fmla="*/ 12443 w 2293681"/>
                <a:gd name="connsiteY26" fmla="*/ 442913 h 1104900"/>
                <a:gd name="connsiteX27" fmla="*/ 83881 w 2293681"/>
                <a:gd name="connsiteY27" fmla="*/ 290513 h 1104900"/>
                <a:gd name="connsiteX28" fmla="*/ 283906 w 2293681"/>
                <a:gd name="connsiteY28" fmla="*/ 200025 h 1104900"/>
                <a:gd name="connsiteX29" fmla="*/ 379156 w 2293681"/>
                <a:gd name="connsiteY29" fmla="*/ 195263 h 1104900"/>
                <a:gd name="connsiteX30" fmla="*/ 560131 w 2293681"/>
                <a:gd name="connsiteY30" fmla="*/ 138113 h 1104900"/>
                <a:gd name="connsiteX0" fmla="*/ 61967 w 2333680"/>
                <a:gd name="connsiteY0" fmla="*/ 0 h 1104900"/>
                <a:gd name="connsiteX1" fmla="*/ 52443 w 2333680"/>
                <a:gd name="connsiteY1" fmla="*/ 214312 h 1104900"/>
                <a:gd name="connsiteX2" fmla="*/ 433442 w 2333680"/>
                <a:gd name="connsiteY2" fmla="*/ 190500 h 1104900"/>
                <a:gd name="connsiteX3" fmla="*/ 600130 w 2333680"/>
                <a:gd name="connsiteY3" fmla="*/ 138113 h 1104900"/>
                <a:gd name="connsiteX4" fmla="*/ 790630 w 2333680"/>
                <a:gd name="connsiteY4" fmla="*/ 133350 h 1104900"/>
                <a:gd name="connsiteX5" fmla="*/ 966842 w 2333680"/>
                <a:gd name="connsiteY5" fmla="*/ 100013 h 1104900"/>
                <a:gd name="connsiteX6" fmla="*/ 1152580 w 2333680"/>
                <a:gd name="connsiteY6" fmla="*/ 80963 h 1104900"/>
                <a:gd name="connsiteX7" fmla="*/ 1290692 w 2333680"/>
                <a:gd name="connsiteY7" fmla="*/ 85725 h 1104900"/>
                <a:gd name="connsiteX8" fmla="*/ 1428805 w 2333680"/>
                <a:gd name="connsiteY8" fmla="*/ 166688 h 1104900"/>
                <a:gd name="connsiteX9" fmla="*/ 1628830 w 2333680"/>
                <a:gd name="connsiteY9" fmla="*/ 295275 h 1104900"/>
                <a:gd name="connsiteX10" fmla="*/ 1790755 w 2333680"/>
                <a:gd name="connsiteY10" fmla="*/ 366713 h 1104900"/>
                <a:gd name="connsiteX11" fmla="*/ 2000305 w 2333680"/>
                <a:gd name="connsiteY11" fmla="*/ 457200 h 1104900"/>
                <a:gd name="connsiteX12" fmla="*/ 2257480 w 2333680"/>
                <a:gd name="connsiteY12" fmla="*/ 557213 h 1104900"/>
                <a:gd name="connsiteX13" fmla="*/ 2333680 w 2333680"/>
                <a:gd name="connsiteY13" fmla="*/ 666750 h 1104900"/>
                <a:gd name="connsiteX14" fmla="*/ 2333680 w 2333680"/>
                <a:gd name="connsiteY14" fmla="*/ 862013 h 1104900"/>
                <a:gd name="connsiteX15" fmla="*/ 2233667 w 2333680"/>
                <a:gd name="connsiteY15" fmla="*/ 981075 h 1104900"/>
                <a:gd name="connsiteX16" fmla="*/ 2071742 w 2333680"/>
                <a:gd name="connsiteY16" fmla="*/ 1042988 h 1104900"/>
                <a:gd name="connsiteX17" fmla="*/ 1876480 w 2333680"/>
                <a:gd name="connsiteY17" fmla="*/ 1038225 h 1104900"/>
                <a:gd name="connsiteX18" fmla="*/ 1676455 w 2333680"/>
                <a:gd name="connsiteY18" fmla="*/ 1000125 h 1104900"/>
                <a:gd name="connsiteX19" fmla="*/ 1481192 w 2333680"/>
                <a:gd name="connsiteY19" fmla="*/ 1000125 h 1104900"/>
                <a:gd name="connsiteX20" fmla="*/ 1214492 w 2333680"/>
                <a:gd name="connsiteY20" fmla="*/ 1028700 h 1104900"/>
                <a:gd name="connsiteX21" fmla="*/ 966842 w 2333680"/>
                <a:gd name="connsiteY21" fmla="*/ 1104900 h 1104900"/>
                <a:gd name="connsiteX22" fmla="*/ 714430 w 2333680"/>
                <a:gd name="connsiteY22" fmla="*/ 1066800 h 1104900"/>
                <a:gd name="connsiteX23" fmla="*/ 462017 w 2333680"/>
                <a:gd name="connsiteY23" fmla="*/ 942975 h 1104900"/>
                <a:gd name="connsiteX24" fmla="*/ 204842 w 2333680"/>
                <a:gd name="connsiteY24" fmla="*/ 719138 h 1104900"/>
                <a:gd name="connsiteX25" fmla="*/ 100067 w 2333680"/>
                <a:gd name="connsiteY25" fmla="*/ 614363 h 1104900"/>
                <a:gd name="connsiteX26" fmla="*/ 52442 w 2333680"/>
                <a:gd name="connsiteY26" fmla="*/ 442913 h 1104900"/>
                <a:gd name="connsiteX27" fmla="*/ 123880 w 2333680"/>
                <a:gd name="connsiteY27" fmla="*/ 290513 h 1104900"/>
                <a:gd name="connsiteX28" fmla="*/ 323905 w 2333680"/>
                <a:gd name="connsiteY28" fmla="*/ 200025 h 1104900"/>
                <a:gd name="connsiteX29" fmla="*/ 419155 w 2333680"/>
                <a:gd name="connsiteY29" fmla="*/ 195263 h 1104900"/>
                <a:gd name="connsiteX30" fmla="*/ 600130 w 2333680"/>
                <a:gd name="connsiteY30" fmla="*/ 138113 h 1104900"/>
                <a:gd name="connsiteX0" fmla="*/ 61967 w 2333680"/>
                <a:gd name="connsiteY0" fmla="*/ 0 h 1104900"/>
                <a:gd name="connsiteX1" fmla="*/ 52443 w 2333680"/>
                <a:gd name="connsiteY1" fmla="*/ 214312 h 1104900"/>
                <a:gd name="connsiteX2" fmla="*/ 433442 w 2333680"/>
                <a:gd name="connsiteY2" fmla="*/ 190500 h 1104900"/>
                <a:gd name="connsiteX3" fmla="*/ 600130 w 2333680"/>
                <a:gd name="connsiteY3" fmla="*/ 138113 h 1104900"/>
                <a:gd name="connsiteX4" fmla="*/ 790630 w 2333680"/>
                <a:gd name="connsiteY4" fmla="*/ 133350 h 1104900"/>
                <a:gd name="connsiteX5" fmla="*/ 966842 w 2333680"/>
                <a:gd name="connsiteY5" fmla="*/ 100013 h 1104900"/>
                <a:gd name="connsiteX6" fmla="*/ 1152580 w 2333680"/>
                <a:gd name="connsiteY6" fmla="*/ 80963 h 1104900"/>
                <a:gd name="connsiteX7" fmla="*/ 1290692 w 2333680"/>
                <a:gd name="connsiteY7" fmla="*/ 85725 h 1104900"/>
                <a:gd name="connsiteX8" fmla="*/ 1428805 w 2333680"/>
                <a:gd name="connsiteY8" fmla="*/ 166688 h 1104900"/>
                <a:gd name="connsiteX9" fmla="*/ 1628830 w 2333680"/>
                <a:gd name="connsiteY9" fmla="*/ 295275 h 1104900"/>
                <a:gd name="connsiteX10" fmla="*/ 1790755 w 2333680"/>
                <a:gd name="connsiteY10" fmla="*/ 366713 h 1104900"/>
                <a:gd name="connsiteX11" fmla="*/ 2000305 w 2333680"/>
                <a:gd name="connsiteY11" fmla="*/ 457200 h 1104900"/>
                <a:gd name="connsiteX12" fmla="*/ 2257480 w 2333680"/>
                <a:gd name="connsiteY12" fmla="*/ 557213 h 1104900"/>
                <a:gd name="connsiteX13" fmla="*/ 2333680 w 2333680"/>
                <a:gd name="connsiteY13" fmla="*/ 666750 h 1104900"/>
                <a:gd name="connsiteX14" fmla="*/ 2333680 w 2333680"/>
                <a:gd name="connsiteY14" fmla="*/ 862013 h 1104900"/>
                <a:gd name="connsiteX15" fmla="*/ 2233667 w 2333680"/>
                <a:gd name="connsiteY15" fmla="*/ 981075 h 1104900"/>
                <a:gd name="connsiteX16" fmla="*/ 2071742 w 2333680"/>
                <a:gd name="connsiteY16" fmla="*/ 1042988 h 1104900"/>
                <a:gd name="connsiteX17" fmla="*/ 1876480 w 2333680"/>
                <a:gd name="connsiteY17" fmla="*/ 1038225 h 1104900"/>
                <a:gd name="connsiteX18" fmla="*/ 1676455 w 2333680"/>
                <a:gd name="connsiteY18" fmla="*/ 1000125 h 1104900"/>
                <a:gd name="connsiteX19" fmla="*/ 1481192 w 2333680"/>
                <a:gd name="connsiteY19" fmla="*/ 1000125 h 1104900"/>
                <a:gd name="connsiteX20" fmla="*/ 1214492 w 2333680"/>
                <a:gd name="connsiteY20" fmla="*/ 1028700 h 1104900"/>
                <a:gd name="connsiteX21" fmla="*/ 966842 w 2333680"/>
                <a:gd name="connsiteY21" fmla="*/ 1104900 h 1104900"/>
                <a:gd name="connsiteX22" fmla="*/ 714430 w 2333680"/>
                <a:gd name="connsiteY22" fmla="*/ 1066800 h 1104900"/>
                <a:gd name="connsiteX23" fmla="*/ 462017 w 2333680"/>
                <a:gd name="connsiteY23" fmla="*/ 942975 h 1104900"/>
                <a:gd name="connsiteX24" fmla="*/ 204842 w 2333680"/>
                <a:gd name="connsiteY24" fmla="*/ 719138 h 1104900"/>
                <a:gd name="connsiteX25" fmla="*/ 100067 w 2333680"/>
                <a:gd name="connsiteY25" fmla="*/ 614363 h 1104900"/>
                <a:gd name="connsiteX26" fmla="*/ 52442 w 2333680"/>
                <a:gd name="connsiteY26" fmla="*/ 442913 h 1104900"/>
                <a:gd name="connsiteX27" fmla="*/ 123880 w 2333680"/>
                <a:gd name="connsiteY27" fmla="*/ 290513 h 1104900"/>
                <a:gd name="connsiteX28" fmla="*/ 200080 w 2333680"/>
                <a:gd name="connsiteY28" fmla="*/ 300038 h 1104900"/>
                <a:gd name="connsiteX29" fmla="*/ 419155 w 2333680"/>
                <a:gd name="connsiteY29" fmla="*/ 195263 h 1104900"/>
                <a:gd name="connsiteX30" fmla="*/ 600130 w 2333680"/>
                <a:gd name="connsiteY30" fmla="*/ 138113 h 1104900"/>
                <a:gd name="connsiteX0" fmla="*/ 61967 w 2333680"/>
                <a:gd name="connsiteY0" fmla="*/ 0 h 1104900"/>
                <a:gd name="connsiteX1" fmla="*/ 52443 w 2333680"/>
                <a:gd name="connsiteY1" fmla="*/ 214312 h 1104900"/>
                <a:gd name="connsiteX2" fmla="*/ 433442 w 2333680"/>
                <a:gd name="connsiteY2" fmla="*/ 190500 h 1104900"/>
                <a:gd name="connsiteX3" fmla="*/ 600130 w 2333680"/>
                <a:gd name="connsiteY3" fmla="*/ 138113 h 1104900"/>
                <a:gd name="connsiteX4" fmla="*/ 790630 w 2333680"/>
                <a:gd name="connsiteY4" fmla="*/ 133350 h 1104900"/>
                <a:gd name="connsiteX5" fmla="*/ 966842 w 2333680"/>
                <a:gd name="connsiteY5" fmla="*/ 100013 h 1104900"/>
                <a:gd name="connsiteX6" fmla="*/ 1152580 w 2333680"/>
                <a:gd name="connsiteY6" fmla="*/ 80963 h 1104900"/>
                <a:gd name="connsiteX7" fmla="*/ 1290692 w 2333680"/>
                <a:gd name="connsiteY7" fmla="*/ 85725 h 1104900"/>
                <a:gd name="connsiteX8" fmla="*/ 1428805 w 2333680"/>
                <a:gd name="connsiteY8" fmla="*/ 166688 h 1104900"/>
                <a:gd name="connsiteX9" fmla="*/ 1628830 w 2333680"/>
                <a:gd name="connsiteY9" fmla="*/ 295275 h 1104900"/>
                <a:gd name="connsiteX10" fmla="*/ 1790755 w 2333680"/>
                <a:gd name="connsiteY10" fmla="*/ 366713 h 1104900"/>
                <a:gd name="connsiteX11" fmla="*/ 2000305 w 2333680"/>
                <a:gd name="connsiteY11" fmla="*/ 457200 h 1104900"/>
                <a:gd name="connsiteX12" fmla="*/ 2257480 w 2333680"/>
                <a:gd name="connsiteY12" fmla="*/ 557213 h 1104900"/>
                <a:gd name="connsiteX13" fmla="*/ 2333680 w 2333680"/>
                <a:gd name="connsiteY13" fmla="*/ 666750 h 1104900"/>
                <a:gd name="connsiteX14" fmla="*/ 2333680 w 2333680"/>
                <a:gd name="connsiteY14" fmla="*/ 862013 h 1104900"/>
                <a:gd name="connsiteX15" fmla="*/ 2233667 w 2333680"/>
                <a:gd name="connsiteY15" fmla="*/ 981075 h 1104900"/>
                <a:gd name="connsiteX16" fmla="*/ 2071742 w 2333680"/>
                <a:gd name="connsiteY16" fmla="*/ 1042988 h 1104900"/>
                <a:gd name="connsiteX17" fmla="*/ 1876480 w 2333680"/>
                <a:gd name="connsiteY17" fmla="*/ 1038225 h 1104900"/>
                <a:gd name="connsiteX18" fmla="*/ 1676455 w 2333680"/>
                <a:gd name="connsiteY18" fmla="*/ 1000125 h 1104900"/>
                <a:gd name="connsiteX19" fmla="*/ 1481192 w 2333680"/>
                <a:gd name="connsiteY19" fmla="*/ 1000125 h 1104900"/>
                <a:gd name="connsiteX20" fmla="*/ 1214492 w 2333680"/>
                <a:gd name="connsiteY20" fmla="*/ 1028700 h 1104900"/>
                <a:gd name="connsiteX21" fmla="*/ 966842 w 2333680"/>
                <a:gd name="connsiteY21" fmla="*/ 1104900 h 1104900"/>
                <a:gd name="connsiteX22" fmla="*/ 714430 w 2333680"/>
                <a:gd name="connsiteY22" fmla="*/ 1066800 h 1104900"/>
                <a:gd name="connsiteX23" fmla="*/ 462017 w 2333680"/>
                <a:gd name="connsiteY23" fmla="*/ 942975 h 1104900"/>
                <a:gd name="connsiteX24" fmla="*/ 204842 w 2333680"/>
                <a:gd name="connsiteY24" fmla="*/ 719138 h 1104900"/>
                <a:gd name="connsiteX25" fmla="*/ 100067 w 2333680"/>
                <a:gd name="connsiteY25" fmla="*/ 614363 h 1104900"/>
                <a:gd name="connsiteX26" fmla="*/ 52442 w 2333680"/>
                <a:gd name="connsiteY26" fmla="*/ 442913 h 1104900"/>
                <a:gd name="connsiteX27" fmla="*/ 123880 w 2333680"/>
                <a:gd name="connsiteY27" fmla="*/ 290513 h 1104900"/>
                <a:gd name="connsiteX28" fmla="*/ 200080 w 2333680"/>
                <a:gd name="connsiteY28" fmla="*/ 300038 h 1104900"/>
                <a:gd name="connsiteX29" fmla="*/ 261993 w 2333680"/>
                <a:gd name="connsiteY29" fmla="*/ 185738 h 1104900"/>
                <a:gd name="connsiteX30" fmla="*/ 600130 w 2333680"/>
                <a:gd name="connsiteY30" fmla="*/ 138113 h 1104900"/>
                <a:gd name="connsiteX0" fmla="*/ 61967 w 2333680"/>
                <a:gd name="connsiteY0" fmla="*/ 0 h 1104900"/>
                <a:gd name="connsiteX1" fmla="*/ 52443 w 2333680"/>
                <a:gd name="connsiteY1" fmla="*/ 214312 h 1104900"/>
                <a:gd name="connsiteX2" fmla="*/ 433442 w 2333680"/>
                <a:gd name="connsiteY2" fmla="*/ 190500 h 1104900"/>
                <a:gd name="connsiteX3" fmla="*/ 600130 w 2333680"/>
                <a:gd name="connsiteY3" fmla="*/ 138113 h 1104900"/>
                <a:gd name="connsiteX4" fmla="*/ 790630 w 2333680"/>
                <a:gd name="connsiteY4" fmla="*/ 133350 h 1104900"/>
                <a:gd name="connsiteX5" fmla="*/ 966842 w 2333680"/>
                <a:gd name="connsiteY5" fmla="*/ 100013 h 1104900"/>
                <a:gd name="connsiteX6" fmla="*/ 1152580 w 2333680"/>
                <a:gd name="connsiteY6" fmla="*/ 80963 h 1104900"/>
                <a:gd name="connsiteX7" fmla="*/ 1290692 w 2333680"/>
                <a:gd name="connsiteY7" fmla="*/ 85725 h 1104900"/>
                <a:gd name="connsiteX8" fmla="*/ 1428805 w 2333680"/>
                <a:gd name="connsiteY8" fmla="*/ 166688 h 1104900"/>
                <a:gd name="connsiteX9" fmla="*/ 1628830 w 2333680"/>
                <a:gd name="connsiteY9" fmla="*/ 295275 h 1104900"/>
                <a:gd name="connsiteX10" fmla="*/ 1790755 w 2333680"/>
                <a:gd name="connsiteY10" fmla="*/ 366713 h 1104900"/>
                <a:gd name="connsiteX11" fmla="*/ 2000305 w 2333680"/>
                <a:gd name="connsiteY11" fmla="*/ 457200 h 1104900"/>
                <a:gd name="connsiteX12" fmla="*/ 2257480 w 2333680"/>
                <a:gd name="connsiteY12" fmla="*/ 557213 h 1104900"/>
                <a:gd name="connsiteX13" fmla="*/ 2333680 w 2333680"/>
                <a:gd name="connsiteY13" fmla="*/ 666750 h 1104900"/>
                <a:gd name="connsiteX14" fmla="*/ 2333680 w 2333680"/>
                <a:gd name="connsiteY14" fmla="*/ 862013 h 1104900"/>
                <a:gd name="connsiteX15" fmla="*/ 2233667 w 2333680"/>
                <a:gd name="connsiteY15" fmla="*/ 981075 h 1104900"/>
                <a:gd name="connsiteX16" fmla="*/ 2071742 w 2333680"/>
                <a:gd name="connsiteY16" fmla="*/ 1042988 h 1104900"/>
                <a:gd name="connsiteX17" fmla="*/ 1876480 w 2333680"/>
                <a:gd name="connsiteY17" fmla="*/ 1038225 h 1104900"/>
                <a:gd name="connsiteX18" fmla="*/ 1676455 w 2333680"/>
                <a:gd name="connsiteY18" fmla="*/ 1000125 h 1104900"/>
                <a:gd name="connsiteX19" fmla="*/ 1481192 w 2333680"/>
                <a:gd name="connsiteY19" fmla="*/ 1000125 h 1104900"/>
                <a:gd name="connsiteX20" fmla="*/ 1214492 w 2333680"/>
                <a:gd name="connsiteY20" fmla="*/ 1028700 h 1104900"/>
                <a:gd name="connsiteX21" fmla="*/ 966842 w 2333680"/>
                <a:gd name="connsiteY21" fmla="*/ 1104900 h 1104900"/>
                <a:gd name="connsiteX22" fmla="*/ 714430 w 2333680"/>
                <a:gd name="connsiteY22" fmla="*/ 1066800 h 1104900"/>
                <a:gd name="connsiteX23" fmla="*/ 462017 w 2333680"/>
                <a:gd name="connsiteY23" fmla="*/ 942975 h 1104900"/>
                <a:gd name="connsiteX24" fmla="*/ 204842 w 2333680"/>
                <a:gd name="connsiteY24" fmla="*/ 719138 h 1104900"/>
                <a:gd name="connsiteX25" fmla="*/ 100067 w 2333680"/>
                <a:gd name="connsiteY25" fmla="*/ 614363 h 1104900"/>
                <a:gd name="connsiteX26" fmla="*/ 52442 w 2333680"/>
                <a:gd name="connsiteY26" fmla="*/ 442913 h 1104900"/>
                <a:gd name="connsiteX27" fmla="*/ 123880 w 2333680"/>
                <a:gd name="connsiteY27" fmla="*/ 290513 h 1104900"/>
                <a:gd name="connsiteX28" fmla="*/ 200080 w 2333680"/>
                <a:gd name="connsiteY28" fmla="*/ 300038 h 1104900"/>
                <a:gd name="connsiteX29" fmla="*/ 209605 w 2333680"/>
                <a:gd name="connsiteY29" fmla="*/ 123825 h 1104900"/>
                <a:gd name="connsiteX30" fmla="*/ 600130 w 2333680"/>
                <a:gd name="connsiteY30" fmla="*/ 138113 h 1104900"/>
                <a:gd name="connsiteX0" fmla="*/ 61967 w 2333680"/>
                <a:gd name="connsiteY0" fmla="*/ 0 h 1104900"/>
                <a:gd name="connsiteX1" fmla="*/ 52443 w 2333680"/>
                <a:gd name="connsiteY1" fmla="*/ 214312 h 1104900"/>
                <a:gd name="connsiteX2" fmla="*/ 433442 w 2333680"/>
                <a:gd name="connsiteY2" fmla="*/ 190500 h 1104900"/>
                <a:gd name="connsiteX3" fmla="*/ 600130 w 2333680"/>
                <a:gd name="connsiteY3" fmla="*/ 138113 h 1104900"/>
                <a:gd name="connsiteX4" fmla="*/ 790630 w 2333680"/>
                <a:gd name="connsiteY4" fmla="*/ 133350 h 1104900"/>
                <a:gd name="connsiteX5" fmla="*/ 966842 w 2333680"/>
                <a:gd name="connsiteY5" fmla="*/ 100013 h 1104900"/>
                <a:gd name="connsiteX6" fmla="*/ 1152580 w 2333680"/>
                <a:gd name="connsiteY6" fmla="*/ 80963 h 1104900"/>
                <a:gd name="connsiteX7" fmla="*/ 1290692 w 2333680"/>
                <a:gd name="connsiteY7" fmla="*/ 85725 h 1104900"/>
                <a:gd name="connsiteX8" fmla="*/ 1428805 w 2333680"/>
                <a:gd name="connsiteY8" fmla="*/ 166688 h 1104900"/>
                <a:gd name="connsiteX9" fmla="*/ 1628830 w 2333680"/>
                <a:gd name="connsiteY9" fmla="*/ 295275 h 1104900"/>
                <a:gd name="connsiteX10" fmla="*/ 1790755 w 2333680"/>
                <a:gd name="connsiteY10" fmla="*/ 366713 h 1104900"/>
                <a:gd name="connsiteX11" fmla="*/ 2000305 w 2333680"/>
                <a:gd name="connsiteY11" fmla="*/ 457200 h 1104900"/>
                <a:gd name="connsiteX12" fmla="*/ 2257480 w 2333680"/>
                <a:gd name="connsiteY12" fmla="*/ 557213 h 1104900"/>
                <a:gd name="connsiteX13" fmla="*/ 2333680 w 2333680"/>
                <a:gd name="connsiteY13" fmla="*/ 666750 h 1104900"/>
                <a:gd name="connsiteX14" fmla="*/ 2333680 w 2333680"/>
                <a:gd name="connsiteY14" fmla="*/ 862013 h 1104900"/>
                <a:gd name="connsiteX15" fmla="*/ 2233667 w 2333680"/>
                <a:gd name="connsiteY15" fmla="*/ 981075 h 1104900"/>
                <a:gd name="connsiteX16" fmla="*/ 2071742 w 2333680"/>
                <a:gd name="connsiteY16" fmla="*/ 1042988 h 1104900"/>
                <a:gd name="connsiteX17" fmla="*/ 1876480 w 2333680"/>
                <a:gd name="connsiteY17" fmla="*/ 1038225 h 1104900"/>
                <a:gd name="connsiteX18" fmla="*/ 1676455 w 2333680"/>
                <a:gd name="connsiteY18" fmla="*/ 1000125 h 1104900"/>
                <a:gd name="connsiteX19" fmla="*/ 1481192 w 2333680"/>
                <a:gd name="connsiteY19" fmla="*/ 1000125 h 1104900"/>
                <a:gd name="connsiteX20" fmla="*/ 1214492 w 2333680"/>
                <a:gd name="connsiteY20" fmla="*/ 1028700 h 1104900"/>
                <a:gd name="connsiteX21" fmla="*/ 966842 w 2333680"/>
                <a:gd name="connsiteY21" fmla="*/ 1104900 h 1104900"/>
                <a:gd name="connsiteX22" fmla="*/ 714430 w 2333680"/>
                <a:gd name="connsiteY22" fmla="*/ 1066800 h 1104900"/>
                <a:gd name="connsiteX23" fmla="*/ 462017 w 2333680"/>
                <a:gd name="connsiteY23" fmla="*/ 942975 h 1104900"/>
                <a:gd name="connsiteX24" fmla="*/ 204842 w 2333680"/>
                <a:gd name="connsiteY24" fmla="*/ 719138 h 1104900"/>
                <a:gd name="connsiteX25" fmla="*/ 100067 w 2333680"/>
                <a:gd name="connsiteY25" fmla="*/ 614363 h 1104900"/>
                <a:gd name="connsiteX26" fmla="*/ 52442 w 2333680"/>
                <a:gd name="connsiteY26" fmla="*/ 442913 h 1104900"/>
                <a:gd name="connsiteX27" fmla="*/ 123880 w 2333680"/>
                <a:gd name="connsiteY27" fmla="*/ 290513 h 1104900"/>
                <a:gd name="connsiteX28" fmla="*/ 200080 w 2333680"/>
                <a:gd name="connsiteY28" fmla="*/ 300038 h 1104900"/>
                <a:gd name="connsiteX29" fmla="*/ 209605 w 2333680"/>
                <a:gd name="connsiteY29" fmla="*/ 123825 h 1104900"/>
                <a:gd name="connsiteX30" fmla="*/ 600130 w 2333680"/>
                <a:gd name="connsiteY30" fmla="*/ 138113 h 1104900"/>
                <a:gd name="connsiteX31" fmla="*/ 61967 w 2333680"/>
                <a:gd name="connsiteY31" fmla="*/ 0 h 1104900"/>
                <a:gd name="connsiteX0" fmla="*/ 547688 w 2281238"/>
                <a:gd name="connsiteY0" fmla="*/ 57150 h 1023937"/>
                <a:gd name="connsiteX1" fmla="*/ 1 w 2281238"/>
                <a:gd name="connsiteY1" fmla="*/ 133349 h 1023937"/>
                <a:gd name="connsiteX2" fmla="*/ 381000 w 2281238"/>
                <a:gd name="connsiteY2" fmla="*/ 109537 h 1023937"/>
                <a:gd name="connsiteX3" fmla="*/ 547688 w 2281238"/>
                <a:gd name="connsiteY3" fmla="*/ 57150 h 1023937"/>
                <a:gd name="connsiteX4" fmla="*/ 738188 w 2281238"/>
                <a:gd name="connsiteY4" fmla="*/ 52387 h 1023937"/>
                <a:gd name="connsiteX5" fmla="*/ 914400 w 2281238"/>
                <a:gd name="connsiteY5" fmla="*/ 19050 h 1023937"/>
                <a:gd name="connsiteX6" fmla="*/ 1100138 w 2281238"/>
                <a:gd name="connsiteY6" fmla="*/ 0 h 1023937"/>
                <a:gd name="connsiteX7" fmla="*/ 1238250 w 2281238"/>
                <a:gd name="connsiteY7" fmla="*/ 4762 h 1023937"/>
                <a:gd name="connsiteX8" fmla="*/ 1376363 w 2281238"/>
                <a:gd name="connsiteY8" fmla="*/ 85725 h 1023937"/>
                <a:gd name="connsiteX9" fmla="*/ 1576388 w 2281238"/>
                <a:gd name="connsiteY9" fmla="*/ 214312 h 1023937"/>
                <a:gd name="connsiteX10" fmla="*/ 1738313 w 2281238"/>
                <a:gd name="connsiteY10" fmla="*/ 285750 h 1023937"/>
                <a:gd name="connsiteX11" fmla="*/ 1947863 w 2281238"/>
                <a:gd name="connsiteY11" fmla="*/ 376237 h 1023937"/>
                <a:gd name="connsiteX12" fmla="*/ 2205038 w 2281238"/>
                <a:gd name="connsiteY12" fmla="*/ 476250 h 1023937"/>
                <a:gd name="connsiteX13" fmla="*/ 2281238 w 2281238"/>
                <a:gd name="connsiteY13" fmla="*/ 585787 h 1023937"/>
                <a:gd name="connsiteX14" fmla="*/ 2281238 w 2281238"/>
                <a:gd name="connsiteY14" fmla="*/ 781050 h 1023937"/>
                <a:gd name="connsiteX15" fmla="*/ 2181225 w 2281238"/>
                <a:gd name="connsiteY15" fmla="*/ 900112 h 1023937"/>
                <a:gd name="connsiteX16" fmla="*/ 2019300 w 2281238"/>
                <a:gd name="connsiteY16" fmla="*/ 962025 h 1023937"/>
                <a:gd name="connsiteX17" fmla="*/ 1824038 w 2281238"/>
                <a:gd name="connsiteY17" fmla="*/ 957262 h 1023937"/>
                <a:gd name="connsiteX18" fmla="*/ 1624013 w 2281238"/>
                <a:gd name="connsiteY18" fmla="*/ 919162 h 1023937"/>
                <a:gd name="connsiteX19" fmla="*/ 1428750 w 2281238"/>
                <a:gd name="connsiteY19" fmla="*/ 919162 h 1023937"/>
                <a:gd name="connsiteX20" fmla="*/ 1162050 w 2281238"/>
                <a:gd name="connsiteY20" fmla="*/ 947737 h 1023937"/>
                <a:gd name="connsiteX21" fmla="*/ 914400 w 2281238"/>
                <a:gd name="connsiteY21" fmla="*/ 1023937 h 1023937"/>
                <a:gd name="connsiteX22" fmla="*/ 661988 w 2281238"/>
                <a:gd name="connsiteY22" fmla="*/ 985837 h 1023937"/>
                <a:gd name="connsiteX23" fmla="*/ 409575 w 2281238"/>
                <a:gd name="connsiteY23" fmla="*/ 862012 h 1023937"/>
                <a:gd name="connsiteX24" fmla="*/ 152400 w 2281238"/>
                <a:gd name="connsiteY24" fmla="*/ 638175 h 1023937"/>
                <a:gd name="connsiteX25" fmla="*/ 47625 w 2281238"/>
                <a:gd name="connsiteY25" fmla="*/ 533400 h 1023937"/>
                <a:gd name="connsiteX26" fmla="*/ 0 w 2281238"/>
                <a:gd name="connsiteY26" fmla="*/ 361950 h 1023937"/>
                <a:gd name="connsiteX27" fmla="*/ 71438 w 2281238"/>
                <a:gd name="connsiteY27" fmla="*/ 209550 h 1023937"/>
                <a:gd name="connsiteX28" fmla="*/ 147638 w 2281238"/>
                <a:gd name="connsiteY28" fmla="*/ 219075 h 1023937"/>
                <a:gd name="connsiteX29" fmla="*/ 157163 w 2281238"/>
                <a:gd name="connsiteY29" fmla="*/ 42862 h 1023937"/>
                <a:gd name="connsiteX30" fmla="*/ 547688 w 2281238"/>
                <a:gd name="connsiteY30" fmla="*/ 57150 h 1023937"/>
                <a:gd name="connsiteX0" fmla="*/ 547688 w 2281238"/>
                <a:gd name="connsiteY0" fmla="*/ 57150 h 1023937"/>
                <a:gd name="connsiteX1" fmla="*/ 381000 w 2281238"/>
                <a:gd name="connsiteY1" fmla="*/ 109537 h 1023937"/>
                <a:gd name="connsiteX2" fmla="*/ 547688 w 2281238"/>
                <a:gd name="connsiteY2" fmla="*/ 57150 h 1023937"/>
                <a:gd name="connsiteX3" fmla="*/ 738188 w 2281238"/>
                <a:gd name="connsiteY3" fmla="*/ 52387 h 1023937"/>
                <a:gd name="connsiteX4" fmla="*/ 914400 w 2281238"/>
                <a:gd name="connsiteY4" fmla="*/ 19050 h 1023937"/>
                <a:gd name="connsiteX5" fmla="*/ 1100138 w 2281238"/>
                <a:gd name="connsiteY5" fmla="*/ 0 h 1023937"/>
                <a:gd name="connsiteX6" fmla="*/ 1238250 w 2281238"/>
                <a:gd name="connsiteY6" fmla="*/ 4762 h 1023937"/>
                <a:gd name="connsiteX7" fmla="*/ 1376363 w 2281238"/>
                <a:gd name="connsiteY7" fmla="*/ 85725 h 1023937"/>
                <a:gd name="connsiteX8" fmla="*/ 1576388 w 2281238"/>
                <a:gd name="connsiteY8" fmla="*/ 214312 h 1023937"/>
                <a:gd name="connsiteX9" fmla="*/ 1738313 w 2281238"/>
                <a:gd name="connsiteY9" fmla="*/ 285750 h 1023937"/>
                <a:gd name="connsiteX10" fmla="*/ 1947863 w 2281238"/>
                <a:gd name="connsiteY10" fmla="*/ 376237 h 1023937"/>
                <a:gd name="connsiteX11" fmla="*/ 2205038 w 2281238"/>
                <a:gd name="connsiteY11" fmla="*/ 476250 h 1023937"/>
                <a:gd name="connsiteX12" fmla="*/ 2281238 w 2281238"/>
                <a:gd name="connsiteY12" fmla="*/ 585787 h 1023937"/>
                <a:gd name="connsiteX13" fmla="*/ 2281238 w 2281238"/>
                <a:gd name="connsiteY13" fmla="*/ 781050 h 1023937"/>
                <a:gd name="connsiteX14" fmla="*/ 2181225 w 2281238"/>
                <a:gd name="connsiteY14" fmla="*/ 900112 h 1023937"/>
                <a:gd name="connsiteX15" fmla="*/ 2019300 w 2281238"/>
                <a:gd name="connsiteY15" fmla="*/ 962025 h 1023937"/>
                <a:gd name="connsiteX16" fmla="*/ 1824038 w 2281238"/>
                <a:gd name="connsiteY16" fmla="*/ 957262 h 1023937"/>
                <a:gd name="connsiteX17" fmla="*/ 1624013 w 2281238"/>
                <a:gd name="connsiteY17" fmla="*/ 919162 h 1023937"/>
                <a:gd name="connsiteX18" fmla="*/ 1428750 w 2281238"/>
                <a:gd name="connsiteY18" fmla="*/ 919162 h 1023937"/>
                <a:gd name="connsiteX19" fmla="*/ 1162050 w 2281238"/>
                <a:gd name="connsiteY19" fmla="*/ 947737 h 1023937"/>
                <a:gd name="connsiteX20" fmla="*/ 914400 w 2281238"/>
                <a:gd name="connsiteY20" fmla="*/ 1023937 h 1023937"/>
                <a:gd name="connsiteX21" fmla="*/ 661988 w 2281238"/>
                <a:gd name="connsiteY21" fmla="*/ 985837 h 1023937"/>
                <a:gd name="connsiteX22" fmla="*/ 409575 w 2281238"/>
                <a:gd name="connsiteY22" fmla="*/ 862012 h 1023937"/>
                <a:gd name="connsiteX23" fmla="*/ 152400 w 2281238"/>
                <a:gd name="connsiteY23" fmla="*/ 638175 h 1023937"/>
                <a:gd name="connsiteX24" fmla="*/ 47625 w 2281238"/>
                <a:gd name="connsiteY24" fmla="*/ 533400 h 1023937"/>
                <a:gd name="connsiteX25" fmla="*/ 0 w 2281238"/>
                <a:gd name="connsiteY25" fmla="*/ 361950 h 1023937"/>
                <a:gd name="connsiteX26" fmla="*/ 71438 w 2281238"/>
                <a:gd name="connsiteY26" fmla="*/ 209550 h 1023937"/>
                <a:gd name="connsiteX27" fmla="*/ 147638 w 2281238"/>
                <a:gd name="connsiteY27" fmla="*/ 219075 h 1023937"/>
                <a:gd name="connsiteX28" fmla="*/ 157163 w 2281238"/>
                <a:gd name="connsiteY28" fmla="*/ 42862 h 1023937"/>
                <a:gd name="connsiteX29" fmla="*/ 547688 w 2281238"/>
                <a:gd name="connsiteY29" fmla="*/ 57150 h 1023937"/>
                <a:gd name="connsiteX0" fmla="*/ 547688 w 2281238"/>
                <a:gd name="connsiteY0" fmla="*/ 57150 h 1023937"/>
                <a:gd name="connsiteX1" fmla="*/ 547688 w 2281238"/>
                <a:gd name="connsiteY1" fmla="*/ 57150 h 1023937"/>
                <a:gd name="connsiteX2" fmla="*/ 738188 w 2281238"/>
                <a:gd name="connsiteY2" fmla="*/ 52387 h 1023937"/>
                <a:gd name="connsiteX3" fmla="*/ 914400 w 2281238"/>
                <a:gd name="connsiteY3" fmla="*/ 19050 h 1023937"/>
                <a:gd name="connsiteX4" fmla="*/ 1100138 w 2281238"/>
                <a:gd name="connsiteY4" fmla="*/ 0 h 1023937"/>
                <a:gd name="connsiteX5" fmla="*/ 1238250 w 2281238"/>
                <a:gd name="connsiteY5" fmla="*/ 4762 h 1023937"/>
                <a:gd name="connsiteX6" fmla="*/ 1376363 w 2281238"/>
                <a:gd name="connsiteY6" fmla="*/ 85725 h 1023937"/>
                <a:gd name="connsiteX7" fmla="*/ 1576388 w 2281238"/>
                <a:gd name="connsiteY7" fmla="*/ 214312 h 1023937"/>
                <a:gd name="connsiteX8" fmla="*/ 1738313 w 2281238"/>
                <a:gd name="connsiteY8" fmla="*/ 285750 h 1023937"/>
                <a:gd name="connsiteX9" fmla="*/ 1947863 w 2281238"/>
                <a:gd name="connsiteY9" fmla="*/ 376237 h 1023937"/>
                <a:gd name="connsiteX10" fmla="*/ 2205038 w 2281238"/>
                <a:gd name="connsiteY10" fmla="*/ 476250 h 1023937"/>
                <a:gd name="connsiteX11" fmla="*/ 2281238 w 2281238"/>
                <a:gd name="connsiteY11" fmla="*/ 585787 h 1023937"/>
                <a:gd name="connsiteX12" fmla="*/ 2281238 w 2281238"/>
                <a:gd name="connsiteY12" fmla="*/ 781050 h 1023937"/>
                <a:gd name="connsiteX13" fmla="*/ 2181225 w 2281238"/>
                <a:gd name="connsiteY13" fmla="*/ 900112 h 1023937"/>
                <a:gd name="connsiteX14" fmla="*/ 2019300 w 2281238"/>
                <a:gd name="connsiteY14" fmla="*/ 962025 h 1023937"/>
                <a:gd name="connsiteX15" fmla="*/ 1824038 w 2281238"/>
                <a:gd name="connsiteY15" fmla="*/ 957262 h 1023937"/>
                <a:gd name="connsiteX16" fmla="*/ 1624013 w 2281238"/>
                <a:gd name="connsiteY16" fmla="*/ 919162 h 1023937"/>
                <a:gd name="connsiteX17" fmla="*/ 1428750 w 2281238"/>
                <a:gd name="connsiteY17" fmla="*/ 919162 h 1023937"/>
                <a:gd name="connsiteX18" fmla="*/ 1162050 w 2281238"/>
                <a:gd name="connsiteY18" fmla="*/ 947737 h 1023937"/>
                <a:gd name="connsiteX19" fmla="*/ 914400 w 2281238"/>
                <a:gd name="connsiteY19" fmla="*/ 1023937 h 1023937"/>
                <a:gd name="connsiteX20" fmla="*/ 661988 w 2281238"/>
                <a:gd name="connsiteY20" fmla="*/ 985837 h 1023937"/>
                <a:gd name="connsiteX21" fmla="*/ 409575 w 2281238"/>
                <a:gd name="connsiteY21" fmla="*/ 862012 h 1023937"/>
                <a:gd name="connsiteX22" fmla="*/ 152400 w 2281238"/>
                <a:gd name="connsiteY22" fmla="*/ 638175 h 1023937"/>
                <a:gd name="connsiteX23" fmla="*/ 47625 w 2281238"/>
                <a:gd name="connsiteY23" fmla="*/ 533400 h 1023937"/>
                <a:gd name="connsiteX24" fmla="*/ 0 w 2281238"/>
                <a:gd name="connsiteY24" fmla="*/ 361950 h 1023937"/>
                <a:gd name="connsiteX25" fmla="*/ 71438 w 2281238"/>
                <a:gd name="connsiteY25" fmla="*/ 209550 h 1023937"/>
                <a:gd name="connsiteX26" fmla="*/ 147638 w 2281238"/>
                <a:gd name="connsiteY26" fmla="*/ 219075 h 1023937"/>
                <a:gd name="connsiteX27" fmla="*/ 157163 w 2281238"/>
                <a:gd name="connsiteY27" fmla="*/ 42862 h 1023937"/>
                <a:gd name="connsiteX28" fmla="*/ 547688 w 2281238"/>
                <a:gd name="connsiteY28" fmla="*/ 57150 h 1023937"/>
                <a:gd name="connsiteX0" fmla="*/ 547688 w 2281238"/>
                <a:gd name="connsiteY0" fmla="*/ 57150 h 1023937"/>
                <a:gd name="connsiteX1" fmla="*/ 547688 w 2281238"/>
                <a:gd name="connsiteY1" fmla="*/ 57150 h 1023937"/>
                <a:gd name="connsiteX2" fmla="*/ 738188 w 2281238"/>
                <a:gd name="connsiteY2" fmla="*/ 52387 h 1023937"/>
                <a:gd name="connsiteX3" fmla="*/ 914400 w 2281238"/>
                <a:gd name="connsiteY3" fmla="*/ 19050 h 1023937"/>
                <a:gd name="connsiteX4" fmla="*/ 1100138 w 2281238"/>
                <a:gd name="connsiteY4" fmla="*/ 0 h 1023937"/>
                <a:gd name="connsiteX5" fmla="*/ 1238250 w 2281238"/>
                <a:gd name="connsiteY5" fmla="*/ 4762 h 1023937"/>
                <a:gd name="connsiteX6" fmla="*/ 1376363 w 2281238"/>
                <a:gd name="connsiteY6" fmla="*/ 85725 h 1023937"/>
                <a:gd name="connsiteX7" fmla="*/ 1576388 w 2281238"/>
                <a:gd name="connsiteY7" fmla="*/ 214312 h 1023937"/>
                <a:gd name="connsiteX8" fmla="*/ 1738313 w 2281238"/>
                <a:gd name="connsiteY8" fmla="*/ 285750 h 1023937"/>
                <a:gd name="connsiteX9" fmla="*/ 1947863 w 2281238"/>
                <a:gd name="connsiteY9" fmla="*/ 376237 h 1023937"/>
                <a:gd name="connsiteX10" fmla="*/ 2205038 w 2281238"/>
                <a:gd name="connsiteY10" fmla="*/ 476250 h 1023937"/>
                <a:gd name="connsiteX11" fmla="*/ 2281238 w 2281238"/>
                <a:gd name="connsiteY11" fmla="*/ 585787 h 1023937"/>
                <a:gd name="connsiteX12" fmla="*/ 2281238 w 2281238"/>
                <a:gd name="connsiteY12" fmla="*/ 781050 h 1023937"/>
                <a:gd name="connsiteX13" fmla="*/ 2181225 w 2281238"/>
                <a:gd name="connsiteY13" fmla="*/ 900112 h 1023937"/>
                <a:gd name="connsiteX14" fmla="*/ 2019300 w 2281238"/>
                <a:gd name="connsiteY14" fmla="*/ 962025 h 1023937"/>
                <a:gd name="connsiteX15" fmla="*/ 1824038 w 2281238"/>
                <a:gd name="connsiteY15" fmla="*/ 957262 h 1023937"/>
                <a:gd name="connsiteX16" fmla="*/ 1624013 w 2281238"/>
                <a:gd name="connsiteY16" fmla="*/ 919162 h 1023937"/>
                <a:gd name="connsiteX17" fmla="*/ 1428750 w 2281238"/>
                <a:gd name="connsiteY17" fmla="*/ 919162 h 1023937"/>
                <a:gd name="connsiteX18" fmla="*/ 1162050 w 2281238"/>
                <a:gd name="connsiteY18" fmla="*/ 947737 h 1023937"/>
                <a:gd name="connsiteX19" fmla="*/ 914400 w 2281238"/>
                <a:gd name="connsiteY19" fmla="*/ 1023937 h 1023937"/>
                <a:gd name="connsiteX20" fmla="*/ 661988 w 2281238"/>
                <a:gd name="connsiteY20" fmla="*/ 985837 h 1023937"/>
                <a:gd name="connsiteX21" fmla="*/ 409575 w 2281238"/>
                <a:gd name="connsiteY21" fmla="*/ 862012 h 1023937"/>
                <a:gd name="connsiteX22" fmla="*/ 152400 w 2281238"/>
                <a:gd name="connsiteY22" fmla="*/ 638175 h 1023937"/>
                <a:gd name="connsiteX23" fmla="*/ 47625 w 2281238"/>
                <a:gd name="connsiteY23" fmla="*/ 533400 h 1023937"/>
                <a:gd name="connsiteX24" fmla="*/ 0 w 2281238"/>
                <a:gd name="connsiteY24" fmla="*/ 361950 h 1023937"/>
                <a:gd name="connsiteX25" fmla="*/ 71438 w 2281238"/>
                <a:gd name="connsiteY25" fmla="*/ 209550 h 1023937"/>
                <a:gd name="connsiteX26" fmla="*/ 147638 w 2281238"/>
                <a:gd name="connsiteY26" fmla="*/ 219075 h 1023937"/>
                <a:gd name="connsiteX27" fmla="*/ 342901 w 2281238"/>
                <a:gd name="connsiteY27" fmla="*/ 114300 h 1023937"/>
                <a:gd name="connsiteX28" fmla="*/ 547688 w 2281238"/>
                <a:gd name="connsiteY28" fmla="*/ 57150 h 10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81238" h="1023937">
                  <a:moveTo>
                    <a:pt x="547688" y="57150"/>
                  </a:moveTo>
                  <a:lnTo>
                    <a:pt x="547688" y="57150"/>
                  </a:lnTo>
                  <a:lnTo>
                    <a:pt x="738188" y="52387"/>
                  </a:lnTo>
                  <a:lnTo>
                    <a:pt x="914400" y="19050"/>
                  </a:lnTo>
                  <a:lnTo>
                    <a:pt x="1100138" y="0"/>
                  </a:lnTo>
                  <a:lnTo>
                    <a:pt x="1238250" y="4762"/>
                  </a:lnTo>
                  <a:lnTo>
                    <a:pt x="1376363" y="85725"/>
                  </a:lnTo>
                  <a:lnTo>
                    <a:pt x="1576388" y="214312"/>
                  </a:lnTo>
                  <a:lnTo>
                    <a:pt x="1738313" y="285750"/>
                  </a:lnTo>
                  <a:lnTo>
                    <a:pt x="1947863" y="376237"/>
                  </a:lnTo>
                  <a:lnTo>
                    <a:pt x="2205038" y="476250"/>
                  </a:lnTo>
                  <a:lnTo>
                    <a:pt x="2281238" y="585787"/>
                  </a:lnTo>
                  <a:lnTo>
                    <a:pt x="2281238" y="781050"/>
                  </a:lnTo>
                  <a:lnTo>
                    <a:pt x="2181225" y="900112"/>
                  </a:lnTo>
                  <a:lnTo>
                    <a:pt x="2019300" y="962025"/>
                  </a:lnTo>
                  <a:lnTo>
                    <a:pt x="1824038" y="957262"/>
                  </a:lnTo>
                  <a:lnTo>
                    <a:pt x="1624013" y="919162"/>
                  </a:lnTo>
                  <a:lnTo>
                    <a:pt x="1428750" y="919162"/>
                  </a:lnTo>
                  <a:lnTo>
                    <a:pt x="1162050" y="947737"/>
                  </a:lnTo>
                  <a:lnTo>
                    <a:pt x="914400" y="1023937"/>
                  </a:lnTo>
                  <a:lnTo>
                    <a:pt x="661988" y="985837"/>
                  </a:lnTo>
                  <a:lnTo>
                    <a:pt x="409575" y="862012"/>
                  </a:lnTo>
                  <a:lnTo>
                    <a:pt x="152400" y="638175"/>
                  </a:lnTo>
                  <a:lnTo>
                    <a:pt x="47625" y="533400"/>
                  </a:lnTo>
                  <a:lnTo>
                    <a:pt x="0" y="361950"/>
                  </a:lnTo>
                  <a:lnTo>
                    <a:pt x="71438" y="209550"/>
                  </a:lnTo>
                  <a:lnTo>
                    <a:pt x="147638" y="219075"/>
                  </a:lnTo>
                  <a:lnTo>
                    <a:pt x="342901" y="114300"/>
                  </a:lnTo>
                  <a:lnTo>
                    <a:pt x="547688" y="57150"/>
                  </a:lnTo>
                  <a:close/>
                </a:path>
              </a:pathLst>
            </a:custGeom>
            <a:solidFill>
              <a:srgbClr val="993300"/>
            </a:solidFill>
            <a:ln w="9525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Freeform 8" descr="[DECORATIVE]"/>
            <p:cNvSpPr/>
            <p:nvPr/>
          </p:nvSpPr>
          <p:spPr bwMode="auto">
            <a:xfrm>
              <a:off x="3351778" y="5590625"/>
              <a:ext cx="1824038" cy="400110"/>
            </a:xfrm>
            <a:custGeom>
              <a:avLst/>
              <a:gdLst>
                <a:gd name="connsiteX0" fmla="*/ 0 w 1824038"/>
                <a:gd name="connsiteY0" fmla="*/ 781050 h 795337"/>
                <a:gd name="connsiteX1" fmla="*/ 42863 w 1824038"/>
                <a:gd name="connsiteY1" fmla="*/ 638175 h 795337"/>
                <a:gd name="connsiteX2" fmla="*/ 200025 w 1824038"/>
                <a:gd name="connsiteY2" fmla="*/ 476250 h 795337"/>
                <a:gd name="connsiteX3" fmla="*/ 376238 w 1824038"/>
                <a:gd name="connsiteY3" fmla="*/ 366712 h 795337"/>
                <a:gd name="connsiteX4" fmla="*/ 533400 w 1824038"/>
                <a:gd name="connsiteY4" fmla="*/ 328612 h 795337"/>
                <a:gd name="connsiteX5" fmla="*/ 700088 w 1824038"/>
                <a:gd name="connsiteY5" fmla="*/ 233362 h 795337"/>
                <a:gd name="connsiteX6" fmla="*/ 852488 w 1824038"/>
                <a:gd name="connsiteY6" fmla="*/ 90487 h 795337"/>
                <a:gd name="connsiteX7" fmla="*/ 947738 w 1824038"/>
                <a:gd name="connsiteY7" fmla="*/ 33337 h 795337"/>
                <a:gd name="connsiteX8" fmla="*/ 1109663 w 1824038"/>
                <a:gd name="connsiteY8" fmla="*/ 0 h 795337"/>
                <a:gd name="connsiteX9" fmla="*/ 1276350 w 1824038"/>
                <a:gd name="connsiteY9" fmla="*/ 23812 h 795337"/>
                <a:gd name="connsiteX10" fmla="*/ 1433513 w 1824038"/>
                <a:gd name="connsiteY10" fmla="*/ 114300 h 795337"/>
                <a:gd name="connsiteX11" fmla="*/ 1557338 w 1824038"/>
                <a:gd name="connsiteY11" fmla="*/ 223837 h 795337"/>
                <a:gd name="connsiteX12" fmla="*/ 1676400 w 1824038"/>
                <a:gd name="connsiteY12" fmla="*/ 323850 h 795337"/>
                <a:gd name="connsiteX13" fmla="*/ 1743075 w 1824038"/>
                <a:gd name="connsiteY13" fmla="*/ 461962 h 795337"/>
                <a:gd name="connsiteX14" fmla="*/ 1781175 w 1824038"/>
                <a:gd name="connsiteY14" fmla="*/ 604837 h 795337"/>
                <a:gd name="connsiteX15" fmla="*/ 1804988 w 1824038"/>
                <a:gd name="connsiteY15" fmla="*/ 709612 h 795337"/>
                <a:gd name="connsiteX16" fmla="*/ 1824038 w 1824038"/>
                <a:gd name="connsiteY16" fmla="*/ 795337 h 795337"/>
                <a:gd name="connsiteX17" fmla="*/ 0 w 1824038"/>
                <a:gd name="connsiteY17" fmla="*/ 781050 h 79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24038" h="795337">
                  <a:moveTo>
                    <a:pt x="0" y="781050"/>
                  </a:moveTo>
                  <a:lnTo>
                    <a:pt x="42863" y="638175"/>
                  </a:lnTo>
                  <a:lnTo>
                    <a:pt x="200025" y="476250"/>
                  </a:lnTo>
                  <a:lnTo>
                    <a:pt x="376238" y="366712"/>
                  </a:lnTo>
                  <a:lnTo>
                    <a:pt x="533400" y="328612"/>
                  </a:lnTo>
                  <a:lnTo>
                    <a:pt x="700088" y="233362"/>
                  </a:lnTo>
                  <a:lnTo>
                    <a:pt x="852488" y="90487"/>
                  </a:lnTo>
                  <a:lnTo>
                    <a:pt x="947738" y="33337"/>
                  </a:lnTo>
                  <a:lnTo>
                    <a:pt x="1109663" y="0"/>
                  </a:lnTo>
                  <a:lnTo>
                    <a:pt x="1276350" y="23812"/>
                  </a:lnTo>
                  <a:lnTo>
                    <a:pt x="1433513" y="114300"/>
                  </a:lnTo>
                  <a:lnTo>
                    <a:pt x="1557338" y="223837"/>
                  </a:lnTo>
                  <a:lnTo>
                    <a:pt x="1676400" y="323850"/>
                  </a:lnTo>
                  <a:lnTo>
                    <a:pt x="1743075" y="461962"/>
                  </a:lnTo>
                  <a:lnTo>
                    <a:pt x="1781175" y="604837"/>
                  </a:lnTo>
                  <a:lnTo>
                    <a:pt x="1804988" y="709612"/>
                  </a:lnTo>
                  <a:lnTo>
                    <a:pt x="1824038" y="795337"/>
                  </a:lnTo>
                  <a:lnTo>
                    <a:pt x="0" y="781050"/>
                  </a:lnTo>
                  <a:close/>
                </a:path>
              </a:pathLst>
            </a:custGeom>
            <a:solidFill>
              <a:srgbClr val="993300"/>
            </a:solidFill>
            <a:ln w="9525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000" b="1" i="0" u="none" strike="noStrike" cap="none" normalizeH="0" baseline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10" name="Freeform 9" descr="[DECORATIVE]"/>
            <p:cNvSpPr/>
            <p:nvPr/>
          </p:nvSpPr>
          <p:spPr bwMode="auto">
            <a:xfrm>
              <a:off x="5256778" y="5462037"/>
              <a:ext cx="1795463" cy="400110"/>
            </a:xfrm>
            <a:custGeom>
              <a:avLst/>
              <a:gdLst>
                <a:gd name="connsiteX0" fmla="*/ 0 w 1795463"/>
                <a:gd name="connsiteY0" fmla="*/ 914400 h 919163"/>
                <a:gd name="connsiteX1" fmla="*/ 23813 w 1795463"/>
                <a:gd name="connsiteY1" fmla="*/ 714375 h 919163"/>
                <a:gd name="connsiteX2" fmla="*/ 100013 w 1795463"/>
                <a:gd name="connsiteY2" fmla="*/ 533400 h 919163"/>
                <a:gd name="connsiteX3" fmla="*/ 214313 w 1795463"/>
                <a:gd name="connsiteY3" fmla="*/ 347663 h 919163"/>
                <a:gd name="connsiteX4" fmla="*/ 381000 w 1795463"/>
                <a:gd name="connsiteY4" fmla="*/ 238125 h 919163"/>
                <a:gd name="connsiteX5" fmla="*/ 500063 w 1795463"/>
                <a:gd name="connsiteY5" fmla="*/ 161925 h 919163"/>
                <a:gd name="connsiteX6" fmla="*/ 633413 w 1795463"/>
                <a:gd name="connsiteY6" fmla="*/ 95250 h 919163"/>
                <a:gd name="connsiteX7" fmla="*/ 742950 w 1795463"/>
                <a:gd name="connsiteY7" fmla="*/ 52388 h 919163"/>
                <a:gd name="connsiteX8" fmla="*/ 962025 w 1795463"/>
                <a:gd name="connsiteY8" fmla="*/ 0 h 919163"/>
                <a:gd name="connsiteX9" fmla="*/ 1038225 w 1795463"/>
                <a:gd name="connsiteY9" fmla="*/ 47625 h 919163"/>
                <a:gd name="connsiteX10" fmla="*/ 1166813 w 1795463"/>
                <a:gd name="connsiteY10" fmla="*/ 100013 h 919163"/>
                <a:gd name="connsiteX11" fmla="*/ 1295400 w 1795463"/>
                <a:gd name="connsiteY11" fmla="*/ 161925 h 919163"/>
                <a:gd name="connsiteX12" fmla="*/ 1414463 w 1795463"/>
                <a:gd name="connsiteY12" fmla="*/ 176213 h 919163"/>
                <a:gd name="connsiteX13" fmla="*/ 1519238 w 1795463"/>
                <a:gd name="connsiteY13" fmla="*/ 233363 h 919163"/>
                <a:gd name="connsiteX14" fmla="*/ 1638300 w 1795463"/>
                <a:gd name="connsiteY14" fmla="*/ 342900 h 919163"/>
                <a:gd name="connsiteX15" fmla="*/ 1714500 w 1795463"/>
                <a:gd name="connsiteY15" fmla="*/ 419100 h 919163"/>
                <a:gd name="connsiteX16" fmla="*/ 1762125 w 1795463"/>
                <a:gd name="connsiteY16" fmla="*/ 495300 h 919163"/>
                <a:gd name="connsiteX17" fmla="*/ 1795463 w 1795463"/>
                <a:gd name="connsiteY17" fmla="*/ 671513 h 919163"/>
                <a:gd name="connsiteX18" fmla="*/ 1771650 w 1795463"/>
                <a:gd name="connsiteY18" fmla="*/ 919163 h 919163"/>
                <a:gd name="connsiteX19" fmla="*/ 0 w 1795463"/>
                <a:gd name="connsiteY19" fmla="*/ 914400 h 91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95463" h="919163">
                  <a:moveTo>
                    <a:pt x="0" y="914400"/>
                  </a:moveTo>
                  <a:lnTo>
                    <a:pt x="23813" y="714375"/>
                  </a:lnTo>
                  <a:lnTo>
                    <a:pt x="100013" y="533400"/>
                  </a:lnTo>
                  <a:lnTo>
                    <a:pt x="214313" y="347663"/>
                  </a:lnTo>
                  <a:lnTo>
                    <a:pt x="381000" y="238125"/>
                  </a:lnTo>
                  <a:lnTo>
                    <a:pt x="500063" y="161925"/>
                  </a:lnTo>
                  <a:lnTo>
                    <a:pt x="633413" y="95250"/>
                  </a:lnTo>
                  <a:lnTo>
                    <a:pt x="742950" y="52388"/>
                  </a:lnTo>
                  <a:lnTo>
                    <a:pt x="962025" y="0"/>
                  </a:lnTo>
                  <a:lnTo>
                    <a:pt x="1038225" y="47625"/>
                  </a:lnTo>
                  <a:lnTo>
                    <a:pt x="1166813" y="100013"/>
                  </a:lnTo>
                  <a:lnTo>
                    <a:pt x="1295400" y="161925"/>
                  </a:lnTo>
                  <a:lnTo>
                    <a:pt x="1414463" y="176213"/>
                  </a:lnTo>
                  <a:lnTo>
                    <a:pt x="1519238" y="233363"/>
                  </a:lnTo>
                  <a:lnTo>
                    <a:pt x="1638300" y="342900"/>
                  </a:lnTo>
                  <a:lnTo>
                    <a:pt x="1714500" y="419100"/>
                  </a:lnTo>
                  <a:lnTo>
                    <a:pt x="1762125" y="495300"/>
                  </a:lnTo>
                  <a:lnTo>
                    <a:pt x="1795463" y="671513"/>
                  </a:lnTo>
                  <a:lnTo>
                    <a:pt x="1771650" y="919163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993300"/>
            </a:solidFill>
            <a:ln w="9525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000" b="1" i="0" u="none" strike="noStrike" cap="none" normalizeH="0" baseline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11" name="Freeform 10" descr="[DECORATIVE]"/>
            <p:cNvSpPr/>
            <p:nvPr/>
          </p:nvSpPr>
          <p:spPr bwMode="auto">
            <a:xfrm>
              <a:off x="6333103" y="4147586"/>
              <a:ext cx="719138" cy="400110"/>
            </a:xfrm>
            <a:custGeom>
              <a:avLst/>
              <a:gdLst>
                <a:gd name="connsiteX0" fmla="*/ 728663 w 728663"/>
                <a:gd name="connsiteY0" fmla="*/ 1466850 h 1466850"/>
                <a:gd name="connsiteX1" fmla="*/ 400050 w 728663"/>
                <a:gd name="connsiteY1" fmla="*/ 1362075 h 1466850"/>
                <a:gd name="connsiteX2" fmla="*/ 161925 w 728663"/>
                <a:gd name="connsiteY2" fmla="*/ 1185863 h 1466850"/>
                <a:gd name="connsiteX3" fmla="*/ 71438 w 728663"/>
                <a:gd name="connsiteY3" fmla="*/ 1004888 h 1466850"/>
                <a:gd name="connsiteX4" fmla="*/ 0 w 728663"/>
                <a:gd name="connsiteY4" fmla="*/ 814388 h 1466850"/>
                <a:gd name="connsiteX5" fmla="*/ 33338 w 728663"/>
                <a:gd name="connsiteY5" fmla="*/ 590550 h 1466850"/>
                <a:gd name="connsiteX6" fmla="*/ 85725 w 728663"/>
                <a:gd name="connsiteY6" fmla="*/ 361950 h 1466850"/>
                <a:gd name="connsiteX7" fmla="*/ 157163 w 728663"/>
                <a:gd name="connsiteY7" fmla="*/ 209550 h 1466850"/>
                <a:gd name="connsiteX8" fmla="*/ 285750 w 728663"/>
                <a:gd name="connsiteY8" fmla="*/ 104775 h 1466850"/>
                <a:gd name="connsiteX9" fmla="*/ 447675 w 728663"/>
                <a:gd name="connsiteY9" fmla="*/ 57150 h 1466850"/>
                <a:gd name="connsiteX10" fmla="*/ 614363 w 728663"/>
                <a:gd name="connsiteY10" fmla="*/ 47625 h 1466850"/>
                <a:gd name="connsiteX11" fmla="*/ 719138 w 728663"/>
                <a:gd name="connsiteY11" fmla="*/ 0 h 1466850"/>
                <a:gd name="connsiteX12" fmla="*/ 728663 w 728663"/>
                <a:gd name="connsiteY12" fmla="*/ 1466850 h 1466850"/>
                <a:gd name="connsiteX0" fmla="*/ 728663 w 728663"/>
                <a:gd name="connsiteY0" fmla="*/ 1466850 h 1466850"/>
                <a:gd name="connsiteX1" fmla="*/ 400050 w 728663"/>
                <a:gd name="connsiteY1" fmla="*/ 1362075 h 1466850"/>
                <a:gd name="connsiteX2" fmla="*/ 161925 w 728663"/>
                <a:gd name="connsiteY2" fmla="*/ 1185863 h 1466850"/>
                <a:gd name="connsiteX3" fmla="*/ 71438 w 728663"/>
                <a:gd name="connsiteY3" fmla="*/ 1004888 h 1466850"/>
                <a:gd name="connsiteX4" fmla="*/ 0 w 728663"/>
                <a:gd name="connsiteY4" fmla="*/ 814388 h 1466850"/>
                <a:gd name="connsiteX5" fmla="*/ 33338 w 728663"/>
                <a:gd name="connsiteY5" fmla="*/ 590550 h 1466850"/>
                <a:gd name="connsiteX6" fmla="*/ 85725 w 728663"/>
                <a:gd name="connsiteY6" fmla="*/ 361950 h 1466850"/>
                <a:gd name="connsiteX7" fmla="*/ 157163 w 728663"/>
                <a:gd name="connsiteY7" fmla="*/ 209550 h 1466850"/>
                <a:gd name="connsiteX8" fmla="*/ 285750 w 728663"/>
                <a:gd name="connsiteY8" fmla="*/ 104775 h 1466850"/>
                <a:gd name="connsiteX9" fmla="*/ 447675 w 728663"/>
                <a:gd name="connsiteY9" fmla="*/ 57150 h 1466850"/>
                <a:gd name="connsiteX10" fmla="*/ 614363 w 728663"/>
                <a:gd name="connsiteY10" fmla="*/ 47625 h 1466850"/>
                <a:gd name="connsiteX11" fmla="*/ 719138 w 728663"/>
                <a:gd name="connsiteY11" fmla="*/ 0 h 1466850"/>
                <a:gd name="connsiteX12" fmla="*/ 728663 w 728663"/>
                <a:gd name="connsiteY12" fmla="*/ 1466850 h 1466850"/>
                <a:gd name="connsiteX0" fmla="*/ 719138 w 719138"/>
                <a:gd name="connsiteY0" fmla="*/ 1471612 h 1471612"/>
                <a:gd name="connsiteX1" fmla="*/ 400050 w 719138"/>
                <a:gd name="connsiteY1" fmla="*/ 1362075 h 1471612"/>
                <a:gd name="connsiteX2" fmla="*/ 161925 w 719138"/>
                <a:gd name="connsiteY2" fmla="*/ 1185863 h 1471612"/>
                <a:gd name="connsiteX3" fmla="*/ 71438 w 719138"/>
                <a:gd name="connsiteY3" fmla="*/ 1004888 h 1471612"/>
                <a:gd name="connsiteX4" fmla="*/ 0 w 719138"/>
                <a:gd name="connsiteY4" fmla="*/ 814388 h 1471612"/>
                <a:gd name="connsiteX5" fmla="*/ 33338 w 719138"/>
                <a:gd name="connsiteY5" fmla="*/ 590550 h 1471612"/>
                <a:gd name="connsiteX6" fmla="*/ 85725 w 719138"/>
                <a:gd name="connsiteY6" fmla="*/ 361950 h 1471612"/>
                <a:gd name="connsiteX7" fmla="*/ 157163 w 719138"/>
                <a:gd name="connsiteY7" fmla="*/ 209550 h 1471612"/>
                <a:gd name="connsiteX8" fmla="*/ 285750 w 719138"/>
                <a:gd name="connsiteY8" fmla="*/ 104775 h 1471612"/>
                <a:gd name="connsiteX9" fmla="*/ 447675 w 719138"/>
                <a:gd name="connsiteY9" fmla="*/ 57150 h 1471612"/>
                <a:gd name="connsiteX10" fmla="*/ 614363 w 719138"/>
                <a:gd name="connsiteY10" fmla="*/ 47625 h 1471612"/>
                <a:gd name="connsiteX11" fmla="*/ 719138 w 719138"/>
                <a:gd name="connsiteY11" fmla="*/ 0 h 1471612"/>
                <a:gd name="connsiteX12" fmla="*/ 719138 w 719138"/>
                <a:gd name="connsiteY12" fmla="*/ 1471612 h 1471612"/>
                <a:gd name="connsiteX0" fmla="*/ 719138 w 719138"/>
                <a:gd name="connsiteY0" fmla="*/ 0 h 1362075"/>
                <a:gd name="connsiteX1" fmla="*/ 400050 w 719138"/>
                <a:gd name="connsiteY1" fmla="*/ 1362075 h 1362075"/>
                <a:gd name="connsiteX2" fmla="*/ 161925 w 719138"/>
                <a:gd name="connsiteY2" fmla="*/ 1185863 h 1362075"/>
                <a:gd name="connsiteX3" fmla="*/ 71438 w 719138"/>
                <a:gd name="connsiteY3" fmla="*/ 1004888 h 1362075"/>
                <a:gd name="connsiteX4" fmla="*/ 0 w 719138"/>
                <a:gd name="connsiteY4" fmla="*/ 814388 h 1362075"/>
                <a:gd name="connsiteX5" fmla="*/ 33338 w 719138"/>
                <a:gd name="connsiteY5" fmla="*/ 590550 h 1362075"/>
                <a:gd name="connsiteX6" fmla="*/ 85725 w 719138"/>
                <a:gd name="connsiteY6" fmla="*/ 361950 h 1362075"/>
                <a:gd name="connsiteX7" fmla="*/ 157163 w 719138"/>
                <a:gd name="connsiteY7" fmla="*/ 209550 h 1362075"/>
                <a:gd name="connsiteX8" fmla="*/ 285750 w 719138"/>
                <a:gd name="connsiteY8" fmla="*/ 104775 h 1362075"/>
                <a:gd name="connsiteX9" fmla="*/ 447675 w 719138"/>
                <a:gd name="connsiteY9" fmla="*/ 57150 h 1362075"/>
                <a:gd name="connsiteX10" fmla="*/ 614363 w 719138"/>
                <a:gd name="connsiteY10" fmla="*/ 47625 h 1362075"/>
                <a:gd name="connsiteX11" fmla="*/ 719138 w 719138"/>
                <a:gd name="connsiteY11" fmla="*/ 0 h 1362075"/>
                <a:gd name="connsiteX0" fmla="*/ 719138 w 719138"/>
                <a:gd name="connsiteY0" fmla="*/ 0 h 1481137"/>
                <a:gd name="connsiteX1" fmla="*/ 709612 w 719138"/>
                <a:gd name="connsiteY1" fmla="*/ 1481137 h 1481137"/>
                <a:gd name="connsiteX2" fmla="*/ 161925 w 719138"/>
                <a:gd name="connsiteY2" fmla="*/ 1185863 h 1481137"/>
                <a:gd name="connsiteX3" fmla="*/ 71438 w 719138"/>
                <a:gd name="connsiteY3" fmla="*/ 1004888 h 1481137"/>
                <a:gd name="connsiteX4" fmla="*/ 0 w 719138"/>
                <a:gd name="connsiteY4" fmla="*/ 814388 h 1481137"/>
                <a:gd name="connsiteX5" fmla="*/ 33338 w 719138"/>
                <a:gd name="connsiteY5" fmla="*/ 590550 h 1481137"/>
                <a:gd name="connsiteX6" fmla="*/ 85725 w 719138"/>
                <a:gd name="connsiteY6" fmla="*/ 361950 h 1481137"/>
                <a:gd name="connsiteX7" fmla="*/ 157163 w 719138"/>
                <a:gd name="connsiteY7" fmla="*/ 209550 h 1481137"/>
                <a:gd name="connsiteX8" fmla="*/ 285750 w 719138"/>
                <a:gd name="connsiteY8" fmla="*/ 104775 h 1481137"/>
                <a:gd name="connsiteX9" fmla="*/ 447675 w 719138"/>
                <a:gd name="connsiteY9" fmla="*/ 57150 h 1481137"/>
                <a:gd name="connsiteX10" fmla="*/ 614363 w 719138"/>
                <a:gd name="connsiteY10" fmla="*/ 47625 h 1481137"/>
                <a:gd name="connsiteX11" fmla="*/ 719138 w 719138"/>
                <a:gd name="connsiteY11" fmla="*/ 0 h 1481137"/>
                <a:gd name="connsiteX0" fmla="*/ 719138 w 719138"/>
                <a:gd name="connsiteY0" fmla="*/ 0 h 1481137"/>
                <a:gd name="connsiteX1" fmla="*/ 709612 w 719138"/>
                <a:gd name="connsiteY1" fmla="*/ 1481137 h 1481137"/>
                <a:gd name="connsiteX2" fmla="*/ 442913 w 719138"/>
                <a:gd name="connsiteY2" fmla="*/ 1338264 h 1481137"/>
                <a:gd name="connsiteX3" fmla="*/ 161925 w 719138"/>
                <a:gd name="connsiteY3" fmla="*/ 1185863 h 1481137"/>
                <a:gd name="connsiteX4" fmla="*/ 71438 w 719138"/>
                <a:gd name="connsiteY4" fmla="*/ 1004888 h 1481137"/>
                <a:gd name="connsiteX5" fmla="*/ 0 w 719138"/>
                <a:gd name="connsiteY5" fmla="*/ 814388 h 1481137"/>
                <a:gd name="connsiteX6" fmla="*/ 33338 w 719138"/>
                <a:gd name="connsiteY6" fmla="*/ 590550 h 1481137"/>
                <a:gd name="connsiteX7" fmla="*/ 85725 w 719138"/>
                <a:gd name="connsiteY7" fmla="*/ 361950 h 1481137"/>
                <a:gd name="connsiteX8" fmla="*/ 157163 w 719138"/>
                <a:gd name="connsiteY8" fmla="*/ 209550 h 1481137"/>
                <a:gd name="connsiteX9" fmla="*/ 285750 w 719138"/>
                <a:gd name="connsiteY9" fmla="*/ 104775 h 1481137"/>
                <a:gd name="connsiteX10" fmla="*/ 447675 w 719138"/>
                <a:gd name="connsiteY10" fmla="*/ 57150 h 1481137"/>
                <a:gd name="connsiteX11" fmla="*/ 614363 w 719138"/>
                <a:gd name="connsiteY11" fmla="*/ 47625 h 1481137"/>
                <a:gd name="connsiteX12" fmla="*/ 719138 w 719138"/>
                <a:gd name="connsiteY12" fmla="*/ 0 h 1481137"/>
                <a:gd name="connsiteX0" fmla="*/ 719138 w 719138"/>
                <a:gd name="connsiteY0" fmla="*/ 0 h 1481137"/>
                <a:gd name="connsiteX1" fmla="*/ 709612 w 719138"/>
                <a:gd name="connsiteY1" fmla="*/ 1481137 h 1481137"/>
                <a:gd name="connsiteX2" fmla="*/ 414338 w 719138"/>
                <a:gd name="connsiteY2" fmla="*/ 1362077 h 1481137"/>
                <a:gd name="connsiteX3" fmla="*/ 161925 w 719138"/>
                <a:gd name="connsiteY3" fmla="*/ 1185863 h 1481137"/>
                <a:gd name="connsiteX4" fmla="*/ 71438 w 719138"/>
                <a:gd name="connsiteY4" fmla="*/ 1004888 h 1481137"/>
                <a:gd name="connsiteX5" fmla="*/ 0 w 719138"/>
                <a:gd name="connsiteY5" fmla="*/ 814388 h 1481137"/>
                <a:gd name="connsiteX6" fmla="*/ 33338 w 719138"/>
                <a:gd name="connsiteY6" fmla="*/ 590550 h 1481137"/>
                <a:gd name="connsiteX7" fmla="*/ 85725 w 719138"/>
                <a:gd name="connsiteY7" fmla="*/ 361950 h 1481137"/>
                <a:gd name="connsiteX8" fmla="*/ 157163 w 719138"/>
                <a:gd name="connsiteY8" fmla="*/ 209550 h 1481137"/>
                <a:gd name="connsiteX9" fmla="*/ 285750 w 719138"/>
                <a:gd name="connsiteY9" fmla="*/ 104775 h 1481137"/>
                <a:gd name="connsiteX10" fmla="*/ 447675 w 719138"/>
                <a:gd name="connsiteY10" fmla="*/ 57150 h 1481137"/>
                <a:gd name="connsiteX11" fmla="*/ 614363 w 719138"/>
                <a:gd name="connsiteY11" fmla="*/ 47625 h 1481137"/>
                <a:gd name="connsiteX12" fmla="*/ 719138 w 719138"/>
                <a:gd name="connsiteY12" fmla="*/ 0 h 148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9138" h="1481137">
                  <a:moveTo>
                    <a:pt x="719138" y="0"/>
                  </a:moveTo>
                  <a:cubicBezTo>
                    <a:pt x="715963" y="493712"/>
                    <a:pt x="712787" y="987425"/>
                    <a:pt x="709612" y="1481137"/>
                  </a:cubicBezTo>
                  <a:lnTo>
                    <a:pt x="414338" y="1362077"/>
                  </a:lnTo>
                  <a:lnTo>
                    <a:pt x="161925" y="1185863"/>
                  </a:lnTo>
                  <a:lnTo>
                    <a:pt x="71438" y="1004888"/>
                  </a:lnTo>
                  <a:lnTo>
                    <a:pt x="0" y="814388"/>
                  </a:lnTo>
                  <a:lnTo>
                    <a:pt x="33338" y="590550"/>
                  </a:lnTo>
                  <a:lnTo>
                    <a:pt x="85725" y="361950"/>
                  </a:lnTo>
                  <a:lnTo>
                    <a:pt x="157163" y="209550"/>
                  </a:lnTo>
                  <a:lnTo>
                    <a:pt x="285750" y="104775"/>
                  </a:lnTo>
                  <a:lnTo>
                    <a:pt x="447675" y="57150"/>
                  </a:lnTo>
                  <a:lnTo>
                    <a:pt x="614363" y="47625"/>
                  </a:lnTo>
                  <a:lnTo>
                    <a:pt x="719138" y="0"/>
                  </a:lnTo>
                  <a:close/>
                </a:path>
              </a:pathLst>
            </a:custGeom>
            <a:solidFill>
              <a:srgbClr val="993300"/>
            </a:solidFill>
            <a:ln w="9525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000" b="1" i="0" u="none" strike="noStrike" cap="none" normalizeH="0" baseline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12" name="Freeform 11" descr="[DECORATIVE]"/>
            <p:cNvSpPr/>
            <p:nvPr/>
          </p:nvSpPr>
          <p:spPr bwMode="auto">
            <a:xfrm>
              <a:off x="5471091" y="2433087"/>
              <a:ext cx="1214437" cy="400110"/>
            </a:xfrm>
            <a:custGeom>
              <a:avLst/>
              <a:gdLst>
                <a:gd name="connsiteX0" fmla="*/ 366712 w 1214437"/>
                <a:gd name="connsiteY0" fmla="*/ 2138363 h 2157413"/>
                <a:gd name="connsiteX1" fmla="*/ 504825 w 1214437"/>
                <a:gd name="connsiteY1" fmla="*/ 2071688 h 2157413"/>
                <a:gd name="connsiteX2" fmla="*/ 704850 w 1214437"/>
                <a:gd name="connsiteY2" fmla="*/ 2009775 h 2157413"/>
                <a:gd name="connsiteX3" fmla="*/ 900112 w 1214437"/>
                <a:gd name="connsiteY3" fmla="*/ 1900238 h 2157413"/>
                <a:gd name="connsiteX4" fmla="*/ 1014412 w 1214437"/>
                <a:gd name="connsiteY4" fmla="*/ 1776413 h 2157413"/>
                <a:gd name="connsiteX5" fmla="*/ 1123950 w 1214437"/>
                <a:gd name="connsiteY5" fmla="*/ 1495425 h 2157413"/>
                <a:gd name="connsiteX6" fmla="*/ 1181100 w 1214437"/>
                <a:gd name="connsiteY6" fmla="*/ 1247775 h 2157413"/>
                <a:gd name="connsiteX7" fmla="*/ 1214437 w 1214437"/>
                <a:gd name="connsiteY7" fmla="*/ 985838 h 2157413"/>
                <a:gd name="connsiteX8" fmla="*/ 1214437 w 1214437"/>
                <a:gd name="connsiteY8" fmla="*/ 752475 h 2157413"/>
                <a:gd name="connsiteX9" fmla="*/ 1157287 w 1214437"/>
                <a:gd name="connsiteY9" fmla="*/ 585788 h 2157413"/>
                <a:gd name="connsiteX10" fmla="*/ 1119187 w 1214437"/>
                <a:gd name="connsiteY10" fmla="*/ 419100 h 2157413"/>
                <a:gd name="connsiteX11" fmla="*/ 1000125 w 1214437"/>
                <a:gd name="connsiteY11" fmla="*/ 242888 h 2157413"/>
                <a:gd name="connsiteX12" fmla="*/ 790575 w 1214437"/>
                <a:gd name="connsiteY12" fmla="*/ 142875 h 2157413"/>
                <a:gd name="connsiteX13" fmla="*/ 614362 w 1214437"/>
                <a:gd name="connsiteY13" fmla="*/ 38100 h 2157413"/>
                <a:gd name="connsiteX14" fmla="*/ 476250 w 1214437"/>
                <a:gd name="connsiteY14" fmla="*/ 0 h 2157413"/>
                <a:gd name="connsiteX15" fmla="*/ 328612 w 1214437"/>
                <a:gd name="connsiteY15" fmla="*/ 76200 h 2157413"/>
                <a:gd name="connsiteX16" fmla="*/ 242887 w 1214437"/>
                <a:gd name="connsiteY16" fmla="*/ 261938 h 2157413"/>
                <a:gd name="connsiteX17" fmla="*/ 147637 w 1214437"/>
                <a:gd name="connsiteY17" fmla="*/ 590550 h 2157413"/>
                <a:gd name="connsiteX18" fmla="*/ 95250 w 1214437"/>
                <a:gd name="connsiteY18" fmla="*/ 942975 h 2157413"/>
                <a:gd name="connsiteX19" fmla="*/ 52387 w 1214437"/>
                <a:gd name="connsiteY19" fmla="*/ 1290638 h 2157413"/>
                <a:gd name="connsiteX20" fmla="*/ 0 w 1214437"/>
                <a:gd name="connsiteY20" fmla="*/ 1533525 h 2157413"/>
                <a:gd name="connsiteX21" fmla="*/ 85725 w 1214437"/>
                <a:gd name="connsiteY21" fmla="*/ 1785938 h 2157413"/>
                <a:gd name="connsiteX22" fmla="*/ 157162 w 1214437"/>
                <a:gd name="connsiteY22" fmla="*/ 1947863 h 2157413"/>
                <a:gd name="connsiteX23" fmla="*/ 152400 w 1214437"/>
                <a:gd name="connsiteY23" fmla="*/ 2047875 h 2157413"/>
                <a:gd name="connsiteX24" fmla="*/ 238125 w 1214437"/>
                <a:gd name="connsiteY24" fmla="*/ 2157413 h 2157413"/>
                <a:gd name="connsiteX25" fmla="*/ 366712 w 1214437"/>
                <a:gd name="connsiteY25" fmla="*/ 2138363 h 2157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14437" h="2157413">
                  <a:moveTo>
                    <a:pt x="366712" y="2138363"/>
                  </a:moveTo>
                  <a:lnTo>
                    <a:pt x="504825" y="2071688"/>
                  </a:lnTo>
                  <a:lnTo>
                    <a:pt x="704850" y="2009775"/>
                  </a:lnTo>
                  <a:lnTo>
                    <a:pt x="900112" y="1900238"/>
                  </a:lnTo>
                  <a:lnTo>
                    <a:pt x="1014412" y="1776413"/>
                  </a:lnTo>
                  <a:lnTo>
                    <a:pt x="1123950" y="1495425"/>
                  </a:lnTo>
                  <a:lnTo>
                    <a:pt x="1181100" y="1247775"/>
                  </a:lnTo>
                  <a:lnTo>
                    <a:pt x="1214437" y="985838"/>
                  </a:lnTo>
                  <a:lnTo>
                    <a:pt x="1214437" y="752475"/>
                  </a:lnTo>
                  <a:lnTo>
                    <a:pt x="1157287" y="585788"/>
                  </a:lnTo>
                  <a:lnTo>
                    <a:pt x="1119187" y="419100"/>
                  </a:lnTo>
                  <a:lnTo>
                    <a:pt x="1000125" y="242888"/>
                  </a:lnTo>
                  <a:lnTo>
                    <a:pt x="790575" y="142875"/>
                  </a:lnTo>
                  <a:lnTo>
                    <a:pt x="614362" y="38100"/>
                  </a:lnTo>
                  <a:lnTo>
                    <a:pt x="476250" y="0"/>
                  </a:lnTo>
                  <a:lnTo>
                    <a:pt x="328612" y="76200"/>
                  </a:lnTo>
                  <a:lnTo>
                    <a:pt x="242887" y="261938"/>
                  </a:lnTo>
                  <a:lnTo>
                    <a:pt x="147637" y="590550"/>
                  </a:lnTo>
                  <a:lnTo>
                    <a:pt x="95250" y="942975"/>
                  </a:lnTo>
                  <a:lnTo>
                    <a:pt x="52387" y="1290638"/>
                  </a:lnTo>
                  <a:lnTo>
                    <a:pt x="0" y="1533525"/>
                  </a:lnTo>
                  <a:lnTo>
                    <a:pt x="85725" y="1785938"/>
                  </a:lnTo>
                  <a:lnTo>
                    <a:pt x="157162" y="1947863"/>
                  </a:lnTo>
                  <a:lnTo>
                    <a:pt x="152400" y="2047875"/>
                  </a:lnTo>
                  <a:lnTo>
                    <a:pt x="238125" y="2157413"/>
                  </a:lnTo>
                  <a:lnTo>
                    <a:pt x="366712" y="2138363"/>
                  </a:lnTo>
                  <a:close/>
                </a:path>
              </a:pathLst>
            </a:custGeom>
            <a:solidFill>
              <a:srgbClr val="993300"/>
            </a:solidFill>
            <a:ln w="9525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000" b="1" i="0" u="none" strike="noStrike" cap="none" normalizeH="0" baseline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13" name="Freeform 12" descr="[DECORATIVE]"/>
            <p:cNvSpPr/>
            <p:nvPr/>
          </p:nvSpPr>
          <p:spPr bwMode="auto">
            <a:xfrm>
              <a:off x="3718491" y="2666450"/>
              <a:ext cx="1733550" cy="400110"/>
            </a:xfrm>
            <a:custGeom>
              <a:avLst/>
              <a:gdLst>
                <a:gd name="connsiteX0" fmla="*/ 1204912 w 1733550"/>
                <a:gd name="connsiteY0" fmla="*/ 1709737 h 1795462"/>
                <a:gd name="connsiteX1" fmla="*/ 1438275 w 1733550"/>
                <a:gd name="connsiteY1" fmla="*/ 1562100 h 1795462"/>
                <a:gd name="connsiteX2" fmla="*/ 1566862 w 1733550"/>
                <a:gd name="connsiteY2" fmla="*/ 1300162 h 1795462"/>
                <a:gd name="connsiteX3" fmla="*/ 1690687 w 1733550"/>
                <a:gd name="connsiteY3" fmla="*/ 1042987 h 1795462"/>
                <a:gd name="connsiteX4" fmla="*/ 1728787 w 1733550"/>
                <a:gd name="connsiteY4" fmla="*/ 795337 h 1795462"/>
                <a:gd name="connsiteX5" fmla="*/ 1733550 w 1733550"/>
                <a:gd name="connsiteY5" fmla="*/ 552450 h 1795462"/>
                <a:gd name="connsiteX6" fmla="*/ 1690687 w 1733550"/>
                <a:gd name="connsiteY6" fmla="*/ 438150 h 1795462"/>
                <a:gd name="connsiteX7" fmla="*/ 1666875 w 1733550"/>
                <a:gd name="connsiteY7" fmla="*/ 342900 h 1795462"/>
                <a:gd name="connsiteX8" fmla="*/ 1652587 w 1733550"/>
                <a:gd name="connsiteY8" fmla="*/ 214312 h 1795462"/>
                <a:gd name="connsiteX9" fmla="*/ 1552575 w 1733550"/>
                <a:gd name="connsiteY9" fmla="*/ 52387 h 1795462"/>
                <a:gd name="connsiteX10" fmla="*/ 1433512 w 1733550"/>
                <a:gd name="connsiteY10" fmla="*/ 0 h 1795462"/>
                <a:gd name="connsiteX11" fmla="*/ 1262062 w 1733550"/>
                <a:gd name="connsiteY11" fmla="*/ 109537 h 1795462"/>
                <a:gd name="connsiteX12" fmla="*/ 1095375 w 1733550"/>
                <a:gd name="connsiteY12" fmla="*/ 314325 h 1795462"/>
                <a:gd name="connsiteX13" fmla="*/ 938212 w 1733550"/>
                <a:gd name="connsiteY13" fmla="*/ 404812 h 1795462"/>
                <a:gd name="connsiteX14" fmla="*/ 733425 w 1733550"/>
                <a:gd name="connsiteY14" fmla="*/ 400050 h 1795462"/>
                <a:gd name="connsiteX15" fmla="*/ 490537 w 1733550"/>
                <a:gd name="connsiteY15" fmla="*/ 295275 h 1795462"/>
                <a:gd name="connsiteX16" fmla="*/ 381000 w 1733550"/>
                <a:gd name="connsiteY16" fmla="*/ 233362 h 1795462"/>
                <a:gd name="connsiteX17" fmla="*/ 171450 w 1733550"/>
                <a:gd name="connsiteY17" fmla="*/ 300037 h 1795462"/>
                <a:gd name="connsiteX18" fmla="*/ 128587 w 1733550"/>
                <a:gd name="connsiteY18" fmla="*/ 566737 h 1795462"/>
                <a:gd name="connsiteX19" fmla="*/ 123825 w 1733550"/>
                <a:gd name="connsiteY19" fmla="*/ 781050 h 1795462"/>
                <a:gd name="connsiteX20" fmla="*/ 66675 w 1733550"/>
                <a:gd name="connsiteY20" fmla="*/ 1014412 h 1795462"/>
                <a:gd name="connsiteX21" fmla="*/ 0 w 1733550"/>
                <a:gd name="connsiteY21" fmla="*/ 1185862 h 1795462"/>
                <a:gd name="connsiteX22" fmla="*/ 52387 w 1733550"/>
                <a:gd name="connsiteY22" fmla="*/ 1381125 h 1795462"/>
                <a:gd name="connsiteX23" fmla="*/ 190500 w 1733550"/>
                <a:gd name="connsiteY23" fmla="*/ 1462087 h 1795462"/>
                <a:gd name="connsiteX24" fmla="*/ 347662 w 1733550"/>
                <a:gd name="connsiteY24" fmla="*/ 1524000 h 1795462"/>
                <a:gd name="connsiteX25" fmla="*/ 514350 w 1733550"/>
                <a:gd name="connsiteY25" fmla="*/ 1676400 h 1795462"/>
                <a:gd name="connsiteX26" fmla="*/ 704850 w 1733550"/>
                <a:gd name="connsiteY26" fmla="*/ 1776412 h 1795462"/>
                <a:gd name="connsiteX27" fmla="*/ 1004887 w 1733550"/>
                <a:gd name="connsiteY27" fmla="*/ 1795462 h 1795462"/>
                <a:gd name="connsiteX28" fmla="*/ 1204912 w 1733550"/>
                <a:gd name="connsiteY28" fmla="*/ 1709737 h 1795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33550" h="1795462">
                  <a:moveTo>
                    <a:pt x="1204912" y="1709737"/>
                  </a:moveTo>
                  <a:lnTo>
                    <a:pt x="1438275" y="1562100"/>
                  </a:lnTo>
                  <a:lnTo>
                    <a:pt x="1566862" y="1300162"/>
                  </a:lnTo>
                  <a:lnTo>
                    <a:pt x="1690687" y="1042987"/>
                  </a:lnTo>
                  <a:lnTo>
                    <a:pt x="1728787" y="795337"/>
                  </a:lnTo>
                  <a:cubicBezTo>
                    <a:pt x="1730375" y="714375"/>
                    <a:pt x="1731962" y="633412"/>
                    <a:pt x="1733550" y="552450"/>
                  </a:cubicBezTo>
                  <a:lnTo>
                    <a:pt x="1690687" y="438150"/>
                  </a:lnTo>
                  <a:lnTo>
                    <a:pt x="1666875" y="342900"/>
                  </a:lnTo>
                  <a:lnTo>
                    <a:pt x="1652587" y="214312"/>
                  </a:lnTo>
                  <a:lnTo>
                    <a:pt x="1552575" y="52387"/>
                  </a:lnTo>
                  <a:lnTo>
                    <a:pt x="1433512" y="0"/>
                  </a:lnTo>
                  <a:lnTo>
                    <a:pt x="1262062" y="109537"/>
                  </a:lnTo>
                  <a:lnTo>
                    <a:pt x="1095375" y="314325"/>
                  </a:lnTo>
                  <a:lnTo>
                    <a:pt x="938212" y="404812"/>
                  </a:lnTo>
                  <a:lnTo>
                    <a:pt x="733425" y="400050"/>
                  </a:lnTo>
                  <a:lnTo>
                    <a:pt x="490537" y="295275"/>
                  </a:lnTo>
                  <a:lnTo>
                    <a:pt x="381000" y="233362"/>
                  </a:lnTo>
                  <a:lnTo>
                    <a:pt x="171450" y="300037"/>
                  </a:lnTo>
                  <a:lnTo>
                    <a:pt x="128587" y="566737"/>
                  </a:lnTo>
                  <a:lnTo>
                    <a:pt x="123825" y="781050"/>
                  </a:lnTo>
                  <a:lnTo>
                    <a:pt x="66675" y="1014412"/>
                  </a:lnTo>
                  <a:lnTo>
                    <a:pt x="0" y="1185862"/>
                  </a:lnTo>
                  <a:lnTo>
                    <a:pt x="52387" y="1381125"/>
                  </a:lnTo>
                  <a:lnTo>
                    <a:pt x="190500" y="1462087"/>
                  </a:lnTo>
                  <a:lnTo>
                    <a:pt x="347662" y="1524000"/>
                  </a:lnTo>
                  <a:lnTo>
                    <a:pt x="514350" y="1676400"/>
                  </a:lnTo>
                  <a:lnTo>
                    <a:pt x="704850" y="1776412"/>
                  </a:lnTo>
                  <a:lnTo>
                    <a:pt x="1004887" y="1795462"/>
                  </a:lnTo>
                  <a:lnTo>
                    <a:pt x="1204912" y="1709737"/>
                  </a:lnTo>
                  <a:close/>
                </a:path>
              </a:pathLst>
            </a:custGeom>
            <a:solidFill>
              <a:srgbClr val="993300"/>
            </a:solidFill>
            <a:ln w="9525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000" b="1" i="0" u="none" strike="noStrike" cap="none" normalizeH="0" baseline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14" name="Freeform 13" descr="[DECORATIVE]"/>
            <p:cNvSpPr/>
            <p:nvPr/>
          </p:nvSpPr>
          <p:spPr bwMode="auto">
            <a:xfrm>
              <a:off x="3970903" y="1423437"/>
              <a:ext cx="1695450" cy="400110"/>
            </a:xfrm>
            <a:custGeom>
              <a:avLst/>
              <a:gdLst>
                <a:gd name="connsiteX0" fmla="*/ 190500 w 1695450"/>
                <a:gd name="connsiteY0" fmla="*/ 0 h 995363"/>
                <a:gd name="connsiteX1" fmla="*/ 133350 w 1695450"/>
                <a:gd name="connsiteY1" fmla="*/ 133350 h 995363"/>
                <a:gd name="connsiteX2" fmla="*/ 114300 w 1695450"/>
                <a:gd name="connsiteY2" fmla="*/ 223838 h 995363"/>
                <a:gd name="connsiteX3" fmla="*/ 28575 w 1695450"/>
                <a:gd name="connsiteY3" fmla="*/ 342900 h 995363"/>
                <a:gd name="connsiteX4" fmla="*/ 0 w 1695450"/>
                <a:gd name="connsiteY4" fmla="*/ 509588 h 995363"/>
                <a:gd name="connsiteX5" fmla="*/ 61913 w 1695450"/>
                <a:gd name="connsiteY5" fmla="*/ 638175 h 995363"/>
                <a:gd name="connsiteX6" fmla="*/ 123825 w 1695450"/>
                <a:gd name="connsiteY6" fmla="*/ 776288 h 995363"/>
                <a:gd name="connsiteX7" fmla="*/ 180975 w 1695450"/>
                <a:gd name="connsiteY7" fmla="*/ 800100 h 995363"/>
                <a:gd name="connsiteX8" fmla="*/ 323850 w 1695450"/>
                <a:gd name="connsiteY8" fmla="*/ 819150 h 995363"/>
                <a:gd name="connsiteX9" fmla="*/ 528638 w 1695450"/>
                <a:gd name="connsiteY9" fmla="*/ 857250 h 995363"/>
                <a:gd name="connsiteX10" fmla="*/ 638175 w 1695450"/>
                <a:gd name="connsiteY10" fmla="*/ 904875 h 995363"/>
                <a:gd name="connsiteX11" fmla="*/ 876300 w 1695450"/>
                <a:gd name="connsiteY11" fmla="*/ 938213 h 995363"/>
                <a:gd name="connsiteX12" fmla="*/ 1081088 w 1695450"/>
                <a:gd name="connsiteY12" fmla="*/ 976313 h 995363"/>
                <a:gd name="connsiteX13" fmla="*/ 1271588 w 1695450"/>
                <a:gd name="connsiteY13" fmla="*/ 995363 h 995363"/>
                <a:gd name="connsiteX14" fmla="*/ 1471613 w 1695450"/>
                <a:gd name="connsiteY14" fmla="*/ 933450 h 995363"/>
                <a:gd name="connsiteX15" fmla="*/ 1547813 w 1695450"/>
                <a:gd name="connsiteY15" fmla="*/ 771525 h 995363"/>
                <a:gd name="connsiteX16" fmla="*/ 1647825 w 1695450"/>
                <a:gd name="connsiteY16" fmla="*/ 581025 h 995363"/>
                <a:gd name="connsiteX17" fmla="*/ 1695450 w 1695450"/>
                <a:gd name="connsiteY17" fmla="*/ 423863 h 995363"/>
                <a:gd name="connsiteX18" fmla="*/ 1652588 w 1695450"/>
                <a:gd name="connsiteY18" fmla="*/ 261938 h 995363"/>
                <a:gd name="connsiteX19" fmla="*/ 1609725 w 1695450"/>
                <a:gd name="connsiteY19" fmla="*/ 90488 h 995363"/>
                <a:gd name="connsiteX20" fmla="*/ 1566863 w 1695450"/>
                <a:gd name="connsiteY20" fmla="*/ 0 h 995363"/>
                <a:gd name="connsiteX21" fmla="*/ 190500 w 1695450"/>
                <a:gd name="connsiteY21" fmla="*/ 0 h 99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95450" h="995363">
                  <a:moveTo>
                    <a:pt x="190500" y="0"/>
                  </a:moveTo>
                  <a:lnTo>
                    <a:pt x="133350" y="133350"/>
                  </a:lnTo>
                  <a:lnTo>
                    <a:pt x="114300" y="223838"/>
                  </a:lnTo>
                  <a:lnTo>
                    <a:pt x="28575" y="342900"/>
                  </a:lnTo>
                  <a:lnTo>
                    <a:pt x="0" y="509588"/>
                  </a:lnTo>
                  <a:lnTo>
                    <a:pt x="61913" y="638175"/>
                  </a:lnTo>
                  <a:lnTo>
                    <a:pt x="123825" y="776288"/>
                  </a:lnTo>
                  <a:cubicBezTo>
                    <a:pt x="170851" y="802413"/>
                    <a:pt x="150344" y="800100"/>
                    <a:pt x="180975" y="800100"/>
                  </a:cubicBezTo>
                  <a:lnTo>
                    <a:pt x="323850" y="819150"/>
                  </a:lnTo>
                  <a:lnTo>
                    <a:pt x="528638" y="857250"/>
                  </a:lnTo>
                  <a:lnTo>
                    <a:pt x="638175" y="904875"/>
                  </a:lnTo>
                  <a:lnTo>
                    <a:pt x="876300" y="938213"/>
                  </a:lnTo>
                  <a:lnTo>
                    <a:pt x="1081088" y="976313"/>
                  </a:lnTo>
                  <a:lnTo>
                    <a:pt x="1271588" y="995363"/>
                  </a:lnTo>
                  <a:lnTo>
                    <a:pt x="1471613" y="933450"/>
                  </a:lnTo>
                  <a:lnTo>
                    <a:pt x="1547813" y="771525"/>
                  </a:lnTo>
                  <a:lnTo>
                    <a:pt x="1647825" y="581025"/>
                  </a:lnTo>
                  <a:lnTo>
                    <a:pt x="1695450" y="423863"/>
                  </a:lnTo>
                  <a:lnTo>
                    <a:pt x="1652588" y="261938"/>
                  </a:lnTo>
                  <a:lnTo>
                    <a:pt x="1609725" y="90488"/>
                  </a:lnTo>
                  <a:lnTo>
                    <a:pt x="1566863" y="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993300"/>
            </a:solidFill>
            <a:ln w="9525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000" b="1" i="0" u="none" strike="noStrike" cap="none" normalizeH="0" baseline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15" name="Freeform 14" descr="[DECORATIVE]"/>
            <p:cNvSpPr/>
            <p:nvPr/>
          </p:nvSpPr>
          <p:spPr bwMode="auto">
            <a:xfrm>
              <a:off x="5983853" y="1399021"/>
              <a:ext cx="1063625" cy="400110"/>
            </a:xfrm>
            <a:custGeom>
              <a:avLst/>
              <a:gdLst>
                <a:gd name="connsiteX0" fmla="*/ 0 w 1100138"/>
                <a:gd name="connsiteY0" fmla="*/ 0 h 1152525"/>
                <a:gd name="connsiteX1" fmla="*/ 0 w 1100138"/>
                <a:gd name="connsiteY1" fmla="*/ 0 h 1152525"/>
                <a:gd name="connsiteX2" fmla="*/ 85725 w 1100138"/>
                <a:gd name="connsiteY2" fmla="*/ 204787 h 1152525"/>
                <a:gd name="connsiteX3" fmla="*/ 142875 w 1100138"/>
                <a:gd name="connsiteY3" fmla="*/ 347662 h 1152525"/>
                <a:gd name="connsiteX4" fmla="*/ 161925 w 1100138"/>
                <a:gd name="connsiteY4" fmla="*/ 485775 h 1152525"/>
                <a:gd name="connsiteX5" fmla="*/ 233363 w 1100138"/>
                <a:gd name="connsiteY5" fmla="*/ 600075 h 1152525"/>
                <a:gd name="connsiteX6" fmla="*/ 300038 w 1100138"/>
                <a:gd name="connsiteY6" fmla="*/ 738187 h 1152525"/>
                <a:gd name="connsiteX7" fmla="*/ 414338 w 1100138"/>
                <a:gd name="connsiteY7" fmla="*/ 838200 h 1152525"/>
                <a:gd name="connsiteX8" fmla="*/ 533400 w 1100138"/>
                <a:gd name="connsiteY8" fmla="*/ 890587 h 1152525"/>
                <a:gd name="connsiteX9" fmla="*/ 752475 w 1100138"/>
                <a:gd name="connsiteY9" fmla="*/ 966787 h 1152525"/>
                <a:gd name="connsiteX10" fmla="*/ 919163 w 1100138"/>
                <a:gd name="connsiteY10" fmla="*/ 1028700 h 1152525"/>
                <a:gd name="connsiteX11" fmla="*/ 1100138 w 1100138"/>
                <a:gd name="connsiteY11" fmla="*/ 1152525 h 1152525"/>
                <a:gd name="connsiteX12" fmla="*/ 1057275 w 1100138"/>
                <a:gd name="connsiteY12" fmla="*/ 4762 h 1152525"/>
                <a:gd name="connsiteX13" fmla="*/ 0 w 1100138"/>
                <a:gd name="connsiteY13" fmla="*/ 0 h 1152525"/>
                <a:gd name="connsiteX0" fmla="*/ 0 w 1057276"/>
                <a:gd name="connsiteY0" fmla="*/ 0 h 1152525"/>
                <a:gd name="connsiteX1" fmla="*/ 0 w 1057276"/>
                <a:gd name="connsiteY1" fmla="*/ 0 h 1152525"/>
                <a:gd name="connsiteX2" fmla="*/ 85725 w 1057276"/>
                <a:gd name="connsiteY2" fmla="*/ 204787 h 1152525"/>
                <a:gd name="connsiteX3" fmla="*/ 142875 w 1057276"/>
                <a:gd name="connsiteY3" fmla="*/ 347662 h 1152525"/>
                <a:gd name="connsiteX4" fmla="*/ 161925 w 1057276"/>
                <a:gd name="connsiteY4" fmla="*/ 485775 h 1152525"/>
                <a:gd name="connsiteX5" fmla="*/ 233363 w 1057276"/>
                <a:gd name="connsiteY5" fmla="*/ 600075 h 1152525"/>
                <a:gd name="connsiteX6" fmla="*/ 300038 w 1057276"/>
                <a:gd name="connsiteY6" fmla="*/ 738187 h 1152525"/>
                <a:gd name="connsiteX7" fmla="*/ 414338 w 1057276"/>
                <a:gd name="connsiteY7" fmla="*/ 838200 h 1152525"/>
                <a:gd name="connsiteX8" fmla="*/ 533400 w 1057276"/>
                <a:gd name="connsiteY8" fmla="*/ 890587 h 1152525"/>
                <a:gd name="connsiteX9" fmla="*/ 752475 w 1057276"/>
                <a:gd name="connsiteY9" fmla="*/ 966787 h 1152525"/>
                <a:gd name="connsiteX10" fmla="*/ 919163 w 1057276"/>
                <a:gd name="connsiteY10" fmla="*/ 1028700 h 1152525"/>
                <a:gd name="connsiteX11" fmla="*/ 1057276 w 1057276"/>
                <a:gd name="connsiteY11" fmla="*/ 1152525 h 1152525"/>
                <a:gd name="connsiteX12" fmla="*/ 1057275 w 1057276"/>
                <a:gd name="connsiteY12" fmla="*/ 4762 h 1152525"/>
                <a:gd name="connsiteX13" fmla="*/ 0 w 1057276"/>
                <a:gd name="connsiteY13" fmla="*/ 0 h 1152525"/>
                <a:gd name="connsiteX0" fmla="*/ 6349 w 1063625"/>
                <a:gd name="connsiteY0" fmla="*/ 33941 h 1162654"/>
                <a:gd name="connsiteX1" fmla="*/ 6349 w 1063625"/>
                <a:gd name="connsiteY1" fmla="*/ 10129 h 1162654"/>
                <a:gd name="connsiteX2" fmla="*/ 92074 w 1063625"/>
                <a:gd name="connsiteY2" fmla="*/ 214916 h 1162654"/>
                <a:gd name="connsiteX3" fmla="*/ 149224 w 1063625"/>
                <a:gd name="connsiteY3" fmla="*/ 357791 h 1162654"/>
                <a:gd name="connsiteX4" fmla="*/ 168274 w 1063625"/>
                <a:gd name="connsiteY4" fmla="*/ 495904 h 1162654"/>
                <a:gd name="connsiteX5" fmla="*/ 239712 w 1063625"/>
                <a:gd name="connsiteY5" fmla="*/ 610204 h 1162654"/>
                <a:gd name="connsiteX6" fmla="*/ 306387 w 1063625"/>
                <a:gd name="connsiteY6" fmla="*/ 748316 h 1162654"/>
                <a:gd name="connsiteX7" fmla="*/ 420687 w 1063625"/>
                <a:gd name="connsiteY7" fmla="*/ 848329 h 1162654"/>
                <a:gd name="connsiteX8" fmla="*/ 539749 w 1063625"/>
                <a:gd name="connsiteY8" fmla="*/ 900716 h 1162654"/>
                <a:gd name="connsiteX9" fmla="*/ 758824 w 1063625"/>
                <a:gd name="connsiteY9" fmla="*/ 976916 h 1162654"/>
                <a:gd name="connsiteX10" fmla="*/ 925512 w 1063625"/>
                <a:gd name="connsiteY10" fmla="*/ 1038829 h 1162654"/>
                <a:gd name="connsiteX11" fmla="*/ 1063625 w 1063625"/>
                <a:gd name="connsiteY11" fmla="*/ 1162654 h 1162654"/>
                <a:gd name="connsiteX12" fmla="*/ 1063624 w 1063625"/>
                <a:gd name="connsiteY12" fmla="*/ 14891 h 1162654"/>
                <a:gd name="connsiteX13" fmla="*/ 6349 w 1063625"/>
                <a:gd name="connsiteY13" fmla="*/ 33941 h 1162654"/>
                <a:gd name="connsiteX0" fmla="*/ 6349 w 1063625"/>
                <a:gd name="connsiteY0" fmla="*/ 33941 h 1162654"/>
                <a:gd name="connsiteX1" fmla="*/ 6349 w 1063625"/>
                <a:gd name="connsiteY1" fmla="*/ 10129 h 1162654"/>
                <a:gd name="connsiteX2" fmla="*/ 92074 w 1063625"/>
                <a:gd name="connsiteY2" fmla="*/ 214916 h 1162654"/>
                <a:gd name="connsiteX3" fmla="*/ 149224 w 1063625"/>
                <a:gd name="connsiteY3" fmla="*/ 357791 h 1162654"/>
                <a:gd name="connsiteX4" fmla="*/ 168274 w 1063625"/>
                <a:gd name="connsiteY4" fmla="*/ 495904 h 1162654"/>
                <a:gd name="connsiteX5" fmla="*/ 239712 w 1063625"/>
                <a:gd name="connsiteY5" fmla="*/ 610204 h 1162654"/>
                <a:gd name="connsiteX6" fmla="*/ 306387 w 1063625"/>
                <a:gd name="connsiteY6" fmla="*/ 748316 h 1162654"/>
                <a:gd name="connsiteX7" fmla="*/ 420687 w 1063625"/>
                <a:gd name="connsiteY7" fmla="*/ 848329 h 1162654"/>
                <a:gd name="connsiteX8" fmla="*/ 539749 w 1063625"/>
                <a:gd name="connsiteY8" fmla="*/ 900716 h 1162654"/>
                <a:gd name="connsiteX9" fmla="*/ 758824 w 1063625"/>
                <a:gd name="connsiteY9" fmla="*/ 976916 h 1162654"/>
                <a:gd name="connsiteX10" fmla="*/ 925512 w 1063625"/>
                <a:gd name="connsiteY10" fmla="*/ 1038829 h 1162654"/>
                <a:gd name="connsiteX11" fmla="*/ 1063625 w 1063625"/>
                <a:gd name="connsiteY11" fmla="*/ 1162654 h 1162654"/>
                <a:gd name="connsiteX12" fmla="*/ 1054099 w 1063625"/>
                <a:gd name="connsiteY12" fmla="*/ 33941 h 1162654"/>
                <a:gd name="connsiteX13" fmla="*/ 6349 w 1063625"/>
                <a:gd name="connsiteY13" fmla="*/ 33941 h 116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3625" h="1162654">
                  <a:moveTo>
                    <a:pt x="6349" y="33941"/>
                  </a:moveTo>
                  <a:cubicBezTo>
                    <a:pt x="6349" y="26004"/>
                    <a:pt x="-7938" y="-20033"/>
                    <a:pt x="6349" y="10129"/>
                  </a:cubicBezTo>
                  <a:cubicBezTo>
                    <a:pt x="20636" y="40291"/>
                    <a:pt x="63499" y="146654"/>
                    <a:pt x="92074" y="214916"/>
                  </a:cubicBezTo>
                  <a:lnTo>
                    <a:pt x="149224" y="357791"/>
                  </a:lnTo>
                  <a:lnTo>
                    <a:pt x="168274" y="495904"/>
                  </a:lnTo>
                  <a:lnTo>
                    <a:pt x="239712" y="610204"/>
                  </a:lnTo>
                  <a:lnTo>
                    <a:pt x="306387" y="748316"/>
                  </a:lnTo>
                  <a:lnTo>
                    <a:pt x="420687" y="848329"/>
                  </a:lnTo>
                  <a:lnTo>
                    <a:pt x="539749" y="900716"/>
                  </a:lnTo>
                  <a:lnTo>
                    <a:pt x="758824" y="976916"/>
                  </a:lnTo>
                  <a:lnTo>
                    <a:pt x="925512" y="1038829"/>
                  </a:lnTo>
                  <a:lnTo>
                    <a:pt x="1063625" y="1162654"/>
                  </a:lnTo>
                  <a:cubicBezTo>
                    <a:pt x="1063625" y="780066"/>
                    <a:pt x="1054099" y="416529"/>
                    <a:pt x="1054099" y="33941"/>
                  </a:cubicBezTo>
                  <a:lnTo>
                    <a:pt x="6349" y="33941"/>
                  </a:lnTo>
                  <a:close/>
                </a:path>
              </a:pathLst>
            </a:custGeom>
            <a:solidFill>
              <a:srgbClr val="993300"/>
            </a:solidFill>
            <a:ln w="9525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000" b="1" i="0" u="none" strike="noStrike" cap="none" normalizeH="0" baseline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16" name="Freeform 15" descr="[DECORATIVE]"/>
            <p:cNvSpPr/>
            <p:nvPr/>
          </p:nvSpPr>
          <p:spPr bwMode="auto">
            <a:xfrm>
              <a:off x="6761727" y="2985537"/>
              <a:ext cx="290513" cy="400110"/>
            </a:xfrm>
            <a:custGeom>
              <a:avLst/>
              <a:gdLst>
                <a:gd name="connsiteX0" fmla="*/ 300038 w 304800"/>
                <a:gd name="connsiteY0" fmla="*/ 0 h 1066800"/>
                <a:gd name="connsiteX1" fmla="*/ 195263 w 304800"/>
                <a:gd name="connsiteY1" fmla="*/ 4763 h 1066800"/>
                <a:gd name="connsiteX2" fmla="*/ 95250 w 304800"/>
                <a:gd name="connsiteY2" fmla="*/ 161925 h 1066800"/>
                <a:gd name="connsiteX3" fmla="*/ 42863 w 304800"/>
                <a:gd name="connsiteY3" fmla="*/ 381000 h 1066800"/>
                <a:gd name="connsiteX4" fmla="*/ 0 w 304800"/>
                <a:gd name="connsiteY4" fmla="*/ 585788 h 1066800"/>
                <a:gd name="connsiteX5" fmla="*/ 47625 w 304800"/>
                <a:gd name="connsiteY5" fmla="*/ 781050 h 1066800"/>
                <a:gd name="connsiteX6" fmla="*/ 142875 w 304800"/>
                <a:gd name="connsiteY6" fmla="*/ 904875 h 1066800"/>
                <a:gd name="connsiteX7" fmla="*/ 290513 w 304800"/>
                <a:gd name="connsiteY7" fmla="*/ 1066800 h 1066800"/>
                <a:gd name="connsiteX8" fmla="*/ 285750 w 304800"/>
                <a:gd name="connsiteY8" fmla="*/ 666750 h 1066800"/>
                <a:gd name="connsiteX9" fmla="*/ 304800 w 304800"/>
                <a:gd name="connsiteY9" fmla="*/ 219075 h 1066800"/>
                <a:gd name="connsiteX10" fmla="*/ 300038 w 304800"/>
                <a:gd name="connsiteY10" fmla="*/ 0 h 1066800"/>
                <a:gd name="connsiteX0" fmla="*/ 300038 w 300038"/>
                <a:gd name="connsiteY0" fmla="*/ 0 h 1066800"/>
                <a:gd name="connsiteX1" fmla="*/ 195263 w 300038"/>
                <a:gd name="connsiteY1" fmla="*/ 4763 h 1066800"/>
                <a:gd name="connsiteX2" fmla="*/ 95250 w 300038"/>
                <a:gd name="connsiteY2" fmla="*/ 161925 h 1066800"/>
                <a:gd name="connsiteX3" fmla="*/ 42863 w 300038"/>
                <a:gd name="connsiteY3" fmla="*/ 381000 h 1066800"/>
                <a:gd name="connsiteX4" fmla="*/ 0 w 300038"/>
                <a:gd name="connsiteY4" fmla="*/ 585788 h 1066800"/>
                <a:gd name="connsiteX5" fmla="*/ 47625 w 300038"/>
                <a:gd name="connsiteY5" fmla="*/ 781050 h 1066800"/>
                <a:gd name="connsiteX6" fmla="*/ 142875 w 300038"/>
                <a:gd name="connsiteY6" fmla="*/ 904875 h 1066800"/>
                <a:gd name="connsiteX7" fmla="*/ 290513 w 300038"/>
                <a:gd name="connsiteY7" fmla="*/ 1066800 h 1066800"/>
                <a:gd name="connsiteX8" fmla="*/ 285750 w 300038"/>
                <a:gd name="connsiteY8" fmla="*/ 666750 h 1066800"/>
                <a:gd name="connsiteX9" fmla="*/ 300038 w 300038"/>
                <a:gd name="connsiteY9" fmla="*/ 0 h 1066800"/>
                <a:gd name="connsiteX0" fmla="*/ 300038 w 311222"/>
                <a:gd name="connsiteY0" fmla="*/ 0 h 1066800"/>
                <a:gd name="connsiteX1" fmla="*/ 195263 w 311222"/>
                <a:gd name="connsiteY1" fmla="*/ 4763 h 1066800"/>
                <a:gd name="connsiteX2" fmla="*/ 95250 w 311222"/>
                <a:gd name="connsiteY2" fmla="*/ 161925 h 1066800"/>
                <a:gd name="connsiteX3" fmla="*/ 42863 w 311222"/>
                <a:gd name="connsiteY3" fmla="*/ 381000 h 1066800"/>
                <a:gd name="connsiteX4" fmla="*/ 0 w 311222"/>
                <a:gd name="connsiteY4" fmla="*/ 585788 h 1066800"/>
                <a:gd name="connsiteX5" fmla="*/ 47625 w 311222"/>
                <a:gd name="connsiteY5" fmla="*/ 781050 h 1066800"/>
                <a:gd name="connsiteX6" fmla="*/ 142875 w 311222"/>
                <a:gd name="connsiteY6" fmla="*/ 904875 h 1066800"/>
                <a:gd name="connsiteX7" fmla="*/ 290513 w 311222"/>
                <a:gd name="connsiteY7" fmla="*/ 1066800 h 1066800"/>
                <a:gd name="connsiteX8" fmla="*/ 300038 w 311222"/>
                <a:gd name="connsiteY8" fmla="*/ 0 h 1066800"/>
                <a:gd name="connsiteX0" fmla="*/ 300038 w 300038"/>
                <a:gd name="connsiteY0" fmla="*/ 0 h 1066800"/>
                <a:gd name="connsiteX1" fmla="*/ 195263 w 300038"/>
                <a:gd name="connsiteY1" fmla="*/ 4763 h 1066800"/>
                <a:gd name="connsiteX2" fmla="*/ 95250 w 300038"/>
                <a:gd name="connsiteY2" fmla="*/ 161925 h 1066800"/>
                <a:gd name="connsiteX3" fmla="*/ 42863 w 300038"/>
                <a:gd name="connsiteY3" fmla="*/ 381000 h 1066800"/>
                <a:gd name="connsiteX4" fmla="*/ 0 w 300038"/>
                <a:gd name="connsiteY4" fmla="*/ 585788 h 1066800"/>
                <a:gd name="connsiteX5" fmla="*/ 47625 w 300038"/>
                <a:gd name="connsiteY5" fmla="*/ 781050 h 1066800"/>
                <a:gd name="connsiteX6" fmla="*/ 142875 w 300038"/>
                <a:gd name="connsiteY6" fmla="*/ 904875 h 1066800"/>
                <a:gd name="connsiteX7" fmla="*/ 290513 w 300038"/>
                <a:gd name="connsiteY7" fmla="*/ 1066800 h 1066800"/>
                <a:gd name="connsiteX8" fmla="*/ 300038 w 300038"/>
                <a:gd name="connsiteY8" fmla="*/ 0 h 1066800"/>
                <a:gd name="connsiteX0" fmla="*/ 285751 w 290513"/>
                <a:gd name="connsiteY0" fmla="*/ 0 h 1066800"/>
                <a:gd name="connsiteX1" fmla="*/ 195263 w 290513"/>
                <a:gd name="connsiteY1" fmla="*/ 4763 h 1066800"/>
                <a:gd name="connsiteX2" fmla="*/ 95250 w 290513"/>
                <a:gd name="connsiteY2" fmla="*/ 161925 h 1066800"/>
                <a:gd name="connsiteX3" fmla="*/ 42863 w 290513"/>
                <a:gd name="connsiteY3" fmla="*/ 381000 h 1066800"/>
                <a:gd name="connsiteX4" fmla="*/ 0 w 290513"/>
                <a:gd name="connsiteY4" fmla="*/ 585788 h 1066800"/>
                <a:gd name="connsiteX5" fmla="*/ 47625 w 290513"/>
                <a:gd name="connsiteY5" fmla="*/ 781050 h 1066800"/>
                <a:gd name="connsiteX6" fmla="*/ 142875 w 290513"/>
                <a:gd name="connsiteY6" fmla="*/ 904875 h 1066800"/>
                <a:gd name="connsiteX7" fmla="*/ 290513 w 290513"/>
                <a:gd name="connsiteY7" fmla="*/ 1066800 h 1066800"/>
                <a:gd name="connsiteX8" fmla="*/ 285751 w 290513"/>
                <a:gd name="connsiteY8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513" h="1066800">
                  <a:moveTo>
                    <a:pt x="285751" y="0"/>
                  </a:moveTo>
                  <a:lnTo>
                    <a:pt x="195263" y="4763"/>
                  </a:lnTo>
                  <a:lnTo>
                    <a:pt x="95250" y="161925"/>
                  </a:lnTo>
                  <a:lnTo>
                    <a:pt x="42863" y="381000"/>
                  </a:lnTo>
                  <a:lnTo>
                    <a:pt x="0" y="585788"/>
                  </a:lnTo>
                  <a:lnTo>
                    <a:pt x="47625" y="781050"/>
                  </a:lnTo>
                  <a:lnTo>
                    <a:pt x="142875" y="904875"/>
                  </a:lnTo>
                  <a:lnTo>
                    <a:pt x="290513" y="1066800"/>
                  </a:lnTo>
                  <a:cubicBezTo>
                    <a:pt x="288926" y="711200"/>
                    <a:pt x="287338" y="355600"/>
                    <a:pt x="285751" y="0"/>
                  </a:cubicBezTo>
                  <a:close/>
                </a:path>
              </a:pathLst>
            </a:custGeom>
            <a:solidFill>
              <a:srgbClr val="993300"/>
            </a:solidFill>
            <a:ln w="9525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000" b="1" i="0" u="none" strike="noStrike" cap="none" normalizeH="0" baseline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17" name="Freeform 16" descr="[DECORATIVE]"/>
            <p:cNvSpPr/>
            <p:nvPr/>
          </p:nvSpPr>
          <p:spPr bwMode="auto">
            <a:xfrm>
              <a:off x="2123053" y="1418675"/>
              <a:ext cx="1343025" cy="400110"/>
            </a:xfrm>
            <a:custGeom>
              <a:avLst/>
              <a:gdLst>
                <a:gd name="connsiteX0" fmla="*/ 9525 w 1343025"/>
                <a:gd name="connsiteY0" fmla="*/ 685800 h 685800"/>
                <a:gd name="connsiteX1" fmla="*/ 161925 w 1343025"/>
                <a:gd name="connsiteY1" fmla="*/ 595312 h 685800"/>
                <a:gd name="connsiteX2" fmla="*/ 419100 w 1343025"/>
                <a:gd name="connsiteY2" fmla="*/ 519112 h 685800"/>
                <a:gd name="connsiteX3" fmla="*/ 714375 w 1343025"/>
                <a:gd name="connsiteY3" fmla="*/ 504825 h 685800"/>
                <a:gd name="connsiteX4" fmla="*/ 976313 w 1343025"/>
                <a:gd name="connsiteY4" fmla="*/ 533400 h 685800"/>
                <a:gd name="connsiteX5" fmla="*/ 1190625 w 1343025"/>
                <a:gd name="connsiteY5" fmla="*/ 485775 h 685800"/>
                <a:gd name="connsiteX6" fmla="*/ 1243013 w 1343025"/>
                <a:gd name="connsiteY6" fmla="*/ 342900 h 685800"/>
                <a:gd name="connsiteX7" fmla="*/ 1328738 w 1343025"/>
                <a:gd name="connsiteY7" fmla="*/ 209550 h 685800"/>
                <a:gd name="connsiteX8" fmla="*/ 1343025 w 1343025"/>
                <a:gd name="connsiteY8" fmla="*/ 0 h 685800"/>
                <a:gd name="connsiteX9" fmla="*/ 0 w 1343025"/>
                <a:gd name="connsiteY9" fmla="*/ 9525 h 685800"/>
                <a:gd name="connsiteX10" fmla="*/ 9525 w 1343025"/>
                <a:gd name="connsiteY10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3025" h="685800">
                  <a:moveTo>
                    <a:pt x="9525" y="685800"/>
                  </a:moveTo>
                  <a:lnTo>
                    <a:pt x="161925" y="595312"/>
                  </a:lnTo>
                  <a:lnTo>
                    <a:pt x="419100" y="519112"/>
                  </a:lnTo>
                  <a:lnTo>
                    <a:pt x="714375" y="504825"/>
                  </a:lnTo>
                  <a:lnTo>
                    <a:pt x="976313" y="533400"/>
                  </a:lnTo>
                  <a:lnTo>
                    <a:pt x="1190625" y="485775"/>
                  </a:lnTo>
                  <a:lnTo>
                    <a:pt x="1243013" y="342900"/>
                  </a:lnTo>
                  <a:lnTo>
                    <a:pt x="1328738" y="209550"/>
                  </a:lnTo>
                  <a:lnTo>
                    <a:pt x="1343025" y="0"/>
                  </a:lnTo>
                  <a:lnTo>
                    <a:pt x="0" y="9525"/>
                  </a:lnTo>
                  <a:lnTo>
                    <a:pt x="9525" y="685800"/>
                  </a:lnTo>
                  <a:close/>
                </a:path>
              </a:pathLst>
            </a:custGeom>
            <a:solidFill>
              <a:srgbClr val="993300"/>
            </a:solidFill>
            <a:ln w="9525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000" b="1" i="0" u="none" strike="noStrike" cap="none" normalizeH="0" baseline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18" name="Freeform 17" descr="[DECORATIVE]"/>
            <p:cNvSpPr/>
            <p:nvPr/>
          </p:nvSpPr>
          <p:spPr bwMode="auto">
            <a:xfrm>
              <a:off x="3142228" y="3361775"/>
              <a:ext cx="540544" cy="400110"/>
            </a:xfrm>
            <a:custGeom>
              <a:avLst/>
              <a:gdLst>
                <a:gd name="connsiteX0" fmla="*/ 80963 w 540544"/>
                <a:gd name="connsiteY0" fmla="*/ 214312 h 692943"/>
                <a:gd name="connsiteX1" fmla="*/ 47625 w 540544"/>
                <a:gd name="connsiteY1" fmla="*/ 345281 h 692943"/>
                <a:gd name="connsiteX2" fmla="*/ 30956 w 540544"/>
                <a:gd name="connsiteY2" fmla="*/ 392906 h 692943"/>
                <a:gd name="connsiteX3" fmla="*/ 14288 w 540544"/>
                <a:gd name="connsiteY3" fmla="*/ 447675 h 692943"/>
                <a:gd name="connsiteX4" fmla="*/ 30956 w 540544"/>
                <a:gd name="connsiteY4" fmla="*/ 516731 h 692943"/>
                <a:gd name="connsiteX5" fmla="*/ 0 w 540544"/>
                <a:gd name="connsiteY5" fmla="*/ 552450 h 692943"/>
                <a:gd name="connsiteX6" fmla="*/ 28575 w 540544"/>
                <a:gd name="connsiteY6" fmla="*/ 652462 h 692943"/>
                <a:gd name="connsiteX7" fmla="*/ 88106 w 540544"/>
                <a:gd name="connsiteY7" fmla="*/ 688181 h 692943"/>
                <a:gd name="connsiteX8" fmla="*/ 157163 w 540544"/>
                <a:gd name="connsiteY8" fmla="*/ 692943 h 692943"/>
                <a:gd name="connsiteX9" fmla="*/ 290513 w 540544"/>
                <a:gd name="connsiteY9" fmla="*/ 659606 h 692943"/>
                <a:gd name="connsiteX10" fmla="*/ 383381 w 540544"/>
                <a:gd name="connsiteY10" fmla="*/ 602456 h 692943"/>
                <a:gd name="connsiteX11" fmla="*/ 469106 w 540544"/>
                <a:gd name="connsiteY11" fmla="*/ 488156 h 692943"/>
                <a:gd name="connsiteX12" fmla="*/ 495300 w 540544"/>
                <a:gd name="connsiteY12" fmla="*/ 409575 h 692943"/>
                <a:gd name="connsiteX13" fmla="*/ 509588 w 540544"/>
                <a:gd name="connsiteY13" fmla="*/ 330993 h 692943"/>
                <a:gd name="connsiteX14" fmla="*/ 502444 w 540544"/>
                <a:gd name="connsiteY14" fmla="*/ 252412 h 692943"/>
                <a:gd name="connsiteX15" fmla="*/ 516731 w 540544"/>
                <a:gd name="connsiteY15" fmla="*/ 219075 h 692943"/>
                <a:gd name="connsiteX16" fmla="*/ 533400 w 540544"/>
                <a:gd name="connsiteY16" fmla="*/ 171450 h 692943"/>
                <a:gd name="connsiteX17" fmla="*/ 540544 w 540544"/>
                <a:gd name="connsiteY17" fmla="*/ 111918 h 692943"/>
                <a:gd name="connsiteX18" fmla="*/ 538163 w 540544"/>
                <a:gd name="connsiteY18" fmla="*/ 54768 h 692943"/>
                <a:gd name="connsiteX19" fmla="*/ 504825 w 540544"/>
                <a:gd name="connsiteY19" fmla="*/ 23812 h 692943"/>
                <a:gd name="connsiteX20" fmla="*/ 454819 w 540544"/>
                <a:gd name="connsiteY20" fmla="*/ 0 h 692943"/>
                <a:gd name="connsiteX21" fmla="*/ 392906 w 540544"/>
                <a:gd name="connsiteY21" fmla="*/ 38100 h 692943"/>
                <a:gd name="connsiteX22" fmla="*/ 321469 w 540544"/>
                <a:gd name="connsiteY22" fmla="*/ 90487 h 692943"/>
                <a:gd name="connsiteX23" fmla="*/ 228600 w 540544"/>
                <a:gd name="connsiteY23" fmla="*/ 130968 h 692943"/>
                <a:gd name="connsiteX24" fmla="*/ 80963 w 540544"/>
                <a:gd name="connsiteY24" fmla="*/ 214312 h 69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40544" h="692943">
                  <a:moveTo>
                    <a:pt x="80963" y="214312"/>
                  </a:moveTo>
                  <a:lnTo>
                    <a:pt x="47625" y="345281"/>
                  </a:lnTo>
                  <a:lnTo>
                    <a:pt x="30956" y="392906"/>
                  </a:lnTo>
                  <a:lnTo>
                    <a:pt x="14288" y="447675"/>
                  </a:lnTo>
                  <a:lnTo>
                    <a:pt x="30956" y="516731"/>
                  </a:lnTo>
                  <a:lnTo>
                    <a:pt x="0" y="552450"/>
                  </a:lnTo>
                  <a:lnTo>
                    <a:pt x="28575" y="652462"/>
                  </a:lnTo>
                  <a:lnTo>
                    <a:pt x="88106" y="688181"/>
                  </a:lnTo>
                  <a:lnTo>
                    <a:pt x="157163" y="692943"/>
                  </a:lnTo>
                  <a:lnTo>
                    <a:pt x="290513" y="659606"/>
                  </a:lnTo>
                  <a:lnTo>
                    <a:pt x="383381" y="602456"/>
                  </a:lnTo>
                  <a:lnTo>
                    <a:pt x="469106" y="488156"/>
                  </a:lnTo>
                  <a:lnTo>
                    <a:pt x="495300" y="409575"/>
                  </a:lnTo>
                  <a:lnTo>
                    <a:pt x="509588" y="330993"/>
                  </a:lnTo>
                  <a:lnTo>
                    <a:pt x="502444" y="252412"/>
                  </a:lnTo>
                  <a:lnTo>
                    <a:pt x="516731" y="219075"/>
                  </a:lnTo>
                  <a:lnTo>
                    <a:pt x="533400" y="171450"/>
                  </a:lnTo>
                  <a:lnTo>
                    <a:pt x="540544" y="111918"/>
                  </a:lnTo>
                  <a:cubicBezTo>
                    <a:pt x="539750" y="92868"/>
                    <a:pt x="538957" y="73818"/>
                    <a:pt x="538163" y="54768"/>
                  </a:cubicBezTo>
                  <a:lnTo>
                    <a:pt x="504825" y="23812"/>
                  </a:lnTo>
                  <a:lnTo>
                    <a:pt x="454819" y="0"/>
                  </a:lnTo>
                  <a:lnTo>
                    <a:pt x="392906" y="38100"/>
                  </a:lnTo>
                  <a:lnTo>
                    <a:pt x="321469" y="90487"/>
                  </a:lnTo>
                  <a:lnTo>
                    <a:pt x="228600" y="130968"/>
                  </a:lnTo>
                  <a:lnTo>
                    <a:pt x="80963" y="214312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000" b="1" i="0" u="none" strike="noStrike" cap="none" normalizeH="0" baseline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19" name="Freeform 18" descr="[DECORATIVE]"/>
            <p:cNvSpPr/>
            <p:nvPr/>
          </p:nvSpPr>
          <p:spPr bwMode="auto">
            <a:xfrm>
              <a:off x="3566091" y="5314400"/>
              <a:ext cx="554831" cy="400110"/>
            </a:xfrm>
            <a:custGeom>
              <a:avLst/>
              <a:gdLst>
                <a:gd name="connsiteX0" fmla="*/ 0 w 554831"/>
                <a:gd name="connsiteY0" fmla="*/ 397668 h 464343"/>
                <a:gd name="connsiteX1" fmla="*/ 7143 w 554831"/>
                <a:gd name="connsiteY1" fmla="*/ 335756 h 464343"/>
                <a:gd name="connsiteX2" fmla="*/ 26193 w 554831"/>
                <a:gd name="connsiteY2" fmla="*/ 304800 h 464343"/>
                <a:gd name="connsiteX3" fmla="*/ 73818 w 554831"/>
                <a:gd name="connsiteY3" fmla="*/ 238125 h 464343"/>
                <a:gd name="connsiteX4" fmla="*/ 116681 w 554831"/>
                <a:gd name="connsiteY4" fmla="*/ 195262 h 464343"/>
                <a:gd name="connsiteX5" fmla="*/ 178593 w 554831"/>
                <a:gd name="connsiteY5" fmla="*/ 107156 h 464343"/>
                <a:gd name="connsiteX6" fmla="*/ 252412 w 554831"/>
                <a:gd name="connsiteY6" fmla="*/ 42862 h 464343"/>
                <a:gd name="connsiteX7" fmla="*/ 323850 w 554831"/>
                <a:gd name="connsiteY7" fmla="*/ 14287 h 464343"/>
                <a:gd name="connsiteX8" fmla="*/ 419100 w 554831"/>
                <a:gd name="connsiteY8" fmla="*/ 0 h 464343"/>
                <a:gd name="connsiteX9" fmla="*/ 478631 w 554831"/>
                <a:gd name="connsiteY9" fmla="*/ 19050 h 464343"/>
                <a:gd name="connsiteX10" fmla="*/ 554831 w 554831"/>
                <a:gd name="connsiteY10" fmla="*/ 83343 h 464343"/>
                <a:gd name="connsiteX11" fmla="*/ 552450 w 554831"/>
                <a:gd name="connsiteY11" fmla="*/ 150018 h 464343"/>
                <a:gd name="connsiteX12" fmla="*/ 502443 w 554831"/>
                <a:gd name="connsiteY12" fmla="*/ 216693 h 464343"/>
                <a:gd name="connsiteX13" fmla="*/ 431006 w 554831"/>
                <a:gd name="connsiteY13" fmla="*/ 290512 h 464343"/>
                <a:gd name="connsiteX14" fmla="*/ 354806 w 554831"/>
                <a:gd name="connsiteY14" fmla="*/ 347662 h 464343"/>
                <a:gd name="connsiteX15" fmla="*/ 278606 w 554831"/>
                <a:gd name="connsiteY15" fmla="*/ 409575 h 464343"/>
                <a:gd name="connsiteX16" fmla="*/ 223837 w 554831"/>
                <a:gd name="connsiteY16" fmla="*/ 433387 h 464343"/>
                <a:gd name="connsiteX17" fmla="*/ 183356 w 554831"/>
                <a:gd name="connsiteY17" fmla="*/ 440531 h 464343"/>
                <a:gd name="connsiteX18" fmla="*/ 126206 w 554831"/>
                <a:gd name="connsiteY18" fmla="*/ 464343 h 464343"/>
                <a:gd name="connsiteX19" fmla="*/ 54768 w 554831"/>
                <a:gd name="connsiteY19" fmla="*/ 461962 h 464343"/>
                <a:gd name="connsiteX20" fmla="*/ 0 w 554831"/>
                <a:gd name="connsiteY20" fmla="*/ 397668 h 46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4831" h="464343">
                  <a:moveTo>
                    <a:pt x="0" y="397668"/>
                  </a:moveTo>
                  <a:lnTo>
                    <a:pt x="7143" y="335756"/>
                  </a:lnTo>
                  <a:lnTo>
                    <a:pt x="26193" y="304800"/>
                  </a:lnTo>
                  <a:lnTo>
                    <a:pt x="73818" y="238125"/>
                  </a:lnTo>
                  <a:lnTo>
                    <a:pt x="116681" y="195262"/>
                  </a:lnTo>
                  <a:lnTo>
                    <a:pt x="178593" y="107156"/>
                  </a:lnTo>
                  <a:lnTo>
                    <a:pt x="252412" y="42862"/>
                  </a:lnTo>
                  <a:lnTo>
                    <a:pt x="323850" y="14287"/>
                  </a:lnTo>
                  <a:lnTo>
                    <a:pt x="419100" y="0"/>
                  </a:lnTo>
                  <a:lnTo>
                    <a:pt x="478631" y="19050"/>
                  </a:lnTo>
                  <a:lnTo>
                    <a:pt x="554831" y="83343"/>
                  </a:lnTo>
                  <a:cubicBezTo>
                    <a:pt x="554037" y="105568"/>
                    <a:pt x="553244" y="127793"/>
                    <a:pt x="552450" y="150018"/>
                  </a:cubicBezTo>
                  <a:lnTo>
                    <a:pt x="502443" y="216693"/>
                  </a:lnTo>
                  <a:lnTo>
                    <a:pt x="431006" y="290512"/>
                  </a:lnTo>
                  <a:lnTo>
                    <a:pt x="354806" y="347662"/>
                  </a:lnTo>
                  <a:lnTo>
                    <a:pt x="278606" y="409575"/>
                  </a:lnTo>
                  <a:lnTo>
                    <a:pt x="223837" y="433387"/>
                  </a:lnTo>
                  <a:lnTo>
                    <a:pt x="183356" y="440531"/>
                  </a:lnTo>
                  <a:lnTo>
                    <a:pt x="126206" y="464343"/>
                  </a:lnTo>
                  <a:lnTo>
                    <a:pt x="54768" y="461962"/>
                  </a:lnTo>
                  <a:lnTo>
                    <a:pt x="0" y="397668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000" b="1" i="0" u="none" strike="noStrike" cap="none" normalizeH="0" baseline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20" name="Freeform 19" descr="[DECORATIVE]"/>
            <p:cNvSpPr/>
            <p:nvPr/>
          </p:nvSpPr>
          <p:spPr bwMode="auto">
            <a:xfrm>
              <a:off x="2225447" y="5095325"/>
              <a:ext cx="333375" cy="400110"/>
            </a:xfrm>
            <a:custGeom>
              <a:avLst/>
              <a:gdLst>
                <a:gd name="connsiteX0" fmla="*/ 19050 w 333375"/>
                <a:gd name="connsiteY0" fmla="*/ 319087 h 626268"/>
                <a:gd name="connsiteX1" fmla="*/ 30956 w 333375"/>
                <a:gd name="connsiteY1" fmla="*/ 264318 h 626268"/>
                <a:gd name="connsiteX2" fmla="*/ 69056 w 333375"/>
                <a:gd name="connsiteY2" fmla="*/ 197643 h 626268"/>
                <a:gd name="connsiteX3" fmla="*/ 102394 w 333375"/>
                <a:gd name="connsiteY3" fmla="*/ 147637 h 626268"/>
                <a:gd name="connsiteX4" fmla="*/ 114300 w 333375"/>
                <a:gd name="connsiteY4" fmla="*/ 85725 h 626268"/>
                <a:gd name="connsiteX5" fmla="*/ 147637 w 333375"/>
                <a:gd name="connsiteY5" fmla="*/ 57150 h 626268"/>
                <a:gd name="connsiteX6" fmla="*/ 173831 w 333375"/>
                <a:gd name="connsiteY6" fmla="*/ 14287 h 626268"/>
                <a:gd name="connsiteX7" fmla="*/ 216694 w 333375"/>
                <a:gd name="connsiteY7" fmla="*/ 0 h 626268"/>
                <a:gd name="connsiteX8" fmla="*/ 257175 w 333375"/>
                <a:gd name="connsiteY8" fmla="*/ 2381 h 626268"/>
                <a:gd name="connsiteX9" fmla="*/ 314325 w 333375"/>
                <a:gd name="connsiteY9" fmla="*/ 76200 h 626268"/>
                <a:gd name="connsiteX10" fmla="*/ 328612 w 333375"/>
                <a:gd name="connsiteY10" fmla="*/ 142875 h 626268"/>
                <a:gd name="connsiteX11" fmla="*/ 333375 w 333375"/>
                <a:gd name="connsiteY11" fmla="*/ 233362 h 626268"/>
                <a:gd name="connsiteX12" fmla="*/ 314325 w 333375"/>
                <a:gd name="connsiteY12" fmla="*/ 292893 h 626268"/>
                <a:gd name="connsiteX13" fmla="*/ 321469 w 333375"/>
                <a:gd name="connsiteY13" fmla="*/ 364331 h 626268"/>
                <a:gd name="connsiteX14" fmla="*/ 278606 w 333375"/>
                <a:gd name="connsiteY14" fmla="*/ 447675 h 626268"/>
                <a:gd name="connsiteX15" fmla="*/ 273844 w 333375"/>
                <a:gd name="connsiteY15" fmla="*/ 538162 h 626268"/>
                <a:gd name="connsiteX16" fmla="*/ 245269 w 333375"/>
                <a:gd name="connsiteY16" fmla="*/ 590550 h 626268"/>
                <a:gd name="connsiteX17" fmla="*/ 178594 w 333375"/>
                <a:gd name="connsiteY17" fmla="*/ 626268 h 626268"/>
                <a:gd name="connsiteX18" fmla="*/ 114300 w 333375"/>
                <a:gd name="connsiteY18" fmla="*/ 595312 h 626268"/>
                <a:gd name="connsiteX19" fmla="*/ 64294 w 333375"/>
                <a:gd name="connsiteY19" fmla="*/ 542925 h 626268"/>
                <a:gd name="connsiteX20" fmla="*/ 7144 w 333375"/>
                <a:gd name="connsiteY20" fmla="*/ 452437 h 626268"/>
                <a:gd name="connsiteX21" fmla="*/ 0 w 333375"/>
                <a:gd name="connsiteY21" fmla="*/ 390525 h 626268"/>
                <a:gd name="connsiteX22" fmla="*/ 19050 w 333375"/>
                <a:gd name="connsiteY22" fmla="*/ 319087 h 62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33375" h="626268">
                  <a:moveTo>
                    <a:pt x="19050" y="319087"/>
                  </a:moveTo>
                  <a:lnTo>
                    <a:pt x="30956" y="264318"/>
                  </a:lnTo>
                  <a:lnTo>
                    <a:pt x="69056" y="197643"/>
                  </a:lnTo>
                  <a:lnTo>
                    <a:pt x="102394" y="147637"/>
                  </a:lnTo>
                  <a:lnTo>
                    <a:pt x="114300" y="85725"/>
                  </a:lnTo>
                  <a:lnTo>
                    <a:pt x="147637" y="57150"/>
                  </a:lnTo>
                  <a:lnTo>
                    <a:pt x="173831" y="14287"/>
                  </a:lnTo>
                  <a:lnTo>
                    <a:pt x="216694" y="0"/>
                  </a:lnTo>
                  <a:lnTo>
                    <a:pt x="257175" y="2381"/>
                  </a:lnTo>
                  <a:lnTo>
                    <a:pt x="314325" y="76200"/>
                  </a:lnTo>
                  <a:lnTo>
                    <a:pt x="328612" y="142875"/>
                  </a:lnTo>
                  <a:lnTo>
                    <a:pt x="333375" y="233362"/>
                  </a:lnTo>
                  <a:lnTo>
                    <a:pt x="314325" y="292893"/>
                  </a:lnTo>
                  <a:lnTo>
                    <a:pt x="321469" y="364331"/>
                  </a:lnTo>
                  <a:lnTo>
                    <a:pt x="278606" y="447675"/>
                  </a:lnTo>
                  <a:lnTo>
                    <a:pt x="273844" y="538162"/>
                  </a:lnTo>
                  <a:lnTo>
                    <a:pt x="245269" y="590550"/>
                  </a:lnTo>
                  <a:lnTo>
                    <a:pt x="178594" y="626268"/>
                  </a:lnTo>
                  <a:lnTo>
                    <a:pt x="114300" y="595312"/>
                  </a:lnTo>
                  <a:lnTo>
                    <a:pt x="64294" y="542925"/>
                  </a:lnTo>
                  <a:lnTo>
                    <a:pt x="7144" y="452437"/>
                  </a:lnTo>
                  <a:lnTo>
                    <a:pt x="0" y="390525"/>
                  </a:lnTo>
                  <a:lnTo>
                    <a:pt x="19050" y="319087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000" b="1" i="0" u="none" strike="noStrike" cap="none" normalizeH="0" baseline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21" name="Freeform 20" descr="[DECORATIVE]"/>
            <p:cNvSpPr/>
            <p:nvPr/>
          </p:nvSpPr>
          <p:spPr bwMode="auto">
            <a:xfrm>
              <a:off x="3589903" y="1423437"/>
              <a:ext cx="433388" cy="400110"/>
            </a:xfrm>
            <a:custGeom>
              <a:avLst/>
              <a:gdLst>
                <a:gd name="connsiteX0" fmla="*/ 19050 w 433388"/>
                <a:gd name="connsiteY0" fmla="*/ 0 h 350044"/>
                <a:gd name="connsiteX1" fmla="*/ 52388 w 433388"/>
                <a:gd name="connsiteY1" fmla="*/ 50006 h 350044"/>
                <a:gd name="connsiteX2" fmla="*/ 23813 w 433388"/>
                <a:gd name="connsiteY2" fmla="*/ 116681 h 350044"/>
                <a:gd name="connsiteX3" fmla="*/ 0 w 433388"/>
                <a:gd name="connsiteY3" fmla="*/ 238125 h 350044"/>
                <a:gd name="connsiteX4" fmla="*/ 16669 w 433388"/>
                <a:gd name="connsiteY4" fmla="*/ 302419 h 350044"/>
                <a:gd name="connsiteX5" fmla="*/ 85725 w 433388"/>
                <a:gd name="connsiteY5" fmla="*/ 350044 h 350044"/>
                <a:gd name="connsiteX6" fmla="*/ 183356 w 433388"/>
                <a:gd name="connsiteY6" fmla="*/ 338138 h 350044"/>
                <a:gd name="connsiteX7" fmla="*/ 254794 w 433388"/>
                <a:gd name="connsiteY7" fmla="*/ 304800 h 350044"/>
                <a:gd name="connsiteX8" fmla="*/ 321469 w 433388"/>
                <a:gd name="connsiteY8" fmla="*/ 242888 h 350044"/>
                <a:gd name="connsiteX9" fmla="*/ 340519 w 433388"/>
                <a:gd name="connsiteY9" fmla="*/ 161925 h 350044"/>
                <a:gd name="connsiteX10" fmla="*/ 373856 w 433388"/>
                <a:gd name="connsiteY10" fmla="*/ 88106 h 350044"/>
                <a:gd name="connsiteX11" fmla="*/ 407194 w 433388"/>
                <a:gd name="connsiteY11" fmla="*/ 57150 h 350044"/>
                <a:gd name="connsiteX12" fmla="*/ 433388 w 433388"/>
                <a:gd name="connsiteY12" fmla="*/ 19050 h 350044"/>
                <a:gd name="connsiteX13" fmla="*/ 19050 w 433388"/>
                <a:gd name="connsiteY13" fmla="*/ 0 h 3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3388" h="350044">
                  <a:moveTo>
                    <a:pt x="19050" y="0"/>
                  </a:moveTo>
                  <a:lnTo>
                    <a:pt x="52388" y="50006"/>
                  </a:lnTo>
                  <a:lnTo>
                    <a:pt x="23813" y="116681"/>
                  </a:lnTo>
                  <a:lnTo>
                    <a:pt x="0" y="238125"/>
                  </a:lnTo>
                  <a:lnTo>
                    <a:pt x="16669" y="302419"/>
                  </a:lnTo>
                  <a:lnTo>
                    <a:pt x="85725" y="350044"/>
                  </a:lnTo>
                  <a:lnTo>
                    <a:pt x="183356" y="338138"/>
                  </a:lnTo>
                  <a:lnTo>
                    <a:pt x="254794" y="304800"/>
                  </a:lnTo>
                  <a:lnTo>
                    <a:pt x="321469" y="242888"/>
                  </a:lnTo>
                  <a:lnTo>
                    <a:pt x="340519" y="161925"/>
                  </a:lnTo>
                  <a:lnTo>
                    <a:pt x="373856" y="88106"/>
                  </a:lnTo>
                  <a:lnTo>
                    <a:pt x="407194" y="57150"/>
                  </a:lnTo>
                  <a:lnTo>
                    <a:pt x="433388" y="1905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000" b="1" i="0" u="none" strike="noStrike" cap="none" normalizeH="0" baseline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22" name="Freeform 21" descr="[DECORATIVE]"/>
            <p:cNvSpPr/>
            <p:nvPr/>
          </p:nvSpPr>
          <p:spPr bwMode="auto">
            <a:xfrm>
              <a:off x="2280216" y="2028275"/>
              <a:ext cx="578643" cy="400110"/>
            </a:xfrm>
            <a:custGeom>
              <a:avLst/>
              <a:gdLst>
                <a:gd name="connsiteX0" fmla="*/ 0 w 578643"/>
                <a:gd name="connsiteY0" fmla="*/ 140493 h 226218"/>
                <a:gd name="connsiteX1" fmla="*/ 35718 w 578643"/>
                <a:gd name="connsiteY1" fmla="*/ 92868 h 226218"/>
                <a:gd name="connsiteX2" fmla="*/ 97631 w 578643"/>
                <a:gd name="connsiteY2" fmla="*/ 50006 h 226218"/>
                <a:gd name="connsiteX3" fmla="*/ 180975 w 578643"/>
                <a:gd name="connsiteY3" fmla="*/ 38100 h 226218"/>
                <a:gd name="connsiteX4" fmla="*/ 250031 w 578643"/>
                <a:gd name="connsiteY4" fmla="*/ 30956 h 226218"/>
                <a:gd name="connsiteX5" fmla="*/ 304800 w 578643"/>
                <a:gd name="connsiteY5" fmla="*/ 4762 h 226218"/>
                <a:gd name="connsiteX6" fmla="*/ 400050 w 578643"/>
                <a:gd name="connsiteY6" fmla="*/ 0 h 226218"/>
                <a:gd name="connsiteX7" fmla="*/ 473868 w 578643"/>
                <a:gd name="connsiteY7" fmla="*/ 7143 h 226218"/>
                <a:gd name="connsiteX8" fmla="*/ 535781 w 578643"/>
                <a:gd name="connsiteY8" fmla="*/ 35718 h 226218"/>
                <a:gd name="connsiteX9" fmla="*/ 578643 w 578643"/>
                <a:gd name="connsiteY9" fmla="*/ 71437 h 226218"/>
                <a:gd name="connsiteX10" fmla="*/ 566737 w 578643"/>
                <a:gd name="connsiteY10" fmla="*/ 145256 h 226218"/>
                <a:gd name="connsiteX11" fmla="*/ 511968 w 578643"/>
                <a:gd name="connsiteY11" fmla="*/ 166687 h 226218"/>
                <a:gd name="connsiteX12" fmla="*/ 419100 w 578643"/>
                <a:gd name="connsiteY12" fmla="*/ 192881 h 226218"/>
                <a:gd name="connsiteX13" fmla="*/ 316706 w 578643"/>
                <a:gd name="connsiteY13" fmla="*/ 211931 h 226218"/>
                <a:gd name="connsiteX14" fmla="*/ 233362 w 578643"/>
                <a:gd name="connsiteY14" fmla="*/ 226218 h 226218"/>
                <a:gd name="connsiteX15" fmla="*/ 104775 w 578643"/>
                <a:gd name="connsiteY15" fmla="*/ 202406 h 226218"/>
                <a:gd name="connsiteX16" fmla="*/ 30956 w 578643"/>
                <a:gd name="connsiteY16" fmla="*/ 192881 h 226218"/>
                <a:gd name="connsiteX17" fmla="*/ 0 w 578643"/>
                <a:gd name="connsiteY17" fmla="*/ 140493 h 22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8643" h="226218">
                  <a:moveTo>
                    <a:pt x="0" y="140493"/>
                  </a:moveTo>
                  <a:lnTo>
                    <a:pt x="35718" y="92868"/>
                  </a:lnTo>
                  <a:lnTo>
                    <a:pt x="97631" y="50006"/>
                  </a:lnTo>
                  <a:lnTo>
                    <a:pt x="180975" y="38100"/>
                  </a:lnTo>
                  <a:lnTo>
                    <a:pt x="250031" y="30956"/>
                  </a:lnTo>
                  <a:lnTo>
                    <a:pt x="304800" y="4762"/>
                  </a:lnTo>
                  <a:lnTo>
                    <a:pt x="400050" y="0"/>
                  </a:lnTo>
                  <a:lnTo>
                    <a:pt x="473868" y="7143"/>
                  </a:lnTo>
                  <a:lnTo>
                    <a:pt x="535781" y="35718"/>
                  </a:lnTo>
                  <a:lnTo>
                    <a:pt x="578643" y="71437"/>
                  </a:lnTo>
                  <a:lnTo>
                    <a:pt x="566737" y="145256"/>
                  </a:lnTo>
                  <a:lnTo>
                    <a:pt x="511968" y="166687"/>
                  </a:lnTo>
                  <a:lnTo>
                    <a:pt x="419100" y="192881"/>
                  </a:lnTo>
                  <a:lnTo>
                    <a:pt x="316706" y="211931"/>
                  </a:lnTo>
                  <a:lnTo>
                    <a:pt x="233362" y="226218"/>
                  </a:lnTo>
                  <a:lnTo>
                    <a:pt x="104775" y="202406"/>
                  </a:lnTo>
                  <a:lnTo>
                    <a:pt x="30956" y="192881"/>
                  </a:lnTo>
                  <a:lnTo>
                    <a:pt x="0" y="140493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000" b="1" i="0" u="none" strike="noStrike" cap="none" normalizeH="0" baseline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23" name="Freeform 22" descr="[DECORATIVE]"/>
            <p:cNvSpPr/>
            <p:nvPr/>
          </p:nvSpPr>
          <p:spPr bwMode="auto">
            <a:xfrm>
              <a:off x="4349522" y="2461662"/>
              <a:ext cx="471487" cy="400110"/>
            </a:xfrm>
            <a:custGeom>
              <a:avLst/>
              <a:gdLst>
                <a:gd name="connsiteX0" fmla="*/ 0 w 471487"/>
                <a:gd name="connsiteY0" fmla="*/ 247650 h 435769"/>
                <a:gd name="connsiteX1" fmla="*/ 35719 w 471487"/>
                <a:gd name="connsiteY1" fmla="*/ 150019 h 435769"/>
                <a:gd name="connsiteX2" fmla="*/ 85725 w 471487"/>
                <a:gd name="connsiteY2" fmla="*/ 95250 h 435769"/>
                <a:gd name="connsiteX3" fmla="*/ 123825 w 471487"/>
                <a:gd name="connsiteY3" fmla="*/ 52388 h 435769"/>
                <a:gd name="connsiteX4" fmla="*/ 185737 w 471487"/>
                <a:gd name="connsiteY4" fmla="*/ 9525 h 435769"/>
                <a:gd name="connsiteX5" fmla="*/ 242887 w 471487"/>
                <a:gd name="connsiteY5" fmla="*/ 0 h 435769"/>
                <a:gd name="connsiteX6" fmla="*/ 264319 w 471487"/>
                <a:gd name="connsiteY6" fmla="*/ 2381 h 435769"/>
                <a:gd name="connsiteX7" fmla="*/ 271462 w 471487"/>
                <a:gd name="connsiteY7" fmla="*/ 7144 h 435769"/>
                <a:gd name="connsiteX8" fmla="*/ 345281 w 471487"/>
                <a:gd name="connsiteY8" fmla="*/ 38100 h 435769"/>
                <a:gd name="connsiteX9" fmla="*/ 431006 w 471487"/>
                <a:gd name="connsiteY9" fmla="*/ 102394 h 435769"/>
                <a:gd name="connsiteX10" fmla="*/ 471487 w 471487"/>
                <a:gd name="connsiteY10" fmla="*/ 166688 h 435769"/>
                <a:gd name="connsiteX11" fmla="*/ 471487 w 471487"/>
                <a:gd name="connsiteY11" fmla="*/ 259556 h 435769"/>
                <a:gd name="connsiteX12" fmla="*/ 402431 w 471487"/>
                <a:gd name="connsiteY12" fmla="*/ 321469 h 435769"/>
                <a:gd name="connsiteX13" fmla="*/ 321469 w 471487"/>
                <a:gd name="connsiteY13" fmla="*/ 400050 h 435769"/>
                <a:gd name="connsiteX14" fmla="*/ 233362 w 471487"/>
                <a:gd name="connsiteY14" fmla="*/ 435769 h 435769"/>
                <a:gd name="connsiteX15" fmla="*/ 204787 w 471487"/>
                <a:gd name="connsiteY15" fmla="*/ 435769 h 435769"/>
                <a:gd name="connsiteX16" fmla="*/ 104775 w 471487"/>
                <a:gd name="connsiteY16" fmla="*/ 435769 h 435769"/>
                <a:gd name="connsiteX17" fmla="*/ 30956 w 471487"/>
                <a:gd name="connsiteY17" fmla="*/ 419100 h 435769"/>
                <a:gd name="connsiteX18" fmla="*/ 16669 w 471487"/>
                <a:gd name="connsiteY18" fmla="*/ 345281 h 435769"/>
                <a:gd name="connsiteX19" fmla="*/ 0 w 471487"/>
                <a:gd name="connsiteY19" fmla="*/ 247650 h 43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1487" h="435769">
                  <a:moveTo>
                    <a:pt x="0" y="247650"/>
                  </a:moveTo>
                  <a:lnTo>
                    <a:pt x="35719" y="150019"/>
                  </a:lnTo>
                  <a:lnTo>
                    <a:pt x="85725" y="95250"/>
                  </a:lnTo>
                  <a:lnTo>
                    <a:pt x="123825" y="52388"/>
                  </a:lnTo>
                  <a:lnTo>
                    <a:pt x="185737" y="9525"/>
                  </a:lnTo>
                  <a:lnTo>
                    <a:pt x="242887" y="0"/>
                  </a:lnTo>
                  <a:cubicBezTo>
                    <a:pt x="250031" y="794"/>
                    <a:pt x="257346" y="638"/>
                    <a:pt x="264319" y="2381"/>
                  </a:cubicBezTo>
                  <a:cubicBezTo>
                    <a:pt x="267095" y="3075"/>
                    <a:pt x="271462" y="7144"/>
                    <a:pt x="271462" y="7144"/>
                  </a:cubicBezTo>
                  <a:lnTo>
                    <a:pt x="345281" y="38100"/>
                  </a:lnTo>
                  <a:lnTo>
                    <a:pt x="431006" y="102394"/>
                  </a:lnTo>
                  <a:lnTo>
                    <a:pt x="471487" y="166688"/>
                  </a:lnTo>
                  <a:lnTo>
                    <a:pt x="471487" y="259556"/>
                  </a:lnTo>
                  <a:lnTo>
                    <a:pt x="402431" y="321469"/>
                  </a:lnTo>
                  <a:lnTo>
                    <a:pt x="321469" y="400050"/>
                  </a:lnTo>
                  <a:lnTo>
                    <a:pt x="233362" y="435769"/>
                  </a:lnTo>
                  <a:lnTo>
                    <a:pt x="204787" y="435769"/>
                  </a:lnTo>
                  <a:lnTo>
                    <a:pt x="104775" y="435769"/>
                  </a:lnTo>
                  <a:lnTo>
                    <a:pt x="30956" y="419100"/>
                  </a:lnTo>
                  <a:lnTo>
                    <a:pt x="16669" y="345281"/>
                  </a:lnTo>
                  <a:lnTo>
                    <a:pt x="0" y="24765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000" b="1" i="0" u="none" strike="noStrike" cap="none" normalizeH="0" baseline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24" name="Freeform 23" descr="[DECORATIVE]"/>
            <p:cNvSpPr/>
            <p:nvPr/>
          </p:nvSpPr>
          <p:spPr bwMode="auto">
            <a:xfrm>
              <a:off x="5240109" y="4169018"/>
              <a:ext cx="257175" cy="400110"/>
            </a:xfrm>
            <a:custGeom>
              <a:avLst/>
              <a:gdLst>
                <a:gd name="connsiteX0" fmla="*/ 16669 w 257175"/>
                <a:gd name="connsiteY0" fmla="*/ 164307 h 330994"/>
                <a:gd name="connsiteX1" fmla="*/ 47625 w 257175"/>
                <a:gd name="connsiteY1" fmla="*/ 228600 h 330994"/>
                <a:gd name="connsiteX2" fmla="*/ 85725 w 257175"/>
                <a:gd name="connsiteY2" fmla="*/ 283369 h 330994"/>
                <a:gd name="connsiteX3" fmla="*/ 154782 w 257175"/>
                <a:gd name="connsiteY3" fmla="*/ 330994 h 330994"/>
                <a:gd name="connsiteX4" fmla="*/ 211932 w 257175"/>
                <a:gd name="connsiteY4" fmla="*/ 330994 h 330994"/>
                <a:gd name="connsiteX5" fmla="*/ 235744 w 257175"/>
                <a:gd name="connsiteY5" fmla="*/ 326232 h 330994"/>
                <a:gd name="connsiteX6" fmla="*/ 257175 w 257175"/>
                <a:gd name="connsiteY6" fmla="*/ 292894 h 330994"/>
                <a:gd name="connsiteX7" fmla="*/ 257175 w 257175"/>
                <a:gd name="connsiteY7" fmla="*/ 235744 h 330994"/>
                <a:gd name="connsiteX8" fmla="*/ 233363 w 257175"/>
                <a:gd name="connsiteY8" fmla="*/ 150019 h 330994"/>
                <a:gd name="connsiteX9" fmla="*/ 200025 w 257175"/>
                <a:gd name="connsiteY9" fmla="*/ 59532 h 330994"/>
                <a:gd name="connsiteX10" fmla="*/ 152400 w 257175"/>
                <a:gd name="connsiteY10" fmla="*/ 16669 h 330994"/>
                <a:gd name="connsiteX11" fmla="*/ 90488 w 257175"/>
                <a:gd name="connsiteY11" fmla="*/ 0 h 330994"/>
                <a:gd name="connsiteX12" fmla="*/ 38100 w 257175"/>
                <a:gd name="connsiteY12" fmla="*/ 26194 h 330994"/>
                <a:gd name="connsiteX13" fmla="*/ 0 w 257175"/>
                <a:gd name="connsiteY13" fmla="*/ 66675 h 330994"/>
                <a:gd name="connsiteX14" fmla="*/ 16669 w 257175"/>
                <a:gd name="connsiteY14" fmla="*/ 164307 h 33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7175" h="330994">
                  <a:moveTo>
                    <a:pt x="16669" y="164307"/>
                  </a:moveTo>
                  <a:lnTo>
                    <a:pt x="47625" y="228600"/>
                  </a:lnTo>
                  <a:lnTo>
                    <a:pt x="85725" y="283369"/>
                  </a:lnTo>
                  <a:lnTo>
                    <a:pt x="154782" y="330994"/>
                  </a:lnTo>
                  <a:lnTo>
                    <a:pt x="211932" y="330994"/>
                  </a:lnTo>
                  <a:lnTo>
                    <a:pt x="235744" y="326232"/>
                  </a:lnTo>
                  <a:lnTo>
                    <a:pt x="257175" y="292894"/>
                  </a:lnTo>
                  <a:lnTo>
                    <a:pt x="257175" y="235744"/>
                  </a:lnTo>
                  <a:lnTo>
                    <a:pt x="233363" y="150019"/>
                  </a:lnTo>
                  <a:lnTo>
                    <a:pt x="200025" y="59532"/>
                  </a:lnTo>
                  <a:lnTo>
                    <a:pt x="152400" y="16669"/>
                  </a:lnTo>
                  <a:lnTo>
                    <a:pt x="90488" y="0"/>
                  </a:lnTo>
                  <a:lnTo>
                    <a:pt x="38100" y="26194"/>
                  </a:lnTo>
                  <a:lnTo>
                    <a:pt x="0" y="66675"/>
                  </a:lnTo>
                  <a:lnTo>
                    <a:pt x="16669" y="164307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000" b="1" i="0" u="none" strike="noStrike" cap="none" normalizeH="0" baseline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25" name="Freeform 24" descr="[DECORATIVE]"/>
            <p:cNvSpPr/>
            <p:nvPr/>
          </p:nvSpPr>
          <p:spPr bwMode="auto">
            <a:xfrm>
              <a:off x="5016272" y="5535856"/>
              <a:ext cx="442912" cy="400110"/>
            </a:xfrm>
            <a:custGeom>
              <a:avLst/>
              <a:gdLst>
                <a:gd name="connsiteX0" fmla="*/ 0 w 442912"/>
                <a:gd name="connsiteY0" fmla="*/ 157162 h 330994"/>
                <a:gd name="connsiteX1" fmla="*/ 33337 w 442912"/>
                <a:gd name="connsiteY1" fmla="*/ 92869 h 330994"/>
                <a:gd name="connsiteX2" fmla="*/ 111919 w 442912"/>
                <a:gd name="connsiteY2" fmla="*/ 38100 h 330994"/>
                <a:gd name="connsiteX3" fmla="*/ 173831 w 442912"/>
                <a:gd name="connsiteY3" fmla="*/ 26194 h 330994"/>
                <a:gd name="connsiteX4" fmla="*/ 228600 w 442912"/>
                <a:gd name="connsiteY4" fmla="*/ 14287 h 330994"/>
                <a:gd name="connsiteX5" fmla="*/ 266700 w 442912"/>
                <a:gd name="connsiteY5" fmla="*/ 0 h 330994"/>
                <a:gd name="connsiteX6" fmla="*/ 345281 w 442912"/>
                <a:gd name="connsiteY6" fmla="*/ 19050 h 330994"/>
                <a:gd name="connsiteX7" fmla="*/ 414337 w 442912"/>
                <a:gd name="connsiteY7" fmla="*/ 47625 h 330994"/>
                <a:gd name="connsiteX8" fmla="*/ 442912 w 442912"/>
                <a:gd name="connsiteY8" fmla="*/ 100012 h 330994"/>
                <a:gd name="connsiteX9" fmla="*/ 431006 w 442912"/>
                <a:gd name="connsiteY9" fmla="*/ 173831 h 330994"/>
                <a:gd name="connsiteX10" fmla="*/ 376237 w 442912"/>
                <a:gd name="connsiteY10" fmla="*/ 226219 h 330994"/>
                <a:gd name="connsiteX11" fmla="*/ 292894 w 442912"/>
                <a:gd name="connsiteY11" fmla="*/ 290512 h 330994"/>
                <a:gd name="connsiteX12" fmla="*/ 207169 w 442912"/>
                <a:gd name="connsiteY12" fmla="*/ 330994 h 330994"/>
                <a:gd name="connsiteX13" fmla="*/ 116681 w 442912"/>
                <a:gd name="connsiteY13" fmla="*/ 326231 h 330994"/>
                <a:gd name="connsiteX14" fmla="*/ 35719 w 442912"/>
                <a:gd name="connsiteY14" fmla="*/ 285750 h 330994"/>
                <a:gd name="connsiteX15" fmla="*/ 16669 w 442912"/>
                <a:gd name="connsiteY15" fmla="*/ 216694 h 330994"/>
                <a:gd name="connsiteX16" fmla="*/ 0 w 442912"/>
                <a:gd name="connsiteY16" fmla="*/ 157162 h 33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2912" h="330994">
                  <a:moveTo>
                    <a:pt x="0" y="157162"/>
                  </a:moveTo>
                  <a:lnTo>
                    <a:pt x="33337" y="92869"/>
                  </a:lnTo>
                  <a:lnTo>
                    <a:pt x="111919" y="38100"/>
                  </a:lnTo>
                  <a:lnTo>
                    <a:pt x="173831" y="26194"/>
                  </a:lnTo>
                  <a:lnTo>
                    <a:pt x="228600" y="14287"/>
                  </a:lnTo>
                  <a:lnTo>
                    <a:pt x="266700" y="0"/>
                  </a:lnTo>
                  <a:lnTo>
                    <a:pt x="345281" y="19050"/>
                  </a:lnTo>
                  <a:lnTo>
                    <a:pt x="414337" y="47625"/>
                  </a:lnTo>
                  <a:lnTo>
                    <a:pt x="442912" y="100012"/>
                  </a:lnTo>
                  <a:lnTo>
                    <a:pt x="431006" y="173831"/>
                  </a:lnTo>
                  <a:lnTo>
                    <a:pt x="376237" y="226219"/>
                  </a:lnTo>
                  <a:lnTo>
                    <a:pt x="292894" y="290512"/>
                  </a:lnTo>
                  <a:lnTo>
                    <a:pt x="207169" y="330994"/>
                  </a:lnTo>
                  <a:lnTo>
                    <a:pt x="116681" y="326231"/>
                  </a:lnTo>
                  <a:lnTo>
                    <a:pt x="35719" y="285750"/>
                  </a:lnTo>
                  <a:lnTo>
                    <a:pt x="16669" y="216694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000" b="1" i="0" u="none" strike="noStrike" cap="none" normalizeH="0" baseline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26" name="Freeform 25" descr="[DECORATIVE]"/>
            <p:cNvSpPr/>
            <p:nvPr/>
          </p:nvSpPr>
          <p:spPr bwMode="auto">
            <a:xfrm>
              <a:off x="2114923" y="5719212"/>
              <a:ext cx="651068" cy="400110"/>
            </a:xfrm>
            <a:custGeom>
              <a:avLst/>
              <a:gdLst>
                <a:gd name="connsiteX0" fmla="*/ 986 w 651068"/>
                <a:gd name="connsiteY0" fmla="*/ 0 h 673894"/>
                <a:gd name="connsiteX1" fmla="*/ 117668 w 651068"/>
                <a:gd name="connsiteY1" fmla="*/ 95250 h 673894"/>
                <a:gd name="connsiteX2" fmla="*/ 234349 w 651068"/>
                <a:gd name="connsiteY2" fmla="*/ 138113 h 673894"/>
                <a:gd name="connsiteX3" fmla="*/ 348649 w 651068"/>
                <a:gd name="connsiteY3" fmla="*/ 242888 h 673894"/>
                <a:gd name="connsiteX4" fmla="*/ 451043 w 651068"/>
                <a:gd name="connsiteY4" fmla="*/ 347663 h 673894"/>
                <a:gd name="connsiteX5" fmla="*/ 477236 w 651068"/>
                <a:gd name="connsiteY5" fmla="*/ 421481 h 673894"/>
                <a:gd name="connsiteX6" fmla="*/ 541530 w 651068"/>
                <a:gd name="connsiteY6" fmla="*/ 495300 h 673894"/>
                <a:gd name="connsiteX7" fmla="*/ 603443 w 651068"/>
                <a:gd name="connsiteY7" fmla="*/ 547688 h 673894"/>
                <a:gd name="connsiteX8" fmla="*/ 639161 w 651068"/>
                <a:gd name="connsiteY8" fmla="*/ 647700 h 673894"/>
                <a:gd name="connsiteX9" fmla="*/ 651068 w 651068"/>
                <a:gd name="connsiteY9" fmla="*/ 673894 h 673894"/>
                <a:gd name="connsiteX10" fmla="*/ 3368 w 651068"/>
                <a:gd name="connsiteY10" fmla="*/ 666750 h 673894"/>
                <a:gd name="connsiteX11" fmla="*/ 986 w 651068"/>
                <a:gd name="connsiteY11" fmla="*/ 0 h 67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1068" h="673894">
                  <a:moveTo>
                    <a:pt x="986" y="0"/>
                  </a:moveTo>
                  <a:lnTo>
                    <a:pt x="117668" y="95250"/>
                  </a:lnTo>
                  <a:lnTo>
                    <a:pt x="234349" y="138113"/>
                  </a:lnTo>
                  <a:lnTo>
                    <a:pt x="348649" y="242888"/>
                  </a:lnTo>
                  <a:lnTo>
                    <a:pt x="451043" y="347663"/>
                  </a:lnTo>
                  <a:lnTo>
                    <a:pt x="477236" y="421481"/>
                  </a:lnTo>
                  <a:lnTo>
                    <a:pt x="541530" y="495300"/>
                  </a:lnTo>
                  <a:lnTo>
                    <a:pt x="603443" y="547688"/>
                  </a:lnTo>
                  <a:lnTo>
                    <a:pt x="639161" y="647700"/>
                  </a:lnTo>
                  <a:lnTo>
                    <a:pt x="651068" y="673894"/>
                  </a:lnTo>
                  <a:lnTo>
                    <a:pt x="3368" y="666750"/>
                  </a:lnTo>
                  <a:cubicBezTo>
                    <a:pt x="987" y="442913"/>
                    <a:pt x="-1395" y="219075"/>
                    <a:pt x="986" y="0"/>
                  </a:cubicBezTo>
                  <a:close/>
                </a:path>
              </a:pathLst>
            </a:custGeom>
            <a:solidFill>
              <a:srgbClr val="993300"/>
            </a:solidFill>
            <a:ln w="9525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000" b="1" i="0" u="none" strike="noStrike" cap="none" normalizeH="0" baseline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27" name="Freeform 26" descr="[DECORATIVE]"/>
            <p:cNvSpPr/>
            <p:nvPr/>
          </p:nvSpPr>
          <p:spPr bwMode="auto">
            <a:xfrm>
              <a:off x="5921147" y="4580975"/>
              <a:ext cx="304800" cy="400110"/>
            </a:xfrm>
            <a:custGeom>
              <a:avLst/>
              <a:gdLst>
                <a:gd name="connsiteX0" fmla="*/ 33337 w 304800"/>
                <a:gd name="connsiteY0" fmla="*/ 73818 h 285750"/>
                <a:gd name="connsiteX1" fmla="*/ 0 w 304800"/>
                <a:gd name="connsiteY1" fmla="*/ 119062 h 285750"/>
                <a:gd name="connsiteX2" fmla="*/ 45244 w 304800"/>
                <a:gd name="connsiteY2" fmla="*/ 188118 h 285750"/>
                <a:gd name="connsiteX3" fmla="*/ 61912 w 304800"/>
                <a:gd name="connsiteY3" fmla="*/ 240506 h 285750"/>
                <a:gd name="connsiteX4" fmla="*/ 109537 w 304800"/>
                <a:gd name="connsiteY4" fmla="*/ 271462 h 285750"/>
                <a:gd name="connsiteX5" fmla="*/ 192881 w 304800"/>
                <a:gd name="connsiteY5" fmla="*/ 285750 h 285750"/>
                <a:gd name="connsiteX6" fmla="*/ 280987 w 304800"/>
                <a:gd name="connsiteY6" fmla="*/ 252412 h 285750"/>
                <a:gd name="connsiteX7" fmla="*/ 295275 w 304800"/>
                <a:gd name="connsiteY7" fmla="*/ 173831 h 285750"/>
                <a:gd name="connsiteX8" fmla="*/ 304800 w 304800"/>
                <a:gd name="connsiteY8" fmla="*/ 54768 h 285750"/>
                <a:gd name="connsiteX9" fmla="*/ 180975 w 304800"/>
                <a:gd name="connsiteY9" fmla="*/ 0 h 285750"/>
                <a:gd name="connsiteX10" fmla="*/ 97631 w 304800"/>
                <a:gd name="connsiteY10" fmla="*/ 9525 h 285750"/>
                <a:gd name="connsiteX11" fmla="*/ 33337 w 304800"/>
                <a:gd name="connsiteY11" fmla="*/ 7381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800" h="285750">
                  <a:moveTo>
                    <a:pt x="33337" y="73818"/>
                  </a:moveTo>
                  <a:lnTo>
                    <a:pt x="0" y="119062"/>
                  </a:lnTo>
                  <a:lnTo>
                    <a:pt x="45244" y="188118"/>
                  </a:lnTo>
                  <a:lnTo>
                    <a:pt x="61912" y="240506"/>
                  </a:lnTo>
                  <a:lnTo>
                    <a:pt x="109537" y="271462"/>
                  </a:lnTo>
                  <a:lnTo>
                    <a:pt x="192881" y="285750"/>
                  </a:lnTo>
                  <a:lnTo>
                    <a:pt x="280987" y="252412"/>
                  </a:lnTo>
                  <a:lnTo>
                    <a:pt x="295275" y="173831"/>
                  </a:lnTo>
                  <a:lnTo>
                    <a:pt x="304800" y="54768"/>
                  </a:lnTo>
                  <a:lnTo>
                    <a:pt x="180975" y="0"/>
                  </a:lnTo>
                  <a:lnTo>
                    <a:pt x="97631" y="9525"/>
                  </a:lnTo>
                  <a:lnTo>
                    <a:pt x="33337" y="73818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000" b="1" i="0" u="none" strike="noStrike" cap="none" normalizeH="0" baseline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29" name="Freeform 28" descr="[DECORATIVE]"/>
            <p:cNvSpPr/>
            <p:nvPr/>
          </p:nvSpPr>
          <p:spPr bwMode="auto">
            <a:xfrm>
              <a:off x="4105094" y="1416392"/>
              <a:ext cx="2945254" cy="4059934"/>
            </a:xfrm>
            <a:custGeom>
              <a:avLst/>
              <a:gdLst>
                <a:gd name="connsiteX0" fmla="*/ 533641 w 2979733"/>
                <a:gd name="connsiteY0" fmla="*/ 920169 h 1523039"/>
                <a:gd name="connsiteX1" fmla="*/ 452874 w 2979733"/>
                <a:gd name="connsiteY1" fmla="*/ 914400 h 1523039"/>
                <a:gd name="connsiteX2" fmla="*/ 380760 w 2979733"/>
                <a:gd name="connsiteY2" fmla="*/ 905747 h 1523039"/>
                <a:gd name="connsiteX3" fmla="*/ 308646 w 2979733"/>
                <a:gd name="connsiteY3" fmla="*/ 876901 h 1523039"/>
                <a:gd name="connsiteX4" fmla="*/ 256725 w 2979733"/>
                <a:gd name="connsiteY4" fmla="*/ 850940 h 1523039"/>
                <a:gd name="connsiteX5" fmla="*/ 204803 w 2979733"/>
                <a:gd name="connsiteY5" fmla="*/ 833633 h 1523039"/>
                <a:gd name="connsiteX6" fmla="*/ 152881 w 2979733"/>
                <a:gd name="connsiteY6" fmla="*/ 804788 h 1523039"/>
                <a:gd name="connsiteX7" fmla="*/ 89421 w 2979733"/>
                <a:gd name="connsiteY7" fmla="*/ 801903 h 1523039"/>
                <a:gd name="connsiteX8" fmla="*/ 54807 w 2979733"/>
                <a:gd name="connsiteY8" fmla="*/ 819210 h 1523039"/>
                <a:gd name="connsiteX9" fmla="*/ 115382 w 2979733"/>
                <a:gd name="connsiteY9" fmla="*/ 868248 h 1523039"/>
                <a:gd name="connsiteX10" fmla="*/ 190380 w 2979733"/>
                <a:gd name="connsiteY10" fmla="*/ 905747 h 1523039"/>
                <a:gd name="connsiteX11" fmla="*/ 294224 w 2979733"/>
                <a:gd name="connsiteY11" fmla="*/ 937477 h 1523039"/>
                <a:gd name="connsiteX12" fmla="*/ 392298 w 2979733"/>
                <a:gd name="connsiteY12" fmla="*/ 960553 h 1523039"/>
                <a:gd name="connsiteX13" fmla="*/ 470181 w 2979733"/>
                <a:gd name="connsiteY13" fmla="*/ 974976 h 1523039"/>
                <a:gd name="connsiteX14" fmla="*/ 550948 w 2979733"/>
                <a:gd name="connsiteY14" fmla="*/ 983629 h 1523039"/>
                <a:gd name="connsiteX15" fmla="*/ 614408 w 2979733"/>
                <a:gd name="connsiteY15" fmla="*/ 992283 h 1523039"/>
                <a:gd name="connsiteX16" fmla="*/ 695175 w 2979733"/>
                <a:gd name="connsiteY16" fmla="*/ 1012475 h 1523039"/>
                <a:gd name="connsiteX17" fmla="*/ 761520 w 2979733"/>
                <a:gd name="connsiteY17" fmla="*/ 1029782 h 1523039"/>
                <a:gd name="connsiteX18" fmla="*/ 845171 w 2979733"/>
                <a:gd name="connsiteY18" fmla="*/ 1047089 h 1523039"/>
                <a:gd name="connsiteX19" fmla="*/ 882670 w 2979733"/>
                <a:gd name="connsiteY19" fmla="*/ 1064397 h 1523039"/>
                <a:gd name="connsiteX20" fmla="*/ 874017 w 2979733"/>
                <a:gd name="connsiteY20" fmla="*/ 1087473 h 1523039"/>
                <a:gd name="connsiteX21" fmla="*/ 819210 w 2979733"/>
                <a:gd name="connsiteY21" fmla="*/ 1142279 h 1523039"/>
                <a:gd name="connsiteX22" fmla="*/ 775942 w 2979733"/>
                <a:gd name="connsiteY22" fmla="*/ 1202855 h 1523039"/>
                <a:gd name="connsiteX23" fmla="*/ 752866 w 2979733"/>
                <a:gd name="connsiteY23" fmla="*/ 1249007 h 1523039"/>
                <a:gd name="connsiteX24" fmla="*/ 735559 w 2979733"/>
                <a:gd name="connsiteY24" fmla="*/ 1303814 h 1523039"/>
                <a:gd name="connsiteX25" fmla="*/ 700944 w 2979733"/>
                <a:gd name="connsiteY25" fmla="*/ 1361505 h 1523039"/>
                <a:gd name="connsiteX26" fmla="*/ 623062 w 2979733"/>
                <a:gd name="connsiteY26" fmla="*/ 1404773 h 1523039"/>
                <a:gd name="connsiteX27" fmla="*/ 562486 w 2979733"/>
                <a:gd name="connsiteY27" fmla="*/ 1436503 h 1523039"/>
                <a:gd name="connsiteX28" fmla="*/ 490373 w 2979733"/>
                <a:gd name="connsiteY28" fmla="*/ 1468233 h 1523039"/>
                <a:gd name="connsiteX29" fmla="*/ 409605 w 2979733"/>
                <a:gd name="connsiteY29" fmla="*/ 1471117 h 1523039"/>
                <a:gd name="connsiteX30" fmla="*/ 320185 w 2979733"/>
                <a:gd name="connsiteY30" fmla="*/ 1459579 h 1523039"/>
                <a:gd name="connsiteX31" fmla="*/ 216341 w 2979733"/>
                <a:gd name="connsiteY31" fmla="*/ 1424964 h 1523039"/>
                <a:gd name="connsiteX32" fmla="*/ 152881 w 2979733"/>
                <a:gd name="connsiteY32" fmla="*/ 1367274 h 1523039"/>
                <a:gd name="connsiteX33" fmla="*/ 112497 w 2979733"/>
                <a:gd name="connsiteY33" fmla="*/ 1349966 h 1523039"/>
                <a:gd name="connsiteX34" fmla="*/ 37499 w 2979733"/>
                <a:gd name="connsiteY34" fmla="*/ 1347082 h 1523039"/>
                <a:gd name="connsiteX35" fmla="*/ 2885 w 2979733"/>
                <a:gd name="connsiteY35" fmla="*/ 1347082 h 1523039"/>
                <a:gd name="connsiteX36" fmla="*/ 0 w 2979733"/>
                <a:gd name="connsiteY36" fmla="*/ 1390350 h 1523039"/>
                <a:gd name="connsiteX37" fmla="*/ 106728 w 2979733"/>
                <a:gd name="connsiteY37" fmla="*/ 1453810 h 1523039"/>
                <a:gd name="connsiteX38" fmla="*/ 224995 w 2979733"/>
                <a:gd name="connsiteY38" fmla="*/ 1491309 h 1523039"/>
                <a:gd name="connsiteX39" fmla="*/ 297108 w 2979733"/>
                <a:gd name="connsiteY39" fmla="*/ 1520154 h 1523039"/>
                <a:gd name="connsiteX40" fmla="*/ 325954 w 2979733"/>
                <a:gd name="connsiteY40" fmla="*/ 1520154 h 1523039"/>
                <a:gd name="connsiteX41" fmla="*/ 441335 w 2979733"/>
                <a:gd name="connsiteY41" fmla="*/ 1523039 h 1523039"/>
                <a:gd name="connsiteX42" fmla="*/ 478834 w 2979733"/>
                <a:gd name="connsiteY42" fmla="*/ 1523039 h 1523039"/>
                <a:gd name="connsiteX43" fmla="*/ 602870 w 2979733"/>
                <a:gd name="connsiteY43" fmla="*/ 1511501 h 1523039"/>
                <a:gd name="connsiteX44" fmla="*/ 625946 w 2979733"/>
                <a:gd name="connsiteY44" fmla="*/ 1494193 h 1523039"/>
                <a:gd name="connsiteX45" fmla="*/ 666330 w 2979733"/>
                <a:gd name="connsiteY45" fmla="*/ 1468233 h 1523039"/>
                <a:gd name="connsiteX46" fmla="*/ 686521 w 2979733"/>
                <a:gd name="connsiteY46" fmla="*/ 1450925 h 1523039"/>
                <a:gd name="connsiteX47" fmla="*/ 695175 w 2979733"/>
                <a:gd name="connsiteY47" fmla="*/ 1445156 h 1523039"/>
                <a:gd name="connsiteX48" fmla="*/ 721136 w 2979733"/>
                <a:gd name="connsiteY48" fmla="*/ 1416311 h 1523039"/>
                <a:gd name="connsiteX49" fmla="*/ 804788 w 2979733"/>
                <a:gd name="connsiteY49" fmla="*/ 1312467 h 1523039"/>
                <a:gd name="connsiteX50" fmla="*/ 848056 w 2979733"/>
                <a:gd name="connsiteY50" fmla="*/ 1202855 h 1523039"/>
                <a:gd name="connsiteX51" fmla="*/ 891324 w 2979733"/>
                <a:gd name="connsiteY51" fmla="*/ 1162471 h 1523039"/>
                <a:gd name="connsiteX52" fmla="*/ 925938 w 2979733"/>
                <a:gd name="connsiteY52" fmla="*/ 1139395 h 1523039"/>
                <a:gd name="connsiteX53" fmla="*/ 972091 w 2979733"/>
                <a:gd name="connsiteY53" fmla="*/ 1107665 h 1523039"/>
                <a:gd name="connsiteX54" fmla="*/ 1075935 w 2979733"/>
                <a:gd name="connsiteY54" fmla="*/ 1096127 h 1523039"/>
                <a:gd name="connsiteX55" fmla="*/ 1191316 w 2979733"/>
                <a:gd name="connsiteY55" fmla="*/ 1087473 h 1523039"/>
                <a:gd name="connsiteX56" fmla="*/ 1312467 w 2979733"/>
                <a:gd name="connsiteY56" fmla="*/ 1067281 h 1523039"/>
                <a:gd name="connsiteX57" fmla="*/ 1384581 w 2979733"/>
                <a:gd name="connsiteY57" fmla="*/ 1024013 h 1523039"/>
                <a:gd name="connsiteX58" fmla="*/ 1485540 w 2979733"/>
                <a:gd name="connsiteY58" fmla="*/ 963438 h 1523039"/>
                <a:gd name="connsiteX59" fmla="*/ 1566307 w 2979733"/>
                <a:gd name="connsiteY59" fmla="*/ 905747 h 1523039"/>
                <a:gd name="connsiteX60" fmla="*/ 1603806 w 2979733"/>
                <a:gd name="connsiteY60" fmla="*/ 882670 h 1523039"/>
                <a:gd name="connsiteX61" fmla="*/ 1621113 w 2979733"/>
                <a:gd name="connsiteY61" fmla="*/ 911516 h 1523039"/>
                <a:gd name="connsiteX62" fmla="*/ 1540346 w 2979733"/>
                <a:gd name="connsiteY62" fmla="*/ 960553 h 1523039"/>
                <a:gd name="connsiteX63" fmla="*/ 1456694 w 2979733"/>
                <a:gd name="connsiteY63" fmla="*/ 1096127 h 1523039"/>
                <a:gd name="connsiteX64" fmla="*/ 1401888 w 2979733"/>
                <a:gd name="connsiteY64" fmla="*/ 1208624 h 1523039"/>
                <a:gd name="connsiteX65" fmla="*/ 1355735 w 2979733"/>
                <a:gd name="connsiteY65" fmla="*/ 1352851 h 1523039"/>
                <a:gd name="connsiteX66" fmla="*/ 1375927 w 2979733"/>
                <a:gd name="connsiteY66" fmla="*/ 1456694 h 1523039"/>
                <a:gd name="connsiteX67" fmla="*/ 1424964 w 2979733"/>
                <a:gd name="connsiteY67" fmla="*/ 1468233 h 1523039"/>
                <a:gd name="connsiteX68" fmla="*/ 1427849 w 2979733"/>
                <a:gd name="connsiteY68" fmla="*/ 1355735 h 1523039"/>
                <a:gd name="connsiteX69" fmla="*/ 1474002 w 2979733"/>
                <a:gd name="connsiteY69" fmla="*/ 1211508 h 1523039"/>
                <a:gd name="connsiteX70" fmla="*/ 1505732 w 2979733"/>
                <a:gd name="connsiteY70" fmla="*/ 1139395 h 1523039"/>
                <a:gd name="connsiteX71" fmla="*/ 1572076 w 2979733"/>
                <a:gd name="connsiteY71" fmla="*/ 1032667 h 1523039"/>
                <a:gd name="connsiteX72" fmla="*/ 1661497 w 2979733"/>
                <a:gd name="connsiteY72" fmla="*/ 949015 h 1523039"/>
                <a:gd name="connsiteX73" fmla="*/ 1742264 w 2979733"/>
                <a:gd name="connsiteY73" fmla="*/ 848056 h 1523039"/>
                <a:gd name="connsiteX74" fmla="*/ 1782648 w 2979733"/>
                <a:gd name="connsiteY74" fmla="*/ 810557 h 1523039"/>
                <a:gd name="connsiteX75" fmla="*/ 1883607 w 2979733"/>
                <a:gd name="connsiteY75" fmla="*/ 842287 h 1523039"/>
                <a:gd name="connsiteX76" fmla="*/ 2007642 w 2979733"/>
                <a:gd name="connsiteY76" fmla="*/ 908631 h 1523039"/>
                <a:gd name="connsiteX77" fmla="*/ 2163407 w 2979733"/>
                <a:gd name="connsiteY77" fmla="*/ 983629 h 1523039"/>
                <a:gd name="connsiteX78" fmla="*/ 2183599 w 2979733"/>
                <a:gd name="connsiteY78" fmla="*/ 998052 h 1523039"/>
                <a:gd name="connsiteX79" fmla="*/ 2284558 w 2979733"/>
                <a:gd name="connsiteY79" fmla="*/ 1084588 h 1523039"/>
                <a:gd name="connsiteX80" fmla="*/ 2437439 w 2979733"/>
                <a:gd name="connsiteY80" fmla="*/ 1199970 h 1523039"/>
                <a:gd name="connsiteX81" fmla="*/ 2535513 w 2979733"/>
                <a:gd name="connsiteY81" fmla="*/ 1277853 h 1523039"/>
                <a:gd name="connsiteX82" fmla="*/ 2581666 w 2979733"/>
                <a:gd name="connsiteY82" fmla="*/ 1344197 h 1523039"/>
                <a:gd name="connsiteX83" fmla="*/ 2598973 w 2979733"/>
                <a:gd name="connsiteY83" fmla="*/ 1479771 h 1523039"/>
                <a:gd name="connsiteX84" fmla="*/ 2671087 w 2979733"/>
                <a:gd name="connsiteY84" fmla="*/ 1485540 h 1523039"/>
                <a:gd name="connsiteX85" fmla="*/ 2653780 w 2979733"/>
                <a:gd name="connsiteY85" fmla="*/ 1396119 h 1523039"/>
                <a:gd name="connsiteX86" fmla="*/ 2665318 w 2979733"/>
                <a:gd name="connsiteY86" fmla="*/ 1318236 h 1523039"/>
                <a:gd name="connsiteX87" fmla="*/ 2823968 w 2979733"/>
                <a:gd name="connsiteY87" fmla="*/ 1332659 h 1523039"/>
                <a:gd name="connsiteX88" fmla="*/ 2927811 w 2979733"/>
                <a:gd name="connsiteY88" fmla="*/ 1373043 h 1523039"/>
                <a:gd name="connsiteX89" fmla="*/ 2979733 w 2979733"/>
                <a:gd name="connsiteY89" fmla="*/ 1390350 h 1523039"/>
                <a:gd name="connsiteX90" fmla="*/ 2973964 w 2979733"/>
                <a:gd name="connsiteY90" fmla="*/ 1240354 h 1523039"/>
                <a:gd name="connsiteX91" fmla="*/ 2959541 w 2979733"/>
                <a:gd name="connsiteY91" fmla="*/ 1145164 h 1523039"/>
                <a:gd name="connsiteX92" fmla="*/ 2763392 w 2979733"/>
                <a:gd name="connsiteY92" fmla="*/ 1107665 h 1523039"/>
                <a:gd name="connsiteX93" fmla="*/ 2607627 w 2979733"/>
                <a:gd name="connsiteY93" fmla="*/ 1047089 h 1523039"/>
                <a:gd name="connsiteX94" fmla="*/ 2472053 w 2979733"/>
                <a:gd name="connsiteY94" fmla="*/ 957669 h 1523039"/>
                <a:gd name="connsiteX95" fmla="*/ 2350903 w 2979733"/>
                <a:gd name="connsiteY95" fmla="*/ 868248 h 1523039"/>
                <a:gd name="connsiteX96" fmla="*/ 2192253 w 2979733"/>
                <a:gd name="connsiteY96" fmla="*/ 781711 h 1523039"/>
                <a:gd name="connsiteX97" fmla="*/ 2053795 w 2979733"/>
                <a:gd name="connsiteY97" fmla="*/ 703829 h 1523039"/>
                <a:gd name="connsiteX98" fmla="*/ 1981681 w 2979733"/>
                <a:gd name="connsiteY98" fmla="*/ 617293 h 1523039"/>
                <a:gd name="connsiteX99" fmla="*/ 1892260 w 2979733"/>
                <a:gd name="connsiteY99" fmla="*/ 487488 h 1523039"/>
                <a:gd name="connsiteX100" fmla="*/ 1851877 w 2979733"/>
                <a:gd name="connsiteY100" fmla="*/ 314416 h 1523039"/>
                <a:gd name="connsiteX101" fmla="*/ 1814378 w 2979733"/>
                <a:gd name="connsiteY101" fmla="*/ 152881 h 1523039"/>
                <a:gd name="connsiteX102" fmla="*/ 1776879 w 2979733"/>
                <a:gd name="connsiteY102" fmla="*/ 49038 h 1523039"/>
                <a:gd name="connsiteX103" fmla="*/ 1765340 w 2979733"/>
                <a:gd name="connsiteY103" fmla="*/ 0 h 1523039"/>
                <a:gd name="connsiteX0" fmla="*/ 533641 w 2979733"/>
                <a:gd name="connsiteY0" fmla="*/ 972557 h 1575427"/>
                <a:gd name="connsiteX1" fmla="*/ 452874 w 2979733"/>
                <a:gd name="connsiteY1" fmla="*/ 966788 h 1575427"/>
                <a:gd name="connsiteX2" fmla="*/ 380760 w 2979733"/>
                <a:gd name="connsiteY2" fmla="*/ 958135 h 1575427"/>
                <a:gd name="connsiteX3" fmla="*/ 308646 w 2979733"/>
                <a:gd name="connsiteY3" fmla="*/ 929289 h 1575427"/>
                <a:gd name="connsiteX4" fmla="*/ 256725 w 2979733"/>
                <a:gd name="connsiteY4" fmla="*/ 903328 h 1575427"/>
                <a:gd name="connsiteX5" fmla="*/ 204803 w 2979733"/>
                <a:gd name="connsiteY5" fmla="*/ 886021 h 1575427"/>
                <a:gd name="connsiteX6" fmla="*/ 152881 w 2979733"/>
                <a:gd name="connsiteY6" fmla="*/ 857176 h 1575427"/>
                <a:gd name="connsiteX7" fmla="*/ 89421 w 2979733"/>
                <a:gd name="connsiteY7" fmla="*/ 854291 h 1575427"/>
                <a:gd name="connsiteX8" fmla="*/ 54807 w 2979733"/>
                <a:gd name="connsiteY8" fmla="*/ 871598 h 1575427"/>
                <a:gd name="connsiteX9" fmla="*/ 115382 w 2979733"/>
                <a:gd name="connsiteY9" fmla="*/ 920636 h 1575427"/>
                <a:gd name="connsiteX10" fmla="*/ 190380 w 2979733"/>
                <a:gd name="connsiteY10" fmla="*/ 958135 h 1575427"/>
                <a:gd name="connsiteX11" fmla="*/ 294224 w 2979733"/>
                <a:gd name="connsiteY11" fmla="*/ 989865 h 1575427"/>
                <a:gd name="connsiteX12" fmla="*/ 392298 w 2979733"/>
                <a:gd name="connsiteY12" fmla="*/ 1012941 h 1575427"/>
                <a:gd name="connsiteX13" fmla="*/ 470181 w 2979733"/>
                <a:gd name="connsiteY13" fmla="*/ 1027364 h 1575427"/>
                <a:gd name="connsiteX14" fmla="*/ 550948 w 2979733"/>
                <a:gd name="connsiteY14" fmla="*/ 1036017 h 1575427"/>
                <a:gd name="connsiteX15" fmla="*/ 614408 w 2979733"/>
                <a:gd name="connsiteY15" fmla="*/ 1044671 h 1575427"/>
                <a:gd name="connsiteX16" fmla="*/ 695175 w 2979733"/>
                <a:gd name="connsiteY16" fmla="*/ 1064863 h 1575427"/>
                <a:gd name="connsiteX17" fmla="*/ 761520 w 2979733"/>
                <a:gd name="connsiteY17" fmla="*/ 1082170 h 1575427"/>
                <a:gd name="connsiteX18" fmla="*/ 845171 w 2979733"/>
                <a:gd name="connsiteY18" fmla="*/ 1099477 h 1575427"/>
                <a:gd name="connsiteX19" fmla="*/ 882670 w 2979733"/>
                <a:gd name="connsiteY19" fmla="*/ 1116785 h 1575427"/>
                <a:gd name="connsiteX20" fmla="*/ 874017 w 2979733"/>
                <a:gd name="connsiteY20" fmla="*/ 1139861 h 1575427"/>
                <a:gd name="connsiteX21" fmla="*/ 819210 w 2979733"/>
                <a:gd name="connsiteY21" fmla="*/ 1194667 h 1575427"/>
                <a:gd name="connsiteX22" fmla="*/ 775942 w 2979733"/>
                <a:gd name="connsiteY22" fmla="*/ 1255243 h 1575427"/>
                <a:gd name="connsiteX23" fmla="*/ 752866 w 2979733"/>
                <a:gd name="connsiteY23" fmla="*/ 1301395 h 1575427"/>
                <a:gd name="connsiteX24" fmla="*/ 735559 w 2979733"/>
                <a:gd name="connsiteY24" fmla="*/ 1356202 h 1575427"/>
                <a:gd name="connsiteX25" fmla="*/ 700944 w 2979733"/>
                <a:gd name="connsiteY25" fmla="*/ 1413893 h 1575427"/>
                <a:gd name="connsiteX26" fmla="*/ 623062 w 2979733"/>
                <a:gd name="connsiteY26" fmla="*/ 1457161 h 1575427"/>
                <a:gd name="connsiteX27" fmla="*/ 562486 w 2979733"/>
                <a:gd name="connsiteY27" fmla="*/ 1488891 h 1575427"/>
                <a:gd name="connsiteX28" fmla="*/ 490373 w 2979733"/>
                <a:gd name="connsiteY28" fmla="*/ 1520621 h 1575427"/>
                <a:gd name="connsiteX29" fmla="*/ 409605 w 2979733"/>
                <a:gd name="connsiteY29" fmla="*/ 1523505 h 1575427"/>
                <a:gd name="connsiteX30" fmla="*/ 320185 w 2979733"/>
                <a:gd name="connsiteY30" fmla="*/ 1511967 h 1575427"/>
                <a:gd name="connsiteX31" fmla="*/ 216341 w 2979733"/>
                <a:gd name="connsiteY31" fmla="*/ 1477352 h 1575427"/>
                <a:gd name="connsiteX32" fmla="*/ 152881 w 2979733"/>
                <a:gd name="connsiteY32" fmla="*/ 1419662 h 1575427"/>
                <a:gd name="connsiteX33" fmla="*/ 112497 w 2979733"/>
                <a:gd name="connsiteY33" fmla="*/ 1402354 h 1575427"/>
                <a:gd name="connsiteX34" fmla="*/ 37499 w 2979733"/>
                <a:gd name="connsiteY34" fmla="*/ 1399470 h 1575427"/>
                <a:gd name="connsiteX35" fmla="*/ 2885 w 2979733"/>
                <a:gd name="connsiteY35" fmla="*/ 1399470 h 1575427"/>
                <a:gd name="connsiteX36" fmla="*/ 0 w 2979733"/>
                <a:gd name="connsiteY36" fmla="*/ 1442738 h 1575427"/>
                <a:gd name="connsiteX37" fmla="*/ 106728 w 2979733"/>
                <a:gd name="connsiteY37" fmla="*/ 1506198 h 1575427"/>
                <a:gd name="connsiteX38" fmla="*/ 224995 w 2979733"/>
                <a:gd name="connsiteY38" fmla="*/ 1543697 h 1575427"/>
                <a:gd name="connsiteX39" fmla="*/ 297108 w 2979733"/>
                <a:gd name="connsiteY39" fmla="*/ 1572542 h 1575427"/>
                <a:gd name="connsiteX40" fmla="*/ 325954 w 2979733"/>
                <a:gd name="connsiteY40" fmla="*/ 1572542 h 1575427"/>
                <a:gd name="connsiteX41" fmla="*/ 441335 w 2979733"/>
                <a:gd name="connsiteY41" fmla="*/ 1575427 h 1575427"/>
                <a:gd name="connsiteX42" fmla="*/ 478834 w 2979733"/>
                <a:gd name="connsiteY42" fmla="*/ 1575427 h 1575427"/>
                <a:gd name="connsiteX43" fmla="*/ 602870 w 2979733"/>
                <a:gd name="connsiteY43" fmla="*/ 1563889 h 1575427"/>
                <a:gd name="connsiteX44" fmla="*/ 625946 w 2979733"/>
                <a:gd name="connsiteY44" fmla="*/ 1546581 h 1575427"/>
                <a:gd name="connsiteX45" fmla="*/ 666330 w 2979733"/>
                <a:gd name="connsiteY45" fmla="*/ 1520621 h 1575427"/>
                <a:gd name="connsiteX46" fmla="*/ 686521 w 2979733"/>
                <a:gd name="connsiteY46" fmla="*/ 1503313 h 1575427"/>
                <a:gd name="connsiteX47" fmla="*/ 695175 w 2979733"/>
                <a:gd name="connsiteY47" fmla="*/ 1497544 h 1575427"/>
                <a:gd name="connsiteX48" fmla="*/ 721136 w 2979733"/>
                <a:gd name="connsiteY48" fmla="*/ 1468699 h 1575427"/>
                <a:gd name="connsiteX49" fmla="*/ 804788 w 2979733"/>
                <a:gd name="connsiteY49" fmla="*/ 1364855 h 1575427"/>
                <a:gd name="connsiteX50" fmla="*/ 848056 w 2979733"/>
                <a:gd name="connsiteY50" fmla="*/ 1255243 h 1575427"/>
                <a:gd name="connsiteX51" fmla="*/ 891324 w 2979733"/>
                <a:gd name="connsiteY51" fmla="*/ 1214859 h 1575427"/>
                <a:gd name="connsiteX52" fmla="*/ 925938 w 2979733"/>
                <a:gd name="connsiteY52" fmla="*/ 1191783 h 1575427"/>
                <a:gd name="connsiteX53" fmla="*/ 972091 w 2979733"/>
                <a:gd name="connsiteY53" fmla="*/ 1160053 h 1575427"/>
                <a:gd name="connsiteX54" fmla="*/ 1075935 w 2979733"/>
                <a:gd name="connsiteY54" fmla="*/ 1148515 h 1575427"/>
                <a:gd name="connsiteX55" fmla="*/ 1191316 w 2979733"/>
                <a:gd name="connsiteY55" fmla="*/ 1139861 h 1575427"/>
                <a:gd name="connsiteX56" fmla="*/ 1312467 w 2979733"/>
                <a:gd name="connsiteY56" fmla="*/ 1119669 h 1575427"/>
                <a:gd name="connsiteX57" fmla="*/ 1384581 w 2979733"/>
                <a:gd name="connsiteY57" fmla="*/ 1076401 h 1575427"/>
                <a:gd name="connsiteX58" fmla="*/ 1485540 w 2979733"/>
                <a:gd name="connsiteY58" fmla="*/ 1015826 h 1575427"/>
                <a:gd name="connsiteX59" fmla="*/ 1566307 w 2979733"/>
                <a:gd name="connsiteY59" fmla="*/ 958135 h 1575427"/>
                <a:gd name="connsiteX60" fmla="*/ 1603806 w 2979733"/>
                <a:gd name="connsiteY60" fmla="*/ 935058 h 1575427"/>
                <a:gd name="connsiteX61" fmla="*/ 1621113 w 2979733"/>
                <a:gd name="connsiteY61" fmla="*/ 963904 h 1575427"/>
                <a:gd name="connsiteX62" fmla="*/ 1540346 w 2979733"/>
                <a:gd name="connsiteY62" fmla="*/ 1012941 h 1575427"/>
                <a:gd name="connsiteX63" fmla="*/ 1456694 w 2979733"/>
                <a:gd name="connsiteY63" fmla="*/ 1148515 h 1575427"/>
                <a:gd name="connsiteX64" fmla="*/ 1401888 w 2979733"/>
                <a:gd name="connsiteY64" fmla="*/ 1261012 h 1575427"/>
                <a:gd name="connsiteX65" fmla="*/ 1355735 w 2979733"/>
                <a:gd name="connsiteY65" fmla="*/ 1405239 h 1575427"/>
                <a:gd name="connsiteX66" fmla="*/ 1375927 w 2979733"/>
                <a:gd name="connsiteY66" fmla="*/ 1509082 h 1575427"/>
                <a:gd name="connsiteX67" fmla="*/ 1424964 w 2979733"/>
                <a:gd name="connsiteY67" fmla="*/ 1520621 h 1575427"/>
                <a:gd name="connsiteX68" fmla="*/ 1427849 w 2979733"/>
                <a:gd name="connsiteY68" fmla="*/ 1408123 h 1575427"/>
                <a:gd name="connsiteX69" fmla="*/ 1474002 w 2979733"/>
                <a:gd name="connsiteY69" fmla="*/ 1263896 h 1575427"/>
                <a:gd name="connsiteX70" fmla="*/ 1505732 w 2979733"/>
                <a:gd name="connsiteY70" fmla="*/ 1191783 h 1575427"/>
                <a:gd name="connsiteX71" fmla="*/ 1572076 w 2979733"/>
                <a:gd name="connsiteY71" fmla="*/ 1085055 h 1575427"/>
                <a:gd name="connsiteX72" fmla="*/ 1661497 w 2979733"/>
                <a:gd name="connsiteY72" fmla="*/ 1001403 h 1575427"/>
                <a:gd name="connsiteX73" fmla="*/ 1742264 w 2979733"/>
                <a:gd name="connsiteY73" fmla="*/ 900444 h 1575427"/>
                <a:gd name="connsiteX74" fmla="*/ 1782648 w 2979733"/>
                <a:gd name="connsiteY74" fmla="*/ 862945 h 1575427"/>
                <a:gd name="connsiteX75" fmla="*/ 1883607 w 2979733"/>
                <a:gd name="connsiteY75" fmla="*/ 894675 h 1575427"/>
                <a:gd name="connsiteX76" fmla="*/ 2007642 w 2979733"/>
                <a:gd name="connsiteY76" fmla="*/ 961019 h 1575427"/>
                <a:gd name="connsiteX77" fmla="*/ 2163407 w 2979733"/>
                <a:gd name="connsiteY77" fmla="*/ 1036017 h 1575427"/>
                <a:gd name="connsiteX78" fmla="*/ 2183599 w 2979733"/>
                <a:gd name="connsiteY78" fmla="*/ 1050440 h 1575427"/>
                <a:gd name="connsiteX79" fmla="*/ 2284558 w 2979733"/>
                <a:gd name="connsiteY79" fmla="*/ 1136976 h 1575427"/>
                <a:gd name="connsiteX80" fmla="*/ 2437439 w 2979733"/>
                <a:gd name="connsiteY80" fmla="*/ 1252358 h 1575427"/>
                <a:gd name="connsiteX81" fmla="*/ 2535513 w 2979733"/>
                <a:gd name="connsiteY81" fmla="*/ 1330241 h 1575427"/>
                <a:gd name="connsiteX82" fmla="*/ 2581666 w 2979733"/>
                <a:gd name="connsiteY82" fmla="*/ 1396585 h 1575427"/>
                <a:gd name="connsiteX83" fmla="*/ 2598973 w 2979733"/>
                <a:gd name="connsiteY83" fmla="*/ 1532159 h 1575427"/>
                <a:gd name="connsiteX84" fmla="*/ 2671087 w 2979733"/>
                <a:gd name="connsiteY84" fmla="*/ 1537928 h 1575427"/>
                <a:gd name="connsiteX85" fmla="*/ 2653780 w 2979733"/>
                <a:gd name="connsiteY85" fmla="*/ 1448507 h 1575427"/>
                <a:gd name="connsiteX86" fmla="*/ 2665318 w 2979733"/>
                <a:gd name="connsiteY86" fmla="*/ 1370624 h 1575427"/>
                <a:gd name="connsiteX87" fmla="*/ 2823968 w 2979733"/>
                <a:gd name="connsiteY87" fmla="*/ 1385047 h 1575427"/>
                <a:gd name="connsiteX88" fmla="*/ 2927811 w 2979733"/>
                <a:gd name="connsiteY88" fmla="*/ 1425431 h 1575427"/>
                <a:gd name="connsiteX89" fmla="*/ 2979733 w 2979733"/>
                <a:gd name="connsiteY89" fmla="*/ 1442738 h 1575427"/>
                <a:gd name="connsiteX90" fmla="*/ 2973964 w 2979733"/>
                <a:gd name="connsiteY90" fmla="*/ 1292742 h 1575427"/>
                <a:gd name="connsiteX91" fmla="*/ 2959541 w 2979733"/>
                <a:gd name="connsiteY91" fmla="*/ 1197552 h 1575427"/>
                <a:gd name="connsiteX92" fmla="*/ 2763392 w 2979733"/>
                <a:gd name="connsiteY92" fmla="*/ 1160053 h 1575427"/>
                <a:gd name="connsiteX93" fmla="*/ 2607627 w 2979733"/>
                <a:gd name="connsiteY93" fmla="*/ 1099477 h 1575427"/>
                <a:gd name="connsiteX94" fmla="*/ 2472053 w 2979733"/>
                <a:gd name="connsiteY94" fmla="*/ 1010057 h 1575427"/>
                <a:gd name="connsiteX95" fmla="*/ 2350903 w 2979733"/>
                <a:gd name="connsiteY95" fmla="*/ 920636 h 1575427"/>
                <a:gd name="connsiteX96" fmla="*/ 2192253 w 2979733"/>
                <a:gd name="connsiteY96" fmla="*/ 834099 h 1575427"/>
                <a:gd name="connsiteX97" fmla="*/ 2053795 w 2979733"/>
                <a:gd name="connsiteY97" fmla="*/ 756217 h 1575427"/>
                <a:gd name="connsiteX98" fmla="*/ 1981681 w 2979733"/>
                <a:gd name="connsiteY98" fmla="*/ 669681 h 1575427"/>
                <a:gd name="connsiteX99" fmla="*/ 1892260 w 2979733"/>
                <a:gd name="connsiteY99" fmla="*/ 539876 h 1575427"/>
                <a:gd name="connsiteX100" fmla="*/ 1851877 w 2979733"/>
                <a:gd name="connsiteY100" fmla="*/ 366804 h 1575427"/>
                <a:gd name="connsiteX101" fmla="*/ 1814378 w 2979733"/>
                <a:gd name="connsiteY101" fmla="*/ 205269 h 1575427"/>
                <a:gd name="connsiteX102" fmla="*/ 1776879 w 2979733"/>
                <a:gd name="connsiteY102" fmla="*/ 101426 h 1575427"/>
                <a:gd name="connsiteX103" fmla="*/ 1727240 w 2979733"/>
                <a:gd name="connsiteY103" fmla="*/ 0 h 1575427"/>
                <a:gd name="connsiteX0" fmla="*/ 533641 w 2979733"/>
                <a:gd name="connsiteY0" fmla="*/ 972557 h 2435021"/>
                <a:gd name="connsiteX1" fmla="*/ 452874 w 2979733"/>
                <a:gd name="connsiteY1" fmla="*/ 966788 h 2435021"/>
                <a:gd name="connsiteX2" fmla="*/ 380760 w 2979733"/>
                <a:gd name="connsiteY2" fmla="*/ 958135 h 2435021"/>
                <a:gd name="connsiteX3" fmla="*/ 308646 w 2979733"/>
                <a:gd name="connsiteY3" fmla="*/ 929289 h 2435021"/>
                <a:gd name="connsiteX4" fmla="*/ 256725 w 2979733"/>
                <a:gd name="connsiteY4" fmla="*/ 903328 h 2435021"/>
                <a:gd name="connsiteX5" fmla="*/ 204803 w 2979733"/>
                <a:gd name="connsiteY5" fmla="*/ 886021 h 2435021"/>
                <a:gd name="connsiteX6" fmla="*/ 152881 w 2979733"/>
                <a:gd name="connsiteY6" fmla="*/ 857176 h 2435021"/>
                <a:gd name="connsiteX7" fmla="*/ 89421 w 2979733"/>
                <a:gd name="connsiteY7" fmla="*/ 854291 h 2435021"/>
                <a:gd name="connsiteX8" fmla="*/ 54807 w 2979733"/>
                <a:gd name="connsiteY8" fmla="*/ 871598 h 2435021"/>
                <a:gd name="connsiteX9" fmla="*/ 115382 w 2979733"/>
                <a:gd name="connsiteY9" fmla="*/ 920636 h 2435021"/>
                <a:gd name="connsiteX10" fmla="*/ 190380 w 2979733"/>
                <a:gd name="connsiteY10" fmla="*/ 958135 h 2435021"/>
                <a:gd name="connsiteX11" fmla="*/ 294224 w 2979733"/>
                <a:gd name="connsiteY11" fmla="*/ 989865 h 2435021"/>
                <a:gd name="connsiteX12" fmla="*/ 392298 w 2979733"/>
                <a:gd name="connsiteY12" fmla="*/ 1012941 h 2435021"/>
                <a:gd name="connsiteX13" fmla="*/ 470181 w 2979733"/>
                <a:gd name="connsiteY13" fmla="*/ 1027364 h 2435021"/>
                <a:gd name="connsiteX14" fmla="*/ 550948 w 2979733"/>
                <a:gd name="connsiteY14" fmla="*/ 1036017 h 2435021"/>
                <a:gd name="connsiteX15" fmla="*/ 614408 w 2979733"/>
                <a:gd name="connsiteY15" fmla="*/ 1044671 h 2435021"/>
                <a:gd name="connsiteX16" fmla="*/ 695175 w 2979733"/>
                <a:gd name="connsiteY16" fmla="*/ 1064863 h 2435021"/>
                <a:gd name="connsiteX17" fmla="*/ 761520 w 2979733"/>
                <a:gd name="connsiteY17" fmla="*/ 1082170 h 2435021"/>
                <a:gd name="connsiteX18" fmla="*/ 845171 w 2979733"/>
                <a:gd name="connsiteY18" fmla="*/ 1099477 h 2435021"/>
                <a:gd name="connsiteX19" fmla="*/ 882670 w 2979733"/>
                <a:gd name="connsiteY19" fmla="*/ 1116785 h 2435021"/>
                <a:gd name="connsiteX20" fmla="*/ 874017 w 2979733"/>
                <a:gd name="connsiteY20" fmla="*/ 1139861 h 2435021"/>
                <a:gd name="connsiteX21" fmla="*/ 819210 w 2979733"/>
                <a:gd name="connsiteY21" fmla="*/ 1194667 h 2435021"/>
                <a:gd name="connsiteX22" fmla="*/ 775942 w 2979733"/>
                <a:gd name="connsiteY22" fmla="*/ 1255243 h 2435021"/>
                <a:gd name="connsiteX23" fmla="*/ 752866 w 2979733"/>
                <a:gd name="connsiteY23" fmla="*/ 1301395 h 2435021"/>
                <a:gd name="connsiteX24" fmla="*/ 735559 w 2979733"/>
                <a:gd name="connsiteY24" fmla="*/ 1356202 h 2435021"/>
                <a:gd name="connsiteX25" fmla="*/ 700944 w 2979733"/>
                <a:gd name="connsiteY25" fmla="*/ 1413893 h 2435021"/>
                <a:gd name="connsiteX26" fmla="*/ 623062 w 2979733"/>
                <a:gd name="connsiteY26" fmla="*/ 1457161 h 2435021"/>
                <a:gd name="connsiteX27" fmla="*/ 562486 w 2979733"/>
                <a:gd name="connsiteY27" fmla="*/ 1488891 h 2435021"/>
                <a:gd name="connsiteX28" fmla="*/ 490373 w 2979733"/>
                <a:gd name="connsiteY28" fmla="*/ 1520621 h 2435021"/>
                <a:gd name="connsiteX29" fmla="*/ 409605 w 2979733"/>
                <a:gd name="connsiteY29" fmla="*/ 1523505 h 2435021"/>
                <a:gd name="connsiteX30" fmla="*/ 320185 w 2979733"/>
                <a:gd name="connsiteY30" fmla="*/ 1511967 h 2435021"/>
                <a:gd name="connsiteX31" fmla="*/ 216341 w 2979733"/>
                <a:gd name="connsiteY31" fmla="*/ 1477352 h 2435021"/>
                <a:gd name="connsiteX32" fmla="*/ 152881 w 2979733"/>
                <a:gd name="connsiteY32" fmla="*/ 1419662 h 2435021"/>
                <a:gd name="connsiteX33" fmla="*/ 112497 w 2979733"/>
                <a:gd name="connsiteY33" fmla="*/ 1402354 h 2435021"/>
                <a:gd name="connsiteX34" fmla="*/ 37499 w 2979733"/>
                <a:gd name="connsiteY34" fmla="*/ 1399470 h 2435021"/>
                <a:gd name="connsiteX35" fmla="*/ 2885 w 2979733"/>
                <a:gd name="connsiteY35" fmla="*/ 1399470 h 2435021"/>
                <a:gd name="connsiteX36" fmla="*/ 0 w 2979733"/>
                <a:gd name="connsiteY36" fmla="*/ 1442738 h 2435021"/>
                <a:gd name="connsiteX37" fmla="*/ 106728 w 2979733"/>
                <a:gd name="connsiteY37" fmla="*/ 1506198 h 2435021"/>
                <a:gd name="connsiteX38" fmla="*/ 224995 w 2979733"/>
                <a:gd name="connsiteY38" fmla="*/ 1543697 h 2435021"/>
                <a:gd name="connsiteX39" fmla="*/ 297108 w 2979733"/>
                <a:gd name="connsiteY39" fmla="*/ 1572542 h 2435021"/>
                <a:gd name="connsiteX40" fmla="*/ 325954 w 2979733"/>
                <a:gd name="connsiteY40" fmla="*/ 1572542 h 2435021"/>
                <a:gd name="connsiteX41" fmla="*/ 441335 w 2979733"/>
                <a:gd name="connsiteY41" fmla="*/ 1575427 h 2435021"/>
                <a:gd name="connsiteX42" fmla="*/ 478834 w 2979733"/>
                <a:gd name="connsiteY42" fmla="*/ 1575427 h 2435021"/>
                <a:gd name="connsiteX43" fmla="*/ 602870 w 2979733"/>
                <a:gd name="connsiteY43" fmla="*/ 1563889 h 2435021"/>
                <a:gd name="connsiteX44" fmla="*/ 625946 w 2979733"/>
                <a:gd name="connsiteY44" fmla="*/ 1546581 h 2435021"/>
                <a:gd name="connsiteX45" fmla="*/ 666330 w 2979733"/>
                <a:gd name="connsiteY45" fmla="*/ 1520621 h 2435021"/>
                <a:gd name="connsiteX46" fmla="*/ 686521 w 2979733"/>
                <a:gd name="connsiteY46" fmla="*/ 1503313 h 2435021"/>
                <a:gd name="connsiteX47" fmla="*/ 695175 w 2979733"/>
                <a:gd name="connsiteY47" fmla="*/ 1497544 h 2435021"/>
                <a:gd name="connsiteX48" fmla="*/ 721136 w 2979733"/>
                <a:gd name="connsiteY48" fmla="*/ 1468699 h 2435021"/>
                <a:gd name="connsiteX49" fmla="*/ 804788 w 2979733"/>
                <a:gd name="connsiteY49" fmla="*/ 1364855 h 2435021"/>
                <a:gd name="connsiteX50" fmla="*/ 848056 w 2979733"/>
                <a:gd name="connsiteY50" fmla="*/ 1255243 h 2435021"/>
                <a:gd name="connsiteX51" fmla="*/ 891324 w 2979733"/>
                <a:gd name="connsiteY51" fmla="*/ 1214859 h 2435021"/>
                <a:gd name="connsiteX52" fmla="*/ 925938 w 2979733"/>
                <a:gd name="connsiteY52" fmla="*/ 1191783 h 2435021"/>
                <a:gd name="connsiteX53" fmla="*/ 972091 w 2979733"/>
                <a:gd name="connsiteY53" fmla="*/ 1160053 h 2435021"/>
                <a:gd name="connsiteX54" fmla="*/ 1075935 w 2979733"/>
                <a:gd name="connsiteY54" fmla="*/ 1148515 h 2435021"/>
                <a:gd name="connsiteX55" fmla="*/ 1191316 w 2979733"/>
                <a:gd name="connsiteY55" fmla="*/ 1139861 h 2435021"/>
                <a:gd name="connsiteX56" fmla="*/ 1312467 w 2979733"/>
                <a:gd name="connsiteY56" fmla="*/ 1119669 h 2435021"/>
                <a:gd name="connsiteX57" fmla="*/ 1384581 w 2979733"/>
                <a:gd name="connsiteY57" fmla="*/ 1076401 h 2435021"/>
                <a:gd name="connsiteX58" fmla="*/ 1485540 w 2979733"/>
                <a:gd name="connsiteY58" fmla="*/ 1015826 h 2435021"/>
                <a:gd name="connsiteX59" fmla="*/ 1566307 w 2979733"/>
                <a:gd name="connsiteY59" fmla="*/ 958135 h 2435021"/>
                <a:gd name="connsiteX60" fmla="*/ 1603806 w 2979733"/>
                <a:gd name="connsiteY60" fmla="*/ 935058 h 2435021"/>
                <a:gd name="connsiteX61" fmla="*/ 1621113 w 2979733"/>
                <a:gd name="connsiteY61" fmla="*/ 963904 h 2435021"/>
                <a:gd name="connsiteX62" fmla="*/ 1540346 w 2979733"/>
                <a:gd name="connsiteY62" fmla="*/ 1012941 h 2435021"/>
                <a:gd name="connsiteX63" fmla="*/ 1456694 w 2979733"/>
                <a:gd name="connsiteY63" fmla="*/ 1148515 h 2435021"/>
                <a:gd name="connsiteX64" fmla="*/ 1401888 w 2979733"/>
                <a:gd name="connsiteY64" fmla="*/ 1261012 h 2435021"/>
                <a:gd name="connsiteX65" fmla="*/ 1355735 w 2979733"/>
                <a:gd name="connsiteY65" fmla="*/ 1405239 h 2435021"/>
                <a:gd name="connsiteX66" fmla="*/ 1375927 w 2979733"/>
                <a:gd name="connsiteY66" fmla="*/ 1509082 h 2435021"/>
                <a:gd name="connsiteX67" fmla="*/ 1391626 w 2979733"/>
                <a:gd name="connsiteY67" fmla="*/ 2435021 h 2435021"/>
                <a:gd name="connsiteX68" fmla="*/ 1427849 w 2979733"/>
                <a:gd name="connsiteY68" fmla="*/ 1408123 h 2435021"/>
                <a:gd name="connsiteX69" fmla="*/ 1474002 w 2979733"/>
                <a:gd name="connsiteY69" fmla="*/ 1263896 h 2435021"/>
                <a:gd name="connsiteX70" fmla="*/ 1505732 w 2979733"/>
                <a:gd name="connsiteY70" fmla="*/ 1191783 h 2435021"/>
                <a:gd name="connsiteX71" fmla="*/ 1572076 w 2979733"/>
                <a:gd name="connsiteY71" fmla="*/ 1085055 h 2435021"/>
                <a:gd name="connsiteX72" fmla="*/ 1661497 w 2979733"/>
                <a:gd name="connsiteY72" fmla="*/ 1001403 h 2435021"/>
                <a:gd name="connsiteX73" fmla="*/ 1742264 w 2979733"/>
                <a:gd name="connsiteY73" fmla="*/ 900444 h 2435021"/>
                <a:gd name="connsiteX74" fmla="*/ 1782648 w 2979733"/>
                <a:gd name="connsiteY74" fmla="*/ 862945 h 2435021"/>
                <a:gd name="connsiteX75" fmla="*/ 1883607 w 2979733"/>
                <a:gd name="connsiteY75" fmla="*/ 894675 h 2435021"/>
                <a:gd name="connsiteX76" fmla="*/ 2007642 w 2979733"/>
                <a:gd name="connsiteY76" fmla="*/ 961019 h 2435021"/>
                <a:gd name="connsiteX77" fmla="*/ 2163407 w 2979733"/>
                <a:gd name="connsiteY77" fmla="*/ 1036017 h 2435021"/>
                <a:gd name="connsiteX78" fmla="*/ 2183599 w 2979733"/>
                <a:gd name="connsiteY78" fmla="*/ 1050440 h 2435021"/>
                <a:gd name="connsiteX79" fmla="*/ 2284558 w 2979733"/>
                <a:gd name="connsiteY79" fmla="*/ 1136976 h 2435021"/>
                <a:gd name="connsiteX80" fmla="*/ 2437439 w 2979733"/>
                <a:gd name="connsiteY80" fmla="*/ 1252358 h 2435021"/>
                <a:gd name="connsiteX81" fmla="*/ 2535513 w 2979733"/>
                <a:gd name="connsiteY81" fmla="*/ 1330241 h 2435021"/>
                <a:gd name="connsiteX82" fmla="*/ 2581666 w 2979733"/>
                <a:gd name="connsiteY82" fmla="*/ 1396585 h 2435021"/>
                <a:gd name="connsiteX83" fmla="*/ 2598973 w 2979733"/>
                <a:gd name="connsiteY83" fmla="*/ 1532159 h 2435021"/>
                <a:gd name="connsiteX84" fmla="*/ 2671087 w 2979733"/>
                <a:gd name="connsiteY84" fmla="*/ 1537928 h 2435021"/>
                <a:gd name="connsiteX85" fmla="*/ 2653780 w 2979733"/>
                <a:gd name="connsiteY85" fmla="*/ 1448507 h 2435021"/>
                <a:gd name="connsiteX86" fmla="*/ 2665318 w 2979733"/>
                <a:gd name="connsiteY86" fmla="*/ 1370624 h 2435021"/>
                <a:gd name="connsiteX87" fmla="*/ 2823968 w 2979733"/>
                <a:gd name="connsiteY87" fmla="*/ 1385047 h 2435021"/>
                <a:gd name="connsiteX88" fmla="*/ 2927811 w 2979733"/>
                <a:gd name="connsiteY88" fmla="*/ 1425431 h 2435021"/>
                <a:gd name="connsiteX89" fmla="*/ 2979733 w 2979733"/>
                <a:gd name="connsiteY89" fmla="*/ 1442738 h 2435021"/>
                <a:gd name="connsiteX90" fmla="*/ 2973964 w 2979733"/>
                <a:gd name="connsiteY90" fmla="*/ 1292742 h 2435021"/>
                <a:gd name="connsiteX91" fmla="*/ 2959541 w 2979733"/>
                <a:gd name="connsiteY91" fmla="*/ 1197552 h 2435021"/>
                <a:gd name="connsiteX92" fmla="*/ 2763392 w 2979733"/>
                <a:gd name="connsiteY92" fmla="*/ 1160053 h 2435021"/>
                <a:gd name="connsiteX93" fmla="*/ 2607627 w 2979733"/>
                <a:gd name="connsiteY93" fmla="*/ 1099477 h 2435021"/>
                <a:gd name="connsiteX94" fmla="*/ 2472053 w 2979733"/>
                <a:gd name="connsiteY94" fmla="*/ 1010057 h 2435021"/>
                <a:gd name="connsiteX95" fmla="*/ 2350903 w 2979733"/>
                <a:gd name="connsiteY95" fmla="*/ 920636 h 2435021"/>
                <a:gd name="connsiteX96" fmla="*/ 2192253 w 2979733"/>
                <a:gd name="connsiteY96" fmla="*/ 834099 h 2435021"/>
                <a:gd name="connsiteX97" fmla="*/ 2053795 w 2979733"/>
                <a:gd name="connsiteY97" fmla="*/ 756217 h 2435021"/>
                <a:gd name="connsiteX98" fmla="*/ 1981681 w 2979733"/>
                <a:gd name="connsiteY98" fmla="*/ 669681 h 2435021"/>
                <a:gd name="connsiteX99" fmla="*/ 1892260 w 2979733"/>
                <a:gd name="connsiteY99" fmla="*/ 539876 h 2435021"/>
                <a:gd name="connsiteX100" fmla="*/ 1851877 w 2979733"/>
                <a:gd name="connsiteY100" fmla="*/ 366804 h 2435021"/>
                <a:gd name="connsiteX101" fmla="*/ 1814378 w 2979733"/>
                <a:gd name="connsiteY101" fmla="*/ 205269 h 2435021"/>
                <a:gd name="connsiteX102" fmla="*/ 1776879 w 2979733"/>
                <a:gd name="connsiteY102" fmla="*/ 101426 h 2435021"/>
                <a:gd name="connsiteX103" fmla="*/ 1727240 w 2979733"/>
                <a:gd name="connsiteY103" fmla="*/ 0 h 2435021"/>
                <a:gd name="connsiteX0" fmla="*/ 533641 w 2979733"/>
                <a:gd name="connsiteY0" fmla="*/ 972557 h 2624744"/>
                <a:gd name="connsiteX1" fmla="*/ 452874 w 2979733"/>
                <a:gd name="connsiteY1" fmla="*/ 966788 h 2624744"/>
                <a:gd name="connsiteX2" fmla="*/ 380760 w 2979733"/>
                <a:gd name="connsiteY2" fmla="*/ 958135 h 2624744"/>
                <a:gd name="connsiteX3" fmla="*/ 308646 w 2979733"/>
                <a:gd name="connsiteY3" fmla="*/ 929289 h 2624744"/>
                <a:gd name="connsiteX4" fmla="*/ 256725 w 2979733"/>
                <a:gd name="connsiteY4" fmla="*/ 903328 h 2624744"/>
                <a:gd name="connsiteX5" fmla="*/ 204803 w 2979733"/>
                <a:gd name="connsiteY5" fmla="*/ 886021 h 2624744"/>
                <a:gd name="connsiteX6" fmla="*/ 152881 w 2979733"/>
                <a:gd name="connsiteY6" fmla="*/ 857176 h 2624744"/>
                <a:gd name="connsiteX7" fmla="*/ 89421 w 2979733"/>
                <a:gd name="connsiteY7" fmla="*/ 854291 h 2624744"/>
                <a:gd name="connsiteX8" fmla="*/ 54807 w 2979733"/>
                <a:gd name="connsiteY8" fmla="*/ 871598 h 2624744"/>
                <a:gd name="connsiteX9" fmla="*/ 115382 w 2979733"/>
                <a:gd name="connsiteY9" fmla="*/ 920636 h 2624744"/>
                <a:gd name="connsiteX10" fmla="*/ 190380 w 2979733"/>
                <a:gd name="connsiteY10" fmla="*/ 958135 h 2624744"/>
                <a:gd name="connsiteX11" fmla="*/ 294224 w 2979733"/>
                <a:gd name="connsiteY11" fmla="*/ 989865 h 2624744"/>
                <a:gd name="connsiteX12" fmla="*/ 392298 w 2979733"/>
                <a:gd name="connsiteY12" fmla="*/ 1012941 h 2624744"/>
                <a:gd name="connsiteX13" fmla="*/ 470181 w 2979733"/>
                <a:gd name="connsiteY13" fmla="*/ 1027364 h 2624744"/>
                <a:gd name="connsiteX14" fmla="*/ 550948 w 2979733"/>
                <a:gd name="connsiteY14" fmla="*/ 1036017 h 2624744"/>
                <a:gd name="connsiteX15" fmla="*/ 614408 w 2979733"/>
                <a:gd name="connsiteY15" fmla="*/ 1044671 h 2624744"/>
                <a:gd name="connsiteX16" fmla="*/ 695175 w 2979733"/>
                <a:gd name="connsiteY16" fmla="*/ 1064863 h 2624744"/>
                <a:gd name="connsiteX17" fmla="*/ 761520 w 2979733"/>
                <a:gd name="connsiteY17" fmla="*/ 1082170 h 2624744"/>
                <a:gd name="connsiteX18" fmla="*/ 845171 w 2979733"/>
                <a:gd name="connsiteY18" fmla="*/ 1099477 h 2624744"/>
                <a:gd name="connsiteX19" fmla="*/ 882670 w 2979733"/>
                <a:gd name="connsiteY19" fmla="*/ 1116785 h 2624744"/>
                <a:gd name="connsiteX20" fmla="*/ 874017 w 2979733"/>
                <a:gd name="connsiteY20" fmla="*/ 1139861 h 2624744"/>
                <a:gd name="connsiteX21" fmla="*/ 819210 w 2979733"/>
                <a:gd name="connsiteY21" fmla="*/ 1194667 h 2624744"/>
                <a:gd name="connsiteX22" fmla="*/ 775942 w 2979733"/>
                <a:gd name="connsiteY22" fmla="*/ 1255243 h 2624744"/>
                <a:gd name="connsiteX23" fmla="*/ 752866 w 2979733"/>
                <a:gd name="connsiteY23" fmla="*/ 1301395 h 2624744"/>
                <a:gd name="connsiteX24" fmla="*/ 735559 w 2979733"/>
                <a:gd name="connsiteY24" fmla="*/ 1356202 h 2624744"/>
                <a:gd name="connsiteX25" fmla="*/ 700944 w 2979733"/>
                <a:gd name="connsiteY25" fmla="*/ 1413893 h 2624744"/>
                <a:gd name="connsiteX26" fmla="*/ 623062 w 2979733"/>
                <a:gd name="connsiteY26" fmla="*/ 1457161 h 2624744"/>
                <a:gd name="connsiteX27" fmla="*/ 562486 w 2979733"/>
                <a:gd name="connsiteY27" fmla="*/ 1488891 h 2624744"/>
                <a:gd name="connsiteX28" fmla="*/ 490373 w 2979733"/>
                <a:gd name="connsiteY28" fmla="*/ 1520621 h 2624744"/>
                <a:gd name="connsiteX29" fmla="*/ 409605 w 2979733"/>
                <a:gd name="connsiteY29" fmla="*/ 1523505 h 2624744"/>
                <a:gd name="connsiteX30" fmla="*/ 320185 w 2979733"/>
                <a:gd name="connsiteY30" fmla="*/ 1511967 h 2624744"/>
                <a:gd name="connsiteX31" fmla="*/ 216341 w 2979733"/>
                <a:gd name="connsiteY31" fmla="*/ 1477352 h 2624744"/>
                <a:gd name="connsiteX32" fmla="*/ 152881 w 2979733"/>
                <a:gd name="connsiteY32" fmla="*/ 1419662 h 2624744"/>
                <a:gd name="connsiteX33" fmla="*/ 112497 w 2979733"/>
                <a:gd name="connsiteY33" fmla="*/ 1402354 h 2624744"/>
                <a:gd name="connsiteX34" fmla="*/ 37499 w 2979733"/>
                <a:gd name="connsiteY34" fmla="*/ 1399470 h 2624744"/>
                <a:gd name="connsiteX35" fmla="*/ 2885 w 2979733"/>
                <a:gd name="connsiteY35" fmla="*/ 1399470 h 2624744"/>
                <a:gd name="connsiteX36" fmla="*/ 0 w 2979733"/>
                <a:gd name="connsiteY36" fmla="*/ 1442738 h 2624744"/>
                <a:gd name="connsiteX37" fmla="*/ 106728 w 2979733"/>
                <a:gd name="connsiteY37" fmla="*/ 1506198 h 2624744"/>
                <a:gd name="connsiteX38" fmla="*/ 224995 w 2979733"/>
                <a:gd name="connsiteY38" fmla="*/ 1543697 h 2624744"/>
                <a:gd name="connsiteX39" fmla="*/ 297108 w 2979733"/>
                <a:gd name="connsiteY39" fmla="*/ 1572542 h 2624744"/>
                <a:gd name="connsiteX40" fmla="*/ 325954 w 2979733"/>
                <a:gd name="connsiteY40" fmla="*/ 1572542 h 2624744"/>
                <a:gd name="connsiteX41" fmla="*/ 441335 w 2979733"/>
                <a:gd name="connsiteY41" fmla="*/ 1575427 h 2624744"/>
                <a:gd name="connsiteX42" fmla="*/ 478834 w 2979733"/>
                <a:gd name="connsiteY42" fmla="*/ 1575427 h 2624744"/>
                <a:gd name="connsiteX43" fmla="*/ 602870 w 2979733"/>
                <a:gd name="connsiteY43" fmla="*/ 1563889 h 2624744"/>
                <a:gd name="connsiteX44" fmla="*/ 625946 w 2979733"/>
                <a:gd name="connsiteY44" fmla="*/ 1546581 h 2624744"/>
                <a:gd name="connsiteX45" fmla="*/ 666330 w 2979733"/>
                <a:gd name="connsiteY45" fmla="*/ 1520621 h 2624744"/>
                <a:gd name="connsiteX46" fmla="*/ 686521 w 2979733"/>
                <a:gd name="connsiteY46" fmla="*/ 1503313 h 2624744"/>
                <a:gd name="connsiteX47" fmla="*/ 695175 w 2979733"/>
                <a:gd name="connsiteY47" fmla="*/ 1497544 h 2624744"/>
                <a:gd name="connsiteX48" fmla="*/ 721136 w 2979733"/>
                <a:gd name="connsiteY48" fmla="*/ 1468699 h 2624744"/>
                <a:gd name="connsiteX49" fmla="*/ 804788 w 2979733"/>
                <a:gd name="connsiteY49" fmla="*/ 1364855 h 2624744"/>
                <a:gd name="connsiteX50" fmla="*/ 848056 w 2979733"/>
                <a:gd name="connsiteY50" fmla="*/ 1255243 h 2624744"/>
                <a:gd name="connsiteX51" fmla="*/ 891324 w 2979733"/>
                <a:gd name="connsiteY51" fmla="*/ 1214859 h 2624744"/>
                <a:gd name="connsiteX52" fmla="*/ 925938 w 2979733"/>
                <a:gd name="connsiteY52" fmla="*/ 1191783 h 2624744"/>
                <a:gd name="connsiteX53" fmla="*/ 972091 w 2979733"/>
                <a:gd name="connsiteY53" fmla="*/ 1160053 h 2624744"/>
                <a:gd name="connsiteX54" fmla="*/ 1075935 w 2979733"/>
                <a:gd name="connsiteY54" fmla="*/ 1148515 h 2624744"/>
                <a:gd name="connsiteX55" fmla="*/ 1191316 w 2979733"/>
                <a:gd name="connsiteY55" fmla="*/ 1139861 h 2624744"/>
                <a:gd name="connsiteX56" fmla="*/ 1312467 w 2979733"/>
                <a:gd name="connsiteY56" fmla="*/ 1119669 h 2624744"/>
                <a:gd name="connsiteX57" fmla="*/ 1384581 w 2979733"/>
                <a:gd name="connsiteY57" fmla="*/ 1076401 h 2624744"/>
                <a:gd name="connsiteX58" fmla="*/ 1485540 w 2979733"/>
                <a:gd name="connsiteY58" fmla="*/ 1015826 h 2624744"/>
                <a:gd name="connsiteX59" fmla="*/ 1566307 w 2979733"/>
                <a:gd name="connsiteY59" fmla="*/ 958135 h 2624744"/>
                <a:gd name="connsiteX60" fmla="*/ 1603806 w 2979733"/>
                <a:gd name="connsiteY60" fmla="*/ 935058 h 2624744"/>
                <a:gd name="connsiteX61" fmla="*/ 1621113 w 2979733"/>
                <a:gd name="connsiteY61" fmla="*/ 963904 h 2624744"/>
                <a:gd name="connsiteX62" fmla="*/ 1540346 w 2979733"/>
                <a:gd name="connsiteY62" fmla="*/ 1012941 h 2624744"/>
                <a:gd name="connsiteX63" fmla="*/ 1456694 w 2979733"/>
                <a:gd name="connsiteY63" fmla="*/ 1148515 h 2624744"/>
                <a:gd name="connsiteX64" fmla="*/ 1401888 w 2979733"/>
                <a:gd name="connsiteY64" fmla="*/ 1261012 h 2624744"/>
                <a:gd name="connsiteX65" fmla="*/ 1355735 w 2979733"/>
                <a:gd name="connsiteY65" fmla="*/ 1405239 h 2624744"/>
                <a:gd name="connsiteX66" fmla="*/ 1375927 w 2979733"/>
                <a:gd name="connsiteY66" fmla="*/ 1509082 h 2624744"/>
                <a:gd name="connsiteX67" fmla="*/ 1391626 w 2979733"/>
                <a:gd name="connsiteY67" fmla="*/ 2435021 h 2624744"/>
                <a:gd name="connsiteX68" fmla="*/ 1427849 w 2979733"/>
                <a:gd name="connsiteY68" fmla="*/ 1408123 h 2624744"/>
                <a:gd name="connsiteX69" fmla="*/ 1474002 w 2979733"/>
                <a:gd name="connsiteY69" fmla="*/ 1263896 h 2624744"/>
                <a:gd name="connsiteX70" fmla="*/ 1505732 w 2979733"/>
                <a:gd name="connsiteY70" fmla="*/ 1191783 h 2624744"/>
                <a:gd name="connsiteX71" fmla="*/ 1572076 w 2979733"/>
                <a:gd name="connsiteY71" fmla="*/ 1085055 h 2624744"/>
                <a:gd name="connsiteX72" fmla="*/ 1661497 w 2979733"/>
                <a:gd name="connsiteY72" fmla="*/ 1001403 h 2624744"/>
                <a:gd name="connsiteX73" fmla="*/ 1742264 w 2979733"/>
                <a:gd name="connsiteY73" fmla="*/ 900444 h 2624744"/>
                <a:gd name="connsiteX74" fmla="*/ 1782648 w 2979733"/>
                <a:gd name="connsiteY74" fmla="*/ 862945 h 2624744"/>
                <a:gd name="connsiteX75" fmla="*/ 1883607 w 2979733"/>
                <a:gd name="connsiteY75" fmla="*/ 894675 h 2624744"/>
                <a:gd name="connsiteX76" fmla="*/ 2007642 w 2979733"/>
                <a:gd name="connsiteY76" fmla="*/ 961019 h 2624744"/>
                <a:gd name="connsiteX77" fmla="*/ 2163407 w 2979733"/>
                <a:gd name="connsiteY77" fmla="*/ 1036017 h 2624744"/>
                <a:gd name="connsiteX78" fmla="*/ 2183599 w 2979733"/>
                <a:gd name="connsiteY78" fmla="*/ 1050440 h 2624744"/>
                <a:gd name="connsiteX79" fmla="*/ 2284558 w 2979733"/>
                <a:gd name="connsiteY79" fmla="*/ 1136976 h 2624744"/>
                <a:gd name="connsiteX80" fmla="*/ 2437439 w 2979733"/>
                <a:gd name="connsiteY80" fmla="*/ 1252358 h 2624744"/>
                <a:gd name="connsiteX81" fmla="*/ 2535513 w 2979733"/>
                <a:gd name="connsiteY81" fmla="*/ 1330241 h 2624744"/>
                <a:gd name="connsiteX82" fmla="*/ 2581666 w 2979733"/>
                <a:gd name="connsiteY82" fmla="*/ 1396585 h 2624744"/>
                <a:gd name="connsiteX83" fmla="*/ 2598973 w 2979733"/>
                <a:gd name="connsiteY83" fmla="*/ 1532159 h 2624744"/>
                <a:gd name="connsiteX84" fmla="*/ 2671087 w 2979733"/>
                <a:gd name="connsiteY84" fmla="*/ 1537928 h 2624744"/>
                <a:gd name="connsiteX85" fmla="*/ 2653780 w 2979733"/>
                <a:gd name="connsiteY85" fmla="*/ 1448507 h 2624744"/>
                <a:gd name="connsiteX86" fmla="*/ 2665318 w 2979733"/>
                <a:gd name="connsiteY86" fmla="*/ 1370624 h 2624744"/>
                <a:gd name="connsiteX87" fmla="*/ 2823968 w 2979733"/>
                <a:gd name="connsiteY87" fmla="*/ 1385047 h 2624744"/>
                <a:gd name="connsiteX88" fmla="*/ 2927811 w 2979733"/>
                <a:gd name="connsiteY88" fmla="*/ 1425431 h 2624744"/>
                <a:gd name="connsiteX89" fmla="*/ 2979733 w 2979733"/>
                <a:gd name="connsiteY89" fmla="*/ 1442738 h 2624744"/>
                <a:gd name="connsiteX90" fmla="*/ 2973964 w 2979733"/>
                <a:gd name="connsiteY90" fmla="*/ 1292742 h 2624744"/>
                <a:gd name="connsiteX91" fmla="*/ 2959541 w 2979733"/>
                <a:gd name="connsiteY91" fmla="*/ 1197552 h 2624744"/>
                <a:gd name="connsiteX92" fmla="*/ 2763392 w 2979733"/>
                <a:gd name="connsiteY92" fmla="*/ 1160053 h 2624744"/>
                <a:gd name="connsiteX93" fmla="*/ 2607627 w 2979733"/>
                <a:gd name="connsiteY93" fmla="*/ 1099477 h 2624744"/>
                <a:gd name="connsiteX94" fmla="*/ 2472053 w 2979733"/>
                <a:gd name="connsiteY94" fmla="*/ 1010057 h 2624744"/>
                <a:gd name="connsiteX95" fmla="*/ 2350903 w 2979733"/>
                <a:gd name="connsiteY95" fmla="*/ 920636 h 2624744"/>
                <a:gd name="connsiteX96" fmla="*/ 2192253 w 2979733"/>
                <a:gd name="connsiteY96" fmla="*/ 834099 h 2624744"/>
                <a:gd name="connsiteX97" fmla="*/ 2053795 w 2979733"/>
                <a:gd name="connsiteY97" fmla="*/ 756217 h 2624744"/>
                <a:gd name="connsiteX98" fmla="*/ 1981681 w 2979733"/>
                <a:gd name="connsiteY98" fmla="*/ 669681 h 2624744"/>
                <a:gd name="connsiteX99" fmla="*/ 1892260 w 2979733"/>
                <a:gd name="connsiteY99" fmla="*/ 539876 h 2624744"/>
                <a:gd name="connsiteX100" fmla="*/ 1851877 w 2979733"/>
                <a:gd name="connsiteY100" fmla="*/ 366804 h 2624744"/>
                <a:gd name="connsiteX101" fmla="*/ 1814378 w 2979733"/>
                <a:gd name="connsiteY101" fmla="*/ 205269 h 2624744"/>
                <a:gd name="connsiteX102" fmla="*/ 1776879 w 2979733"/>
                <a:gd name="connsiteY102" fmla="*/ 101426 h 2624744"/>
                <a:gd name="connsiteX103" fmla="*/ 1727240 w 2979733"/>
                <a:gd name="connsiteY103" fmla="*/ 0 h 2624744"/>
                <a:gd name="connsiteX0" fmla="*/ 533641 w 2979733"/>
                <a:gd name="connsiteY0" fmla="*/ 972557 h 2435021"/>
                <a:gd name="connsiteX1" fmla="*/ 452874 w 2979733"/>
                <a:gd name="connsiteY1" fmla="*/ 966788 h 2435021"/>
                <a:gd name="connsiteX2" fmla="*/ 380760 w 2979733"/>
                <a:gd name="connsiteY2" fmla="*/ 958135 h 2435021"/>
                <a:gd name="connsiteX3" fmla="*/ 308646 w 2979733"/>
                <a:gd name="connsiteY3" fmla="*/ 929289 h 2435021"/>
                <a:gd name="connsiteX4" fmla="*/ 256725 w 2979733"/>
                <a:gd name="connsiteY4" fmla="*/ 903328 h 2435021"/>
                <a:gd name="connsiteX5" fmla="*/ 204803 w 2979733"/>
                <a:gd name="connsiteY5" fmla="*/ 886021 h 2435021"/>
                <a:gd name="connsiteX6" fmla="*/ 152881 w 2979733"/>
                <a:gd name="connsiteY6" fmla="*/ 857176 h 2435021"/>
                <a:gd name="connsiteX7" fmla="*/ 89421 w 2979733"/>
                <a:gd name="connsiteY7" fmla="*/ 854291 h 2435021"/>
                <a:gd name="connsiteX8" fmla="*/ 54807 w 2979733"/>
                <a:gd name="connsiteY8" fmla="*/ 871598 h 2435021"/>
                <a:gd name="connsiteX9" fmla="*/ 115382 w 2979733"/>
                <a:gd name="connsiteY9" fmla="*/ 920636 h 2435021"/>
                <a:gd name="connsiteX10" fmla="*/ 190380 w 2979733"/>
                <a:gd name="connsiteY10" fmla="*/ 958135 h 2435021"/>
                <a:gd name="connsiteX11" fmla="*/ 294224 w 2979733"/>
                <a:gd name="connsiteY11" fmla="*/ 989865 h 2435021"/>
                <a:gd name="connsiteX12" fmla="*/ 392298 w 2979733"/>
                <a:gd name="connsiteY12" fmla="*/ 1012941 h 2435021"/>
                <a:gd name="connsiteX13" fmla="*/ 470181 w 2979733"/>
                <a:gd name="connsiteY13" fmla="*/ 1027364 h 2435021"/>
                <a:gd name="connsiteX14" fmla="*/ 550948 w 2979733"/>
                <a:gd name="connsiteY14" fmla="*/ 1036017 h 2435021"/>
                <a:gd name="connsiteX15" fmla="*/ 614408 w 2979733"/>
                <a:gd name="connsiteY15" fmla="*/ 1044671 h 2435021"/>
                <a:gd name="connsiteX16" fmla="*/ 695175 w 2979733"/>
                <a:gd name="connsiteY16" fmla="*/ 1064863 h 2435021"/>
                <a:gd name="connsiteX17" fmla="*/ 761520 w 2979733"/>
                <a:gd name="connsiteY17" fmla="*/ 1082170 h 2435021"/>
                <a:gd name="connsiteX18" fmla="*/ 845171 w 2979733"/>
                <a:gd name="connsiteY18" fmla="*/ 1099477 h 2435021"/>
                <a:gd name="connsiteX19" fmla="*/ 882670 w 2979733"/>
                <a:gd name="connsiteY19" fmla="*/ 1116785 h 2435021"/>
                <a:gd name="connsiteX20" fmla="*/ 874017 w 2979733"/>
                <a:gd name="connsiteY20" fmla="*/ 1139861 h 2435021"/>
                <a:gd name="connsiteX21" fmla="*/ 819210 w 2979733"/>
                <a:gd name="connsiteY21" fmla="*/ 1194667 h 2435021"/>
                <a:gd name="connsiteX22" fmla="*/ 775942 w 2979733"/>
                <a:gd name="connsiteY22" fmla="*/ 1255243 h 2435021"/>
                <a:gd name="connsiteX23" fmla="*/ 752866 w 2979733"/>
                <a:gd name="connsiteY23" fmla="*/ 1301395 h 2435021"/>
                <a:gd name="connsiteX24" fmla="*/ 735559 w 2979733"/>
                <a:gd name="connsiteY24" fmla="*/ 1356202 h 2435021"/>
                <a:gd name="connsiteX25" fmla="*/ 700944 w 2979733"/>
                <a:gd name="connsiteY25" fmla="*/ 1413893 h 2435021"/>
                <a:gd name="connsiteX26" fmla="*/ 623062 w 2979733"/>
                <a:gd name="connsiteY26" fmla="*/ 1457161 h 2435021"/>
                <a:gd name="connsiteX27" fmla="*/ 562486 w 2979733"/>
                <a:gd name="connsiteY27" fmla="*/ 1488891 h 2435021"/>
                <a:gd name="connsiteX28" fmla="*/ 490373 w 2979733"/>
                <a:gd name="connsiteY28" fmla="*/ 1520621 h 2435021"/>
                <a:gd name="connsiteX29" fmla="*/ 409605 w 2979733"/>
                <a:gd name="connsiteY29" fmla="*/ 1523505 h 2435021"/>
                <a:gd name="connsiteX30" fmla="*/ 320185 w 2979733"/>
                <a:gd name="connsiteY30" fmla="*/ 1511967 h 2435021"/>
                <a:gd name="connsiteX31" fmla="*/ 216341 w 2979733"/>
                <a:gd name="connsiteY31" fmla="*/ 1477352 h 2435021"/>
                <a:gd name="connsiteX32" fmla="*/ 152881 w 2979733"/>
                <a:gd name="connsiteY32" fmla="*/ 1419662 h 2435021"/>
                <a:gd name="connsiteX33" fmla="*/ 112497 w 2979733"/>
                <a:gd name="connsiteY33" fmla="*/ 1402354 h 2435021"/>
                <a:gd name="connsiteX34" fmla="*/ 37499 w 2979733"/>
                <a:gd name="connsiteY34" fmla="*/ 1399470 h 2435021"/>
                <a:gd name="connsiteX35" fmla="*/ 2885 w 2979733"/>
                <a:gd name="connsiteY35" fmla="*/ 1399470 h 2435021"/>
                <a:gd name="connsiteX36" fmla="*/ 0 w 2979733"/>
                <a:gd name="connsiteY36" fmla="*/ 1442738 h 2435021"/>
                <a:gd name="connsiteX37" fmla="*/ 106728 w 2979733"/>
                <a:gd name="connsiteY37" fmla="*/ 1506198 h 2435021"/>
                <a:gd name="connsiteX38" fmla="*/ 224995 w 2979733"/>
                <a:gd name="connsiteY38" fmla="*/ 1543697 h 2435021"/>
                <a:gd name="connsiteX39" fmla="*/ 297108 w 2979733"/>
                <a:gd name="connsiteY39" fmla="*/ 1572542 h 2435021"/>
                <a:gd name="connsiteX40" fmla="*/ 325954 w 2979733"/>
                <a:gd name="connsiteY40" fmla="*/ 1572542 h 2435021"/>
                <a:gd name="connsiteX41" fmla="*/ 441335 w 2979733"/>
                <a:gd name="connsiteY41" fmla="*/ 1575427 h 2435021"/>
                <a:gd name="connsiteX42" fmla="*/ 478834 w 2979733"/>
                <a:gd name="connsiteY42" fmla="*/ 1575427 h 2435021"/>
                <a:gd name="connsiteX43" fmla="*/ 602870 w 2979733"/>
                <a:gd name="connsiteY43" fmla="*/ 1563889 h 2435021"/>
                <a:gd name="connsiteX44" fmla="*/ 625946 w 2979733"/>
                <a:gd name="connsiteY44" fmla="*/ 1546581 h 2435021"/>
                <a:gd name="connsiteX45" fmla="*/ 666330 w 2979733"/>
                <a:gd name="connsiteY45" fmla="*/ 1520621 h 2435021"/>
                <a:gd name="connsiteX46" fmla="*/ 686521 w 2979733"/>
                <a:gd name="connsiteY46" fmla="*/ 1503313 h 2435021"/>
                <a:gd name="connsiteX47" fmla="*/ 695175 w 2979733"/>
                <a:gd name="connsiteY47" fmla="*/ 1497544 h 2435021"/>
                <a:gd name="connsiteX48" fmla="*/ 721136 w 2979733"/>
                <a:gd name="connsiteY48" fmla="*/ 1468699 h 2435021"/>
                <a:gd name="connsiteX49" fmla="*/ 804788 w 2979733"/>
                <a:gd name="connsiteY49" fmla="*/ 1364855 h 2435021"/>
                <a:gd name="connsiteX50" fmla="*/ 848056 w 2979733"/>
                <a:gd name="connsiteY50" fmla="*/ 1255243 h 2435021"/>
                <a:gd name="connsiteX51" fmla="*/ 891324 w 2979733"/>
                <a:gd name="connsiteY51" fmla="*/ 1214859 h 2435021"/>
                <a:gd name="connsiteX52" fmla="*/ 925938 w 2979733"/>
                <a:gd name="connsiteY52" fmla="*/ 1191783 h 2435021"/>
                <a:gd name="connsiteX53" fmla="*/ 972091 w 2979733"/>
                <a:gd name="connsiteY53" fmla="*/ 1160053 h 2435021"/>
                <a:gd name="connsiteX54" fmla="*/ 1075935 w 2979733"/>
                <a:gd name="connsiteY54" fmla="*/ 1148515 h 2435021"/>
                <a:gd name="connsiteX55" fmla="*/ 1191316 w 2979733"/>
                <a:gd name="connsiteY55" fmla="*/ 1139861 h 2435021"/>
                <a:gd name="connsiteX56" fmla="*/ 1312467 w 2979733"/>
                <a:gd name="connsiteY56" fmla="*/ 1119669 h 2435021"/>
                <a:gd name="connsiteX57" fmla="*/ 1384581 w 2979733"/>
                <a:gd name="connsiteY57" fmla="*/ 1076401 h 2435021"/>
                <a:gd name="connsiteX58" fmla="*/ 1485540 w 2979733"/>
                <a:gd name="connsiteY58" fmla="*/ 1015826 h 2435021"/>
                <a:gd name="connsiteX59" fmla="*/ 1566307 w 2979733"/>
                <a:gd name="connsiteY59" fmla="*/ 958135 h 2435021"/>
                <a:gd name="connsiteX60" fmla="*/ 1603806 w 2979733"/>
                <a:gd name="connsiteY60" fmla="*/ 935058 h 2435021"/>
                <a:gd name="connsiteX61" fmla="*/ 1621113 w 2979733"/>
                <a:gd name="connsiteY61" fmla="*/ 963904 h 2435021"/>
                <a:gd name="connsiteX62" fmla="*/ 1540346 w 2979733"/>
                <a:gd name="connsiteY62" fmla="*/ 1012941 h 2435021"/>
                <a:gd name="connsiteX63" fmla="*/ 1456694 w 2979733"/>
                <a:gd name="connsiteY63" fmla="*/ 1148515 h 2435021"/>
                <a:gd name="connsiteX64" fmla="*/ 1401888 w 2979733"/>
                <a:gd name="connsiteY64" fmla="*/ 1261012 h 2435021"/>
                <a:gd name="connsiteX65" fmla="*/ 1355735 w 2979733"/>
                <a:gd name="connsiteY65" fmla="*/ 1405239 h 2435021"/>
                <a:gd name="connsiteX66" fmla="*/ 1375927 w 2979733"/>
                <a:gd name="connsiteY66" fmla="*/ 1509082 h 2435021"/>
                <a:gd name="connsiteX67" fmla="*/ 1391626 w 2979733"/>
                <a:gd name="connsiteY67" fmla="*/ 2435021 h 2435021"/>
                <a:gd name="connsiteX68" fmla="*/ 1427849 w 2979733"/>
                <a:gd name="connsiteY68" fmla="*/ 1408123 h 2435021"/>
                <a:gd name="connsiteX69" fmla="*/ 1474002 w 2979733"/>
                <a:gd name="connsiteY69" fmla="*/ 1263896 h 2435021"/>
                <a:gd name="connsiteX70" fmla="*/ 1505732 w 2979733"/>
                <a:gd name="connsiteY70" fmla="*/ 1191783 h 2435021"/>
                <a:gd name="connsiteX71" fmla="*/ 1572076 w 2979733"/>
                <a:gd name="connsiteY71" fmla="*/ 1085055 h 2435021"/>
                <a:gd name="connsiteX72" fmla="*/ 1661497 w 2979733"/>
                <a:gd name="connsiteY72" fmla="*/ 1001403 h 2435021"/>
                <a:gd name="connsiteX73" fmla="*/ 1742264 w 2979733"/>
                <a:gd name="connsiteY73" fmla="*/ 900444 h 2435021"/>
                <a:gd name="connsiteX74" fmla="*/ 1782648 w 2979733"/>
                <a:gd name="connsiteY74" fmla="*/ 862945 h 2435021"/>
                <a:gd name="connsiteX75" fmla="*/ 1883607 w 2979733"/>
                <a:gd name="connsiteY75" fmla="*/ 894675 h 2435021"/>
                <a:gd name="connsiteX76" fmla="*/ 2007642 w 2979733"/>
                <a:gd name="connsiteY76" fmla="*/ 961019 h 2435021"/>
                <a:gd name="connsiteX77" fmla="*/ 2163407 w 2979733"/>
                <a:gd name="connsiteY77" fmla="*/ 1036017 h 2435021"/>
                <a:gd name="connsiteX78" fmla="*/ 2183599 w 2979733"/>
                <a:gd name="connsiteY78" fmla="*/ 1050440 h 2435021"/>
                <a:gd name="connsiteX79" fmla="*/ 2284558 w 2979733"/>
                <a:gd name="connsiteY79" fmla="*/ 1136976 h 2435021"/>
                <a:gd name="connsiteX80" fmla="*/ 2437439 w 2979733"/>
                <a:gd name="connsiteY80" fmla="*/ 1252358 h 2435021"/>
                <a:gd name="connsiteX81" fmla="*/ 2535513 w 2979733"/>
                <a:gd name="connsiteY81" fmla="*/ 1330241 h 2435021"/>
                <a:gd name="connsiteX82" fmla="*/ 2581666 w 2979733"/>
                <a:gd name="connsiteY82" fmla="*/ 1396585 h 2435021"/>
                <a:gd name="connsiteX83" fmla="*/ 2598973 w 2979733"/>
                <a:gd name="connsiteY83" fmla="*/ 1532159 h 2435021"/>
                <a:gd name="connsiteX84" fmla="*/ 2671087 w 2979733"/>
                <a:gd name="connsiteY84" fmla="*/ 1537928 h 2435021"/>
                <a:gd name="connsiteX85" fmla="*/ 2653780 w 2979733"/>
                <a:gd name="connsiteY85" fmla="*/ 1448507 h 2435021"/>
                <a:gd name="connsiteX86" fmla="*/ 2665318 w 2979733"/>
                <a:gd name="connsiteY86" fmla="*/ 1370624 h 2435021"/>
                <a:gd name="connsiteX87" fmla="*/ 2823968 w 2979733"/>
                <a:gd name="connsiteY87" fmla="*/ 1385047 h 2435021"/>
                <a:gd name="connsiteX88" fmla="*/ 2927811 w 2979733"/>
                <a:gd name="connsiteY88" fmla="*/ 1425431 h 2435021"/>
                <a:gd name="connsiteX89" fmla="*/ 2979733 w 2979733"/>
                <a:gd name="connsiteY89" fmla="*/ 1442738 h 2435021"/>
                <a:gd name="connsiteX90" fmla="*/ 2973964 w 2979733"/>
                <a:gd name="connsiteY90" fmla="*/ 1292742 h 2435021"/>
                <a:gd name="connsiteX91" fmla="*/ 2959541 w 2979733"/>
                <a:gd name="connsiteY91" fmla="*/ 1197552 h 2435021"/>
                <a:gd name="connsiteX92" fmla="*/ 2763392 w 2979733"/>
                <a:gd name="connsiteY92" fmla="*/ 1160053 h 2435021"/>
                <a:gd name="connsiteX93" fmla="*/ 2607627 w 2979733"/>
                <a:gd name="connsiteY93" fmla="*/ 1099477 h 2435021"/>
                <a:gd name="connsiteX94" fmla="*/ 2472053 w 2979733"/>
                <a:gd name="connsiteY94" fmla="*/ 1010057 h 2435021"/>
                <a:gd name="connsiteX95" fmla="*/ 2350903 w 2979733"/>
                <a:gd name="connsiteY95" fmla="*/ 920636 h 2435021"/>
                <a:gd name="connsiteX96" fmla="*/ 2192253 w 2979733"/>
                <a:gd name="connsiteY96" fmla="*/ 834099 h 2435021"/>
                <a:gd name="connsiteX97" fmla="*/ 2053795 w 2979733"/>
                <a:gd name="connsiteY97" fmla="*/ 756217 h 2435021"/>
                <a:gd name="connsiteX98" fmla="*/ 1981681 w 2979733"/>
                <a:gd name="connsiteY98" fmla="*/ 669681 h 2435021"/>
                <a:gd name="connsiteX99" fmla="*/ 1892260 w 2979733"/>
                <a:gd name="connsiteY99" fmla="*/ 539876 h 2435021"/>
                <a:gd name="connsiteX100" fmla="*/ 1851877 w 2979733"/>
                <a:gd name="connsiteY100" fmla="*/ 366804 h 2435021"/>
                <a:gd name="connsiteX101" fmla="*/ 1814378 w 2979733"/>
                <a:gd name="connsiteY101" fmla="*/ 205269 h 2435021"/>
                <a:gd name="connsiteX102" fmla="*/ 1776879 w 2979733"/>
                <a:gd name="connsiteY102" fmla="*/ 101426 h 2435021"/>
                <a:gd name="connsiteX103" fmla="*/ 1727240 w 2979733"/>
                <a:gd name="connsiteY103" fmla="*/ 0 h 2435021"/>
                <a:gd name="connsiteX0" fmla="*/ 533641 w 2979733"/>
                <a:gd name="connsiteY0" fmla="*/ 972557 h 2435021"/>
                <a:gd name="connsiteX1" fmla="*/ 452874 w 2979733"/>
                <a:gd name="connsiteY1" fmla="*/ 966788 h 2435021"/>
                <a:gd name="connsiteX2" fmla="*/ 380760 w 2979733"/>
                <a:gd name="connsiteY2" fmla="*/ 958135 h 2435021"/>
                <a:gd name="connsiteX3" fmla="*/ 308646 w 2979733"/>
                <a:gd name="connsiteY3" fmla="*/ 929289 h 2435021"/>
                <a:gd name="connsiteX4" fmla="*/ 256725 w 2979733"/>
                <a:gd name="connsiteY4" fmla="*/ 903328 h 2435021"/>
                <a:gd name="connsiteX5" fmla="*/ 204803 w 2979733"/>
                <a:gd name="connsiteY5" fmla="*/ 886021 h 2435021"/>
                <a:gd name="connsiteX6" fmla="*/ 152881 w 2979733"/>
                <a:gd name="connsiteY6" fmla="*/ 857176 h 2435021"/>
                <a:gd name="connsiteX7" fmla="*/ 89421 w 2979733"/>
                <a:gd name="connsiteY7" fmla="*/ 854291 h 2435021"/>
                <a:gd name="connsiteX8" fmla="*/ 54807 w 2979733"/>
                <a:gd name="connsiteY8" fmla="*/ 871598 h 2435021"/>
                <a:gd name="connsiteX9" fmla="*/ 115382 w 2979733"/>
                <a:gd name="connsiteY9" fmla="*/ 920636 h 2435021"/>
                <a:gd name="connsiteX10" fmla="*/ 190380 w 2979733"/>
                <a:gd name="connsiteY10" fmla="*/ 958135 h 2435021"/>
                <a:gd name="connsiteX11" fmla="*/ 294224 w 2979733"/>
                <a:gd name="connsiteY11" fmla="*/ 989865 h 2435021"/>
                <a:gd name="connsiteX12" fmla="*/ 392298 w 2979733"/>
                <a:gd name="connsiteY12" fmla="*/ 1012941 h 2435021"/>
                <a:gd name="connsiteX13" fmla="*/ 470181 w 2979733"/>
                <a:gd name="connsiteY13" fmla="*/ 1027364 h 2435021"/>
                <a:gd name="connsiteX14" fmla="*/ 550948 w 2979733"/>
                <a:gd name="connsiteY14" fmla="*/ 1036017 h 2435021"/>
                <a:gd name="connsiteX15" fmla="*/ 614408 w 2979733"/>
                <a:gd name="connsiteY15" fmla="*/ 1044671 h 2435021"/>
                <a:gd name="connsiteX16" fmla="*/ 695175 w 2979733"/>
                <a:gd name="connsiteY16" fmla="*/ 1064863 h 2435021"/>
                <a:gd name="connsiteX17" fmla="*/ 761520 w 2979733"/>
                <a:gd name="connsiteY17" fmla="*/ 1082170 h 2435021"/>
                <a:gd name="connsiteX18" fmla="*/ 845171 w 2979733"/>
                <a:gd name="connsiteY18" fmla="*/ 1099477 h 2435021"/>
                <a:gd name="connsiteX19" fmla="*/ 882670 w 2979733"/>
                <a:gd name="connsiteY19" fmla="*/ 1116785 h 2435021"/>
                <a:gd name="connsiteX20" fmla="*/ 874017 w 2979733"/>
                <a:gd name="connsiteY20" fmla="*/ 1139861 h 2435021"/>
                <a:gd name="connsiteX21" fmla="*/ 819210 w 2979733"/>
                <a:gd name="connsiteY21" fmla="*/ 1194667 h 2435021"/>
                <a:gd name="connsiteX22" fmla="*/ 775942 w 2979733"/>
                <a:gd name="connsiteY22" fmla="*/ 1255243 h 2435021"/>
                <a:gd name="connsiteX23" fmla="*/ 752866 w 2979733"/>
                <a:gd name="connsiteY23" fmla="*/ 1301395 h 2435021"/>
                <a:gd name="connsiteX24" fmla="*/ 735559 w 2979733"/>
                <a:gd name="connsiteY24" fmla="*/ 1356202 h 2435021"/>
                <a:gd name="connsiteX25" fmla="*/ 700944 w 2979733"/>
                <a:gd name="connsiteY25" fmla="*/ 1413893 h 2435021"/>
                <a:gd name="connsiteX26" fmla="*/ 623062 w 2979733"/>
                <a:gd name="connsiteY26" fmla="*/ 1457161 h 2435021"/>
                <a:gd name="connsiteX27" fmla="*/ 562486 w 2979733"/>
                <a:gd name="connsiteY27" fmla="*/ 1488891 h 2435021"/>
                <a:gd name="connsiteX28" fmla="*/ 490373 w 2979733"/>
                <a:gd name="connsiteY28" fmla="*/ 1520621 h 2435021"/>
                <a:gd name="connsiteX29" fmla="*/ 409605 w 2979733"/>
                <a:gd name="connsiteY29" fmla="*/ 1523505 h 2435021"/>
                <a:gd name="connsiteX30" fmla="*/ 320185 w 2979733"/>
                <a:gd name="connsiteY30" fmla="*/ 1511967 h 2435021"/>
                <a:gd name="connsiteX31" fmla="*/ 216341 w 2979733"/>
                <a:gd name="connsiteY31" fmla="*/ 1477352 h 2435021"/>
                <a:gd name="connsiteX32" fmla="*/ 152881 w 2979733"/>
                <a:gd name="connsiteY32" fmla="*/ 1419662 h 2435021"/>
                <a:gd name="connsiteX33" fmla="*/ 112497 w 2979733"/>
                <a:gd name="connsiteY33" fmla="*/ 1402354 h 2435021"/>
                <a:gd name="connsiteX34" fmla="*/ 37499 w 2979733"/>
                <a:gd name="connsiteY34" fmla="*/ 1399470 h 2435021"/>
                <a:gd name="connsiteX35" fmla="*/ 2885 w 2979733"/>
                <a:gd name="connsiteY35" fmla="*/ 1399470 h 2435021"/>
                <a:gd name="connsiteX36" fmla="*/ 0 w 2979733"/>
                <a:gd name="connsiteY36" fmla="*/ 1442738 h 2435021"/>
                <a:gd name="connsiteX37" fmla="*/ 106728 w 2979733"/>
                <a:gd name="connsiteY37" fmla="*/ 1506198 h 2435021"/>
                <a:gd name="connsiteX38" fmla="*/ 224995 w 2979733"/>
                <a:gd name="connsiteY38" fmla="*/ 1543697 h 2435021"/>
                <a:gd name="connsiteX39" fmla="*/ 297108 w 2979733"/>
                <a:gd name="connsiteY39" fmla="*/ 1572542 h 2435021"/>
                <a:gd name="connsiteX40" fmla="*/ 325954 w 2979733"/>
                <a:gd name="connsiteY40" fmla="*/ 1572542 h 2435021"/>
                <a:gd name="connsiteX41" fmla="*/ 441335 w 2979733"/>
                <a:gd name="connsiteY41" fmla="*/ 1575427 h 2435021"/>
                <a:gd name="connsiteX42" fmla="*/ 478834 w 2979733"/>
                <a:gd name="connsiteY42" fmla="*/ 1575427 h 2435021"/>
                <a:gd name="connsiteX43" fmla="*/ 602870 w 2979733"/>
                <a:gd name="connsiteY43" fmla="*/ 1563889 h 2435021"/>
                <a:gd name="connsiteX44" fmla="*/ 625946 w 2979733"/>
                <a:gd name="connsiteY44" fmla="*/ 1546581 h 2435021"/>
                <a:gd name="connsiteX45" fmla="*/ 666330 w 2979733"/>
                <a:gd name="connsiteY45" fmla="*/ 1520621 h 2435021"/>
                <a:gd name="connsiteX46" fmla="*/ 686521 w 2979733"/>
                <a:gd name="connsiteY46" fmla="*/ 1503313 h 2435021"/>
                <a:gd name="connsiteX47" fmla="*/ 695175 w 2979733"/>
                <a:gd name="connsiteY47" fmla="*/ 1497544 h 2435021"/>
                <a:gd name="connsiteX48" fmla="*/ 721136 w 2979733"/>
                <a:gd name="connsiteY48" fmla="*/ 1468699 h 2435021"/>
                <a:gd name="connsiteX49" fmla="*/ 804788 w 2979733"/>
                <a:gd name="connsiteY49" fmla="*/ 1364855 h 2435021"/>
                <a:gd name="connsiteX50" fmla="*/ 848056 w 2979733"/>
                <a:gd name="connsiteY50" fmla="*/ 1255243 h 2435021"/>
                <a:gd name="connsiteX51" fmla="*/ 891324 w 2979733"/>
                <a:gd name="connsiteY51" fmla="*/ 1214859 h 2435021"/>
                <a:gd name="connsiteX52" fmla="*/ 925938 w 2979733"/>
                <a:gd name="connsiteY52" fmla="*/ 1191783 h 2435021"/>
                <a:gd name="connsiteX53" fmla="*/ 972091 w 2979733"/>
                <a:gd name="connsiteY53" fmla="*/ 1160053 h 2435021"/>
                <a:gd name="connsiteX54" fmla="*/ 1075935 w 2979733"/>
                <a:gd name="connsiteY54" fmla="*/ 1148515 h 2435021"/>
                <a:gd name="connsiteX55" fmla="*/ 1191316 w 2979733"/>
                <a:gd name="connsiteY55" fmla="*/ 1139861 h 2435021"/>
                <a:gd name="connsiteX56" fmla="*/ 1312467 w 2979733"/>
                <a:gd name="connsiteY56" fmla="*/ 1119669 h 2435021"/>
                <a:gd name="connsiteX57" fmla="*/ 1384581 w 2979733"/>
                <a:gd name="connsiteY57" fmla="*/ 1076401 h 2435021"/>
                <a:gd name="connsiteX58" fmla="*/ 1485540 w 2979733"/>
                <a:gd name="connsiteY58" fmla="*/ 1015826 h 2435021"/>
                <a:gd name="connsiteX59" fmla="*/ 1566307 w 2979733"/>
                <a:gd name="connsiteY59" fmla="*/ 958135 h 2435021"/>
                <a:gd name="connsiteX60" fmla="*/ 1603806 w 2979733"/>
                <a:gd name="connsiteY60" fmla="*/ 935058 h 2435021"/>
                <a:gd name="connsiteX61" fmla="*/ 1621113 w 2979733"/>
                <a:gd name="connsiteY61" fmla="*/ 963904 h 2435021"/>
                <a:gd name="connsiteX62" fmla="*/ 1540346 w 2979733"/>
                <a:gd name="connsiteY62" fmla="*/ 1012941 h 2435021"/>
                <a:gd name="connsiteX63" fmla="*/ 1456694 w 2979733"/>
                <a:gd name="connsiteY63" fmla="*/ 1148515 h 2435021"/>
                <a:gd name="connsiteX64" fmla="*/ 1401888 w 2979733"/>
                <a:gd name="connsiteY64" fmla="*/ 1261012 h 2435021"/>
                <a:gd name="connsiteX65" fmla="*/ 1355735 w 2979733"/>
                <a:gd name="connsiteY65" fmla="*/ 1405239 h 2435021"/>
                <a:gd name="connsiteX66" fmla="*/ 1375927 w 2979733"/>
                <a:gd name="connsiteY66" fmla="*/ 1509082 h 2435021"/>
                <a:gd name="connsiteX67" fmla="*/ 1375522 w 2979733"/>
                <a:gd name="connsiteY67" fmla="*/ 1988247 h 2435021"/>
                <a:gd name="connsiteX68" fmla="*/ 1391626 w 2979733"/>
                <a:gd name="connsiteY68" fmla="*/ 2435021 h 2435021"/>
                <a:gd name="connsiteX69" fmla="*/ 1427849 w 2979733"/>
                <a:gd name="connsiteY69" fmla="*/ 1408123 h 2435021"/>
                <a:gd name="connsiteX70" fmla="*/ 1474002 w 2979733"/>
                <a:gd name="connsiteY70" fmla="*/ 1263896 h 2435021"/>
                <a:gd name="connsiteX71" fmla="*/ 1505732 w 2979733"/>
                <a:gd name="connsiteY71" fmla="*/ 1191783 h 2435021"/>
                <a:gd name="connsiteX72" fmla="*/ 1572076 w 2979733"/>
                <a:gd name="connsiteY72" fmla="*/ 1085055 h 2435021"/>
                <a:gd name="connsiteX73" fmla="*/ 1661497 w 2979733"/>
                <a:gd name="connsiteY73" fmla="*/ 1001403 h 2435021"/>
                <a:gd name="connsiteX74" fmla="*/ 1742264 w 2979733"/>
                <a:gd name="connsiteY74" fmla="*/ 900444 h 2435021"/>
                <a:gd name="connsiteX75" fmla="*/ 1782648 w 2979733"/>
                <a:gd name="connsiteY75" fmla="*/ 862945 h 2435021"/>
                <a:gd name="connsiteX76" fmla="*/ 1883607 w 2979733"/>
                <a:gd name="connsiteY76" fmla="*/ 894675 h 2435021"/>
                <a:gd name="connsiteX77" fmla="*/ 2007642 w 2979733"/>
                <a:gd name="connsiteY77" fmla="*/ 961019 h 2435021"/>
                <a:gd name="connsiteX78" fmla="*/ 2163407 w 2979733"/>
                <a:gd name="connsiteY78" fmla="*/ 1036017 h 2435021"/>
                <a:gd name="connsiteX79" fmla="*/ 2183599 w 2979733"/>
                <a:gd name="connsiteY79" fmla="*/ 1050440 h 2435021"/>
                <a:gd name="connsiteX80" fmla="*/ 2284558 w 2979733"/>
                <a:gd name="connsiteY80" fmla="*/ 1136976 h 2435021"/>
                <a:gd name="connsiteX81" fmla="*/ 2437439 w 2979733"/>
                <a:gd name="connsiteY81" fmla="*/ 1252358 h 2435021"/>
                <a:gd name="connsiteX82" fmla="*/ 2535513 w 2979733"/>
                <a:gd name="connsiteY82" fmla="*/ 1330241 h 2435021"/>
                <a:gd name="connsiteX83" fmla="*/ 2581666 w 2979733"/>
                <a:gd name="connsiteY83" fmla="*/ 1396585 h 2435021"/>
                <a:gd name="connsiteX84" fmla="*/ 2598973 w 2979733"/>
                <a:gd name="connsiteY84" fmla="*/ 1532159 h 2435021"/>
                <a:gd name="connsiteX85" fmla="*/ 2671087 w 2979733"/>
                <a:gd name="connsiteY85" fmla="*/ 1537928 h 2435021"/>
                <a:gd name="connsiteX86" fmla="*/ 2653780 w 2979733"/>
                <a:gd name="connsiteY86" fmla="*/ 1448507 h 2435021"/>
                <a:gd name="connsiteX87" fmla="*/ 2665318 w 2979733"/>
                <a:gd name="connsiteY87" fmla="*/ 1370624 h 2435021"/>
                <a:gd name="connsiteX88" fmla="*/ 2823968 w 2979733"/>
                <a:gd name="connsiteY88" fmla="*/ 1385047 h 2435021"/>
                <a:gd name="connsiteX89" fmla="*/ 2927811 w 2979733"/>
                <a:gd name="connsiteY89" fmla="*/ 1425431 h 2435021"/>
                <a:gd name="connsiteX90" fmla="*/ 2979733 w 2979733"/>
                <a:gd name="connsiteY90" fmla="*/ 1442738 h 2435021"/>
                <a:gd name="connsiteX91" fmla="*/ 2973964 w 2979733"/>
                <a:gd name="connsiteY91" fmla="*/ 1292742 h 2435021"/>
                <a:gd name="connsiteX92" fmla="*/ 2959541 w 2979733"/>
                <a:gd name="connsiteY92" fmla="*/ 1197552 h 2435021"/>
                <a:gd name="connsiteX93" fmla="*/ 2763392 w 2979733"/>
                <a:gd name="connsiteY93" fmla="*/ 1160053 h 2435021"/>
                <a:gd name="connsiteX94" fmla="*/ 2607627 w 2979733"/>
                <a:gd name="connsiteY94" fmla="*/ 1099477 h 2435021"/>
                <a:gd name="connsiteX95" fmla="*/ 2472053 w 2979733"/>
                <a:gd name="connsiteY95" fmla="*/ 1010057 h 2435021"/>
                <a:gd name="connsiteX96" fmla="*/ 2350903 w 2979733"/>
                <a:gd name="connsiteY96" fmla="*/ 920636 h 2435021"/>
                <a:gd name="connsiteX97" fmla="*/ 2192253 w 2979733"/>
                <a:gd name="connsiteY97" fmla="*/ 834099 h 2435021"/>
                <a:gd name="connsiteX98" fmla="*/ 2053795 w 2979733"/>
                <a:gd name="connsiteY98" fmla="*/ 756217 h 2435021"/>
                <a:gd name="connsiteX99" fmla="*/ 1981681 w 2979733"/>
                <a:gd name="connsiteY99" fmla="*/ 669681 h 2435021"/>
                <a:gd name="connsiteX100" fmla="*/ 1892260 w 2979733"/>
                <a:gd name="connsiteY100" fmla="*/ 539876 h 2435021"/>
                <a:gd name="connsiteX101" fmla="*/ 1851877 w 2979733"/>
                <a:gd name="connsiteY101" fmla="*/ 366804 h 2435021"/>
                <a:gd name="connsiteX102" fmla="*/ 1814378 w 2979733"/>
                <a:gd name="connsiteY102" fmla="*/ 205269 h 2435021"/>
                <a:gd name="connsiteX103" fmla="*/ 1776879 w 2979733"/>
                <a:gd name="connsiteY103" fmla="*/ 101426 h 2435021"/>
                <a:gd name="connsiteX104" fmla="*/ 1727240 w 2979733"/>
                <a:gd name="connsiteY104" fmla="*/ 0 h 2435021"/>
                <a:gd name="connsiteX0" fmla="*/ 533641 w 2979733"/>
                <a:gd name="connsiteY0" fmla="*/ 972557 h 3107435"/>
                <a:gd name="connsiteX1" fmla="*/ 452874 w 2979733"/>
                <a:gd name="connsiteY1" fmla="*/ 966788 h 3107435"/>
                <a:gd name="connsiteX2" fmla="*/ 380760 w 2979733"/>
                <a:gd name="connsiteY2" fmla="*/ 958135 h 3107435"/>
                <a:gd name="connsiteX3" fmla="*/ 308646 w 2979733"/>
                <a:gd name="connsiteY3" fmla="*/ 929289 h 3107435"/>
                <a:gd name="connsiteX4" fmla="*/ 256725 w 2979733"/>
                <a:gd name="connsiteY4" fmla="*/ 903328 h 3107435"/>
                <a:gd name="connsiteX5" fmla="*/ 204803 w 2979733"/>
                <a:gd name="connsiteY5" fmla="*/ 886021 h 3107435"/>
                <a:gd name="connsiteX6" fmla="*/ 152881 w 2979733"/>
                <a:gd name="connsiteY6" fmla="*/ 857176 h 3107435"/>
                <a:gd name="connsiteX7" fmla="*/ 89421 w 2979733"/>
                <a:gd name="connsiteY7" fmla="*/ 854291 h 3107435"/>
                <a:gd name="connsiteX8" fmla="*/ 54807 w 2979733"/>
                <a:gd name="connsiteY8" fmla="*/ 871598 h 3107435"/>
                <a:gd name="connsiteX9" fmla="*/ 115382 w 2979733"/>
                <a:gd name="connsiteY9" fmla="*/ 920636 h 3107435"/>
                <a:gd name="connsiteX10" fmla="*/ 190380 w 2979733"/>
                <a:gd name="connsiteY10" fmla="*/ 958135 h 3107435"/>
                <a:gd name="connsiteX11" fmla="*/ 294224 w 2979733"/>
                <a:gd name="connsiteY11" fmla="*/ 989865 h 3107435"/>
                <a:gd name="connsiteX12" fmla="*/ 392298 w 2979733"/>
                <a:gd name="connsiteY12" fmla="*/ 1012941 h 3107435"/>
                <a:gd name="connsiteX13" fmla="*/ 470181 w 2979733"/>
                <a:gd name="connsiteY13" fmla="*/ 1027364 h 3107435"/>
                <a:gd name="connsiteX14" fmla="*/ 550948 w 2979733"/>
                <a:gd name="connsiteY14" fmla="*/ 1036017 h 3107435"/>
                <a:gd name="connsiteX15" fmla="*/ 614408 w 2979733"/>
                <a:gd name="connsiteY15" fmla="*/ 1044671 h 3107435"/>
                <a:gd name="connsiteX16" fmla="*/ 695175 w 2979733"/>
                <a:gd name="connsiteY16" fmla="*/ 1064863 h 3107435"/>
                <a:gd name="connsiteX17" fmla="*/ 761520 w 2979733"/>
                <a:gd name="connsiteY17" fmla="*/ 1082170 h 3107435"/>
                <a:gd name="connsiteX18" fmla="*/ 845171 w 2979733"/>
                <a:gd name="connsiteY18" fmla="*/ 1099477 h 3107435"/>
                <a:gd name="connsiteX19" fmla="*/ 882670 w 2979733"/>
                <a:gd name="connsiteY19" fmla="*/ 1116785 h 3107435"/>
                <a:gd name="connsiteX20" fmla="*/ 874017 w 2979733"/>
                <a:gd name="connsiteY20" fmla="*/ 1139861 h 3107435"/>
                <a:gd name="connsiteX21" fmla="*/ 819210 w 2979733"/>
                <a:gd name="connsiteY21" fmla="*/ 1194667 h 3107435"/>
                <a:gd name="connsiteX22" fmla="*/ 775942 w 2979733"/>
                <a:gd name="connsiteY22" fmla="*/ 1255243 h 3107435"/>
                <a:gd name="connsiteX23" fmla="*/ 752866 w 2979733"/>
                <a:gd name="connsiteY23" fmla="*/ 1301395 h 3107435"/>
                <a:gd name="connsiteX24" fmla="*/ 735559 w 2979733"/>
                <a:gd name="connsiteY24" fmla="*/ 1356202 h 3107435"/>
                <a:gd name="connsiteX25" fmla="*/ 700944 w 2979733"/>
                <a:gd name="connsiteY25" fmla="*/ 1413893 h 3107435"/>
                <a:gd name="connsiteX26" fmla="*/ 623062 w 2979733"/>
                <a:gd name="connsiteY26" fmla="*/ 1457161 h 3107435"/>
                <a:gd name="connsiteX27" fmla="*/ 562486 w 2979733"/>
                <a:gd name="connsiteY27" fmla="*/ 1488891 h 3107435"/>
                <a:gd name="connsiteX28" fmla="*/ 490373 w 2979733"/>
                <a:gd name="connsiteY28" fmla="*/ 1520621 h 3107435"/>
                <a:gd name="connsiteX29" fmla="*/ 409605 w 2979733"/>
                <a:gd name="connsiteY29" fmla="*/ 1523505 h 3107435"/>
                <a:gd name="connsiteX30" fmla="*/ 320185 w 2979733"/>
                <a:gd name="connsiteY30" fmla="*/ 1511967 h 3107435"/>
                <a:gd name="connsiteX31" fmla="*/ 216341 w 2979733"/>
                <a:gd name="connsiteY31" fmla="*/ 1477352 h 3107435"/>
                <a:gd name="connsiteX32" fmla="*/ 152881 w 2979733"/>
                <a:gd name="connsiteY32" fmla="*/ 1419662 h 3107435"/>
                <a:gd name="connsiteX33" fmla="*/ 112497 w 2979733"/>
                <a:gd name="connsiteY33" fmla="*/ 1402354 h 3107435"/>
                <a:gd name="connsiteX34" fmla="*/ 37499 w 2979733"/>
                <a:gd name="connsiteY34" fmla="*/ 1399470 h 3107435"/>
                <a:gd name="connsiteX35" fmla="*/ 2885 w 2979733"/>
                <a:gd name="connsiteY35" fmla="*/ 1399470 h 3107435"/>
                <a:gd name="connsiteX36" fmla="*/ 0 w 2979733"/>
                <a:gd name="connsiteY36" fmla="*/ 1442738 h 3107435"/>
                <a:gd name="connsiteX37" fmla="*/ 106728 w 2979733"/>
                <a:gd name="connsiteY37" fmla="*/ 1506198 h 3107435"/>
                <a:gd name="connsiteX38" fmla="*/ 224995 w 2979733"/>
                <a:gd name="connsiteY38" fmla="*/ 1543697 h 3107435"/>
                <a:gd name="connsiteX39" fmla="*/ 297108 w 2979733"/>
                <a:gd name="connsiteY39" fmla="*/ 1572542 h 3107435"/>
                <a:gd name="connsiteX40" fmla="*/ 325954 w 2979733"/>
                <a:gd name="connsiteY40" fmla="*/ 1572542 h 3107435"/>
                <a:gd name="connsiteX41" fmla="*/ 441335 w 2979733"/>
                <a:gd name="connsiteY41" fmla="*/ 1575427 h 3107435"/>
                <a:gd name="connsiteX42" fmla="*/ 478834 w 2979733"/>
                <a:gd name="connsiteY42" fmla="*/ 1575427 h 3107435"/>
                <a:gd name="connsiteX43" fmla="*/ 602870 w 2979733"/>
                <a:gd name="connsiteY43" fmla="*/ 1563889 h 3107435"/>
                <a:gd name="connsiteX44" fmla="*/ 625946 w 2979733"/>
                <a:gd name="connsiteY44" fmla="*/ 1546581 h 3107435"/>
                <a:gd name="connsiteX45" fmla="*/ 666330 w 2979733"/>
                <a:gd name="connsiteY45" fmla="*/ 1520621 h 3107435"/>
                <a:gd name="connsiteX46" fmla="*/ 686521 w 2979733"/>
                <a:gd name="connsiteY46" fmla="*/ 1503313 h 3107435"/>
                <a:gd name="connsiteX47" fmla="*/ 695175 w 2979733"/>
                <a:gd name="connsiteY47" fmla="*/ 1497544 h 3107435"/>
                <a:gd name="connsiteX48" fmla="*/ 721136 w 2979733"/>
                <a:gd name="connsiteY48" fmla="*/ 1468699 h 3107435"/>
                <a:gd name="connsiteX49" fmla="*/ 804788 w 2979733"/>
                <a:gd name="connsiteY49" fmla="*/ 1364855 h 3107435"/>
                <a:gd name="connsiteX50" fmla="*/ 848056 w 2979733"/>
                <a:gd name="connsiteY50" fmla="*/ 1255243 h 3107435"/>
                <a:gd name="connsiteX51" fmla="*/ 891324 w 2979733"/>
                <a:gd name="connsiteY51" fmla="*/ 1214859 h 3107435"/>
                <a:gd name="connsiteX52" fmla="*/ 925938 w 2979733"/>
                <a:gd name="connsiteY52" fmla="*/ 1191783 h 3107435"/>
                <a:gd name="connsiteX53" fmla="*/ 972091 w 2979733"/>
                <a:gd name="connsiteY53" fmla="*/ 1160053 h 3107435"/>
                <a:gd name="connsiteX54" fmla="*/ 1075935 w 2979733"/>
                <a:gd name="connsiteY54" fmla="*/ 1148515 h 3107435"/>
                <a:gd name="connsiteX55" fmla="*/ 1191316 w 2979733"/>
                <a:gd name="connsiteY55" fmla="*/ 1139861 h 3107435"/>
                <a:gd name="connsiteX56" fmla="*/ 1312467 w 2979733"/>
                <a:gd name="connsiteY56" fmla="*/ 1119669 h 3107435"/>
                <a:gd name="connsiteX57" fmla="*/ 1384581 w 2979733"/>
                <a:gd name="connsiteY57" fmla="*/ 1076401 h 3107435"/>
                <a:gd name="connsiteX58" fmla="*/ 1485540 w 2979733"/>
                <a:gd name="connsiteY58" fmla="*/ 1015826 h 3107435"/>
                <a:gd name="connsiteX59" fmla="*/ 1566307 w 2979733"/>
                <a:gd name="connsiteY59" fmla="*/ 958135 h 3107435"/>
                <a:gd name="connsiteX60" fmla="*/ 1603806 w 2979733"/>
                <a:gd name="connsiteY60" fmla="*/ 935058 h 3107435"/>
                <a:gd name="connsiteX61" fmla="*/ 1621113 w 2979733"/>
                <a:gd name="connsiteY61" fmla="*/ 963904 h 3107435"/>
                <a:gd name="connsiteX62" fmla="*/ 1540346 w 2979733"/>
                <a:gd name="connsiteY62" fmla="*/ 1012941 h 3107435"/>
                <a:gd name="connsiteX63" fmla="*/ 1456694 w 2979733"/>
                <a:gd name="connsiteY63" fmla="*/ 1148515 h 3107435"/>
                <a:gd name="connsiteX64" fmla="*/ 1401888 w 2979733"/>
                <a:gd name="connsiteY64" fmla="*/ 1261012 h 3107435"/>
                <a:gd name="connsiteX65" fmla="*/ 1355735 w 2979733"/>
                <a:gd name="connsiteY65" fmla="*/ 1405239 h 3107435"/>
                <a:gd name="connsiteX66" fmla="*/ 1375927 w 2979733"/>
                <a:gd name="connsiteY66" fmla="*/ 1509082 h 3107435"/>
                <a:gd name="connsiteX67" fmla="*/ 156322 w 2979733"/>
                <a:gd name="connsiteY67" fmla="*/ 3107435 h 3107435"/>
                <a:gd name="connsiteX68" fmla="*/ 1391626 w 2979733"/>
                <a:gd name="connsiteY68" fmla="*/ 2435021 h 3107435"/>
                <a:gd name="connsiteX69" fmla="*/ 1427849 w 2979733"/>
                <a:gd name="connsiteY69" fmla="*/ 1408123 h 3107435"/>
                <a:gd name="connsiteX70" fmla="*/ 1474002 w 2979733"/>
                <a:gd name="connsiteY70" fmla="*/ 1263896 h 3107435"/>
                <a:gd name="connsiteX71" fmla="*/ 1505732 w 2979733"/>
                <a:gd name="connsiteY71" fmla="*/ 1191783 h 3107435"/>
                <a:gd name="connsiteX72" fmla="*/ 1572076 w 2979733"/>
                <a:gd name="connsiteY72" fmla="*/ 1085055 h 3107435"/>
                <a:gd name="connsiteX73" fmla="*/ 1661497 w 2979733"/>
                <a:gd name="connsiteY73" fmla="*/ 1001403 h 3107435"/>
                <a:gd name="connsiteX74" fmla="*/ 1742264 w 2979733"/>
                <a:gd name="connsiteY74" fmla="*/ 900444 h 3107435"/>
                <a:gd name="connsiteX75" fmla="*/ 1782648 w 2979733"/>
                <a:gd name="connsiteY75" fmla="*/ 862945 h 3107435"/>
                <a:gd name="connsiteX76" fmla="*/ 1883607 w 2979733"/>
                <a:gd name="connsiteY76" fmla="*/ 894675 h 3107435"/>
                <a:gd name="connsiteX77" fmla="*/ 2007642 w 2979733"/>
                <a:gd name="connsiteY77" fmla="*/ 961019 h 3107435"/>
                <a:gd name="connsiteX78" fmla="*/ 2163407 w 2979733"/>
                <a:gd name="connsiteY78" fmla="*/ 1036017 h 3107435"/>
                <a:gd name="connsiteX79" fmla="*/ 2183599 w 2979733"/>
                <a:gd name="connsiteY79" fmla="*/ 1050440 h 3107435"/>
                <a:gd name="connsiteX80" fmla="*/ 2284558 w 2979733"/>
                <a:gd name="connsiteY80" fmla="*/ 1136976 h 3107435"/>
                <a:gd name="connsiteX81" fmla="*/ 2437439 w 2979733"/>
                <a:gd name="connsiteY81" fmla="*/ 1252358 h 3107435"/>
                <a:gd name="connsiteX82" fmla="*/ 2535513 w 2979733"/>
                <a:gd name="connsiteY82" fmla="*/ 1330241 h 3107435"/>
                <a:gd name="connsiteX83" fmla="*/ 2581666 w 2979733"/>
                <a:gd name="connsiteY83" fmla="*/ 1396585 h 3107435"/>
                <a:gd name="connsiteX84" fmla="*/ 2598973 w 2979733"/>
                <a:gd name="connsiteY84" fmla="*/ 1532159 h 3107435"/>
                <a:gd name="connsiteX85" fmla="*/ 2671087 w 2979733"/>
                <a:gd name="connsiteY85" fmla="*/ 1537928 h 3107435"/>
                <a:gd name="connsiteX86" fmla="*/ 2653780 w 2979733"/>
                <a:gd name="connsiteY86" fmla="*/ 1448507 h 3107435"/>
                <a:gd name="connsiteX87" fmla="*/ 2665318 w 2979733"/>
                <a:gd name="connsiteY87" fmla="*/ 1370624 h 3107435"/>
                <a:gd name="connsiteX88" fmla="*/ 2823968 w 2979733"/>
                <a:gd name="connsiteY88" fmla="*/ 1385047 h 3107435"/>
                <a:gd name="connsiteX89" fmla="*/ 2927811 w 2979733"/>
                <a:gd name="connsiteY89" fmla="*/ 1425431 h 3107435"/>
                <a:gd name="connsiteX90" fmla="*/ 2979733 w 2979733"/>
                <a:gd name="connsiteY90" fmla="*/ 1442738 h 3107435"/>
                <a:gd name="connsiteX91" fmla="*/ 2973964 w 2979733"/>
                <a:gd name="connsiteY91" fmla="*/ 1292742 h 3107435"/>
                <a:gd name="connsiteX92" fmla="*/ 2959541 w 2979733"/>
                <a:gd name="connsiteY92" fmla="*/ 1197552 h 3107435"/>
                <a:gd name="connsiteX93" fmla="*/ 2763392 w 2979733"/>
                <a:gd name="connsiteY93" fmla="*/ 1160053 h 3107435"/>
                <a:gd name="connsiteX94" fmla="*/ 2607627 w 2979733"/>
                <a:gd name="connsiteY94" fmla="*/ 1099477 h 3107435"/>
                <a:gd name="connsiteX95" fmla="*/ 2472053 w 2979733"/>
                <a:gd name="connsiteY95" fmla="*/ 1010057 h 3107435"/>
                <a:gd name="connsiteX96" fmla="*/ 2350903 w 2979733"/>
                <a:gd name="connsiteY96" fmla="*/ 920636 h 3107435"/>
                <a:gd name="connsiteX97" fmla="*/ 2192253 w 2979733"/>
                <a:gd name="connsiteY97" fmla="*/ 834099 h 3107435"/>
                <a:gd name="connsiteX98" fmla="*/ 2053795 w 2979733"/>
                <a:gd name="connsiteY98" fmla="*/ 756217 h 3107435"/>
                <a:gd name="connsiteX99" fmla="*/ 1981681 w 2979733"/>
                <a:gd name="connsiteY99" fmla="*/ 669681 h 3107435"/>
                <a:gd name="connsiteX100" fmla="*/ 1892260 w 2979733"/>
                <a:gd name="connsiteY100" fmla="*/ 539876 h 3107435"/>
                <a:gd name="connsiteX101" fmla="*/ 1851877 w 2979733"/>
                <a:gd name="connsiteY101" fmla="*/ 366804 h 3107435"/>
                <a:gd name="connsiteX102" fmla="*/ 1814378 w 2979733"/>
                <a:gd name="connsiteY102" fmla="*/ 205269 h 3107435"/>
                <a:gd name="connsiteX103" fmla="*/ 1776879 w 2979733"/>
                <a:gd name="connsiteY103" fmla="*/ 101426 h 3107435"/>
                <a:gd name="connsiteX104" fmla="*/ 1727240 w 2979733"/>
                <a:gd name="connsiteY104" fmla="*/ 0 h 3107435"/>
                <a:gd name="connsiteX0" fmla="*/ 533641 w 2979733"/>
                <a:gd name="connsiteY0" fmla="*/ 972557 h 3107435"/>
                <a:gd name="connsiteX1" fmla="*/ 452874 w 2979733"/>
                <a:gd name="connsiteY1" fmla="*/ 966788 h 3107435"/>
                <a:gd name="connsiteX2" fmla="*/ 380760 w 2979733"/>
                <a:gd name="connsiteY2" fmla="*/ 958135 h 3107435"/>
                <a:gd name="connsiteX3" fmla="*/ 308646 w 2979733"/>
                <a:gd name="connsiteY3" fmla="*/ 929289 h 3107435"/>
                <a:gd name="connsiteX4" fmla="*/ 256725 w 2979733"/>
                <a:gd name="connsiteY4" fmla="*/ 903328 h 3107435"/>
                <a:gd name="connsiteX5" fmla="*/ 204803 w 2979733"/>
                <a:gd name="connsiteY5" fmla="*/ 886021 h 3107435"/>
                <a:gd name="connsiteX6" fmla="*/ 152881 w 2979733"/>
                <a:gd name="connsiteY6" fmla="*/ 857176 h 3107435"/>
                <a:gd name="connsiteX7" fmla="*/ 89421 w 2979733"/>
                <a:gd name="connsiteY7" fmla="*/ 854291 h 3107435"/>
                <a:gd name="connsiteX8" fmla="*/ 54807 w 2979733"/>
                <a:gd name="connsiteY8" fmla="*/ 871598 h 3107435"/>
                <a:gd name="connsiteX9" fmla="*/ 115382 w 2979733"/>
                <a:gd name="connsiteY9" fmla="*/ 920636 h 3107435"/>
                <a:gd name="connsiteX10" fmla="*/ 190380 w 2979733"/>
                <a:gd name="connsiteY10" fmla="*/ 958135 h 3107435"/>
                <a:gd name="connsiteX11" fmla="*/ 294224 w 2979733"/>
                <a:gd name="connsiteY11" fmla="*/ 989865 h 3107435"/>
                <a:gd name="connsiteX12" fmla="*/ 392298 w 2979733"/>
                <a:gd name="connsiteY12" fmla="*/ 1012941 h 3107435"/>
                <a:gd name="connsiteX13" fmla="*/ 470181 w 2979733"/>
                <a:gd name="connsiteY13" fmla="*/ 1027364 h 3107435"/>
                <a:gd name="connsiteX14" fmla="*/ 550948 w 2979733"/>
                <a:gd name="connsiteY14" fmla="*/ 1036017 h 3107435"/>
                <a:gd name="connsiteX15" fmla="*/ 614408 w 2979733"/>
                <a:gd name="connsiteY15" fmla="*/ 1044671 h 3107435"/>
                <a:gd name="connsiteX16" fmla="*/ 695175 w 2979733"/>
                <a:gd name="connsiteY16" fmla="*/ 1064863 h 3107435"/>
                <a:gd name="connsiteX17" fmla="*/ 761520 w 2979733"/>
                <a:gd name="connsiteY17" fmla="*/ 1082170 h 3107435"/>
                <a:gd name="connsiteX18" fmla="*/ 845171 w 2979733"/>
                <a:gd name="connsiteY18" fmla="*/ 1099477 h 3107435"/>
                <a:gd name="connsiteX19" fmla="*/ 882670 w 2979733"/>
                <a:gd name="connsiteY19" fmla="*/ 1116785 h 3107435"/>
                <a:gd name="connsiteX20" fmla="*/ 874017 w 2979733"/>
                <a:gd name="connsiteY20" fmla="*/ 1139861 h 3107435"/>
                <a:gd name="connsiteX21" fmla="*/ 819210 w 2979733"/>
                <a:gd name="connsiteY21" fmla="*/ 1194667 h 3107435"/>
                <a:gd name="connsiteX22" fmla="*/ 775942 w 2979733"/>
                <a:gd name="connsiteY22" fmla="*/ 1255243 h 3107435"/>
                <a:gd name="connsiteX23" fmla="*/ 752866 w 2979733"/>
                <a:gd name="connsiteY23" fmla="*/ 1301395 h 3107435"/>
                <a:gd name="connsiteX24" fmla="*/ 735559 w 2979733"/>
                <a:gd name="connsiteY24" fmla="*/ 1356202 h 3107435"/>
                <a:gd name="connsiteX25" fmla="*/ 700944 w 2979733"/>
                <a:gd name="connsiteY25" fmla="*/ 1413893 h 3107435"/>
                <a:gd name="connsiteX26" fmla="*/ 623062 w 2979733"/>
                <a:gd name="connsiteY26" fmla="*/ 1457161 h 3107435"/>
                <a:gd name="connsiteX27" fmla="*/ 562486 w 2979733"/>
                <a:gd name="connsiteY27" fmla="*/ 1488891 h 3107435"/>
                <a:gd name="connsiteX28" fmla="*/ 490373 w 2979733"/>
                <a:gd name="connsiteY28" fmla="*/ 1520621 h 3107435"/>
                <a:gd name="connsiteX29" fmla="*/ 409605 w 2979733"/>
                <a:gd name="connsiteY29" fmla="*/ 1523505 h 3107435"/>
                <a:gd name="connsiteX30" fmla="*/ 320185 w 2979733"/>
                <a:gd name="connsiteY30" fmla="*/ 1511967 h 3107435"/>
                <a:gd name="connsiteX31" fmla="*/ 216341 w 2979733"/>
                <a:gd name="connsiteY31" fmla="*/ 1477352 h 3107435"/>
                <a:gd name="connsiteX32" fmla="*/ 152881 w 2979733"/>
                <a:gd name="connsiteY32" fmla="*/ 1419662 h 3107435"/>
                <a:gd name="connsiteX33" fmla="*/ 112497 w 2979733"/>
                <a:gd name="connsiteY33" fmla="*/ 1402354 h 3107435"/>
                <a:gd name="connsiteX34" fmla="*/ 37499 w 2979733"/>
                <a:gd name="connsiteY34" fmla="*/ 1399470 h 3107435"/>
                <a:gd name="connsiteX35" fmla="*/ 2885 w 2979733"/>
                <a:gd name="connsiteY35" fmla="*/ 1399470 h 3107435"/>
                <a:gd name="connsiteX36" fmla="*/ 0 w 2979733"/>
                <a:gd name="connsiteY36" fmla="*/ 1442738 h 3107435"/>
                <a:gd name="connsiteX37" fmla="*/ 106728 w 2979733"/>
                <a:gd name="connsiteY37" fmla="*/ 1506198 h 3107435"/>
                <a:gd name="connsiteX38" fmla="*/ 224995 w 2979733"/>
                <a:gd name="connsiteY38" fmla="*/ 1543697 h 3107435"/>
                <a:gd name="connsiteX39" fmla="*/ 297108 w 2979733"/>
                <a:gd name="connsiteY39" fmla="*/ 1572542 h 3107435"/>
                <a:gd name="connsiteX40" fmla="*/ 325954 w 2979733"/>
                <a:gd name="connsiteY40" fmla="*/ 1572542 h 3107435"/>
                <a:gd name="connsiteX41" fmla="*/ 441335 w 2979733"/>
                <a:gd name="connsiteY41" fmla="*/ 1575427 h 3107435"/>
                <a:gd name="connsiteX42" fmla="*/ 478834 w 2979733"/>
                <a:gd name="connsiteY42" fmla="*/ 1575427 h 3107435"/>
                <a:gd name="connsiteX43" fmla="*/ 602870 w 2979733"/>
                <a:gd name="connsiteY43" fmla="*/ 1563889 h 3107435"/>
                <a:gd name="connsiteX44" fmla="*/ 625946 w 2979733"/>
                <a:gd name="connsiteY44" fmla="*/ 1546581 h 3107435"/>
                <a:gd name="connsiteX45" fmla="*/ 666330 w 2979733"/>
                <a:gd name="connsiteY45" fmla="*/ 1520621 h 3107435"/>
                <a:gd name="connsiteX46" fmla="*/ 686521 w 2979733"/>
                <a:gd name="connsiteY46" fmla="*/ 1503313 h 3107435"/>
                <a:gd name="connsiteX47" fmla="*/ 695175 w 2979733"/>
                <a:gd name="connsiteY47" fmla="*/ 1497544 h 3107435"/>
                <a:gd name="connsiteX48" fmla="*/ 721136 w 2979733"/>
                <a:gd name="connsiteY48" fmla="*/ 1468699 h 3107435"/>
                <a:gd name="connsiteX49" fmla="*/ 804788 w 2979733"/>
                <a:gd name="connsiteY49" fmla="*/ 1364855 h 3107435"/>
                <a:gd name="connsiteX50" fmla="*/ 848056 w 2979733"/>
                <a:gd name="connsiteY50" fmla="*/ 1255243 h 3107435"/>
                <a:gd name="connsiteX51" fmla="*/ 891324 w 2979733"/>
                <a:gd name="connsiteY51" fmla="*/ 1214859 h 3107435"/>
                <a:gd name="connsiteX52" fmla="*/ 925938 w 2979733"/>
                <a:gd name="connsiteY52" fmla="*/ 1191783 h 3107435"/>
                <a:gd name="connsiteX53" fmla="*/ 972091 w 2979733"/>
                <a:gd name="connsiteY53" fmla="*/ 1160053 h 3107435"/>
                <a:gd name="connsiteX54" fmla="*/ 1075935 w 2979733"/>
                <a:gd name="connsiteY54" fmla="*/ 1148515 h 3107435"/>
                <a:gd name="connsiteX55" fmla="*/ 1191316 w 2979733"/>
                <a:gd name="connsiteY55" fmla="*/ 1139861 h 3107435"/>
                <a:gd name="connsiteX56" fmla="*/ 1312467 w 2979733"/>
                <a:gd name="connsiteY56" fmla="*/ 1119669 h 3107435"/>
                <a:gd name="connsiteX57" fmla="*/ 1384581 w 2979733"/>
                <a:gd name="connsiteY57" fmla="*/ 1076401 h 3107435"/>
                <a:gd name="connsiteX58" fmla="*/ 1485540 w 2979733"/>
                <a:gd name="connsiteY58" fmla="*/ 1015826 h 3107435"/>
                <a:gd name="connsiteX59" fmla="*/ 1566307 w 2979733"/>
                <a:gd name="connsiteY59" fmla="*/ 958135 h 3107435"/>
                <a:gd name="connsiteX60" fmla="*/ 1603806 w 2979733"/>
                <a:gd name="connsiteY60" fmla="*/ 935058 h 3107435"/>
                <a:gd name="connsiteX61" fmla="*/ 1621113 w 2979733"/>
                <a:gd name="connsiteY61" fmla="*/ 963904 h 3107435"/>
                <a:gd name="connsiteX62" fmla="*/ 1540346 w 2979733"/>
                <a:gd name="connsiteY62" fmla="*/ 1012941 h 3107435"/>
                <a:gd name="connsiteX63" fmla="*/ 1456694 w 2979733"/>
                <a:gd name="connsiteY63" fmla="*/ 1148515 h 3107435"/>
                <a:gd name="connsiteX64" fmla="*/ 1401888 w 2979733"/>
                <a:gd name="connsiteY64" fmla="*/ 1261012 h 3107435"/>
                <a:gd name="connsiteX65" fmla="*/ 1355735 w 2979733"/>
                <a:gd name="connsiteY65" fmla="*/ 1405239 h 3107435"/>
                <a:gd name="connsiteX66" fmla="*/ 1375927 w 2979733"/>
                <a:gd name="connsiteY66" fmla="*/ 1509082 h 3107435"/>
                <a:gd name="connsiteX67" fmla="*/ 156322 w 2979733"/>
                <a:gd name="connsiteY67" fmla="*/ 3107435 h 3107435"/>
                <a:gd name="connsiteX68" fmla="*/ 946897 w 2979733"/>
                <a:gd name="connsiteY68" fmla="*/ 2997897 h 3107435"/>
                <a:gd name="connsiteX69" fmla="*/ 1391626 w 2979733"/>
                <a:gd name="connsiteY69" fmla="*/ 2435021 h 3107435"/>
                <a:gd name="connsiteX70" fmla="*/ 1427849 w 2979733"/>
                <a:gd name="connsiteY70" fmla="*/ 1408123 h 3107435"/>
                <a:gd name="connsiteX71" fmla="*/ 1474002 w 2979733"/>
                <a:gd name="connsiteY71" fmla="*/ 1263896 h 3107435"/>
                <a:gd name="connsiteX72" fmla="*/ 1505732 w 2979733"/>
                <a:gd name="connsiteY72" fmla="*/ 1191783 h 3107435"/>
                <a:gd name="connsiteX73" fmla="*/ 1572076 w 2979733"/>
                <a:gd name="connsiteY73" fmla="*/ 1085055 h 3107435"/>
                <a:gd name="connsiteX74" fmla="*/ 1661497 w 2979733"/>
                <a:gd name="connsiteY74" fmla="*/ 1001403 h 3107435"/>
                <a:gd name="connsiteX75" fmla="*/ 1742264 w 2979733"/>
                <a:gd name="connsiteY75" fmla="*/ 900444 h 3107435"/>
                <a:gd name="connsiteX76" fmla="*/ 1782648 w 2979733"/>
                <a:gd name="connsiteY76" fmla="*/ 862945 h 3107435"/>
                <a:gd name="connsiteX77" fmla="*/ 1883607 w 2979733"/>
                <a:gd name="connsiteY77" fmla="*/ 894675 h 3107435"/>
                <a:gd name="connsiteX78" fmla="*/ 2007642 w 2979733"/>
                <a:gd name="connsiteY78" fmla="*/ 961019 h 3107435"/>
                <a:gd name="connsiteX79" fmla="*/ 2163407 w 2979733"/>
                <a:gd name="connsiteY79" fmla="*/ 1036017 h 3107435"/>
                <a:gd name="connsiteX80" fmla="*/ 2183599 w 2979733"/>
                <a:gd name="connsiteY80" fmla="*/ 1050440 h 3107435"/>
                <a:gd name="connsiteX81" fmla="*/ 2284558 w 2979733"/>
                <a:gd name="connsiteY81" fmla="*/ 1136976 h 3107435"/>
                <a:gd name="connsiteX82" fmla="*/ 2437439 w 2979733"/>
                <a:gd name="connsiteY82" fmla="*/ 1252358 h 3107435"/>
                <a:gd name="connsiteX83" fmla="*/ 2535513 w 2979733"/>
                <a:gd name="connsiteY83" fmla="*/ 1330241 h 3107435"/>
                <a:gd name="connsiteX84" fmla="*/ 2581666 w 2979733"/>
                <a:gd name="connsiteY84" fmla="*/ 1396585 h 3107435"/>
                <a:gd name="connsiteX85" fmla="*/ 2598973 w 2979733"/>
                <a:gd name="connsiteY85" fmla="*/ 1532159 h 3107435"/>
                <a:gd name="connsiteX86" fmla="*/ 2671087 w 2979733"/>
                <a:gd name="connsiteY86" fmla="*/ 1537928 h 3107435"/>
                <a:gd name="connsiteX87" fmla="*/ 2653780 w 2979733"/>
                <a:gd name="connsiteY87" fmla="*/ 1448507 h 3107435"/>
                <a:gd name="connsiteX88" fmla="*/ 2665318 w 2979733"/>
                <a:gd name="connsiteY88" fmla="*/ 1370624 h 3107435"/>
                <a:gd name="connsiteX89" fmla="*/ 2823968 w 2979733"/>
                <a:gd name="connsiteY89" fmla="*/ 1385047 h 3107435"/>
                <a:gd name="connsiteX90" fmla="*/ 2927811 w 2979733"/>
                <a:gd name="connsiteY90" fmla="*/ 1425431 h 3107435"/>
                <a:gd name="connsiteX91" fmla="*/ 2979733 w 2979733"/>
                <a:gd name="connsiteY91" fmla="*/ 1442738 h 3107435"/>
                <a:gd name="connsiteX92" fmla="*/ 2973964 w 2979733"/>
                <a:gd name="connsiteY92" fmla="*/ 1292742 h 3107435"/>
                <a:gd name="connsiteX93" fmla="*/ 2959541 w 2979733"/>
                <a:gd name="connsiteY93" fmla="*/ 1197552 h 3107435"/>
                <a:gd name="connsiteX94" fmla="*/ 2763392 w 2979733"/>
                <a:gd name="connsiteY94" fmla="*/ 1160053 h 3107435"/>
                <a:gd name="connsiteX95" fmla="*/ 2607627 w 2979733"/>
                <a:gd name="connsiteY95" fmla="*/ 1099477 h 3107435"/>
                <a:gd name="connsiteX96" fmla="*/ 2472053 w 2979733"/>
                <a:gd name="connsiteY96" fmla="*/ 1010057 h 3107435"/>
                <a:gd name="connsiteX97" fmla="*/ 2350903 w 2979733"/>
                <a:gd name="connsiteY97" fmla="*/ 920636 h 3107435"/>
                <a:gd name="connsiteX98" fmla="*/ 2192253 w 2979733"/>
                <a:gd name="connsiteY98" fmla="*/ 834099 h 3107435"/>
                <a:gd name="connsiteX99" fmla="*/ 2053795 w 2979733"/>
                <a:gd name="connsiteY99" fmla="*/ 756217 h 3107435"/>
                <a:gd name="connsiteX100" fmla="*/ 1981681 w 2979733"/>
                <a:gd name="connsiteY100" fmla="*/ 669681 h 3107435"/>
                <a:gd name="connsiteX101" fmla="*/ 1892260 w 2979733"/>
                <a:gd name="connsiteY101" fmla="*/ 539876 h 3107435"/>
                <a:gd name="connsiteX102" fmla="*/ 1851877 w 2979733"/>
                <a:gd name="connsiteY102" fmla="*/ 366804 h 3107435"/>
                <a:gd name="connsiteX103" fmla="*/ 1814378 w 2979733"/>
                <a:gd name="connsiteY103" fmla="*/ 205269 h 3107435"/>
                <a:gd name="connsiteX104" fmla="*/ 1776879 w 2979733"/>
                <a:gd name="connsiteY104" fmla="*/ 101426 h 3107435"/>
                <a:gd name="connsiteX105" fmla="*/ 1727240 w 2979733"/>
                <a:gd name="connsiteY105" fmla="*/ 0 h 3107435"/>
                <a:gd name="connsiteX0" fmla="*/ 533641 w 2979733"/>
                <a:gd name="connsiteY0" fmla="*/ 972557 h 3227090"/>
                <a:gd name="connsiteX1" fmla="*/ 452874 w 2979733"/>
                <a:gd name="connsiteY1" fmla="*/ 966788 h 3227090"/>
                <a:gd name="connsiteX2" fmla="*/ 380760 w 2979733"/>
                <a:gd name="connsiteY2" fmla="*/ 958135 h 3227090"/>
                <a:gd name="connsiteX3" fmla="*/ 308646 w 2979733"/>
                <a:gd name="connsiteY3" fmla="*/ 929289 h 3227090"/>
                <a:gd name="connsiteX4" fmla="*/ 256725 w 2979733"/>
                <a:gd name="connsiteY4" fmla="*/ 903328 h 3227090"/>
                <a:gd name="connsiteX5" fmla="*/ 204803 w 2979733"/>
                <a:gd name="connsiteY5" fmla="*/ 886021 h 3227090"/>
                <a:gd name="connsiteX6" fmla="*/ 152881 w 2979733"/>
                <a:gd name="connsiteY6" fmla="*/ 857176 h 3227090"/>
                <a:gd name="connsiteX7" fmla="*/ 89421 w 2979733"/>
                <a:gd name="connsiteY7" fmla="*/ 854291 h 3227090"/>
                <a:gd name="connsiteX8" fmla="*/ 54807 w 2979733"/>
                <a:gd name="connsiteY8" fmla="*/ 871598 h 3227090"/>
                <a:gd name="connsiteX9" fmla="*/ 115382 w 2979733"/>
                <a:gd name="connsiteY9" fmla="*/ 920636 h 3227090"/>
                <a:gd name="connsiteX10" fmla="*/ 190380 w 2979733"/>
                <a:gd name="connsiteY10" fmla="*/ 958135 h 3227090"/>
                <a:gd name="connsiteX11" fmla="*/ 294224 w 2979733"/>
                <a:gd name="connsiteY11" fmla="*/ 989865 h 3227090"/>
                <a:gd name="connsiteX12" fmla="*/ 392298 w 2979733"/>
                <a:gd name="connsiteY12" fmla="*/ 1012941 h 3227090"/>
                <a:gd name="connsiteX13" fmla="*/ 470181 w 2979733"/>
                <a:gd name="connsiteY13" fmla="*/ 1027364 h 3227090"/>
                <a:gd name="connsiteX14" fmla="*/ 550948 w 2979733"/>
                <a:gd name="connsiteY14" fmla="*/ 1036017 h 3227090"/>
                <a:gd name="connsiteX15" fmla="*/ 614408 w 2979733"/>
                <a:gd name="connsiteY15" fmla="*/ 1044671 h 3227090"/>
                <a:gd name="connsiteX16" fmla="*/ 695175 w 2979733"/>
                <a:gd name="connsiteY16" fmla="*/ 1064863 h 3227090"/>
                <a:gd name="connsiteX17" fmla="*/ 761520 w 2979733"/>
                <a:gd name="connsiteY17" fmla="*/ 1082170 h 3227090"/>
                <a:gd name="connsiteX18" fmla="*/ 845171 w 2979733"/>
                <a:gd name="connsiteY18" fmla="*/ 1099477 h 3227090"/>
                <a:gd name="connsiteX19" fmla="*/ 882670 w 2979733"/>
                <a:gd name="connsiteY19" fmla="*/ 1116785 h 3227090"/>
                <a:gd name="connsiteX20" fmla="*/ 874017 w 2979733"/>
                <a:gd name="connsiteY20" fmla="*/ 1139861 h 3227090"/>
                <a:gd name="connsiteX21" fmla="*/ 819210 w 2979733"/>
                <a:gd name="connsiteY21" fmla="*/ 1194667 h 3227090"/>
                <a:gd name="connsiteX22" fmla="*/ 775942 w 2979733"/>
                <a:gd name="connsiteY22" fmla="*/ 1255243 h 3227090"/>
                <a:gd name="connsiteX23" fmla="*/ 752866 w 2979733"/>
                <a:gd name="connsiteY23" fmla="*/ 1301395 h 3227090"/>
                <a:gd name="connsiteX24" fmla="*/ 735559 w 2979733"/>
                <a:gd name="connsiteY24" fmla="*/ 1356202 h 3227090"/>
                <a:gd name="connsiteX25" fmla="*/ 700944 w 2979733"/>
                <a:gd name="connsiteY25" fmla="*/ 1413893 h 3227090"/>
                <a:gd name="connsiteX26" fmla="*/ 623062 w 2979733"/>
                <a:gd name="connsiteY26" fmla="*/ 1457161 h 3227090"/>
                <a:gd name="connsiteX27" fmla="*/ 562486 w 2979733"/>
                <a:gd name="connsiteY27" fmla="*/ 1488891 h 3227090"/>
                <a:gd name="connsiteX28" fmla="*/ 490373 w 2979733"/>
                <a:gd name="connsiteY28" fmla="*/ 1520621 h 3227090"/>
                <a:gd name="connsiteX29" fmla="*/ 409605 w 2979733"/>
                <a:gd name="connsiteY29" fmla="*/ 1523505 h 3227090"/>
                <a:gd name="connsiteX30" fmla="*/ 320185 w 2979733"/>
                <a:gd name="connsiteY30" fmla="*/ 1511967 h 3227090"/>
                <a:gd name="connsiteX31" fmla="*/ 216341 w 2979733"/>
                <a:gd name="connsiteY31" fmla="*/ 1477352 h 3227090"/>
                <a:gd name="connsiteX32" fmla="*/ 152881 w 2979733"/>
                <a:gd name="connsiteY32" fmla="*/ 1419662 h 3227090"/>
                <a:gd name="connsiteX33" fmla="*/ 112497 w 2979733"/>
                <a:gd name="connsiteY33" fmla="*/ 1402354 h 3227090"/>
                <a:gd name="connsiteX34" fmla="*/ 37499 w 2979733"/>
                <a:gd name="connsiteY34" fmla="*/ 1399470 h 3227090"/>
                <a:gd name="connsiteX35" fmla="*/ 2885 w 2979733"/>
                <a:gd name="connsiteY35" fmla="*/ 1399470 h 3227090"/>
                <a:gd name="connsiteX36" fmla="*/ 0 w 2979733"/>
                <a:gd name="connsiteY36" fmla="*/ 1442738 h 3227090"/>
                <a:gd name="connsiteX37" fmla="*/ 106728 w 2979733"/>
                <a:gd name="connsiteY37" fmla="*/ 1506198 h 3227090"/>
                <a:gd name="connsiteX38" fmla="*/ 224995 w 2979733"/>
                <a:gd name="connsiteY38" fmla="*/ 1543697 h 3227090"/>
                <a:gd name="connsiteX39" fmla="*/ 297108 w 2979733"/>
                <a:gd name="connsiteY39" fmla="*/ 1572542 h 3227090"/>
                <a:gd name="connsiteX40" fmla="*/ 325954 w 2979733"/>
                <a:gd name="connsiteY40" fmla="*/ 1572542 h 3227090"/>
                <a:gd name="connsiteX41" fmla="*/ 441335 w 2979733"/>
                <a:gd name="connsiteY41" fmla="*/ 1575427 h 3227090"/>
                <a:gd name="connsiteX42" fmla="*/ 478834 w 2979733"/>
                <a:gd name="connsiteY42" fmla="*/ 1575427 h 3227090"/>
                <a:gd name="connsiteX43" fmla="*/ 602870 w 2979733"/>
                <a:gd name="connsiteY43" fmla="*/ 1563889 h 3227090"/>
                <a:gd name="connsiteX44" fmla="*/ 625946 w 2979733"/>
                <a:gd name="connsiteY44" fmla="*/ 1546581 h 3227090"/>
                <a:gd name="connsiteX45" fmla="*/ 666330 w 2979733"/>
                <a:gd name="connsiteY45" fmla="*/ 1520621 h 3227090"/>
                <a:gd name="connsiteX46" fmla="*/ 686521 w 2979733"/>
                <a:gd name="connsiteY46" fmla="*/ 1503313 h 3227090"/>
                <a:gd name="connsiteX47" fmla="*/ 695175 w 2979733"/>
                <a:gd name="connsiteY47" fmla="*/ 1497544 h 3227090"/>
                <a:gd name="connsiteX48" fmla="*/ 721136 w 2979733"/>
                <a:gd name="connsiteY48" fmla="*/ 1468699 h 3227090"/>
                <a:gd name="connsiteX49" fmla="*/ 804788 w 2979733"/>
                <a:gd name="connsiteY49" fmla="*/ 1364855 h 3227090"/>
                <a:gd name="connsiteX50" fmla="*/ 848056 w 2979733"/>
                <a:gd name="connsiteY50" fmla="*/ 1255243 h 3227090"/>
                <a:gd name="connsiteX51" fmla="*/ 891324 w 2979733"/>
                <a:gd name="connsiteY51" fmla="*/ 1214859 h 3227090"/>
                <a:gd name="connsiteX52" fmla="*/ 925938 w 2979733"/>
                <a:gd name="connsiteY52" fmla="*/ 1191783 h 3227090"/>
                <a:gd name="connsiteX53" fmla="*/ 972091 w 2979733"/>
                <a:gd name="connsiteY53" fmla="*/ 1160053 h 3227090"/>
                <a:gd name="connsiteX54" fmla="*/ 1075935 w 2979733"/>
                <a:gd name="connsiteY54" fmla="*/ 1148515 h 3227090"/>
                <a:gd name="connsiteX55" fmla="*/ 1191316 w 2979733"/>
                <a:gd name="connsiteY55" fmla="*/ 1139861 h 3227090"/>
                <a:gd name="connsiteX56" fmla="*/ 1312467 w 2979733"/>
                <a:gd name="connsiteY56" fmla="*/ 1119669 h 3227090"/>
                <a:gd name="connsiteX57" fmla="*/ 1384581 w 2979733"/>
                <a:gd name="connsiteY57" fmla="*/ 1076401 h 3227090"/>
                <a:gd name="connsiteX58" fmla="*/ 1485540 w 2979733"/>
                <a:gd name="connsiteY58" fmla="*/ 1015826 h 3227090"/>
                <a:gd name="connsiteX59" fmla="*/ 1566307 w 2979733"/>
                <a:gd name="connsiteY59" fmla="*/ 958135 h 3227090"/>
                <a:gd name="connsiteX60" fmla="*/ 1603806 w 2979733"/>
                <a:gd name="connsiteY60" fmla="*/ 935058 h 3227090"/>
                <a:gd name="connsiteX61" fmla="*/ 1621113 w 2979733"/>
                <a:gd name="connsiteY61" fmla="*/ 963904 h 3227090"/>
                <a:gd name="connsiteX62" fmla="*/ 1540346 w 2979733"/>
                <a:gd name="connsiteY62" fmla="*/ 1012941 h 3227090"/>
                <a:gd name="connsiteX63" fmla="*/ 1456694 w 2979733"/>
                <a:gd name="connsiteY63" fmla="*/ 1148515 h 3227090"/>
                <a:gd name="connsiteX64" fmla="*/ 1401888 w 2979733"/>
                <a:gd name="connsiteY64" fmla="*/ 1261012 h 3227090"/>
                <a:gd name="connsiteX65" fmla="*/ 1355735 w 2979733"/>
                <a:gd name="connsiteY65" fmla="*/ 1405239 h 3227090"/>
                <a:gd name="connsiteX66" fmla="*/ 1375927 w 2979733"/>
                <a:gd name="connsiteY66" fmla="*/ 1509082 h 3227090"/>
                <a:gd name="connsiteX67" fmla="*/ 156322 w 2979733"/>
                <a:gd name="connsiteY67" fmla="*/ 3107435 h 3227090"/>
                <a:gd name="connsiteX68" fmla="*/ 537322 w 2979733"/>
                <a:gd name="connsiteY68" fmla="*/ 3112197 h 3227090"/>
                <a:gd name="connsiteX69" fmla="*/ 946897 w 2979733"/>
                <a:gd name="connsiteY69" fmla="*/ 2997897 h 3227090"/>
                <a:gd name="connsiteX70" fmla="*/ 1391626 w 2979733"/>
                <a:gd name="connsiteY70" fmla="*/ 2435021 h 3227090"/>
                <a:gd name="connsiteX71" fmla="*/ 1427849 w 2979733"/>
                <a:gd name="connsiteY71" fmla="*/ 1408123 h 3227090"/>
                <a:gd name="connsiteX72" fmla="*/ 1474002 w 2979733"/>
                <a:gd name="connsiteY72" fmla="*/ 1263896 h 3227090"/>
                <a:gd name="connsiteX73" fmla="*/ 1505732 w 2979733"/>
                <a:gd name="connsiteY73" fmla="*/ 1191783 h 3227090"/>
                <a:gd name="connsiteX74" fmla="*/ 1572076 w 2979733"/>
                <a:gd name="connsiteY74" fmla="*/ 1085055 h 3227090"/>
                <a:gd name="connsiteX75" fmla="*/ 1661497 w 2979733"/>
                <a:gd name="connsiteY75" fmla="*/ 1001403 h 3227090"/>
                <a:gd name="connsiteX76" fmla="*/ 1742264 w 2979733"/>
                <a:gd name="connsiteY76" fmla="*/ 900444 h 3227090"/>
                <a:gd name="connsiteX77" fmla="*/ 1782648 w 2979733"/>
                <a:gd name="connsiteY77" fmla="*/ 862945 h 3227090"/>
                <a:gd name="connsiteX78" fmla="*/ 1883607 w 2979733"/>
                <a:gd name="connsiteY78" fmla="*/ 894675 h 3227090"/>
                <a:gd name="connsiteX79" fmla="*/ 2007642 w 2979733"/>
                <a:gd name="connsiteY79" fmla="*/ 961019 h 3227090"/>
                <a:gd name="connsiteX80" fmla="*/ 2163407 w 2979733"/>
                <a:gd name="connsiteY80" fmla="*/ 1036017 h 3227090"/>
                <a:gd name="connsiteX81" fmla="*/ 2183599 w 2979733"/>
                <a:gd name="connsiteY81" fmla="*/ 1050440 h 3227090"/>
                <a:gd name="connsiteX82" fmla="*/ 2284558 w 2979733"/>
                <a:gd name="connsiteY82" fmla="*/ 1136976 h 3227090"/>
                <a:gd name="connsiteX83" fmla="*/ 2437439 w 2979733"/>
                <a:gd name="connsiteY83" fmla="*/ 1252358 h 3227090"/>
                <a:gd name="connsiteX84" fmla="*/ 2535513 w 2979733"/>
                <a:gd name="connsiteY84" fmla="*/ 1330241 h 3227090"/>
                <a:gd name="connsiteX85" fmla="*/ 2581666 w 2979733"/>
                <a:gd name="connsiteY85" fmla="*/ 1396585 h 3227090"/>
                <a:gd name="connsiteX86" fmla="*/ 2598973 w 2979733"/>
                <a:gd name="connsiteY86" fmla="*/ 1532159 h 3227090"/>
                <a:gd name="connsiteX87" fmla="*/ 2671087 w 2979733"/>
                <a:gd name="connsiteY87" fmla="*/ 1537928 h 3227090"/>
                <a:gd name="connsiteX88" fmla="*/ 2653780 w 2979733"/>
                <a:gd name="connsiteY88" fmla="*/ 1448507 h 3227090"/>
                <a:gd name="connsiteX89" fmla="*/ 2665318 w 2979733"/>
                <a:gd name="connsiteY89" fmla="*/ 1370624 h 3227090"/>
                <a:gd name="connsiteX90" fmla="*/ 2823968 w 2979733"/>
                <a:gd name="connsiteY90" fmla="*/ 1385047 h 3227090"/>
                <a:gd name="connsiteX91" fmla="*/ 2927811 w 2979733"/>
                <a:gd name="connsiteY91" fmla="*/ 1425431 h 3227090"/>
                <a:gd name="connsiteX92" fmla="*/ 2979733 w 2979733"/>
                <a:gd name="connsiteY92" fmla="*/ 1442738 h 3227090"/>
                <a:gd name="connsiteX93" fmla="*/ 2973964 w 2979733"/>
                <a:gd name="connsiteY93" fmla="*/ 1292742 h 3227090"/>
                <a:gd name="connsiteX94" fmla="*/ 2959541 w 2979733"/>
                <a:gd name="connsiteY94" fmla="*/ 1197552 h 3227090"/>
                <a:gd name="connsiteX95" fmla="*/ 2763392 w 2979733"/>
                <a:gd name="connsiteY95" fmla="*/ 1160053 h 3227090"/>
                <a:gd name="connsiteX96" fmla="*/ 2607627 w 2979733"/>
                <a:gd name="connsiteY96" fmla="*/ 1099477 h 3227090"/>
                <a:gd name="connsiteX97" fmla="*/ 2472053 w 2979733"/>
                <a:gd name="connsiteY97" fmla="*/ 1010057 h 3227090"/>
                <a:gd name="connsiteX98" fmla="*/ 2350903 w 2979733"/>
                <a:gd name="connsiteY98" fmla="*/ 920636 h 3227090"/>
                <a:gd name="connsiteX99" fmla="*/ 2192253 w 2979733"/>
                <a:gd name="connsiteY99" fmla="*/ 834099 h 3227090"/>
                <a:gd name="connsiteX100" fmla="*/ 2053795 w 2979733"/>
                <a:gd name="connsiteY100" fmla="*/ 756217 h 3227090"/>
                <a:gd name="connsiteX101" fmla="*/ 1981681 w 2979733"/>
                <a:gd name="connsiteY101" fmla="*/ 669681 h 3227090"/>
                <a:gd name="connsiteX102" fmla="*/ 1892260 w 2979733"/>
                <a:gd name="connsiteY102" fmla="*/ 539876 h 3227090"/>
                <a:gd name="connsiteX103" fmla="*/ 1851877 w 2979733"/>
                <a:gd name="connsiteY103" fmla="*/ 366804 h 3227090"/>
                <a:gd name="connsiteX104" fmla="*/ 1814378 w 2979733"/>
                <a:gd name="connsiteY104" fmla="*/ 205269 h 3227090"/>
                <a:gd name="connsiteX105" fmla="*/ 1776879 w 2979733"/>
                <a:gd name="connsiteY105" fmla="*/ 101426 h 3227090"/>
                <a:gd name="connsiteX106" fmla="*/ 1727240 w 2979733"/>
                <a:gd name="connsiteY106" fmla="*/ 0 h 3227090"/>
                <a:gd name="connsiteX0" fmla="*/ 533641 w 2979733"/>
                <a:gd name="connsiteY0" fmla="*/ 972557 h 3112197"/>
                <a:gd name="connsiteX1" fmla="*/ 452874 w 2979733"/>
                <a:gd name="connsiteY1" fmla="*/ 966788 h 3112197"/>
                <a:gd name="connsiteX2" fmla="*/ 380760 w 2979733"/>
                <a:gd name="connsiteY2" fmla="*/ 958135 h 3112197"/>
                <a:gd name="connsiteX3" fmla="*/ 308646 w 2979733"/>
                <a:gd name="connsiteY3" fmla="*/ 929289 h 3112197"/>
                <a:gd name="connsiteX4" fmla="*/ 256725 w 2979733"/>
                <a:gd name="connsiteY4" fmla="*/ 903328 h 3112197"/>
                <a:gd name="connsiteX5" fmla="*/ 204803 w 2979733"/>
                <a:gd name="connsiteY5" fmla="*/ 886021 h 3112197"/>
                <a:gd name="connsiteX6" fmla="*/ 152881 w 2979733"/>
                <a:gd name="connsiteY6" fmla="*/ 857176 h 3112197"/>
                <a:gd name="connsiteX7" fmla="*/ 89421 w 2979733"/>
                <a:gd name="connsiteY7" fmla="*/ 854291 h 3112197"/>
                <a:gd name="connsiteX8" fmla="*/ 54807 w 2979733"/>
                <a:gd name="connsiteY8" fmla="*/ 871598 h 3112197"/>
                <a:gd name="connsiteX9" fmla="*/ 115382 w 2979733"/>
                <a:gd name="connsiteY9" fmla="*/ 920636 h 3112197"/>
                <a:gd name="connsiteX10" fmla="*/ 190380 w 2979733"/>
                <a:gd name="connsiteY10" fmla="*/ 958135 h 3112197"/>
                <a:gd name="connsiteX11" fmla="*/ 294224 w 2979733"/>
                <a:gd name="connsiteY11" fmla="*/ 989865 h 3112197"/>
                <a:gd name="connsiteX12" fmla="*/ 392298 w 2979733"/>
                <a:gd name="connsiteY12" fmla="*/ 1012941 h 3112197"/>
                <a:gd name="connsiteX13" fmla="*/ 470181 w 2979733"/>
                <a:gd name="connsiteY13" fmla="*/ 1027364 h 3112197"/>
                <a:gd name="connsiteX14" fmla="*/ 550948 w 2979733"/>
                <a:gd name="connsiteY14" fmla="*/ 1036017 h 3112197"/>
                <a:gd name="connsiteX15" fmla="*/ 614408 w 2979733"/>
                <a:gd name="connsiteY15" fmla="*/ 1044671 h 3112197"/>
                <a:gd name="connsiteX16" fmla="*/ 695175 w 2979733"/>
                <a:gd name="connsiteY16" fmla="*/ 1064863 h 3112197"/>
                <a:gd name="connsiteX17" fmla="*/ 761520 w 2979733"/>
                <a:gd name="connsiteY17" fmla="*/ 1082170 h 3112197"/>
                <a:gd name="connsiteX18" fmla="*/ 845171 w 2979733"/>
                <a:gd name="connsiteY18" fmla="*/ 1099477 h 3112197"/>
                <a:gd name="connsiteX19" fmla="*/ 882670 w 2979733"/>
                <a:gd name="connsiteY19" fmla="*/ 1116785 h 3112197"/>
                <a:gd name="connsiteX20" fmla="*/ 874017 w 2979733"/>
                <a:gd name="connsiteY20" fmla="*/ 1139861 h 3112197"/>
                <a:gd name="connsiteX21" fmla="*/ 819210 w 2979733"/>
                <a:gd name="connsiteY21" fmla="*/ 1194667 h 3112197"/>
                <a:gd name="connsiteX22" fmla="*/ 775942 w 2979733"/>
                <a:gd name="connsiteY22" fmla="*/ 1255243 h 3112197"/>
                <a:gd name="connsiteX23" fmla="*/ 752866 w 2979733"/>
                <a:gd name="connsiteY23" fmla="*/ 1301395 h 3112197"/>
                <a:gd name="connsiteX24" fmla="*/ 735559 w 2979733"/>
                <a:gd name="connsiteY24" fmla="*/ 1356202 h 3112197"/>
                <a:gd name="connsiteX25" fmla="*/ 700944 w 2979733"/>
                <a:gd name="connsiteY25" fmla="*/ 1413893 h 3112197"/>
                <a:gd name="connsiteX26" fmla="*/ 623062 w 2979733"/>
                <a:gd name="connsiteY26" fmla="*/ 1457161 h 3112197"/>
                <a:gd name="connsiteX27" fmla="*/ 562486 w 2979733"/>
                <a:gd name="connsiteY27" fmla="*/ 1488891 h 3112197"/>
                <a:gd name="connsiteX28" fmla="*/ 490373 w 2979733"/>
                <a:gd name="connsiteY28" fmla="*/ 1520621 h 3112197"/>
                <a:gd name="connsiteX29" fmla="*/ 409605 w 2979733"/>
                <a:gd name="connsiteY29" fmla="*/ 1523505 h 3112197"/>
                <a:gd name="connsiteX30" fmla="*/ 320185 w 2979733"/>
                <a:gd name="connsiteY30" fmla="*/ 1511967 h 3112197"/>
                <a:gd name="connsiteX31" fmla="*/ 216341 w 2979733"/>
                <a:gd name="connsiteY31" fmla="*/ 1477352 h 3112197"/>
                <a:gd name="connsiteX32" fmla="*/ 152881 w 2979733"/>
                <a:gd name="connsiteY32" fmla="*/ 1419662 h 3112197"/>
                <a:gd name="connsiteX33" fmla="*/ 112497 w 2979733"/>
                <a:gd name="connsiteY33" fmla="*/ 1402354 h 3112197"/>
                <a:gd name="connsiteX34" fmla="*/ 37499 w 2979733"/>
                <a:gd name="connsiteY34" fmla="*/ 1399470 h 3112197"/>
                <a:gd name="connsiteX35" fmla="*/ 2885 w 2979733"/>
                <a:gd name="connsiteY35" fmla="*/ 1399470 h 3112197"/>
                <a:gd name="connsiteX36" fmla="*/ 0 w 2979733"/>
                <a:gd name="connsiteY36" fmla="*/ 1442738 h 3112197"/>
                <a:gd name="connsiteX37" fmla="*/ 106728 w 2979733"/>
                <a:gd name="connsiteY37" fmla="*/ 1506198 h 3112197"/>
                <a:gd name="connsiteX38" fmla="*/ 224995 w 2979733"/>
                <a:gd name="connsiteY38" fmla="*/ 1543697 h 3112197"/>
                <a:gd name="connsiteX39" fmla="*/ 297108 w 2979733"/>
                <a:gd name="connsiteY39" fmla="*/ 1572542 h 3112197"/>
                <a:gd name="connsiteX40" fmla="*/ 325954 w 2979733"/>
                <a:gd name="connsiteY40" fmla="*/ 1572542 h 3112197"/>
                <a:gd name="connsiteX41" fmla="*/ 441335 w 2979733"/>
                <a:gd name="connsiteY41" fmla="*/ 1575427 h 3112197"/>
                <a:gd name="connsiteX42" fmla="*/ 478834 w 2979733"/>
                <a:gd name="connsiteY42" fmla="*/ 1575427 h 3112197"/>
                <a:gd name="connsiteX43" fmla="*/ 602870 w 2979733"/>
                <a:gd name="connsiteY43" fmla="*/ 1563889 h 3112197"/>
                <a:gd name="connsiteX44" fmla="*/ 625946 w 2979733"/>
                <a:gd name="connsiteY44" fmla="*/ 1546581 h 3112197"/>
                <a:gd name="connsiteX45" fmla="*/ 666330 w 2979733"/>
                <a:gd name="connsiteY45" fmla="*/ 1520621 h 3112197"/>
                <a:gd name="connsiteX46" fmla="*/ 686521 w 2979733"/>
                <a:gd name="connsiteY46" fmla="*/ 1503313 h 3112197"/>
                <a:gd name="connsiteX47" fmla="*/ 695175 w 2979733"/>
                <a:gd name="connsiteY47" fmla="*/ 1497544 h 3112197"/>
                <a:gd name="connsiteX48" fmla="*/ 721136 w 2979733"/>
                <a:gd name="connsiteY48" fmla="*/ 1468699 h 3112197"/>
                <a:gd name="connsiteX49" fmla="*/ 804788 w 2979733"/>
                <a:gd name="connsiteY49" fmla="*/ 1364855 h 3112197"/>
                <a:gd name="connsiteX50" fmla="*/ 848056 w 2979733"/>
                <a:gd name="connsiteY50" fmla="*/ 1255243 h 3112197"/>
                <a:gd name="connsiteX51" fmla="*/ 891324 w 2979733"/>
                <a:gd name="connsiteY51" fmla="*/ 1214859 h 3112197"/>
                <a:gd name="connsiteX52" fmla="*/ 925938 w 2979733"/>
                <a:gd name="connsiteY52" fmla="*/ 1191783 h 3112197"/>
                <a:gd name="connsiteX53" fmla="*/ 972091 w 2979733"/>
                <a:gd name="connsiteY53" fmla="*/ 1160053 h 3112197"/>
                <a:gd name="connsiteX54" fmla="*/ 1075935 w 2979733"/>
                <a:gd name="connsiteY54" fmla="*/ 1148515 h 3112197"/>
                <a:gd name="connsiteX55" fmla="*/ 1191316 w 2979733"/>
                <a:gd name="connsiteY55" fmla="*/ 1139861 h 3112197"/>
                <a:gd name="connsiteX56" fmla="*/ 1312467 w 2979733"/>
                <a:gd name="connsiteY56" fmla="*/ 1119669 h 3112197"/>
                <a:gd name="connsiteX57" fmla="*/ 1384581 w 2979733"/>
                <a:gd name="connsiteY57" fmla="*/ 1076401 h 3112197"/>
                <a:gd name="connsiteX58" fmla="*/ 1485540 w 2979733"/>
                <a:gd name="connsiteY58" fmla="*/ 1015826 h 3112197"/>
                <a:gd name="connsiteX59" fmla="*/ 1566307 w 2979733"/>
                <a:gd name="connsiteY59" fmla="*/ 958135 h 3112197"/>
                <a:gd name="connsiteX60" fmla="*/ 1603806 w 2979733"/>
                <a:gd name="connsiteY60" fmla="*/ 935058 h 3112197"/>
                <a:gd name="connsiteX61" fmla="*/ 1621113 w 2979733"/>
                <a:gd name="connsiteY61" fmla="*/ 963904 h 3112197"/>
                <a:gd name="connsiteX62" fmla="*/ 1540346 w 2979733"/>
                <a:gd name="connsiteY62" fmla="*/ 1012941 h 3112197"/>
                <a:gd name="connsiteX63" fmla="*/ 1456694 w 2979733"/>
                <a:gd name="connsiteY63" fmla="*/ 1148515 h 3112197"/>
                <a:gd name="connsiteX64" fmla="*/ 1401888 w 2979733"/>
                <a:gd name="connsiteY64" fmla="*/ 1261012 h 3112197"/>
                <a:gd name="connsiteX65" fmla="*/ 1355735 w 2979733"/>
                <a:gd name="connsiteY65" fmla="*/ 1405239 h 3112197"/>
                <a:gd name="connsiteX66" fmla="*/ 1375927 w 2979733"/>
                <a:gd name="connsiteY66" fmla="*/ 1509082 h 3112197"/>
                <a:gd name="connsiteX67" fmla="*/ 156322 w 2979733"/>
                <a:gd name="connsiteY67" fmla="*/ 3107435 h 3112197"/>
                <a:gd name="connsiteX68" fmla="*/ 537322 w 2979733"/>
                <a:gd name="connsiteY68" fmla="*/ 3112197 h 3112197"/>
                <a:gd name="connsiteX69" fmla="*/ 946897 w 2979733"/>
                <a:gd name="connsiteY69" fmla="*/ 2997897 h 3112197"/>
                <a:gd name="connsiteX70" fmla="*/ 1391626 w 2979733"/>
                <a:gd name="connsiteY70" fmla="*/ 2435021 h 3112197"/>
                <a:gd name="connsiteX71" fmla="*/ 1427849 w 2979733"/>
                <a:gd name="connsiteY71" fmla="*/ 1408123 h 3112197"/>
                <a:gd name="connsiteX72" fmla="*/ 1474002 w 2979733"/>
                <a:gd name="connsiteY72" fmla="*/ 1263896 h 3112197"/>
                <a:gd name="connsiteX73" fmla="*/ 1505732 w 2979733"/>
                <a:gd name="connsiteY73" fmla="*/ 1191783 h 3112197"/>
                <a:gd name="connsiteX74" fmla="*/ 1572076 w 2979733"/>
                <a:gd name="connsiteY74" fmla="*/ 1085055 h 3112197"/>
                <a:gd name="connsiteX75" fmla="*/ 1661497 w 2979733"/>
                <a:gd name="connsiteY75" fmla="*/ 1001403 h 3112197"/>
                <a:gd name="connsiteX76" fmla="*/ 1742264 w 2979733"/>
                <a:gd name="connsiteY76" fmla="*/ 900444 h 3112197"/>
                <a:gd name="connsiteX77" fmla="*/ 1782648 w 2979733"/>
                <a:gd name="connsiteY77" fmla="*/ 862945 h 3112197"/>
                <a:gd name="connsiteX78" fmla="*/ 1883607 w 2979733"/>
                <a:gd name="connsiteY78" fmla="*/ 894675 h 3112197"/>
                <a:gd name="connsiteX79" fmla="*/ 2007642 w 2979733"/>
                <a:gd name="connsiteY79" fmla="*/ 961019 h 3112197"/>
                <a:gd name="connsiteX80" fmla="*/ 2163407 w 2979733"/>
                <a:gd name="connsiteY80" fmla="*/ 1036017 h 3112197"/>
                <a:gd name="connsiteX81" fmla="*/ 2183599 w 2979733"/>
                <a:gd name="connsiteY81" fmla="*/ 1050440 h 3112197"/>
                <a:gd name="connsiteX82" fmla="*/ 2284558 w 2979733"/>
                <a:gd name="connsiteY82" fmla="*/ 1136976 h 3112197"/>
                <a:gd name="connsiteX83" fmla="*/ 2437439 w 2979733"/>
                <a:gd name="connsiteY83" fmla="*/ 1252358 h 3112197"/>
                <a:gd name="connsiteX84" fmla="*/ 2535513 w 2979733"/>
                <a:gd name="connsiteY84" fmla="*/ 1330241 h 3112197"/>
                <a:gd name="connsiteX85" fmla="*/ 2581666 w 2979733"/>
                <a:gd name="connsiteY85" fmla="*/ 1396585 h 3112197"/>
                <a:gd name="connsiteX86" fmla="*/ 2598973 w 2979733"/>
                <a:gd name="connsiteY86" fmla="*/ 1532159 h 3112197"/>
                <a:gd name="connsiteX87" fmla="*/ 2671087 w 2979733"/>
                <a:gd name="connsiteY87" fmla="*/ 1537928 h 3112197"/>
                <a:gd name="connsiteX88" fmla="*/ 2653780 w 2979733"/>
                <a:gd name="connsiteY88" fmla="*/ 1448507 h 3112197"/>
                <a:gd name="connsiteX89" fmla="*/ 2665318 w 2979733"/>
                <a:gd name="connsiteY89" fmla="*/ 1370624 h 3112197"/>
                <a:gd name="connsiteX90" fmla="*/ 2823968 w 2979733"/>
                <a:gd name="connsiteY90" fmla="*/ 1385047 h 3112197"/>
                <a:gd name="connsiteX91" fmla="*/ 2927811 w 2979733"/>
                <a:gd name="connsiteY91" fmla="*/ 1425431 h 3112197"/>
                <a:gd name="connsiteX92" fmla="*/ 2979733 w 2979733"/>
                <a:gd name="connsiteY92" fmla="*/ 1442738 h 3112197"/>
                <a:gd name="connsiteX93" fmla="*/ 2973964 w 2979733"/>
                <a:gd name="connsiteY93" fmla="*/ 1292742 h 3112197"/>
                <a:gd name="connsiteX94" fmla="*/ 2959541 w 2979733"/>
                <a:gd name="connsiteY94" fmla="*/ 1197552 h 3112197"/>
                <a:gd name="connsiteX95" fmla="*/ 2763392 w 2979733"/>
                <a:gd name="connsiteY95" fmla="*/ 1160053 h 3112197"/>
                <a:gd name="connsiteX96" fmla="*/ 2607627 w 2979733"/>
                <a:gd name="connsiteY96" fmla="*/ 1099477 h 3112197"/>
                <a:gd name="connsiteX97" fmla="*/ 2472053 w 2979733"/>
                <a:gd name="connsiteY97" fmla="*/ 1010057 h 3112197"/>
                <a:gd name="connsiteX98" fmla="*/ 2350903 w 2979733"/>
                <a:gd name="connsiteY98" fmla="*/ 920636 h 3112197"/>
                <a:gd name="connsiteX99" fmla="*/ 2192253 w 2979733"/>
                <a:gd name="connsiteY99" fmla="*/ 834099 h 3112197"/>
                <a:gd name="connsiteX100" fmla="*/ 2053795 w 2979733"/>
                <a:gd name="connsiteY100" fmla="*/ 756217 h 3112197"/>
                <a:gd name="connsiteX101" fmla="*/ 1981681 w 2979733"/>
                <a:gd name="connsiteY101" fmla="*/ 669681 h 3112197"/>
                <a:gd name="connsiteX102" fmla="*/ 1892260 w 2979733"/>
                <a:gd name="connsiteY102" fmla="*/ 539876 h 3112197"/>
                <a:gd name="connsiteX103" fmla="*/ 1851877 w 2979733"/>
                <a:gd name="connsiteY103" fmla="*/ 366804 h 3112197"/>
                <a:gd name="connsiteX104" fmla="*/ 1814378 w 2979733"/>
                <a:gd name="connsiteY104" fmla="*/ 205269 h 3112197"/>
                <a:gd name="connsiteX105" fmla="*/ 1776879 w 2979733"/>
                <a:gd name="connsiteY105" fmla="*/ 101426 h 3112197"/>
                <a:gd name="connsiteX106" fmla="*/ 1727240 w 2979733"/>
                <a:gd name="connsiteY106" fmla="*/ 0 h 3112197"/>
                <a:gd name="connsiteX0" fmla="*/ 533641 w 2979733"/>
                <a:gd name="connsiteY0" fmla="*/ 972557 h 3112197"/>
                <a:gd name="connsiteX1" fmla="*/ 452874 w 2979733"/>
                <a:gd name="connsiteY1" fmla="*/ 966788 h 3112197"/>
                <a:gd name="connsiteX2" fmla="*/ 380760 w 2979733"/>
                <a:gd name="connsiteY2" fmla="*/ 958135 h 3112197"/>
                <a:gd name="connsiteX3" fmla="*/ 308646 w 2979733"/>
                <a:gd name="connsiteY3" fmla="*/ 929289 h 3112197"/>
                <a:gd name="connsiteX4" fmla="*/ 256725 w 2979733"/>
                <a:gd name="connsiteY4" fmla="*/ 903328 h 3112197"/>
                <a:gd name="connsiteX5" fmla="*/ 204803 w 2979733"/>
                <a:gd name="connsiteY5" fmla="*/ 886021 h 3112197"/>
                <a:gd name="connsiteX6" fmla="*/ 152881 w 2979733"/>
                <a:gd name="connsiteY6" fmla="*/ 857176 h 3112197"/>
                <a:gd name="connsiteX7" fmla="*/ 89421 w 2979733"/>
                <a:gd name="connsiteY7" fmla="*/ 854291 h 3112197"/>
                <a:gd name="connsiteX8" fmla="*/ 54807 w 2979733"/>
                <a:gd name="connsiteY8" fmla="*/ 871598 h 3112197"/>
                <a:gd name="connsiteX9" fmla="*/ 115382 w 2979733"/>
                <a:gd name="connsiteY9" fmla="*/ 920636 h 3112197"/>
                <a:gd name="connsiteX10" fmla="*/ 190380 w 2979733"/>
                <a:gd name="connsiteY10" fmla="*/ 958135 h 3112197"/>
                <a:gd name="connsiteX11" fmla="*/ 294224 w 2979733"/>
                <a:gd name="connsiteY11" fmla="*/ 989865 h 3112197"/>
                <a:gd name="connsiteX12" fmla="*/ 392298 w 2979733"/>
                <a:gd name="connsiteY12" fmla="*/ 1012941 h 3112197"/>
                <a:gd name="connsiteX13" fmla="*/ 470181 w 2979733"/>
                <a:gd name="connsiteY13" fmla="*/ 1027364 h 3112197"/>
                <a:gd name="connsiteX14" fmla="*/ 550948 w 2979733"/>
                <a:gd name="connsiteY14" fmla="*/ 1036017 h 3112197"/>
                <a:gd name="connsiteX15" fmla="*/ 614408 w 2979733"/>
                <a:gd name="connsiteY15" fmla="*/ 1044671 h 3112197"/>
                <a:gd name="connsiteX16" fmla="*/ 695175 w 2979733"/>
                <a:gd name="connsiteY16" fmla="*/ 1064863 h 3112197"/>
                <a:gd name="connsiteX17" fmla="*/ 761520 w 2979733"/>
                <a:gd name="connsiteY17" fmla="*/ 1082170 h 3112197"/>
                <a:gd name="connsiteX18" fmla="*/ 845171 w 2979733"/>
                <a:gd name="connsiteY18" fmla="*/ 1099477 h 3112197"/>
                <a:gd name="connsiteX19" fmla="*/ 882670 w 2979733"/>
                <a:gd name="connsiteY19" fmla="*/ 1116785 h 3112197"/>
                <a:gd name="connsiteX20" fmla="*/ 874017 w 2979733"/>
                <a:gd name="connsiteY20" fmla="*/ 1139861 h 3112197"/>
                <a:gd name="connsiteX21" fmla="*/ 819210 w 2979733"/>
                <a:gd name="connsiteY21" fmla="*/ 1194667 h 3112197"/>
                <a:gd name="connsiteX22" fmla="*/ 775942 w 2979733"/>
                <a:gd name="connsiteY22" fmla="*/ 1255243 h 3112197"/>
                <a:gd name="connsiteX23" fmla="*/ 752866 w 2979733"/>
                <a:gd name="connsiteY23" fmla="*/ 1301395 h 3112197"/>
                <a:gd name="connsiteX24" fmla="*/ 735559 w 2979733"/>
                <a:gd name="connsiteY24" fmla="*/ 1356202 h 3112197"/>
                <a:gd name="connsiteX25" fmla="*/ 700944 w 2979733"/>
                <a:gd name="connsiteY25" fmla="*/ 1413893 h 3112197"/>
                <a:gd name="connsiteX26" fmla="*/ 623062 w 2979733"/>
                <a:gd name="connsiteY26" fmla="*/ 1457161 h 3112197"/>
                <a:gd name="connsiteX27" fmla="*/ 562486 w 2979733"/>
                <a:gd name="connsiteY27" fmla="*/ 1488891 h 3112197"/>
                <a:gd name="connsiteX28" fmla="*/ 490373 w 2979733"/>
                <a:gd name="connsiteY28" fmla="*/ 1520621 h 3112197"/>
                <a:gd name="connsiteX29" fmla="*/ 409605 w 2979733"/>
                <a:gd name="connsiteY29" fmla="*/ 1523505 h 3112197"/>
                <a:gd name="connsiteX30" fmla="*/ 320185 w 2979733"/>
                <a:gd name="connsiteY30" fmla="*/ 1511967 h 3112197"/>
                <a:gd name="connsiteX31" fmla="*/ 216341 w 2979733"/>
                <a:gd name="connsiteY31" fmla="*/ 1477352 h 3112197"/>
                <a:gd name="connsiteX32" fmla="*/ 152881 w 2979733"/>
                <a:gd name="connsiteY32" fmla="*/ 1419662 h 3112197"/>
                <a:gd name="connsiteX33" fmla="*/ 112497 w 2979733"/>
                <a:gd name="connsiteY33" fmla="*/ 1402354 h 3112197"/>
                <a:gd name="connsiteX34" fmla="*/ 37499 w 2979733"/>
                <a:gd name="connsiteY34" fmla="*/ 1399470 h 3112197"/>
                <a:gd name="connsiteX35" fmla="*/ 2885 w 2979733"/>
                <a:gd name="connsiteY35" fmla="*/ 1399470 h 3112197"/>
                <a:gd name="connsiteX36" fmla="*/ 0 w 2979733"/>
                <a:gd name="connsiteY36" fmla="*/ 1442738 h 3112197"/>
                <a:gd name="connsiteX37" fmla="*/ 106728 w 2979733"/>
                <a:gd name="connsiteY37" fmla="*/ 1506198 h 3112197"/>
                <a:gd name="connsiteX38" fmla="*/ 224995 w 2979733"/>
                <a:gd name="connsiteY38" fmla="*/ 1543697 h 3112197"/>
                <a:gd name="connsiteX39" fmla="*/ 297108 w 2979733"/>
                <a:gd name="connsiteY39" fmla="*/ 1572542 h 3112197"/>
                <a:gd name="connsiteX40" fmla="*/ 325954 w 2979733"/>
                <a:gd name="connsiteY40" fmla="*/ 1572542 h 3112197"/>
                <a:gd name="connsiteX41" fmla="*/ 441335 w 2979733"/>
                <a:gd name="connsiteY41" fmla="*/ 1575427 h 3112197"/>
                <a:gd name="connsiteX42" fmla="*/ 478834 w 2979733"/>
                <a:gd name="connsiteY42" fmla="*/ 1575427 h 3112197"/>
                <a:gd name="connsiteX43" fmla="*/ 602870 w 2979733"/>
                <a:gd name="connsiteY43" fmla="*/ 1563889 h 3112197"/>
                <a:gd name="connsiteX44" fmla="*/ 625946 w 2979733"/>
                <a:gd name="connsiteY44" fmla="*/ 1546581 h 3112197"/>
                <a:gd name="connsiteX45" fmla="*/ 666330 w 2979733"/>
                <a:gd name="connsiteY45" fmla="*/ 1520621 h 3112197"/>
                <a:gd name="connsiteX46" fmla="*/ 686521 w 2979733"/>
                <a:gd name="connsiteY46" fmla="*/ 1503313 h 3112197"/>
                <a:gd name="connsiteX47" fmla="*/ 695175 w 2979733"/>
                <a:gd name="connsiteY47" fmla="*/ 1497544 h 3112197"/>
                <a:gd name="connsiteX48" fmla="*/ 721136 w 2979733"/>
                <a:gd name="connsiteY48" fmla="*/ 1468699 h 3112197"/>
                <a:gd name="connsiteX49" fmla="*/ 804788 w 2979733"/>
                <a:gd name="connsiteY49" fmla="*/ 1364855 h 3112197"/>
                <a:gd name="connsiteX50" fmla="*/ 848056 w 2979733"/>
                <a:gd name="connsiteY50" fmla="*/ 1255243 h 3112197"/>
                <a:gd name="connsiteX51" fmla="*/ 891324 w 2979733"/>
                <a:gd name="connsiteY51" fmla="*/ 1214859 h 3112197"/>
                <a:gd name="connsiteX52" fmla="*/ 925938 w 2979733"/>
                <a:gd name="connsiteY52" fmla="*/ 1191783 h 3112197"/>
                <a:gd name="connsiteX53" fmla="*/ 972091 w 2979733"/>
                <a:gd name="connsiteY53" fmla="*/ 1160053 h 3112197"/>
                <a:gd name="connsiteX54" fmla="*/ 1075935 w 2979733"/>
                <a:gd name="connsiteY54" fmla="*/ 1148515 h 3112197"/>
                <a:gd name="connsiteX55" fmla="*/ 1191316 w 2979733"/>
                <a:gd name="connsiteY55" fmla="*/ 1139861 h 3112197"/>
                <a:gd name="connsiteX56" fmla="*/ 1312467 w 2979733"/>
                <a:gd name="connsiteY56" fmla="*/ 1119669 h 3112197"/>
                <a:gd name="connsiteX57" fmla="*/ 1384581 w 2979733"/>
                <a:gd name="connsiteY57" fmla="*/ 1076401 h 3112197"/>
                <a:gd name="connsiteX58" fmla="*/ 1485540 w 2979733"/>
                <a:gd name="connsiteY58" fmla="*/ 1015826 h 3112197"/>
                <a:gd name="connsiteX59" fmla="*/ 1566307 w 2979733"/>
                <a:gd name="connsiteY59" fmla="*/ 958135 h 3112197"/>
                <a:gd name="connsiteX60" fmla="*/ 1603806 w 2979733"/>
                <a:gd name="connsiteY60" fmla="*/ 935058 h 3112197"/>
                <a:gd name="connsiteX61" fmla="*/ 1621113 w 2979733"/>
                <a:gd name="connsiteY61" fmla="*/ 963904 h 3112197"/>
                <a:gd name="connsiteX62" fmla="*/ 1540346 w 2979733"/>
                <a:gd name="connsiteY62" fmla="*/ 1012941 h 3112197"/>
                <a:gd name="connsiteX63" fmla="*/ 1456694 w 2979733"/>
                <a:gd name="connsiteY63" fmla="*/ 1148515 h 3112197"/>
                <a:gd name="connsiteX64" fmla="*/ 1401888 w 2979733"/>
                <a:gd name="connsiteY64" fmla="*/ 1261012 h 3112197"/>
                <a:gd name="connsiteX65" fmla="*/ 1355735 w 2979733"/>
                <a:gd name="connsiteY65" fmla="*/ 1405239 h 3112197"/>
                <a:gd name="connsiteX66" fmla="*/ 1375927 w 2979733"/>
                <a:gd name="connsiteY66" fmla="*/ 1509082 h 3112197"/>
                <a:gd name="connsiteX67" fmla="*/ 637334 w 2979733"/>
                <a:gd name="connsiteY67" fmla="*/ 3040760 h 3112197"/>
                <a:gd name="connsiteX68" fmla="*/ 156322 w 2979733"/>
                <a:gd name="connsiteY68" fmla="*/ 3107435 h 3112197"/>
                <a:gd name="connsiteX69" fmla="*/ 537322 w 2979733"/>
                <a:gd name="connsiteY69" fmla="*/ 3112197 h 3112197"/>
                <a:gd name="connsiteX70" fmla="*/ 946897 w 2979733"/>
                <a:gd name="connsiteY70" fmla="*/ 2997897 h 3112197"/>
                <a:gd name="connsiteX71" fmla="*/ 1391626 w 2979733"/>
                <a:gd name="connsiteY71" fmla="*/ 2435021 h 3112197"/>
                <a:gd name="connsiteX72" fmla="*/ 1427849 w 2979733"/>
                <a:gd name="connsiteY72" fmla="*/ 1408123 h 3112197"/>
                <a:gd name="connsiteX73" fmla="*/ 1474002 w 2979733"/>
                <a:gd name="connsiteY73" fmla="*/ 1263896 h 3112197"/>
                <a:gd name="connsiteX74" fmla="*/ 1505732 w 2979733"/>
                <a:gd name="connsiteY74" fmla="*/ 1191783 h 3112197"/>
                <a:gd name="connsiteX75" fmla="*/ 1572076 w 2979733"/>
                <a:gd name="connsiteY75" fmla="*/ 1085055 h 3112197"/>
                <a:gd name="connsiteX76" fmla="*/ 1661497 w 2979733"/>
                <a:gd name="connsiteY76" fmla="*/ 1001403 h 3112197"/>
                <a:gd name="connsiteX77" fmla="*/ 1742264 w 2979733"/>
                <a:gd name="connsiteY77" fmla="*/ 900444 h 3112197"/>
                <a:gd name="connsiteX78" fmla="*/ 1782648 w 2979733"/>
                <a:gd name="connsiteY78" fmla="*/ 862945 h 3112197"/>
                <a:gd name="connsiteX79" fmla="*/ 1883607 w 2979733"/>
                <a:gd name="connsiteY79" fmla="*/ 894675 h 3112197"/>
                <a:gd name="connsiteX80" fmla="*/ 2007642 w 2979733"/>
                <a:gd name="connsiteY80" fmla="*/ 961019 h 3112197"/>
                <a:gd name="connsiteX81" fmla="*/ 2163407 w 2979733"/>
                <a:gd name="connsiteY81" fmla="*/ 1036017 h 3112197"/>
                <a:gd name="connsiteX82" fmla="*/ 2183599 w 2979733"/>
                <a:gd name="connsiteY82" fmla="*/ 1050440 h 3112197"/>
                <a:gd name="connsiteX83" fmla="*/ 2284558 w 2979733"/>
                <a:gd name="connsiteY83" fmla="*/ 1136976 h 3112197"/>
                <a:gd name="connsiteX84" fmla="*/ 2437439 w 2979733"/>
                <a:gd name="connsiteY84" fmla="*/ 1252358 h 3112197"/>
                <a:gd name="connsiteX85" fmla="*/ 2535513 w 2979733"/>
                <a:gd name="connsiteY85" fmla="*/ 1330241 h 3112197"/>
                <a:gd name="connsiteX86" fmla="*/ 2581666 w 2979733"/>
                <a:gd name="connsiteY86" fmla="*/ 1396585 h 3112197"/>
                <a:gd name="connsiteX87" fmla="*/ 2598973 w 2979733"/>
                <a:gd name="connsiteY87" fmla="*/ 1532159 h 3112197"/>
                <a:gd name="connsiteX88" fmla="*/ 2671087 w 2979733"/>
                <a:gd name="connsiteY88" fmla="*/ 1537928 h 3112197"/>
                <a:gd name="connsiteX89" fmla="*/ 2653780 w 2979733"/>
                <a:gd name="connsiteY89" fmla="*/ 1448507 h 3112197"/>
                <a:gd name="connsiteX90" fmla="*/ 2665318 w 2979733"/>
                <a:gd name="connsiteY90" fmla="*/ 1370624 h 3112197"/>
                <a:gd name="connsiteX91" fmla="*/ 2823968 w 2979733"/>
                <a:gd name="connsiteY91" fmla="*/ 1385047 h 3112197"/>
                <a:gd name="connsiteX92" fmla="*/ 2927811 w 2979733"/>
                <a:gd name="connsiteY92" fmla="*/ 1425431 h 3112197"/>
                <a:gd name="connsiteX93" fmla="*/ 2979733 w 2979733"/>
                <a:gd name="connsiteY93" fmla="*/ 1442738 h 3112197"/>
                <a:gd name="connsiteX94" fmla="*/ 2973964 w 2979733"/>
                <a:gd name="connsiteY94" fmla="*/ 1292742 h 3112197"/>
                <a:gd name="connsiteX95" fmla="*/ 2959541 w 2979733"/>
                <a:gd name="connsiteY95" fmla="*/ 1197552 h 3112197"/>
                <a:gd name="connsiteX96" fmla="*/ 2763392 w 2979733"/>
                <a:gd name="connsiteY96" fmla="*/ 1160053 h 3112197"/>
                <a:gd name="connsiteX97" fmla="*/ 2607627 w 2979733"/>
                <a:gd name="connsiteY97" fmla="*/ 1099477 h 3112197"/>
                <a:gd name="connsiteX98" fmla="*/ 2472053 w 2979733"/>
                <a:gd name="connsiteY98" fmla="*/ 1010057 h 3112197"/>
                <a:gd name="connsiteX99" fmla="*/ 2350903 w 2979733"/>
                <a:gd name="connsiteY99" fmla="*/ 920636 h 3112197"/>
                <a:gd name="connsiteX100" fmla="*/ 2192253 w 2979733"/>
                <a:gd name="connsiteY100" fmla="*/ 834099 h 3112197"/>
                <a:gd name="connsiteX101" fmla="*/ 2053795 w 2979733"/>
                <a:gd name="connsiteY101" fmla="*/ 756217 h 3112197"/>
                <a:gd name="connsiteX102" fmla="*/ 1981681 w 2979733"/>
                <a:gd name="connsiteY102" fmla="*/ 669681 h 3112197"/>
                <a:gd name="connsiteX103" fmla="*/ 1892260 w 2979733"/>
                <a:gd name="connsiteY103" fmla="*/ 539876 h 3112197"/>
                <a:gd name="connsiteX104" fmla="*/ 1851877 w 2979733"/>
                <a:gd name="connsiteY104" fmla="*/ 366804 h 3112197"/>
                <a:gd name="connsiteX105" fmla="*/ 1814378 w 2979733"/>
                <a:gd name="connsiteY105" fmla="*/ 205269 h 3112197"/>
                <a:gd name="connsiteX106" fmla="*/ 1776879 w 2979733"/>
                <a:gd name="connsiteY106" fmla="*/ 101426 h 3112197"/>
                <a:gd name="connsiteX107" fmla="*/ 1727240 w 2979733"/>
                <a:gd name="connsiteY107" fmla="*/ 0 h 3112197"/>
                <a:gd name="connsiteX0" fmla="*/ 533641 w 2979733"/>
                <a:gd name="connsiteY0" fmla="*/ 972557 h 3112197"/>
                <a:gd name="connsiteX1" fmla="*/ 452874 w 2979733"/>
                <a:gd name="connsiteY1" fmla="*/ 966788 h 3112197"/>
                <a:gd name="connsiteX2" fmla="*/ 380760 w 2979733"/>
                <a:gd name="connsiteY2" fmla="*/ 958135 h 3112197"/>
                <a:gd name="connsiteX3" fmla="*/ 308646 w 2979733"/>
                <a:gd name="connsiteY3" fmla="*/ 929289 h 3112197"/>
                <a:gd name="connsiteX4" fmla="*/ 256725 w 2979733"/>
                <a:gd name="connsiteY4" fmla="*/ 903328 h 3112197"/>
                <a:gd name="connsiteX5" fmla="*/ 204803 w 2979733"/>
                <a:gd name="connsiteY5" fmla="*/ 886021 h 3112197"/>
                <a:gd name="connsiteX6" fmla="*/ 152881 w 2979733"/>
                <a:gd name="connsiteY6" fmla="*/ 857176 h 3112197"/>
                <a:gd name="connsiteX7" fmla="*/ 89421 w 2979733"/>
                <a:gd name="connsiteY7" fmla="*/ 854291 h 3112197"/>
                <a:gd name="connsiteX8" fmla="*/ 54807 w 2979733"/>
                <a:gd name="connsiteY8" fmla="*/ 871598 h 3112197"/>
                <a:gd name="connsiteX9" fmla="*/ 115382 w 2979733"/>
                <a:gd name="connsiteY9" fmla="*/ 920636 h 3112197"/>
                <a:gd name="connsiteX10" fmla="*/ 190380 w 2979733"/>
                <a:gd name="connsiteY10" fmla="*/ 958135 h 3112197"/>
                <a:gd name="connsiteX11" fmla="*/ 294224 w 2979733"/>
                <a:gd name="connsiteY11" fmla="*/ 989865 h 3112197"/>
                <a:gd name="connsiteX12" fmla="*/ 392298 w 2979733"/>
                <a:gd name="connsiteY12" fmla="*/ 1012941 h 3112197"/>
                <a:gd name="connsiteX13" fmla="*/ 470181 w 2979733"/>
                <a:gd name="connsiteY13" fmla="*/ 1027364 h 3112197"/>
                <a:gd name="connsiteX14" fmla="*/ 550948 w 2979733"/>
                <a:gd name="connsiteY14" fmla="*/ 1036017 h 3112197"/>
                <a:gd name="connsiteX15" fmla="*/ 614408 w 2979733"/>
                <a:gd name="connsiteY15" fmla="*/ 1044671 h 3112197"/>
                <a:gd name="connsiteX16" fmla="*/ 695175 w 2979733"/>
                <a:gd name="connsiteY16" fmla="*/ 1064863 h 3112197"/>
                <a:gd name="connsiteX17" fmla="*/ 761520 w 2979733"/>
                <a:gd name="connsiteY17" fmla="*/ 1082170 h 3112197"/>
                <a:gd name="connsiteX18" fmla="*/ 845171 w 2979733"/>
                <a:gd name="connsiteY18" fmla="*/ 1099477 h 3112197"/>
                <a:gd name="connsiteX19" fmla="*/ 882670 w 2979733"/>
                <a:gd name="connsiteY19" fmla="*/ 1116785 h 3112197"/>
                <a:gd name="connsiteX20" fmla="*/ 874017 w 2979733"/>
                <a:gd name="connsiteY20" fmla="*/ 1139861 h 3112197"/>
                <a:gd name="connsiteX21" fmla="*/ 819210 w 2979733"/>
                <a:gd name="connsiteY21" fmla="*/ 1194667 h 3112197"/>
                <a:gd name="connsiteX22" fmla="*/ 775942 w 2979733"/>
                <a:gd name="connsiteY22" fmla="*/ 1255243 h 3112197"/>
                <a:gd name="connsiteX23" fmla="*/ 752866 w 2979733"/>
                <a:gd name="connsiteY23" fmla="*/ 1301395 h 3112197"/>
                <a:gd name="connsiteX24" fmla="*/ 735559 w 2979733"/>
                <a:gd name="connsiteY24" fmla="*/ 1356202 h 3112197"/>
                <a:gd name="connsiteX25" fmla="*/ 700944 w 2979733"/>
                <a:gd name="connsiteY25" fmla="*/ 1413893 h 3112197"/>
                <a:gd name="connsiteX26" fmla="*/ 623062 w 2979733"/>
                <a:gd name="connsiteY26" fmla="*/ 1457161 h 3112197"/>
                <a:gd name="connsiteX27" fmla="*/ 562486 w 2979733"/>
                <a:gd name="connsiteY27" fmla="*/ 1488891 h 3112197"/>
                <a:gd name="connsiteX28" fmla="*/ 490373 w 2979733"/>
                <a:gd name="connsiteY28" fmla="*/ 1520621 h 3112197"/>
                <a:gd name="connsiteX29" fmla="*/ 409605 w 2979733"/>
                <a:gd name="connsiteY29" fmla="*/ 1523505 h 3112197"/>
                <a:gd name="connsiteX30" fmla="*/ 320185 w 2979733"/>
                <a:gd name="connsiteY30" fmla="*/ 1511967 h 3112197"/>
                <a:gd name="connsiteX31" fmla="*/ 216341 w 2979733"/>
                <a:gd name="connsiteY31" fmla="*/ 1477352 h 3112197"/>
                <a:gd name="connsiteX32" fmla="*/ 152881 w 2979733"/>
                <a:gd name="connsiteY32" fmla="*/ 1419662 h 3112197"/>
                <a:gd name="connsiteX33" fmla="*/ 112497 w 2979733"/>
                <a:gd name="connsiteY33" fmla="*/ 1402354 h 3112197"/>
                <a:gd name="connsiteX34" fmla="*/ 37499 w 2979733"/>
                <a:gd name="connsiteY34" fmla="*/ 1399470 h 3112197"/>
                <a:gd name="connsiteX35" fmla="*/ 2885 w 2979733"/>
                <a:gd name="connsiteY35" fmla="*/ 1399470 h 3112197"/>
                <a:gd name="connsiteX36" fmla="*/ 0 w 2979733"/>
                <a:gd name="connsiteY36" fmla="*/ 1442738 h 3112197"/>
                <a:gd name="connsiteX37" fmla="*/ 106728 w 2979733"/>
                <a:gd name="connsiteY37" fmla="*/ 1506198 h 3112197"/>
                <a:gd name="connsiteX38" fmla="*/ 224995 w 2979733"/>
                <a:gd name="connsiteY38" fmla="*/ 1543697 h 3112197"/>
                <a:gd name="connsiteX39" fmla="*/ 297108 w 2979733"/>
                <a:gd name="connsiteY39" fmla="*/ 1572542 h 3112197"/>
                <a:gd name="connsiteX40" fmla="*/ 325954 w 2979733"/>
                <a:gd name="connsiteY40" fmla="*/ 1572542 h 3112197"/>
                <a:gd name="connsiteX41" fmla="*/ 441335 w 2979733"/>
                <a:gd name="connsiteY41" fmla="*/ 1575427 h 3112197"/>
                <a:gd name="connsiteX42" fmla="*/ 478834 w 2979733"/>
                <a:gd name="connsiteY42" fmla="*/ 1575427 h 3112197"/>
                <a:gd name="connsiteX43" fmla="*/ 602870 w 2979733"/>
                <a:gd name="connsiteY43" fmla="*/ 1563889 h 3112197"/>
                <a:gd name="connsiteX44" fmla="*/ 625946 w 2979733"/>
                <a:gd name="connsiteY44" fmla="*/ 1546581 h 3112197"/>
                <a:gd name="connsiteX45" fmla="*/ 666330 w 2979733"/>
                <a:gd name="connsiteY45" fmla="*/ 1520621 h 3112197"/>
                <a:gd name="connsiteX46" fmla="*/ 686521 w 2979733"/>
                <a:gd name="connsiteY46" fmla="*/ 1503313 h 3112197"/>
                <a:gd name="connsiteX47" fmla="*/ 695175 w 2979733"/>
                <a:gd name="connsiteY47" fmla="*/ 1497544 h 3112197"/>
                <a:gd name="connsiteX48" fmla="*/ 721136 w 2979733"/>
                <a:gd name="connsiteY48" fmla="*/ 1468699 h 3112197"/>
                <a:gd name="connsiteX49" fmla="*/ 804788 w 2979733"/>
                <a:gd name="connsiteY49" fmla="*/ 1364855 h 3112197"/>
                <a:gd name="connsiteX50" fmla="*/ 848056 w 2979733"/>
                <a:gd name="connsiteY50" fmla="*/ 1255243 h 3112197"/>
                <a:gd name="connsiteX51" fmla="*/ 891324 w 2979733"/>
                <a:gd name="connsiteY51" fmla="*/ 1214859 h 3112197"/>
                <a:gd name="connsiteX52" fmla="*/ 925938 w 2979733"/>
                <a:gd name="connsiteY52" fmla="*/ 1191783 h 3112197"/>
                <a:gd name="connsiteX53" fmla="*/ 972091 w 2979733"/>
                <a:gd name="connsiteY53" fmla="*/ 1160053 h 3112197"/>
                <a:gd name="connsiteX54" fmla="*/ 1075935 w 2979733"/>
                <a:gd name="connsiteY54" fmla="*/ 1148515 h 3112197"/>
                <a:gd name="connsiteX55" fmla="*/ 1191316 w 2979733"/>
                <a:gd name="connsiteY55" fmla="*/ 1139861 h 3112197"/>
                <a:gd name="connsiteX56" fmla="*/ 1312467 w 2979733"/>
                <a:gd name="connsiteY56" fmla="*/ 1119669 h 3112197"/>
                <a:gd name="connsiteX57" fmla="*/ 1384581 w 2979733"/>
                <a:gd name="connsiteY57" fmla="*/ 1076401 h 3112197"/>
                <a:gd name="connsiteX58" fmla="*/ 1485540 w 2979733"/>
                <a:gd name="connsiteY58" fmla="*/ 1015826 h 3112197"/>
                <a:gd name="connsiteX59" fmla="*/ 1566307 w 2979733"/>
                <a:gd name="connsiteY59" fmla="*/ 958135 h 3112197"/>
                <a:gd name="connsiteX60" fmla="*/ 1603806 w 2979733"/>
                <a:gd name="connsiteY60" fmla="*/ 935058 h 3112197"/>
                <a:gd name="connsiteX61" fmla="*/ 1621113 w 2979733"/>
                <a:gd name="connsiteY61" fmla="*/ 963904 h 3112197"/>
                <a:gd name="connsiteX62" fmla="*/ 1540346 w 2979733"/>
                <a:gd name="connsiteY62" fmla="*/ 1012941 h 3112197"/>
                <a:gd name="connsiteX63" fmla="*/ 1456694 w 2979733"/>
                <a:gd name="connsiteY63" fmla="*/ 1148515 h 3112197"/>
                <a:gd name="connsiteX64" fmla="*/ 1401888 w 2979733"/>
                <a:gd name="connsiteY64" fmla="*/ 1261012 h 3112197"/>
                <a:gd name="connsiteX65" fmla="*/ 1355735 w 2979733"/>
                <a:gd name="connsiteY65" fmla="*/ 1405239 h 3112197"/>
                <a:gd name="connsiteX66" fmla="*/ 1375927 w 2979733"/>
                <a:gd name="connsiteY66" fmla="*/ 1509082 h 3112197"/>
                <a:gd name="connsiteX67" fmla="*/ 942134 w 2979733"/>
                <a:gd name="connsiteY67" fmla="*/ 2402585 h 3112197"/>
                <a:gd name="connsiteX68" fmla="*/ 637334 w 2979733"/>
                <a:gd name="connsiteY68" fmla="*/ 3040760 h 3112197"/>
                <a:gd name="connsiteX69" fmla="*/ 156322 w 2979733"/>
                <a:gd name="connsiteY69" fmla="*/ 3107435 h 3112197"/>
                <a:gd name="connsiteX70" fmla="*/ 537322 w 2979733"/>
                <a:gd name="connsiteY70" fmla="*/ 3112197 h 3112197"/>
                <a:gd name="connsiteX71" fmla="*/ 946897 w 2979733"/>
                <a:gd name="connsiteY71" fmla="*/ 2997897 h 3112197"/>
                <a:gd name="connsiteX72" fmla="*/ 1391626 w 2979733"/>
                <a:gd name="connsiteY72" fmla="*/ 2435021 h 3112197"/>
                <a:gd name="connsiteX73" fmla="*/ 1427849 w 2979733"/>
                <a:gd name="connsiteY73" fmla="*/ 1408123 h 3112197"/>
                <a:gd name="connsiteX74" fmla="*/ 1474002 w 2979733"/>
                <a:gd name="connsiteY74" fmla="*/ 1263896 h 3112197"/>
                <a:gd name="connsiteX75" fmla="*/ 1505732 w 2979733"/>
                <a:gd name="connsiteY75" fmla="*/ 1191783 h 3112197"/>
                <a:gd name="connsiteX76" fmla="*/ 1572076 w 2979733"/>
                <a:gd name="connsiteY76" fmla="*/ 1085055 h 3112197"/>
                <a:gd name="connsiteX77" fmla="*/ 1661497 w 2979733"/>
                <a:gd name="connsiteY77" fmla="*/ 1001403 h 3112197"/>
                <a:gd name="connsiteX78" fmla="*/ 1742264 w 2979733"/>
                <a:gd name="connsiteY78" fmla="*/ 900444 h 3112197"/>
                <a:gd name="connsiteX79" fmla="*/ 1782648 w 2979733"/>
                <a:gd name="connsiteY79" fmla="*/ 862945 h 3112197"/>
                <a:gd name="connsiteX80" fmla="*/ 1883607 w 2979733"/>
                <a:gd name="connsiteY80" fmla="*/ 894675 h 3112197"/>
                <a:gd name="connsiteX81" fmla="*/ 2007642 w 2979733"/>
                <a:gd name="connsiteY81" fmla="*/ 961019 h 3112197"/>
                <a:gd name="connsiteX82" fmla="*/ 2163407 w 2979733"/>
                <a:gd name="connsiteY82" fmla="*/ 1036017 h 3112197"/>
                <a:gd name="connsiteX83" fmla="*/ 2183599 w 2979733"/>
                <a:gd name="connsiteY83" fmla="*/ 1050440 h 3112197"/>
                <a:gd name="connsiteX84" fmla="*/ 2284558 w 2979733"/>
                <a:gd name="connsiteY84" fmla="*/ 1136976 h 3112197"/>
                <a:gd name="connsiteX85" fmla="*/ 2437439 w 2979733"/>
                <a:gd name="connsiteY85" fmla="*/ 1252358 h 3112197"/>
                <a:gd name="connsiteX86" fmla="*/ 2535513 w 2979733"/>
                <a:gd name="connsiteY86" fmla="*/ 1330241 h 3112197"/>
                <a:gd name="connsiteX87" fmla="*/ 2581666 w 2979733"/>
                <a:gd name="connsiteY87" fmla="*/ 1396585 h 3112197"/>
                <a:gd name="connsiteX88" fmla="*/ 2598973 w 2979733"/>
                <a:gd name="connsiteY88" fmla="*/ 1532159 h 3112197"/>
                <a:gd name="connsiteX89" fmla="*/ 2671087 w 2979733"/>
                <a:gd name="connsiteY89" fmla="*/ 1537928 h 3112197"/>
                <a:gd name="connsiteX90" fmla="*/ 2653780 w 2979733"/>
                <a:gd name="connsiteY90" fmla="*/ 1448507 h 3112197"/>
                <a:gd name="connsiteX91" fmla="*/ 2665318 w 2979733"/>
                <a:gd name="connsiteY91" fmla="*/ 1370624 h 3112197"/>
                <a:gd name="connsiteX92" fmla="*/ 2823968 w 2979733"/>
                <a:gd name="connsiteY92" fmla="*/ 1385047 h 3112197"/>
                <a:gd name="connsiteX93" fmla="*/ 2927811 w 2979733"/>
                <a:gd name="connsiteY93" fmla="*/ 1425431 h 3112197"/>
                <a:gd name="connsiteX94" fmla="*/ 2979733 w 2979733"/>
                <a:gd name="connsiteY94" fmla="*/ 1442738 h 3112197"/>
                <a:gd name="connsiteX95" fmla="*/ 2973964 w 2979733"/>
                <a:gd name="connsiteY95" fmla="*/ 1292742 h 3112197"/>
                <a:gd name="connsiteX96" fmla="*/ 2959541 w 2979733"/>
                <a:gd name="connsiteY96" fmla="*/ 1197552 h 3112197"/>
                <a:gd name="connsiteX97" fmla="*/ 2763392 w 2979733"/>
                <a:gd name="connsiteY97" fmla="*/ 1160053 h 3112197"/>
                <a:gd name="connsiteX98" fmla="*/ 2607627 w 2979733"/>
                <a:gd name="connsiteY98" fmla="*/ 1099477 h 3112197"/>
                <a:gd name="connsiteX99" fmla="*/ 2472053 w 2979733"/>
                <a:gd name="connsiteY99" fmla="*/ 1010057 h 3112197"/>
                <a:gd name="connsiteX100" fmla="*/ 2350903 w 2979733"/>
                <a:gd name="connsiteY100" fmla="*/ 920636 h 3112197"/>
                <a:gd name="connsiteX101" fmla="*/ 2192253 w 2979733"/>
                <a:gd name="connsiteY101" fmla="*/ 834099 h 3112197"/>
                <a:gd name="connsiteX102" fmla="*/ 2053795 w 2979733"/>
                <a:gd name="connsiteY102" fmla="*/ 756217 h 3112197"/>
                <a:gd name="connsiteX103" fmla="*/ 1981681 w 2979733"/>
                <a:gd name="connsiteY103" fmla="*/ 669681 h 3112197"/>
                <a:gd name="connsiteX104" fmla="*/ 1892260 w 2979733"/>
                <a:gd name="connsiteY104" fmla="*/ 539876 h 3112197"/>
                <a:gd name="connsiteX105" fmla="*/ 1851877 w 2979733"/>
                <a:gd name="connsiteY105" fmla="*/ 366804 h 3112197"/>
                <a:gd name="connsiteX106" fmla="*/ 1814378 w 2979733"/>
                <a:gd name="connsiteY106" fmla="*/ 205269 h 3112197"/>
                <a:gd name="connsiteX107" fmla="*/ 1776879 w 2979733"/>
                <a:gd name="connsiteY107" fmla="*/ 101426 h 3112197"/>
                <a:gd name="connsiteX108" fmla="*/ 1727240 w 2979733"/>
                <a:gd name="connsiteY108" fmla="*/ 0 h 3112197"/>
                <a:gd name="connsiteX0" fmla="*/ 533641 w 2979733"/>
                <a:gd name="connsiteY0" fmla="*/ 972557 h 3112197"/>
                <a:gd name="connsiteX1" fmla="*/ 452874 w 2979733"/>
                <a:gd name="connsiteY1" fmla="*/ 966788 h 3112197"/>
                <a:gd name="connsiteX2" fmla="*/ 380760 w 2979733"/>
                <a:gd name="connsiteY2" fmla="*/ 958135 h 3112197"/>
                <a:gd name="connsiteX3" fmla="*/ 308646 w 2979733"/>
                <a:gd name="connsiteY3" fmla="*/ 929289 h 3112197"/>
                <a:gd name="connsiteX4" fmla="*/ 256725 w 2979733"/>
                <a:gd name="connsiteY4" fmla="*/ 903328 h 3112197"/>
                <a:gd name="connsiteX5" fmla="*/ 204803 w 2979733"/>
                <a:gd name="connsiteY5" fmla="*/ 886021 h 3112197"/>
                <a:gd name="connsiteX6" fmla="*/ 152881 w 2979733"/>
                <a:gd name="connsiteY6" fmla="*/ 857176 h 3112197"/>
                <a:gd name="connsiteX7" fmla="*/ 89421 w 2979733"/>
                <a:gd name="connsiteY7" fmla="*/ 854291 h 3112197"/>
                <a:gd name="connsiteX8" fmla="*/ 54807 w 2979733"/>
                <a:gd name="connsiteY8" fmla="*/ 871598 h 3112197"/>
                <a:gd name="connsiteX9" fmla="*/ 115382 w 2979733"/>
                <a:gd name="connsiteY9" fmla="*/ 920636 h 3112197"/>
                <a:gd name="connsiteX10" fmla="*/ 190380 w 2979733"/>
                <a:gd name="connsiteY10" fmla="*/ 958135 h 3112197"/>
                <a:gd name="connsiteX11" fmla="*/ 294224 w 2979733"/>
                <a:gd name="connsiteY11" fmla="*/ 989865 h 3112197"/>
                <a:gd name="connsiteX12" fmla="*/ 392298 w 2979733"/>
                <a:gd name="connsiteY12" fmla="*/ 1012941 h 3112197"/>
                <a:gd name="connsiteX13" fmla="*/ 470181 w 2979733"/>
                <a:gd name="connsiteY13" fmla="*/ 1027364 h 3112197"/>
                <a:gd name="connsiteX14" fmla="*/ 550948 w 2979733"/>
                <a:gd name="connsiteY14" fmla="*/ 1036017 h 3112197"/>
                <a:gd name="connsiteX15" fmla="*/ 614408 w 2979733"/>
                <a:gd name="connsiteY15" fmla="*/ 1044671 h 3112197"/>
                <a:gd name="connsiteX16" fmla="*/ 695175 w 2979733"/>
                <a:gd name="connsiteY16" fmla="*/ 1064863 h 3112197"/>
                <a:gd name="connsiteX17" fmla="*/ 761520 w 2979733"/>
                <a:gd name="connsiteY17" fmla="*/ 1082170 h 3112197"/>
                <a:gd name="connsiteX18" fmla="*/ 845171 w 2979733"/>
                <a:gd name="connsiteY18" fmla="*/ 1099477 h 3112197"/>
                <a:gd name="connsiteX19" fmla="*/ 882670 w 2979733"/>
                <a:gd name="connsiteY19" fmla="*/ 1116785 h 3112197"/>
                <a:gd name="connsiteX20" fmla="*/ 874017 w 2979733"/>
                <a:gd name="connsiteY20" fmla="*/ 1139861 h 3112197"/>
                <a:gd name="connsiteX21" fmla="*/ 819210 w 2979733"/>
                <a:gd name="connsiteY21" fmla="*/ 1194667 h 3112197"/>
                <a:gd name="connsiteX22" fmla="*/ 775942 w 2979733"/>
                <a:gd name="connsiteY22" fmla="*/ 1255243 h 3112197"/>
                <a:gd name="connsiteX23" fmla="*/ 752866 w 2979733"/>
                <a:gd name="connsiteY23" fmla="*/ 1301395 h 3112197"/>
                <a:gd name="connsiteX24" fmla="*/ 735559 w 2979733"/>
                <a:gd name="connsiteY24" fmla="*/ 1356202 h 3112197"/>
                <a:gd name="connsiteX25" fmla="*/ 700944 w 2979733"/>
                <a:gd name="connsiteY25" fmla="*/ 1413893 h 3112197"/>
                <a:gd name="connsiteX26" fmla="*/ 623062 w 2979733"/>
                <a:gd name="connsiteY26" fmla="*/ 1457161 h 3112197"/>
                <a:gd name="connsiteX27" fmla="*/ 562486 w 2979733"/>
                <a:gd name="connsiteY27" fmla="*/ 1488891 h 3112197"/>
                <a:gd name="connsiteX28" fmla="*/ 490373 w 2979733"/>
                <a:gd name="connsiteY28" fmla="*/ 1520621 h 3112197"/>
                <a:gd name="connsiteX29" fmla="*/ 409605 w 2979733"/>
                <a:gd name="connsiteY29" fmla="*/ 1523505 h 3112197"/>
                <a:gd name="connsiteX30" fmla="*/ 320185 w 2979733"/>
                <a:gd name="connsiteY30" fmla="*/ 1511967 h 3112197"/>
                <a:gd name="connsiteX31" fmla="*/ 216341 w 2979733"/>
                <a:gd name="connsiteY31" fmla="*/ 1477352 h 3112197"/>
                <a:gd name="connsiteX32" fmla="*/ 152881 w 2979733"/>
                <a:gd name="connsiteY32" fmla="*/ 1419662 h 3112197"/>
                <a:gd name="connsiteX33" fmla="*/ 112497 w 2979733"/>
                <a:gd name="connsiteY33" fmla="*/ 1402354 h 3112197"/>
                <a:gd name="connsiteX34" fmla="*/ 37499 w 2979733"/>
                <a:gd name="connsiteY34" fmla="*/ 1399470 h 3112197"/>
                <a:gd name="connsiteX35" fmla="*/ 2885 w 2979733"/>
                <a:gd name="connsiteY35" fmla="*/ 1399470 h 3112197"/>
                <a:gd name="connsiteX36" fmla="*/ 0 w 2979733"/>
                <a:gd name="connsiteY36" fmla="*/ 1442738 h 3112197"/>
                <a:gd name="connsiteX37" fmla="*/ 106728 w 2979733"/>
                <a:gd name="connsiteY37" fmla="*/ 1506198 h 3112197"/>
                <a:gd name="connsiteX38" fmla="*/ 224995 w 2979733"/>
                <a:gd name="connsiteY38" fmla="*/ 1543697 h 3112197"/>
                <a:gd name="connsiteX39" fmla="*/ 297108 w 2979733"/>
                <a:gd name="connsiteY39" fmla="*/ 1572542 h 3112197"/>
                <a:gd name="connsiteX40" fmla="*/ 325954 w 2979733"/>
                <a:gd name="connsiteY40" fmla="*/ 1572542 h 3112197"/>
                <a:gd name="connsiteX41" fmla="*/ 441335 w 2979733"/>
                <a:gd name="connsiteY41" fmla="*/ 1575427 h 3112197"/>
                <a:gd name="connsiteX42" fmla="*/ 478834 w 2979733"/>
                <a:gd name="connsiteY42" fmla="*/ 1575427 h 3112197"/>
                <a:gd name="connsiteX43" fmla="*/ 602870 w 2979733"/>
                <a:gd name="connsiteY43" fmla="*/ 1563889 h 3112197"/>
                <a:gd name="connsiteX44" fmla="*/ 625946 w 2979733"/>
                <a:gd name="connsiteY44" fmla="*/ 1546581 h 3112197"/>
                <a:gd name="connsiteX45" fmla="*/ 666330 w 2979733"/>
                <a:gd name="connsiteY45" fmla="*/ 1520621 h 3112197"/>
                <a:gd name="connsiteX46" fmla="*/ 686521 w 2979733"/>
                <a:gd name="connsiteY46" fmla="*/ 1503313 h 3112197"/>
                <a:gd name="connsiteX47" fmla="*/ 695175 w 2979733"/>
                <a:gd name="connsiteY47" fmla="*/ 1497544 h 3112197"/>
                <a:gd name="connsiteX48" fmla="*/ 721136 w 2979733"/>
                <a:gd name="connsiteY48" fmla="*/ 1468699 h 3112197"/>
                <a:gd name="connsiteX49" fmla="*/ 804788 w 2979733"/>
                <a:gd name="connsiteY49" fmla="*/ 1364855 h 3112197"/>
                <a:gd name="connsiteX50" fmla="*/ 848056 w 2979733"/>
                <a:gd name="connsiteY50" fmla="*/ 1255243 h 3112197"/>
                <a:gd name="connsiteX51" fmla="*/ 891324 w 2979733"/>
                <a:gd name="connsiteY51" fmla="*/ 1214859 h 3112197"/>
                <a:gd name="connsiteX52" fmla="*/ 925938 w 2979733"/>
                <a:gd name="connsiteY52" fmla="*/ 1191783 h 3112197"/>
                <a:gd name="connsiteX53" fmla="*/ 972091 w 2979733"/>
                <a:gd name="connsiteY53" fmla="*/ 1160053 h 3112197"/>
                <a:gd name="connsiteX54" fmla="*/ 1075935 w 2979733"/>
                <a:gd name="connsiteY54" fmla="*/ 1148515 h 3112197"/>
                <a:gd name="connsiteX55" fmla="*/ 1191316 w 2979733"/>
                <a:gd name="connsiteY55" fmla="*/ 1139861 h 3112197"/>
                <a:gd name="connsiteX56" fmla="*/ 1312467 w 2979733"/>
                <a:gd name="connsiteY56" fmla="*/ 1119669 h 3112197"/>
                <a:gd name="connsiteX57" fmla="*/ 1384581 w 2979733"/>
                <a:gd name="connsiteY57" fmla="*/ 1076401 h 3112197"/>
                <a:gd name="connsiteX58" fmla="*/ 1485540 w 2979733"/>
                <a:gd name="connsiteY58" fmla="*/ 1015826 h 3112197"/>
                <a:gd name="connsiteX59" fmla="*/ 1566307 w 2979733"/>
                <a:gd name="connsiteY59" fmla="*/ 958135 h 3112197"/>
                <a:gd name="connsiteX60" fmla="*/ 1603806 w 2979733"/>
                <a:gd name="connsiteY60" fmla="*/ 935058 h 3112197"/>
                <a:gd name="connsiteX61" fmla="*/ 1621113 w 2979733"/>
                <a:gd name="connsiteY61" fmla="*/ 963904 h 3112197"/>
                <a:gd name="connsiteX62" fmla="*/ 1540346 w 2979733"/>
                <a:gd name="connsiteY62" fmla="*/ 1012941 h 3112197"/>
                <a:gd name="connsiteX63" fmla="*/ 1456694 w 2979733"/>
                <a:gd name="connsiteY63" fmla="*/ 1148515 h 3112197"/>
                <a:gd name="connsiteX64" fmla="*/ 1401888 w 2979733"/>
                <a:gd name="connsiteY64" fmla="*/ 1261012 h 3112197"/>
                <a:gd name="connsiteX65" fmla="*/ 1355735 w 2979733"/>
                <a:gd name="connsiteY65" fmla="*/ 1405239 h 3112197"/>
                <a:gd name="connsiteX66" fmla="*/ 1375927 w 2979733"/>
                <a:gd name="connsiteY66" fmla="*/ 1509082 h 3112197"/>
                <a:gd name="connsiteX67" fmla="*/ 1294559 w 2979733"/>
                <a:gd name="connsiteY67" fmla="*/ 2426398 h 3112197"/>
                <a:gd name="connsiteX68" fmla="*/ 637334 w 2979733"/>
                <a:gd name="connsiteY68" fmla="*/ 3040760 h 3112197"/>
                <a:gd name="connsiteX69" fmla="*/ 156322 w 2979733"/>
                <a:gd name="connsiteY69" fmla="*/ 3107435 h 3112197"/>
                <a:gd name="connsiteX70" fmla="*/ 537322 w 2979733"/>
                <a:gd name="connsiteY70" fmla="*/ 3112197 h 3112197"/>
                <a:gd name="connsiteX71" fmla="*/ 946897 w 2979733"/>
                <a:gd name="connsiteY71" fmla="*/ 2997897 h 3112197"/>
                <a:gd name="connsiteX72" fmla="*/ 1391626 w 2979733"/>
                <a:gd name="connsiteY72" fmla="*/ 2435021 h 3112197"/>
                <a:gd name="connsiteX73" fmla="*/ 1427849 w 2979733"/>
                <a:gd name="connsiteY73" fmla="*/ 1408123 h 3112197"/>
                <a:gd name="connsiteX74" fmla="*/ 1474002 w 2979733"/>
                <a:gd name="connsiteY74" fmla="*/ 1263896 h 3112197"/>
                <a:gd name="connsiteX75" fmla="*/ 1505732 w 2979733"/>
                <a:gd name="connsiteY75" fmla="*/ 1191783 h 3112197"/>
                <a:gd name="connsiteX76" fmla="*/ 1572076 w 2979733"/>
                <a:gd name="connsiteY76" fmla="*/ 1085055 h 3112197"/>
                <a:gd name="connsiteX77" fmla="*/ 1661497 w 2979733"/>
                <a:gd name="connsiteY77" fmla="*/ 1001403 h 3112197"/>
                <a:gd name="connsiteX78" fmla="*/ 1742264 w 2979733"/>
                <a:gd name="connsiteY78" fmla="*/ 900444 h 3112197"/>
                <a:gd name="connsiteX79" fmla="*/ 1782648 w 2979733"/>
                <a:gd name="connsiteY79" fmla="*/ 862945 h 3112197"/>
                <a:gd name="connsiteX80" fmla="*/ 1883607 w 2979733"/>
                <a:gd name="connsiteY80" fmla="*/ 894675 h 3112197"/>
                <a:gd name="connsiteX81" fmla="*/ 2007642 w 2979733"/>
                <a:gd name="connsiteY81" fmla="*/ 961019 h 3112197"/>
                <a:gd name="connsiteX82" fmla="*/ 2163407 w 2979733"/>
                <a:gd name="connsiteY82" fmla="*/ 1036017 h 3112197"/>
                <a:gd name="connsiteX83" fmla="*/ 2183599 w 2979733"/>
                <a:gd name="connsiteY83" fmla="*/ 1050440 h 3112197"/>
                <a:gd name="connsiteX84" fmla="*/ 2284558 w 2979733"/>
                <a:gd name="connsiteY84" fmla="*/ 1136976 h 3112197"/>
                <a:gd name="connsiteX85" fmla="*/ 2437439 w 2979733"/>
                <a:gd name="connsiteY85" fmla="*/ 1252358 h 3112197"/>
                <a:gd name="connsiteX86" fmla="*/ 2535513 w 2979733"/>
                <a:gd name="connsiteY86" fmla="*/ 1330241 h 3112197"/>
                <a:gd name="connsiteX87" fmla="*/ 2581666 w 2979733"/>
                <a:gd name="connsiteY87" fmla="*/ 1396585 h 3112197"/>
                <a:gd name="connsiteX88" fmla="*/ 2598973 w 2979733"/>
                <a:gd name="connsiteY88" fmla="*/ 1532159 h 3112197"/>
                <a:gd name="connsiteX89" fmla="*/ 2671087 w 2979733"/>
                <a:gd name="connsiteY89" fmla="*/ 1537928 h 3112197"/>
                <a:gd name="connsiteX90" fmla="*/ 2653780 w 2979733"/>
                <a:gd name="connsiteY90" fmla="*/ 1448507 h 3112197"/>
                <a:gd name="connsiteX91" fmla="*/ 2665318 w 2979733"/>
                <a:gd name="connsiteY91" fmla="*/ 1370624 h 3112197"/>
                <a:gd name="connsiteX92" fmla="*/ 2823968 w 2979733"/>
                <a:gd name="connsiteY92" fmla="*/ 1385047 h 3112197"/>
                <a:gd name="connsiteX93" fmla="*/ 2927811 w 2979733"/>
                <a:gd name="connsiteY93" fmla="*/ 1425431 h 3112197"/>
                <a:gd name="connsiteX94" fmla="*/ 2979733 w 2979733"/>
                <a:gd name="connsiteY94" fmla="*/ 1442738 h 3112197"/>
                <a:gd name="connsiteX95" fmla="*/ 2973964 w 2979733"/>
                <a:gd name="connsiteY95" fmla="*/ 1292742 h 3112197"/>
                <a:gd name="connsiteX96" fmla="*/ 2959541 w 2979733"/>
                <a:gd name="connsiteY96" fmla="*/ 1197552 h 3112197"/>
                <a:gd name="connsiteX97" fmla="*/ 2763392 w 2979733"/>
                <a:gd name="connsiteY97" fmla="*/ 1160053 h 3112197"/>
                <a:gd name="connsiteX98" fmla="*/ 2607627 w 2979733"/>
                <a:gd name="connsiteY98" fmla="*/ 1099477 h 3112197"/>
                <a:gd name="connsiteX99" fmla="*/ 2472053 w 2979733"/>
                <a:gd name="connsiteY99" fmla="*/ 1010057 h 3112197"/>
                <a:gd name="connsiteX100" fmla="*/ 2350903 w 2979733"/>
                <a:gd name="connsiteY100" fmla="*/ 920636 h 3112197"/>
                <a:gd name="connsiteX101" fmla="*/ 2192253 w 2979733"/>
                <a:gd name="connsiteY101" fmla="*/ 834099 h 3112197"/>
                <a:gd name="connsiteX102" fmla="*/ 2053795 w 2979733"/>
                <a:gd name="connsiteY102" fmla="*/ 756217 h 3112197"/>
                <a:gd name="connsiteX103" fmla="*/ 1981681 w 2979733"/>
                <a:gd name="connsiteY103" fmla="*/ 669681 h 3112197"/>
                <a:gd name="connsiteX104" fmla="*/ 1892260 w 2979733"/>
                <a:gd name="connsiteY104" fmla="*/ 539876 h 3112197"/>
                <a:gd name="connsiteX105" fmla="*/ 1851877 w 2979733"/>
                <a:gd name="connsiteY105" fmla="*/ 366804 h 3112197"/>
                <a:gd name="connsiteX106" fmla="*/ 1814378 w 2979733"/>
                <a:gd name="connsiteY106" fmla="*/ 205269 h 3112197"/>
                <a:gd name="connsiteX107" fmla="*/ 1776879 w 2979733"/>
                <a:gd name="connsiteY107" fmla="*/ 101426 h 3112197"/>
                <a:gd name="connsiteX108" fmla="*/ 1727240 w 2979733"/>
                <a:gd name="connsiteY108" fmla="*/ 0 h 3112197"/>
                <a:gd name="connsiteX0" fmla="*/ 533641 w 2979733"/>
                <a:gd name="connsiteY0" fmla="*/ 972557 h 3112197"/>
                <a:gd name="connsiteX1" fmla="*/ 452874 w 2979733"/>
                <a:gd name="connsiteY1" fmla="*/ 966788 h 3112197"/>
                <a:gd name="connsiteX2" fmla="*/ 380760 w 2979733"/>
                <a:gd name="connsiteY2" fmla="*/ 958135 h 3112197"/>
                <a:gd name="connsiteX3" fmla="*/ 308646 w 2979733"/>
                <a:gd name="connsiteY3" fmla="*/ 929289 h 3112197"/>
                <a:gd name="connsiteX4" fmla="*/ 256725 w 2979733"/>
                <a:gd name="connsiteY4" fmla="*/ 903328 h 3112197"/>
                <a:gd name="connsiteX5" fmla="*/ 204803 w 2979733"/>
                <a:gd name="connsiteY5" fmla="*/ 886021 h 3112197"/>
                <a:gd name="connsiteX6" fmla="*/ 152881 w 2979733"/>
                <a:gd name="connsiteY6" fmla="*/ 857176 h 3112197"/>
                <a:gd name="connsiteX7" fmla="*/ 89421 w 2979733"/>
                <a:gd name="connsiteY7" fmla="*/ 854291 h 3112197"/>
                <a:gd name="connsiteX8" fmla="*/ 54807 w 2979733"/>
                <a:gd name="connsiteY8" fmla="*/ 871598 h 3112197"/>
                <a:gd name="connsiteX9" fmla="*/ 115382 w 2979733"/>
                <a:gd name="connsiteY9" fmla="*/ 920636 h 3112197"/>
                <a:gd name="connsiteX10" fmla="*/ 190380 w 2979733"/>
                <a:gd name="connsiteY10" fmla="*/ 958135 h 3112197"/>
                <a:gd name="connsiteX11" fmla="*/ 294224 w 2979733"/>
                <a:gd name="connsiteY11" fmla="*/ 989865 h 3112197"/>
                <a:gd name="connsiteX12" fmla="*/ 392298 w 2979733"/>
                <a:gd name="connsiteY12" fmla="*/ 1012941 h 3112197"/>
                <a:gd name="connsiteX13" fmla="*/ 470181 w 2979733"/>
                <a:gd name="connsiteY13" fmla="*/ 1027364 h 3112197"/>
                <a:gd name="connsiteX14" fmla="*/ 550948 w 2979733"/>
                <a:gd name="connsiteY14" fmla="*/ 1036017 h 3112197"/>
                <a:gd name="connsiteX15" fmla="*/ 614408 w 2979733"/>
                <a:gd name="connsiteY15" fmla="*/ 1044671 h 3112197"/>
                <a:gd name="connsiteX16" fmla="*/ 695175 w 2979733"/>
                <a:gd name="connsiteY16" fmla="*/ 1064863 h 3112197"/>
                <a:gd name="connsiteX17" fmla="*/ 761520 w 2979733"/>
                <a:gd name="connsiteY17" fmla="*/ 1082170 h 3112197"/>
                <a:gd name="connsiteX18" fmla="*/ 845171 w 2979733"/>
                <a:gd name="connsiteY18" fmla="*/ 1099477 h 3112197"/>
                <a:gd name="connsiteX19" fmla="*/ 882670 w 2979733"/>
                <a:gd name="connsiteY19" fmla="*/ 1116785 h 3112197"/>
                <a:gd name="connsiteX20" fmla="*/ 874017 w 2979733"/>
                <a:gd name="connsiteY20" fmla="*/ 1139861 h 3112197"/>
                <a:gd name="connsiteX21" fmla="*/ 819210 w 2979733"/>
                <a:gd name="connsiteY21" fmla="*/ 1194667 h 3112197"/>
                <a:gd name="connsiteX22" fmla="*/ 775942 w 2979733"/>
                <a:gd name="connsiteY22" fmla="*/ 1255243 h 3112197"/>
                <a:gd name="connsiteX23" fmla="*/ 752866 w 2979733"/>
                <a:gd name="connsiteY23" fmla="*/ 1301395 h 3112197"/>
                <a:gd name="connsiteX24" fmla="*/ 735559 w 2979733"/>
                <a:gd name="connsiteY24" fmla="*/ 1356202 h 3112197"/>
                <a:gd name="connsiteX25" fmla="*/ 700944 w 2979733"/>
                <a:gd name="connsiteY25" fmla="*/ 1413893 h 3112197"/>
                <a:gd name="connsiteX26" fmla="*/ 623062 w 2979733"/>
                <a:gd name="connsiteY26" fmla="*/ 1457161 h 3112197"/>
                <a:gd name="connsiteX27" fmla="*/ 562486 w 2979733"/>
                <a:gd name="connsiteY27" fmla="*/ 1488891 h 3112197"/>
                <a:gd name="connsiteX28" fmla="*/ 490373 w 2979733"/>
                <a:gd name="connsiteY28" fmla="*/ 1520621 h 3112197"/>
                <a:gd name="connsiteX29" fmla="*/ 409605 w 2979733"/>
                <a:gd name="connsiteY29" fmla="*/ 1523505 h 3112197"/>
                <a:gd name="connsiteX30" fmla="*/ 320185 w 2979733"/>
                <a:gd name="connsiteY30" fmla="*/ 1511967 h 3112197"/>
                <a:gd name="connsiteX31" fmla="*/ 216341 w 2979733"/>
                <a:gd name="connsiteY31" fmla="*/ 1477352 h 3112197"/>
                <a:gd name="connsiteX32" fmla="*/ 152881 w 2979733"/>
                <a:gd name="connsiteY32" fmla="*/ 1419662 h 3112197"/>
                <a:gd name="connsiteX33" fmla="*/ 112497 w 2979733"/>
                <a:gd name="connsiteY33" fmla="*/ 1402354 h 3112197"/>
                <a:gd name="connsiteX34" fmla="*/ 37499 w 2979733"/>
                <a:gd name="connsiteY34" fmla="*/ 1399470 h 3112197"/>
                <a:gd name="connsiteX35" fmla="*/ 2885 w 2979733"/>
                <a:gd name="connsiteY35" fmla="*/ 1399470 h 3112197"/>
                <a:gd name="connsiteX36" fmla="*/ 0 w 2979733"/>
                <a:gd name="connsiteY36" fmla="*/ 1442738 h 3112197"/>
                <a:gd name="connsiteX37" fmla="*/ 106728 w 2979733"/>
                <a:gd name="connsiteY37" fmla="*/ 1506198 h 3112197"/>
                <a:gd name="connsiteX38" fmla="*/ 224995 w 2979733"/>
                <a:gd name="connsiteY38" fmla="*/ 1543697 h 3112197"/>
                <a:gd name="connsiteX39" fmla="*/ 297108 w 2979733"/>
                <a:gd name="connsiteY39" fmla="*/ 1572542 h 3112197"/>
                <a:gd name="connsiteX40" fmla="*/ 325954 w 2979733"/>
                <a:gd name="connsiteY40" fmla="*/ 1572542 h 3112197"/>
                <a:gd name="connsiteX41" fmla="*/ 441335 w 2979733"/>
                <a:gd name="connsiteY41" fmla="*/ 1575427 h 3112197"/>
                <a:gd name="connsiteX42" fmla="*/ 478834 w 2979733"/>
                <a:gd name="connsiteY42" fmla="*/ 1575427 h 3112197"/>
                <a:gd name="connsiteX43" fmla="*/ 602870 w 2979733"/>
                <a:gd name="connsiteY43" fmla="*/ 1563889 h 3112197"/>
                <a:gd name="connsiteX44" fmla="*/ 625946 w 2979733"/>
                <a:gd name="connsiteY44" fmla="*/ 1546581 h 3112197"/>
                <a:gd name="connsiteX45" fmla="*/ 666330 w 2979733"/>
                <a:gd name="connsiteY45" fmla="*/ 1520621 h 3112197"/>
                <a:gd name="connsiteX46" fmla="*/ 686521 w 2979733"/>
                <a:gd name="connsiteY46" fmla="*/ 1503313 h 3112197"/>
                <a:gd name="connsiteX47" fmla="*/ 695175 w 2979733"/>
                <a:gd name="connsiteY47" fmla="*/ 1497544 h 3112197"/>
                <a:gd name="connsiteX48" fmla="*/ 721136 w 2979733"/>
                <a:gd name="connsiteY48" fmla="*/ 1468699 h 3112197"/>
                <a:gd name="connsiteX49" fmla="*/ 804788 w 2979733"/>
                <a:gd name="connsiteY49" fmla="*/ 1364855 h 3112197"/>
                <a:gd name="connsiteX50" fmla="*/ 848056 w 2979733"/>
                <a:gd name="connsiteY50" fmla="*/ 1255243 h 3112197"/>
                <a:gd name="connsiteX51" fmla="*/ 891324 w 2979733"/>
                <a:gd name="connsiteY51" fmla="*/ 1214859 h 3112197"/>
                <a:gd name="connsiteX52" fmla="*/ 925938 w 2979733"/>
                <a:gd name="connsiteY52" fmla="*/ 1191783 h 3112197"/>
                <a:gd name="connsiteX53" fmla="*/ 972091 w 2979733"/>
                <a:gd name="connsiteY53" fmla="*/ 1160053 h 3112197"/>
                <a:gd name="connsiteX54" fmla="*/ 1075935 w 2979733"/>
                <a:gd name="connsiteY54" fmla="*/ 1148515 h 3112197"/>
                <a:gd name="connsiteX55" fmla="*/ 1191316 w 2979733"/>
                <a:gd name="connsiteY55" fmla="*/ 1139861 h 3112197"/>
                <a:gd name="connsiteX56" fmla="*/ 1312467 w 2979733"/>
                <a:gd name="connsiteY56" fmla="*/ 1119669 h 3112197"/>
                <a:gd name="connsiteX57" fmla="*/ 1384581 w 2979733"/>
                <a:gd name="connsiteY57" fmla="*/ 1076401 h 3112197"/>
                <a:gd name="connsiteX58" fmla="*/ 1485540 w 2979733"/>
                <a:gd name="connsiteY58" fmla="*/ 1015826 h 3112197"/>
                <a:gd name="connsiteX59" fmla="*/ 1566307 w 2979733"/>
                <a:gd name="connsiteY59" fmla="*/ 958135 h 3112197"/>
                <a:gd name="connsiteX60" fmla="*/ 1603806 w 2979733"/>
                <a:gd name="connsiteY60" fmla="*/ 935058 h 3112197"/>
                <a:gd name="connsiteX61" fmla="*/ 1621113 w 2979733"/>
                <a:gd name="connsiteY61" fmla="*/ 963904 h 3112197"/>
                <a:gd name="connsiteX62" fmla="*/ 1540346 w 2979733"/>
                <a:gd name="connsiteY62" fmla="*/ 1012941 h 3112197"/>
                <a:gd name="connsiteX63" fmla="*/ 1456694 w 2979733"/>
                <a:gd name="connsiteY63" fmla="*/ 1148515 h 3112197"/>
                <a:gd name="connsiteX64" fmla="*/ 1401888 w 2979733"/>
                <a:gd name="connsiteY64" fmla="*/ 1261012 h 3112197"/>
                <a:gd name="connsiteX65" fmla="*/ 1355735 w 2979733"/>
                <a:gd name="connsiteY65" fmla="*/ 1405239 h 3112197"/>
                <a:gd name="connsiteX66" fmla="*/ 1375927 w 2979733"/>
                <a:gd name="connsiteY66" fmla="*/ 1509082 h 3112197"/>
                <a:gd name="connsiteX67" fmla="*/ 1294559 w 2979733"/>
                <a:gd name="connsiteY67" fmla="*/ 2426398 h 3112197"/>
                <a:gd name="connsiteX68" fmla="*/ 937372 w 2979733"/>
                <a:gd name="connsiteY68" fmla="*/ 2793110 h 3112197"/>
                <a:gd name="connsiteX69" fmla="*/ 637334 w 2979733"/>
                <a:gd name="connsiteY69" fmla="*/ 3040760 h 3112197"/>
                <a:gd name="connsiteX70" fmla="*/ 156322 w 2979733"/>
                <a:gd name="connsiteY70" fmla="*/ 3107435 h 3112197"/>
                <a:gd name="connsiteX71" fmla="*/ 537322 w 2979733"/>
                <a:gd name="connsiteY71" fmla="*/ 3112197 h 3112197"/>
                <a:gd name="connsiteX72" fmla="*/ 946897 w 2979733"/>
                <a:gd name="connsiteY72" fmla="*/ 2997897 h 3112197"/>
                <a:gd name="connsiteX73" fmla="*/ 1391626 w 2979733"/>
                <a:gd name="connsiteY73" fmla="*/ 2435021 h 3112197"/>
                <a:gd name="connsiteX74" fmla="*/ 1427849 w 2979733"/>
                <a:gd name="connsiteY74" fmla="*/ 1408123 h 3112197"/>
                <a:gd name="connsiteX75" fmla="*/ 1474002 w 2979733"/>
                <a:gd name="connsiteY75" fmla="*/ 1263896 h 3112197"/>
                <a:gd name="connsiteX76" fmla="*/ 1505732 w 2979733"/>
                <a:gd name="connsiteY76" fmla="*/ 1191783 h 3112197"/>
                <a:gd name="connsiteX77" fmla="*/ 1572076 w 2979733"/>
                <a:gd name="connsiteY77" fmla="*/ 1085055 h 3112197"/>
                <a:gd name="connsiteX78" fmla="*/ 1661497 w 2979733"/>
                <a:gd name="connsiteY78" fmla="*/ 1001403 h 3112197"/>
                <a:gd name="connsiteX79" fmla="*/ 1742264 w 2979733"/>
                <a:gd name="connsiteY79" fmla="*/ 900444 h 3112197"/>
                <a:gd name="connsiteX80" fmla="*/ 1782648 w 2979733"/>
                <a:gd name="connsiteY80" fmla="*/ 862945 h 3112197"/>
                <a:gd name="connsiteX81" fmla="*/ 1883607 w 2979733"/>
                <a:gd name="connsiteY81" fmla="*/ 894675 h 3112197"/>
                <a:gd name="connsiteX82" fmla="*/ 2007642 w 2979733"/>
                <a:gd name="connsiteY82" fmla="*/ 961019 h 3112197"/>
                <a:gd name="connsiteX83" fmla="*/ 2163407 w 2979733"/>
                <a:gd name="connsiteY83" fmla="*/ 1036017 h 3112197"/>
                <a:gd name="connsiteX84" fmla="*/ 2183599 w 2979733"/>
                <a:gd name="connsiteY84" fmla="*/ 1050440 h 3112197"/>
                <a:gd name="connsiteX85" fmla="*/ 2284558 w 2979733"/>
                <a:gd name="connsiteY85" fmla="*/ 1136976 h 3112197"/>
                <a:gd name="connsiteX86" fmla="*/ 2437439 w 2979733"/>
                <a:gd name="connsiteY86" fmla="*/ 1252358 h 3112197"/>
                <a:gd name="connsiteX87" fmla="*/ 2535513 w 2979733"/>
                <a:gd name="connsiteY87" fmla="*/ 1330241 h 3112197"/>
                <a:gd name="connsiteX88" fmla="*/ 2581666 w 2979733"/>
                <a:gd name="connsiteY88" fmla="*/ 1396585 h 3112197"/>
                <a:gd name="connsiteX89" fmla="*/ 2598973 w 2979733"/>
                <a:gd name="connsiteY89" fmla="*/ 1532159 h 3112197"/>
                <a:gd name="connsiteX90" fmla="*/ 2671087 w 2979733"/>
                <a:gd name="connsiteY90" fmla="*/ 1537928 h 3112197"/>
                <a:gd name="connsiteX91" fmla="*/ 2653780 w 2979733"/>
                <a:gd name="connsiteY91" fmla="*/ 1448507 h 3112197"/>
                <a:gd name="connsiteX92" fmla="*/ 2665318 w 2979733"/>
                <a:gd name="connsiteY92" fmla="*/ 1370624 h 3112197"/>
                <a:gd name="connsiteX93" fmla="*/ 2823968 w 2979733"/>
                <a:gd name="connsiteY93" fmla="*/ 1385047 h 3112197"/>
                <a:gd name="connsiteX94" fmla="*/ 2927811 w 2979733"/>
                <a:gd name="connsiteY94" fmla="*/ 1425431 h 3112197"/>
                <a:gd name="connsiteX95" fmla="*/ 2979733 w 2979733"/>
                <a:gd name="connsiteY95" fmla="*/ 1442738 h 3112197"/>
                <a:gd name="connsiteX96" fmla="*/ 2973964 w 2979733"/>
                <a:gd name="connsiteY96" fmla="*/ 1292742 h 3112197"/>
                <a:gd name="connsiteX97" fmla="*/ 2959541 w 2979733"/>
                <a:gd name="connsiteY97" fmla="*/ 1197552 h 3112197"/>
                <a:gd name="connsiteX98" fmla="*/ 2763392 w 2979733"/>
                <a:gd name="connsiteY98" fmla="*/ 1160053 h 3112197"/>
                <a:gd name="connsiteX99" fmla="*/ 2607627 w 2979733"/>
                <a:gd name="connsiteY99" fmla="*/ 1099477 h 3112197"/>
                <a:gd name="connsiteX100" fmla="*/ 2472053 w 2979733"/>
                <a:gd name="connsiteY100" fmla="*/ 1010057 h 3112197"/>
                <a:gd name="connsiteX101" fmla="*/ 2350903 w 2979733"/>
                <a:gd name="connsiteY101" fmla="*/ 920636 h 3112197"/>
                <a:gd name="connsiteX102" fmla="*/ 2192253 w 2979733"/>
                <a:gd name="connsiteY102" fmla="*/ 834099 h 3112197"/>
                <a:gd name="connsiteX103" fmla="*/ 2053795 w 2979733"/>
                <a:gd name="connsiteY103" fmla="*/ 756217 h 3112197"/>
                <a:gd name="connsiteX104" fmla="*/ 1981681 w 2979733"/>
                <a:gd name="connsiteY104" fmla="*/ 669681 h 3112197"/>
                <a:gd name="connsiteX105" fmla="*/ 1892260 w 2979733"/>
                <a:gd name="connsiteY105" fmla="*/ 539876 h 3112197"/>
                <a:gd name="connsiteX106" fmla="*/ 1851877 w 2979733"/>
                <a:gd name="connsiteY106" fmla="*/ 366804 h 3112197"/>
                <a:gd name="connsiteX107" fmla="*/ 1814378 w 2979733"/>
                <a:gd name="connsiteY107" fmla="*/ 205269 h 3112197"/>
                <a:gd name="connsiteX108" fmla="*/ 1776879 w 2979733"/>
                <a:gd name="connsiteY108" fmla="*/ 101426 h 3112197"/>
                <a:gd name="connsiteX109" fmla="*/ 1727240 w 2979733"/>
                <a:gd name="connsiteY109" fmla="*/ 0 h 3112197"/>
                <a:gd name="connsiteX0" fmla="*/ 533641 w 2979733"/>
                <a:gd name="connsiteY0" fmla="*/ 972557 h 3112197"/>
                <a:gd name="connsiteX1" fmla="*/ 452874 w 2979733"/>
                <a:gd name="connsiteY1" fmla="*/ 966788 h 3112197"/>
                <a:gd name="connsiteX2" fmla="*/ 380760 w 2979733"/>
                <a:gd name="connsiteY2" fmla="*/ 958135 h 3112197"/>
                <a:gd name="connsiteX3" fmla="*/ 308646 w 2979733"/>
                <a:gd name="connsiteY3" fmla="*/ 929289 h 3112197"/>
                <a:gd name="connsiteX4" fmla="*/ 256725 w 2979733"/>
                <a:gd name="connsiteY4" fmla="*/ 903328 h 3112197"/>
                <a:gd name="connsiteX5" fmla="*/ 204803 w 2979733"/>
                <a:gd name="connsiteY5" fmla="*/ 886021 h 3112197"/>
                <a:gd name="connsiteX6" fmla="*/ 152881 w 2979733"/>
                <a:gd name="connsiteY6" fmla="*/ 857176 h 3112197"/>
                <a:gd name="connsiteX7" fmla="*/ 89421 w 2979733"/>
                <a:gd name="connsiteY7" fmla="*/ 854291 h 3112197"/>
                <a:gd name="connsiteX8" fmla="*/ 54807 w 2979733"/>
                <a:gd name="connsiteY8" fmla="*/ 871598 h 3112197"/>
                <a:gd name="connsiteX9" fmla="*/ 115382 w 2979733"/>
                <a:gd name="connsiteY9" fmla="*/ 920636 h 3112197"/>
                <a:gd name="connsiteX10" fmla="*/ 190380 w 2979733"/>
                <a:gd name="connsiteY10" fmla="*/ 958135 h 3112197"/>
                <a:gd name="connsiteX11" fmla="*/ 294224 w 2979733"/>
                <a:gd name="connsiteY11" fmla="*/ 989865 h 3112197"/>
                <a:gd name="connsiteX12" fmla="*/ 392298 w 2979733"/>
                <a:gd name="connsiteY12" fmla="*/ 1012941 h 3112197"/>
                <a:gd name="connsiteX13" fmla="*/ 470181 w 2979733"/>
                <a:gd name="connsiteY13" fmla="*/ 1027364 h 3112197"/>
                <a:gd name="connsiteX14" fmla="*/ 550948 w 2979733"/>
                <a:gd name="connsiteY14" fmla="*/ 1036017 h 3112197"/>
                <a:gd name="connsiteX15" fmla="*/ 614408 w 2979733"/>
                <a:gd name="connsiteY15" fmla="*/ 1044671 h 3112197"/>
                <a:gd name="connsiteX16" fmla="*/ 695175 w 2979733"/>
                <a:gd name="connsiteY16" fmla="*/ 1064863 h 3112197"/>
                <a:gd name="connsiteX17" fmla="*/ 761520 w 2979733"/>
                <a:gd name="connsiteY17" fmla="*/ 1082170 h 3112197"/>
                <a:gd name="connsiteX18" fmla="*/ 845171 w 2979733"/>
                <a:gd name="connsiteY18" fmla="*/ 1099477 h 3112197"/>
                <a:gd name="connsiteX19" fmla="*/ 882670 w 2979733"/>
                <a:gd name="connsiteY19" fmla="*/ 1116785 h 3112197"/>
                <a:gd name="connsiteX20" fmla="*/ 874017 w 2979733"/>
                <a:gd name="connsiteY20" fmla="*/ 1139861 h 3112197"/>
                <a:gd name="connsiteX21" fmla="*/ 819210 w 2979733"/>
                <a:gd name="connsiteY21" fmla="*/ 1194667 h 3112197"/>
                <a:gd name="connsiteX22" fmla="*/ 775942 w 2979733"/>
                <a:gd name="connsiteY22" fmla="*/ 1255243 h 3112197"/>
                <a:gd name="connsiteX23" fmla="*/ 752866 w 2979733"/>
                <a:gd name="connsiteY23" fmla="*/ 1301395 h 3112197"/>
                <a:gd name="connsiteX24" fmla="*/ 735559 w 2979733"/>
                <a:gd name="connsiteY24" fmla="*/ 1356202 h 3112197"/>
                <a:gd name="connsiteX25" fmla="*/ 700944 w 2979733"/>
                <a:gd name="connsiteY25" fmla="*/ 1413893 h 3112197"/>
                <a:gd name="connsiteX26" fmla="*/ 623062 w 2979733"/>
                <a:gd name="connsiteY26" fmla="*/ 1457161 h 3112197"/>
                <a:gd name="connsiteX27" fmla="*/ 562486 w 2979733"/>
                <a:gd name="connsiteY27" fmla="*/ 1488891 h 3112197"/>
                <a:gd name="connsiteX28" fmla="*/ 490373 w 2979733"/>
                <a:gd name="connsiteY28" fmla="*/ 1520621 h 3112197"/>
                <a:gd name="connsiteX29" fmla="*/ 409605 w 2979733"/>
                <a:gd name="connsiteY29" fmla="*/ 1523505 h 3112197"/>
                <a:gd name="connsiteX30" fmla="*/ 320185 w 2979733"/>
                <a:gd name="connsiteY30" fmla="*/ 1511967 h 3112197"/>
                <a:gd name="connsiteX31" fmla="*/ 216341 w 2979733"/>
                <a:gd name="connsiteY31" fmla="*/ 1477352 h 3112197"/>
                <a:gd name="connsiteX32" fmla="*/ 152881 w 2979733"/>
                <a:gd name="connsiteY32" fmla="*/ 1419662 h 3112197"/>
                <a:gd name="connsiteX33" fmla="*/ 112497 w 2979733"/>
                <a:gd name="connsiteY33" fmla="*/ 1402354 h 3112197"/>
                <a:gd name="connsiteX34" fmla="*/ 37499 w 2979733"/>
                <a:gd name="connsiteY34" fmla="*/ 1399470 h 3112197"/>
                <a:gd name="connsiteX35" fmla="*/ 2885 w 2979733"/>
                <a:gd name="connsiteY35" fmla="*/ 1399470 h 3112197"/>
                <a:gd name="connsiteX36" fmla="*/ 0 w 2979733"/>
                <a:gd name="connsiteY36" fmla="*/ 1442738 h 3112197"/>
                <a:gd name="connsiteX37" fmla="*/ 106728 w 2979733"/>
                <a:gd name="connsiteY37" fmla="*/ 1506198 h 3112197"/>
                <a:gd name="connsiteX38" fmla="*/ 224995 w 2979733"/>
                <a:gd name="connsiteY38" fmla="*/ 1543697 h 3112197"/>
                <a:gd name="connsiteX39" fmla="*/ 297108 w 2979733"/>
                <a:gd name="connsiteY39" fmla="*/ 1572542 h 3112197"/>
                <a:gd name="connsiteX40" fmla="*/ 325954 w 2979733"/>
                <a:gd name="connsiteY40" fmla="*/ 1572542 h 3112197"/>
                <a:gd name="connsiteX41" fmla="*/ 441335 w 2979733"/>
                <a:gd name="connsiteY41" fmla="*/ 1575427 h 3112197"/>
                <a:gd name="connsiteX42" fmla="*/ 478834 w 2979733"/>
                <a:gd name="connsiteY42" fmla="*/ 1575427 h 3112197"/>
                <a:gd name="connsiteX43" fmla="*/ 602870 w 2979733"/>
                <a:gd name="connsiteY43" fmla="*/ 1563889 h 3112197"/>
                <a:gd name="connsiteX44" fmla="*/ 625946 w 2979733"/>
                <a:gd name="connsiteY44" fmla="*/ 1546581 h 3112197"/>
                <a:gd name="connsiteX45" fmla="*/ 666330 w 2979733"/>
                <a:gd name="connsiteY45" fmla="*/ 1520621 h 3112197"/>
                <a:gd name="connsiteX46" fmla="*/ 686521 w 2979733"/>
                <a:gd name="connsiteY46" fmla="*/ 1503313 h 3112197"/>
                <a:gd name="connsiteX47" fmla="*/ 695175 w 2979733"/>
                <a:gd name="connsiteY47" fmla="*/ 1497544 h 3112197"/>
                <a:gd name="connsiteX48" fmla="*/ 721136 w 2979733"/>
                <a:gd name="connsiteY48" fmla="*/ 1468699 h 3112197"/>
                <a:gd name="connsiteX49" fmla="*/ 804788 w 2979733"/>
                <a:gd name="connsiteY49" fmla="*/ 1364855 h 3112197"/>
                <a:gd name="connsiteX50" fmla="*/ 848056 w 2979733"/>
                <a:gd name="connsiteY50" fmla="*/ 1255243 h 3112197"/>
                <a:gd name="connsiteX51" fmla="*/ 891324 w 2979733"/>
                <a:gd name="connsiteY51" fmla="*/ 1214859 h 3112197"/>
                <a:gd name="connsiteX52" fmla="*/ 925938 w 2979733"/>
                <a:gd name="connsiteY52" fmla="*/ 1191783 h 3112197"/>
                <a:gd name="connsiteX53" fmla="*/ 972091 w 2979733"/>
                <a:gd name="connsiteY53" fmla="*/ 1160053 h 3112197"/>
                <a:gd name="connsiteX54" fmla="*/ 1075935 w 2979733"/>
                <a:gd name="connsiteY54" fmla="*/ 1148515 h 3112197"/>
                <a:gd name="connsiteX55" fmla="*/ 1191316 w 2979733"/>
                <a:gd name="connsiteY55" fmla="*/ 1139861 h 3112197"/>
                <a:gd name="connsiteX56" fmla="*/ 1312467 w 2979733"/>
                <a:gd name="connsiteY56" fmla="*/ 1119669 h 3112197"/>
                <a:gd name="connsiteX57" fmla="*/ 1384581 w 2979733"/>
                <a:gd name="connsiteY57" fmla="*/ 1076401 h 3112197"/>
                <a:gd name="connsiteX58" fmla="*/ 1485540 w 2979733"/>
                <a:gd name="connsiteY58" fmla="*/ 1015826 h 3112197"/>
                <a:gd name="connsiteX59" fmla="*/ 1566307 w 2979733"/>
                <a:gd name="connsiteY59" fmla="*/ 958135 h 3112197"/>
                <a:gd name="connsiteX60" fmla="*/ 1603806 w 2979733"/>
                <a:gd name="connsiteY60" fmla="*/ 935058 h 3112197"/>
                <a:gd name="connsiteX61" fmla="*/ 1621113 w 2979733"/>
                <a:gd name="connsiteY61" fmla="*/ 963904 h 3112197"/>
                <a:gd name="connsiteX62" fmla="*/ 1540346 w 2979733"/>
                <a:gd name="connsiteY62" fmla="*/ 1012941 h 3112197"/>
                <a:gd name="connsiteX63" fmla="*/ 1456694 w 2979733"/>
                <a:gd name="connsiteY63" fmla="*/ 1148515 h 3112197"/>
                <a:gd name="connsiteX64" fmla="*/ 1401888 w 2979733"/>
                <a:gd name="connsiteY64" fmla="*/ 1261012 h 3112197"/>
                <a:gd name="connsiteX65" fmla="*/ 1355735 w 2979733"/>
                <a:gd name="connsiteY65" fmla="*/ 1405239 h 3112197"/>
                <a:gd name="connsiteX66" fmla="*/ 1375927 w 2979733"/>
                <a:gd name="connsiteY66" fmla="*/ 1509082 h 3112197"/>
                <a:gd name="connsiteX67" fmla="*/ 1294559 w 2979733"/>
                <a:gd name="connsiteY67" fmla="*/ 2426398 h 3112197"/>
                <a:gd name="connsiteX68" fmla="*/ 970709 w 2979733"/>
                <a:gd name="connsiteY68" fmla="*/ 2916935 h 3112197"/>
                <a:gd name="connsiteX69" fmla="*/ 637334 w 2979733"/>
                <a:gd name="connsiteY69" fmla="*/ 3040760 h 3112197"/>
                <a:gd name="connsiteX70" fmla="*/ 156322 w 2979733"/>
                <a:gd name="connsiteY70" fmla="*/ 3107435 h 3112197"/>
                <a:gd name="connsiteX71" fmla="*/ 537322 w 2979733"/>
                <a:gd name="connsiteY71" fmla="*/ 3112197 h 3112197"/>
                <a:gd name="connsiteX72" fmla="*/ 946897 w 2979733"/>
                <a:gd name="connsiteY72" fmla="*/ 2997897 h 3112197"/>
                <a:gd name="connsiteX73" fmla="*/ 1391626 w 2979733"/>
                <a:gd name="connsiteY73" fmla="*/ 2435021 h 3112197"/>
                <a:gd name="connsiteX74" fmla="*/ 1427849 w 2979733"/>
                <a:gd name="connsiteY74" fmla="*/ 1408123 h 3112197"/>
                <a:gd name="connsiteX75" fmla="*/ 1474002 w 2979733"/>
                <a:gd name="connsiteY75" fmla="*/ 1263896 h 3112197"/>
                <a:gd name="connsiteX76" fmla="*/ 1505732 w 2979733"/>
                <a:gd name="connsiteY76" fmla="*/ 1191783 h 3112197"/>
                <a:gd name="connsiteX77" fmla="*/ 1572076 w 2979733"/>
                <a:gd name="connsiteY77" fmla="*/ 1085055 h 3112197"/>
                <a:gd name="connsiteX78" fmla="*/ 1661497 w 2979733"/>
                <a:gd name="connsiteY78" fmla="*/ 1001403 h 3112197"/>
                <a:gd name="connsiteX79" fmla="*/ 1742264 w 2979733"/>
                <a:gd name="connsiteY79" fmla="*/ 900444 h 3112197"/>
                <a:gd name="connsiteX80" fmla="*/ 1782648 w 2979733"/>
                <a:gd name="connsiteY80" fmla="*/ 862945 h 3112197"/>
                <a:gd name="connsiteX81" fmla="*/ 1883607 w 2979733"/>
                <a:gd name="connsiteY81" fmla="*/ 894675 h 3112197"/>
                <a:gd name="connsiteX82" fmla="*/ 2007642 w 2979733"/>
                <a:gd name="connsiteY82" fmla="*/ 961019 h 3112197"/>
                <a:gd name="connsiteX83" fmla="*/ 2163407 w 2979733"/>
                <a:gd name="connsiteY83" fmla="*/ 1036017 h 3112197"/>
                <a:gd name="connsiteX84" fmla="*/ 2183599 w 2979733"/>
                <a:gd name="connsiteY84" fmla="*/ 1050440 h 3112197"/>
                <a:gd name="connsiteX85" fmla="*/ 2284558 w 2979733"/>
                <a:gd name="connsiteY85" fmla="*/ 1136976 h 3112197"/>
                <a:gd name="connsiteX86" fmla="*/ 2437439 w 2979733"/>
                <a:gd name="connsiteY86" fmla="*/ 1252358 h 3112197"/>
                <a:gd name="connsiteX87" fmla="*/ 2535513 w 2979733"/>
                <a:gd name="connsiteY87" fmla="*/ 1330241 h 3112197"/>
                <a:gd name="connsiteX88" fmla="*/ 2581666 w 2979733"/>
                <a:gd name="connsiteY88" fmla="*/ 1396585 h 3112197"/>
                <a:gd name="connsiteX89" fmla="*/ 2598973 w 2979733"/>
                <a:gd name="connsiteY89" fmla="*/ 1532159 h 3112197"/>
                <a:gd name="connsiteX90" fmla="*/ 2671087 w 2979733"/>
                <a:gd name="connsiteY90" fmla="*/ 1537928 h 3112197"/>
                <a:gd name="connsiteX91" fmla="*/ 2653780 w 2979733"/>
                <a:gd name="connsiteY91" fmla="*/ 1448507 h 3112197"/>
                <a:gd name="connsiteX92" fmla="*/ 2665318 w 2979733"/>
                <a:gd name="connsiteY92" fmla="*/ 1370624 h 3112197"/>
                <a:gd name="connsiteX93" fmla="*/ 2823968 w 2979733"/>
                <a:gd name="connsiteY93" fmla="*/ 1385047 h 3112197"/>
                <a:gd name="connsiteX94" fmla="*/ 2927811 w 2979733"/>
                <a:gd name="connsiteY94" fmla="*/ 1425431 h 3112197"/>
                <a:gd name="connsiteX95" fmla="*/ 2979733 w 2979733"/>
                <a:gd name="connsiteY95" fmla="*/ 1442738 h 3112197"/>
                <a:gd name="connsiteX96" fmla="*/ 2973964 w 2979733"/>
                <a:gd name="connsiteY96" fmla="*/ 1292742 h 3112197"/>
                <a:gd name="connsiteX97" fmla="*/ 2959541 w 2979733"/>
                <a:gd name="connsiteY97" fmla="*/ 1197552 h 3112197"/>
                <a:gd name="connsiteX98" fmla="*/ 2763392 w 2979733"/>
                <a:gd name="connsiteY98" fmla="*/ 1160053 h 3112197"/>
                <a:gd name="connsiteX99" fmla="*/ 2607627 w 2979733"/>
                <a:gd name="connsiteY99" fmla="*/ 1099477 h 3112197"/>
                <a:gd name="connsiteX100" fmla="*/ 2472053 w 2979733"/>
                <a:gd name="connsiteY100" fmla="*/ 1010057 h 3112197"/>
                <a:gd name="connsiteX101" fmla="*/ 2350903 w 2979733"/>
                <a:gd name="connsiteY101" fmla="*/ 920636 h 3112197"/>
                <a:gd name="connsiteX102" fmla="*/ 2192253 w 2979733"/>
                <a:gd name="connsiteY102" fmla="*/ 834099 h 3112197"/>
                <a:gd name="connsiteX103" fmla="*/ 2053795 w 2979733"/>
                <a:gd name="connsiteY103" fmla="*/ 756217 h 3112197"/>
                <a:gd name="connsiteX104" fmla="*/ 1981681 w 2979733"/>
                <a:gd name="connsiteY104" fmla="*/ 669681 h 3112197"/>
                <a:gd name="connsiteX105" fmla="*/ 1892260 w 2979733"/>
                <a:gd name="connsiteY105" fmla="*/ 539876 h 3112197"/>
                <a:gd name="connsiteX106" fmla="*/ 1851877 w 2979733"/>
                <a:gd name="connsiteY106" fmla="*/ 366804 h 3112197"/>
                <a:gd name="connsiteX107" fmla="*/ 1814378 w 2979733"/>
                <a:gd name="connsiteY107" fmla="*/ 205269 h 3112197"/>
                <a:gd name="connsiteX108" fmla="*/ 1776879 w 2979733"/>
                <a:gd name="connsiteY108" fmla="*/ 101426 h 3112197"/>
                <a:gd name="connsiteX109" fmla="*/ 1727240 w 2979733"/>
                <a:gd name="connsiteY109" fmla="*/ 0 h 3112197"/>
                <a:gd name="connsiteX0" fmla="*/ 533641 w 2979733"/>
                <a:gd name="connsiteY0" fmla="*/ 972557 h 3427634"/>
                <a:gd name="connsiteX1" fmla="*/ 452874 w 2979733"/>
                <a:gd name="connsiteY1" fmla="*/ 966788 h 3427634"/>
                <a:gd name="connsiteX2" fmla="*/ 380760 w 2979733"/>
                <a:gd name="connsiteY2" fmla="*/ 958135 h 3427634"/>
                <a:gd name="connsiteX3" fmla="*/ 308646 w 2979733"/>
                <a:gd name="connsiteY3" fmla="*/ 929289 h 3427634"/>
                <a:gd name="connsiteX4" fmla="*/ 256725 w 2979733"/>
                <a:gd name="connsiteY4" fmla="*/ 903328 h 3427634"/>
                <a:gd name="connsiteX5" fmla="*/ 204803 w 2979733"/>
                <a:gd name="connsiteY5" fmla="*/ 886021 h 3427634"/>
                <a:gd name="connsiteX6" fmla="*/ 152881 w 2979733"/>
                <a:gd name="connsiteY6" fmla="*/ 857176 h 3427634"/>
                <a:gd name="connsiteX7" fmla="*/ 89421 w 2979733"/>
                <a:gd name="connsiteY7" fmla="*/ 854291 h 3427634"/>
                <a:gd name="connsiteX8" fmla="*/ 54807 w 2979733"/>
                <a:gd name="connsiteY8" fmla="*/ 871598 h 3427634"/>
                <a:gd name="connsiteX9" fmla="*/ 115382 w 2979733"/>
                <a:gd name="connsiteY9" fmla="*/ 920636 h 3427634"/>
                <a:gd name="connsiteX10" fmla="*/ 190380 w 2979733"/>
                <a:gd name="connsiteY10" fmla="*/ 958135 h 3427634"/>
                <a:gd name="connsiteX11" fmla="*/ 294224 w 2979733"/>
                <a:gd name="connsiteY11" fmla="*/ 989865 h 3427634"/>
                <a:gd name="connsiteX12" fmla="*/ 392298 w 2979733"/>
                <a:gd name="connsiteY12" fmla="*/ 1012941 h 3427634"/>
                <a:gd name="connsiteX13" fmla="*/ 470181 w 2979733"/>
                <a:gd name="connsiteY13" fmla="*/ 1027364 h 3427634"/>
                <a:gd name="connsiteX14" fmla="*/ 550948 w 2979733"/>
                <a:gd name="connsiteY14" fmla="*/ 1036017 h 3427634"/>
                <a:gd name="connsiteX15" fmla="*/ 614408 w 2979733"/>
                <a:gd name="connsiteY15" fmla="*/ 1044671 h 3427634"/>
                <a:gd name="connsiteX16" fmla="*/ 695175 w 2979733"/>
                <a:gd name="connsiteY16" fmla="*/ 1064863 h 3427634"/>
                <a:gd name="connsiteX17" fmla="*/ 761520 w 2979733"/>
                <a:gd name="connsiteY17" fmla="*/ 1082170 h 3427634"/>
                <a:gd name="connsiteX18" fmla="*/ 845171 w 2979733"/>
                <a:gd name="connsiteY18" fmla="*/ 1099477 h 3427634"/>
                <a:gd name="connsiteX19" fmla="*/ 882670 w 2979733"/>
                <a:gd name="connsiteY19" fmla="*/ 1116785 h 3427634"/>
                <a:gd name="connsiteX20" fmla="*/ 874017 w 2979733"/>
                <a:gd name="connsiteY20" fmla="*/ 1139861 h 3427634"/>
                <a:gd name="connsiteX21" fmla="*/ 819210 w 2979733"/>
                <a:gd name="connsiteY21" fmla="*/ 1194667 h 3427634"/>
                <a:gd name="connsiteX22" fmla="*/ 775942 w 2979733"/>
                <a:gd name="connsiteY22" fmla="*/ 1255243 h 3427634"/>
                <a:gd name="connsiteX23" fmla="*/ 752866 w 2979733"/>
                <a:gd name="connsiteY23" fmla="*/ 1301395 h 3427634"/>
                <a:gd name="connsiteX24" fmla="*/ 735559 w 2979733"/>
                <a:gd name="connsiteY24" fmla="*/ 1356202 h 3427634"/>
                <a:gd name="connsiteX25" fmla="*/ 700944 w 2979733"/>
                <a:gd name="connsiteY25" fmla="*/ 1413893 h 3427634"/>
                <a:gd name="connsiteX26" fmla="*/ 623062 w 2979733"/>
                <a:gd name="connsiteY26" fmla="*/ 1457161 h 3427634"/>
                <a:gd name="connsiteX27" fmla="*/ 562486 w 2979733"/>
                <a:gd name="connsiteY27" fmla="*/ 1488891 h 3427634"/>
                <a:gd name="connsiteX28" fmla="*/ 490373 w 2979733"/>
                <a:gd name="connsiteY28" fmla="*/ 1520621 h 3427634"/>
                <a:gd name="connsiteX29" fmla="*/ 409605 w 2979733"/>
                <a:gd name="connsiteY29" fmla="*/ 1523505 h 3427634"/>
                <a:gd name="connsiteX30" fmla="*/ 320185 w 2979733"/>
                <a:gd name="connsiteY30" fmla="*/ 1511967 h 3427634"/>
                <a:gd name="connsiteX31" fmla="*/ 216341 w 2979733"/>
                <a:gd name="connsiteY31" fmla="*/ 1477352 h 3427634"/>
                <a:gd name="connsiteX32" fmla="*/ 152881 w 2979733"/>
                <a:gd name="connsiteY32" fmla="*/ 1419662 h 3427634"/>
                <a:gd name="connsiteX33" fmla="*/ 112497 w 2979733"/>
                <a:gd name="connsiteY33" fmla="*/ 1402354 h 3427634"/>
                <a:gd name="connsiteX34" fmla="*/ 37499 w 2979733"/>
                <a:gd name="connsiteY34" fmla="*/ 1399470 h 3427634"/>
                <a:gd name="connsiteX35" fmla="*/ 2885 w 2979733"/>
                <a:gd name="connsiteY35" fmla="*/ 1399470 h 3427634"/>
                <a:gd name="connsiteX36" fmla="*/ 0 w 2979733"/>
                <a:gd name="connsiteY36" fmla="*/ 1442738 h 3427634"/>
                <a:gd name="connsiteX37" fmla="*/ 106728 w 2979733"/>
                <a:gd name="connsiteY37" fmla="*/ 1506198 h 3427634"/>
                <a:gd name="connsiteX38" fmla="*/ 224995 w 2979733"/>
                <a:gd name="connsiteY38" fmla="*/ 1543697 h 3427634"/>
                <a:gd name="connsiteX39" fmla="*/ 297108 w 2979733"/>
                <a:gd name="connsiteY39" fmla="*/ 1572542 h 3427634"/>
                <a:gd name="connsiteX40" fmla="*/ 325954 w 2979733"/>
                <a:gd name="connsiteY40" fmla="*/ 1572542 h 3427634"/>
                <a:gd name="connsiteX41" fmla="*/ 441335 w 2979733"/>
                <a:gd name="connsiteY41" fmla="*/ 1575427 h 3427634"/>
                <a:gd name="connsiteX42" fmla="*/ 478834 w 2979733"/>
                <a:gd name="connsiteY42" fmla="*/ 1575427 h 3427634"/>
                <a:gd name="connsiteX43" fmla="*/ 602870 w 2979733"/>
                <a:gd name="connsiteY43" fmla="*/ 1563889 h 3427634"/>
                <a:gd name="connsiteX44" fmla="*/ 625946 w 2979733"/>
                <a:gd name="connsiteY44" fmla="*/ 1546581 h 3427634"/>
                <a:gd name="connsiteX45" fmla="*/ 666330 w 2979733"/>
                <a:gd name="connsiteY45" fmla="*/ 1520621 h 3427634"/>
                <a:gd name="connsiteX46" fmla="*/ 686521 w 2979733"/>
                <a:gd name="connsiteY46" fmla="*/ 1503313 h 3427634"/>
                <a:gd name="connsiteX47" fmla="*/ 695175 w 2979733"/>
                <a:gd name="connsiteY47" fmla="*/ 1497544 h 3427634"/>
                <a:gd name="connsiteX48" fmla="*/ 721136 w 2979733"/>
                <a:gd name="connsiteY48" fmla="*/ 1468699 h 3427634"/>
                <a:gd name="connsiteX49" fmla="*/ 804788 w 2979733"/>
                <a:gd name="connsiteY49" fmla="*/ 1364855 h 3427634"/>
                <a:gd name="connsiteX50" fmla="*/ 848056 w 2979733"/>
                <a:gd name="connsiteY50" fmla="*/ 1255243 h 3427634"/>
                <a:gd name="connsiteX51" fmla="*/ 891324 w 2979733"/>
                <a:gd name="connsiteY51" fmla="*/ 1214859 h 3427634"/>
                <a:gd name="connsiteX52" fmla="*/ 925938 w 2979733"/>
                <a:gd name="connsiteY52" fmla="*/ 1191783 h 3427634"/>
                <a:gd name="connsiteX53" fmla="*/ 972091 w 2979733"/>
                <a:gd name="connsiteY53" fmla="*/ 1160053 h 3427634"/>
                <a:gd name="connsiteX54" fmla="*/ 1075935 w 2979733"/>
                <a:gd name="connsiteY54" fmla="*/ 1148515 h 3427634"/>
                <a:gd name="connsiteX55" fmla="*/ 1191316 w 2979733"/>
                <a:gd name="connsiteY55" fmla="*/ 1139861 h 3427634"/>
                <a:gd name="connsiteX56" fmla="*/ 1312467 w 2979733"/>
                <a:gd name="connsiteY56" fmla="*/ 1119669 h 3427634"/>
                <a:gd name="connsiteX57" fmla="*/ 1384581 w 2979733"/>
                <a:gd name="connsiteY57" fmla="*/ 1076401 h 3427634"/>
                <a:gd name="connsiteX58" fmla="*/ 1485540 w 2979733"/>
                <a:gd name="connsiteY58" fmla="*/ 1015826 h 3427634"/>
                <a:gd name="connsiteX59" fmla="*/ 1566307 w 2979733"/>
                <a:gd name="connsiteY59" fmla="*/ 958135 h 3427634"/>
                <a:gd name="connsiteX60" fmla="*/ 1603806 w 2979733"/>
                <a:gd name="connsiteY60" fmla="*/ 935058 h 3427634"/>
                <a:gd name="connsiteX61" fmla="*/ 1621113 w 2979733"/>
                <a:gd name="connsiteY61" fmla="*/ 963904 h 3427634"/>
                <a:gd name="connsiteX62" fmla="*/ 1540346 w 2979733"/>
                <a:gd name="connsiteY62" fmla="*/ 1012941 h 3427634"/>
                <a:gd name="connsiteX63" fmla="*/ 1456694 w 2979733"/>
                <a:gd name="connsiteY63" fmla="*/ 1148515 h 3427634"/>
                <a:gd name="connsiteX64" fmla="*/ 1401888 w 2979733"/>
                <a:gd name="connsiteY64" fmla="*/ 1261012 h 3427634"/>
                <a:gd name="connsiteX65" fmla="*/ 1355735 w 2979733"/>
                <a:gd name="connsiteY65" fmla="*/ 1405239 h 3427634"/>
                <a:gd name="connsiteX66" fmla="*/ 1375927 w 2979733"/>
                <a:gd name="connsiteY66" fmla="*/ 1509082 h 3427634"/>
                <a:gd name="connsiteX67" fmla="*/ 1294559 w 2979733"/>
                <a:gd name="connsiteY67" fmla="*/ 2426398 h 3427634"/>
                <a:gd name="connsiteX68" fmla="*/ 970709 w 2979733"/>
                <a:gd name="connsiteY68" fmla="*/ 2916935 h 3427634"/>
                <a:gd name="connsiteX69" fmla="*/ 637334 w 2979733"/>
                <a:gd name="connsiteY69" fmla="*/ 3040760 h 3427634"/>
                <a:gd name="connsiteX70" fmla="*/ 156322 w 2979733"/>
                <a:gd name="connsiteY70" fmla="*/ 3107435 h 3427634"/>
                <a:gd name="connsiteX71" fmla="*/ 537322 w 2979733"/>
                <a:gd name="connsiteY71" fmla="*/ 3112197 h 3427634"/>
                <a:gd name="connsiteX72" fmla="*/ 946897 w 2979733"/>
                <a:gd name="connsiteY72" fmla="*/ 2997897 h 3427634"/>
                <a:gd name="connsiteX73" fmla="*/ 1391626 w 2979733"/>
                <a:gd name="connsiteY73" fmla="*/ 2435021 h 3427634"/>
                <a:gd name="connsiteX74" fmla="*/ 1427849 w 2979733"/>
                <a:gd name="connsiteY74" fmla="*/ 1408123 h 3427634"/>
                <a:gd name="connsiteX75" fmla="*/ 1474002 w 2979733"/>
                <a:gd name="connsiteY75" fmla="*/ 1263896 h 3427634"/>
                <a:gd name="connsiteX76" fmla="*/ 1505732 w 2979733"/>
                <a:gd name="connsiteY76" fmla="*/ 1191783 h 3427634"/>
                <a:gd name="connsiteX77" fmla="*/ 1572076 w 2979733"/>
                <a:gd name="connsiteY77" fmla="*/ 1085055 h 3427634"/>
                <a:gd name="connsiteX78" fmla="*/ 1661497 w 2979733"/>
                <a:gd name="connsiteY78" fmla="*/ 1001403 h 3427634"/>
                <a:gd name="connsiteX79" fmla="*/ 1742264 w 2979733"/>
                <a:gd name="connsiteY79" fmla="*/ 900444 h 3427634"/>
                <a:gd name="connsiteX80" fmla="*/ 1782648 w 2979733"/>
                <a:gd name="connsiteY80" fmla="*/ 862945 h 3427634"/>
                <a:gd name="connsiteX81" fmla="*/ 1883607 w 2979733"/>
                <a:gd name="connsiteY81" fmla="*/ 894675 h 3427634"/>
                <a:gd name="connsiteX82" fmla="*/ 2007642 w 2979733"/>
                <a:gd name="connsiteY82" fmla="*/ 961019 h 3427634"/>
                <a:gd name="connsiteX83" fmla="*/ 2163407 w 2979733"/>
                <a:gd name="connsiteY83" fmla="*/ 1036017 h 3427634"/>
                <a:gd name="connsiteX84" fmla="*/ 2183599 w 2979733"/>
                <a:gd name="connsiteY84" fmla="*/ 1050440 h 3427634"/>
                <a:gd name="connsiteX85" fmla="*/ 2284558 w 2979733"/>
                <a:gd name="connsiteY85" fmla="*/ 1136976 h 3427634"/>
                <a:gd name="connsiteX86" fmla="*/ 2437439 w 2979733"/>
                <a:gd name="connsiteY86" fmla="*/ 1252358 h 3427634"/>
                <a:gd name="connsiteX87" fmla="*/ 2535513 w 2979733"/>
                <a:gd name="connsiteY87" fmla="*/ 1330241 h 3427634"/>
                <a:gd name="connsiteX88" fmla="*/ 2581666 w 2979733"/>
                <a:gd name="connsiteY88" fmla="*/ 1396585 h 3427634"/>
                <a:gd name="connsiteX89" fmla="*/ 2137011 w 2979733"/>
                <a:gd name="connsiteY89" fmla="*/ 3427634 h 3427634"/>
                <a:gd name="connsiteX90" fmla="*/ 2671087 w 2979733"/>
                <a:gd name="connsiteY90" fmla="*/ 1537928 h 3427634"/>
                <a:gd name="connsiteX91" fmla="*/ 2653780 w 2979733"/>
                <a:gd name="connsiteY91" fmla="*/ 1448507 h 3427634"/>
                <a:gd name="connsiteX92" fmla="*/ 2665318 w 2979733"/>
                <a:gd name="connsiteY92" fmla="*/ 1370624 h 3427634"/>
                <a:gd name="connsiteX93" fmla="*/ 2823968 w 2979733"/>
                <a:gd name="connsiteY93" fmla="*/ 1385047 h 3427634"/>
                <a:gd name="connsiteX94" fmla="*/ 2927811 w 2979733"/>
                <a:gd name="connsiteY94" fmla="*/ 1425431 h 3427634"/>
                <a:gd name="connsiteX95" fmla="*/ 2979733 w 2979733"/>
                <a:gd name="connsiteY95" fmla="*/ 1442738 h 3427634"/>
                <a:gd name="connsiteX96" fmla="*/ 2973964 w 2979733"/>
                <a:gd name="connsiteY96" fmla="*/ 1292742 h 3427634"/>
                <a:gd name="connsiteX97" fmla="*/ 2959541 w 2979733"/>
                <a:gd name="connsiteY97" fmla="*/ 1197552 h 3427634"/>
                <a:gd name="connsiteX98" fmla="*/ 2763392 w 2979733"/>
                <a:gd name="connsiteY98" fmla="*/ 1160053 h 3427634"/>
                <a:gd name="connsiteX99" fmla="*/ 2607627 w 2979733"/>
                <a:gd name="connsiteY99" fmla="*/ 1099477 h 3427634"/>
                <a:gd name="connsiteX100" fmla="*/ 2472053 w 2979733"/>
                <a:gd name="connsiteY100" fmla="*/ 1010057 h 3427634"/>
                <a:gd name="connsiteX101" fmla="*/ 2350903 w 2979733"/>
                <a:gd name="connsiteY101" fmla="*/ 920636 h 3427634"/>
                <a:gd name="connsiteX102" fmla="*/ 2192253 w 2979733"/>
                <a:gd name="connsiteY102" fmla="*/ 834099 h 3427634"/>
                <a:gd name="connsiteX103" fmla="*/ 2053795 w 2979733"/>
                <a:gd name="connsiteY103" fmla="*/ 756217 h 3427634"/>
                <a:gd name="connsiteX104" fmla="*/ 1981681 w 2979733"/>
                <a:gd name="connsiteY104" fmla="*/ 669681 h 3427634"/>
                <a:gd name="connsiteX105" fmla="*/ 1892260 w 2979733"/>
                <a:gd name="connsiteY105" fmla="*/ 539876 h 3427634"/>
                <a:gd name="connsiteX106" fmla="*/ 1851877 w 2979733"/>
                <a:gd name="connsiteY106" fmla="*/ 366804 h 3427634"/>
                <a:gd name="connsiteX107" fmla="*/ 1814378 w 2979733"/>
                <a:gd name="connsiteY107" fmla="*/ 205269 h 3427634"/>
                <a:gd name="connsiteX108" fmla="*/ 1776879 w 2979733"/>
                <a:gd name="connsiteY108" fmla="*/ 101426 h 3427634"/>
                <a:gd name="connsiteX109" fmla="*/ 1727240 w 2979733"/>
                <a:gd name="connsiteY109" fmla="*/ 0 h 3427634"/>
                <a:gd name="connsiteX0" fmla="*/ 533641 w 2979733"/>
                <a:gd name="connsiteY0" fmla="*/ 972557 h 3427634"/>
                <a:gd name="connsiteX1" fmla="*/ 452874 w 2979733"/>
                <a:gd name="connsiteY1" fmla="*/ 966788 h 3427634"/>
                <a:gd name="connsiteX2" fmla="*/ 380760 w 2979733"/>
                <a:gd name="connsiteY2" fmla="*/ 958135 h 3427634"/>
                <a:gd name="connsiteX3" fmla="*/ 308646 w 2979733"/>
                <a:gd name="connsiteY3" fmla="*/ 929289 h 3427634"/>
                <a:gd name="connsiteX4" fmla="*/ 256725 w 2979733"/>
                <a:gd name="connsiteY4" fmla="*/ 903328 h 3427634"/>
                <a:gd name="connsiteX5" fmla="*/ 204803 w 2979733"/>
                <a:gd name="connsiteY5" fmla="*/ 886021 h 3427634"/>
                <a:gd name="connsiteX6" fmla="*/ 152881 w 2979733"/>
                <a:gd name="connsiteY6" fmla="*/ 857176 h 3427634"/>
                <a:gd name="connsiteX7" fmla="*/ 89421 w 2979733"/>
                <a:gd name="connsiteY7" fmla="*/ 854291 h 3427634"/>
                <a:gd name="connsiteX8" fmla="*/ 54807 w 2979733"/>
                <a:gd name="connsiteY8" fmla="*/ 871598 h 3427634"/>
                <a:gd name="connsiteX9" fmla="*/ 115382 w 2979733"/>
                <a:gd name="connsiteY9" fmla="*/ 920636 h 3427634"/>
                <a:gd name="connsiteX10" fmla="*/ 190380 w 2979733"/>
                <a:gd name="connsiteY10" fmla="*/ 958135 h 3427634"/>
                <a:gd name="connsiteX11" fmla="*/ 294224 w 2979733"/>
                <a:gd name="connsiteY11" fmla="*/ 989865 h 3427634"/>
                <a:gd name="connsiteX12" fmla="*/ 392298 w 2979733"/>
                <a:gd name="connsiteY12" fmla="*/ 1012941 h 3427634"/>
                <a:gd name="connsiteX13" fmla="*/ 470181 w 2979733"/>
                <a:gd name="connsiteY13" fmla="*/ 1027364 h 3427634"/>
                <a:gd name="connsiteX14" fmla="*/ 550948 w 2979733"/>
                <a:gd name="connsiteY14" fmla="*/ 1036017 h 3427634"/>
                <a:gd name="connsiteX15" fmla="*/ 614408 w 2979733"/>
                <a:gd name="connsiteY15" fmla="*/ 1044671 h 3427634"/>
                <a:gd name="connsiteX16" fmla="*/ 695175 w 2979733"/>
                <a:gd name="connsiteY16" fmla="*/ 1064863 h 3427634"/>
                <a:gd name="connsiteX17" fmla="*/ 761520 w 2979733"/>
                <a:gd name="connsiteY17" fmla="*/ 1082170 h 3427634"/>
                <a:gd name="connsiteX18" fmla="*/ 845171 w 2979733"/>
                <a:gd name="connsiteY18" fmla="*/ 1099477 h 3427634"/>
                <a:gd name="connsiteX19" fmla="*/ 882670 w 2979733"/>
                <a:gd name="connsiteY19" fmla="*/ 1116785 h 3427634"/>
                <a:gd name="connsiteX20" fmla="*/ 874017 w 2979733"/>
                <a:gd name="connsiteY20" fmla="*/ 1139861 h 3427634"/>
                <a:gd name="connsiteX21" fmla="*/ 819210 w 2979733"/>
                <a:gd name="connsiteY21" fmla="*/ 1194667 h 3427634"/>
                <a:gd name="connsiteX22" fmla="*/ 775942 w 2979733"/>
                <a:gd name="connsiteY22" fmla="*/ 1255243 h 3427634"/>
                <a:gd name="connsiteX23" fmla="*/ 752866 w 2979733"/>
                <a:gd name="connsiteY23" fmla="*/ 1301395 h 3427634"/>
                <a:gd name="connsiteX24" fmla="*/ 735559 w 2979733"/>
                <a:gd name="connsiteY24" fmla="*/ 1356202 h 3427634"/>
                <a:gd name="connsiteX25" fmla="*/ 700944 w 2979733"/>
                <a:gd name="connsiteY25" fmla="*/ 1413893 h 3427634"/>
                <a:gd name="connsiteX26" fmla="*/ 623062 w 2979733"/>
                <a:gd name="connsiteY26" fmla="*/ 1457161 h 3427634"/>
                <a:gd name="connsiteX27" fmla="*/ 562486 w 2979733"/>
                <a:gd name="connsiteY27" fmla="*/ 1488891 h 3427634"/>
                <a:gd name="connsiteX28" fmla="*/ 490373 w 2979733"/>
                <a:gd name="connsiteY28" fmla="*/ 1520621 h 3427634"/>
                <a:gd name="connsiteX29" fmla="*/ 409605 w 2979733"/>
                <a:gd name="connsiteY29" fmla="*/ 1523505 h 3427634"/>
                <a:gd name="connsiteX30" fmla="*/ 320185 w 2979733"/>
                <a:gd name="connsiteY30" fmla="*/ 1511967 h 3427634"/>
                <a:gd name="connsiteX31" fmla="*/ 216341 w 2979733"/>
                <a:gd name="connsiteY31" fmla="*/ 1477352 h 3427634"/>
                <a:gd name="connsiteX32" fmla="*/ 152881 w 2979733"/>
                <a:gd name="connsiteY32" fmla="*/ 1419662 h 3427634"/>
                <a:gd name="connsiteX33" fmla="*/ 112497 w 2979733"/>
                <a:gd name="connsiteY33" fmla="*/ 1402354 h 3427634"/>
                <a:gd name="connsiteX34" fmla="*/ 37499 w 2979733"/>
                <a:gd name="connsiteY34" fmla="*/ 1399470 h 3427634"/>
                <a:gd name="connsiteX35" fmla="*/ 2885 w 2979733"/>
                <a:gd name="connsiteY35" fmla="*/ 1399470 h 3427634"/>
                <a:gd name="connsiteX36" fmla="*/ 0 w 2979733"/>
                <a:gd name="connsiteY36" fmla="*/ 1442738 h 3427634"/>
                <a:gd name="connsiteX37" fmla="*/ 106728 w 2979733"/>
                <a:gd name="connsiteY37" fmla="*/ 1506198 h 3427634"/>
                <a:gd name="connsiteX38" fmla="*/ 224995 w 2979733"/>
                <a:gd name="connsiteY38" fmla="*/ 1543697 h 3427634"/>
                <a:gd name="connsiteX39" fmla="*/ 297108 w 2979733"/>
                <a:gd name="connsiteY39" fmla="*/ 1572542 h 3427634"/>
                <a:gd name="connsiteX40" fmla="*/ 325954 w 2979733"/>
                <a:gd name="connsiteY40" fmla="*/ 1572542 h 3427634"/>
                <a:gd name="connsiteX41" fmla="*/ 441335 w 2979733"/>
                <a:gd name="connsiteY41" fmla="*/ 1575427 h 3427634"/>
                <a:gd name="connsiteX42" fmla="*/ 478834 w 2979733"/>
                <a:gd name="connsiteY42" fmla="*/ 1575427 h 3427634"/>
                <a:gd name="connsiteX43" fmla="*/ 602870 w 2979733"/>
                <a:gd name="connsiteY43" fmla="*/ 1563889 h 3427634"/>
                <a:gd name="connsiteX44" fmla="*/ 625946 w 2979733"/>
                <a:gd name="connsiteY44" fmla="*/ 1546581 h 3427634"/>
                <a:gd name="connsiteX45" fmla="*/ 666330 w 2979733"/>
                <a:gd name="connsiteY45" fmla="*/ 1520621 h 3427634"/>
                <a:gd name="connsiteX46" fmla="*/ 686521 w 2979733"/>
                <a:gd name="connsiteY46" fmla="*/ 1503313 h 3427634"/>
                <a:gd name="connsiteX47" fmla="*/ 695175 w 2979733"/>
                <a:gd name="connsiteY47" fmla="*/ 1497544 h 3427634"/>
                <a:gd name="connsiteX48" fmla="*/ 721136 w 2979733"/>
                <a:gd name="connsiteY48" fmla="*/ 1468699 h 3427634"/>
                <a:gd name="connsiteX49" fmla="*/ 804788 w 2979733"/>
                <a:gd name="connsiteY49" fmla="*/ 1364855 h 3427634"/>
                <a:gd name="connsiteX50" fmla="*/ 848056 w 2979733"/>
                <a:gd name="connsiteY50" fmla="*/ 1255243 h 3427634"/>
                <a:gd name="connsiteX51" fmla="*/ 891324 w 2979733"/>
                <a:gd name="connsiteY51" fmla="*/ 1214859 h 3427634"/>
                <a:gd name="connsiteX52" fmla="*/ 925938 w 2979733"/>
                <a:gd name="connsiteY52" fmla="*/ 1191783 h 3427634"/>
                <a:gd name="connsiteX53" fmla="*/ 972091 w 2979733"/>
                <a:gd name="connsiteY53" fmla="*/ 1160053 h 3427634"/>
                <a:gd name="connsiteX54" fmla="*/ 1075935 w 2979733"/>
                <a:gd name="connsiteY54" fmla="*/ 1148515 h 3427634"/>
                <a:gd name="connsiteX55" fmla="*/ 1191316 w 2979733"/>
                <a:gd name="connsiteY55" fmla="*/ 1139861 h 3427634"/>
                <a:gd name="connsiteX56" fmla="*/ 1312467 w 2979733"/>
                <a:gd name="connsiteY56" fmla="*/ 1119669 h 3427634"/>
                <a:gd name="connsiteX57" fmla="*/ 1384581 w 2979733"/>
                <a:gd name="connsiteY57" fmla="*/ 1076401 h 3427634"/>
                <a:gd name="connsiteX58" fmla="*/ 1485540 w 2979733"/>
                <a:gd name="connsiteY58" fmla="*/ 1015826 h 3427634"/>
                <a:gd name="connsiteX59" fmla="*/ 1566307 w 2979733"/>
                <a:gd name="connsiteY59" fmla="*/ 958135 h 3427634"/>
                <a:gd name="connsiteX60" fmla="*/ 1603806 w 2979733"/>
                <a:gd name="connsiteY60" fmla="*/ 935058 h 3427634"/>
                <a:gd name="connsiteX61" fmla="*/ 1621113 w 2979733"/>
                <a:gd name="connsiteY61" fmla="*/ 963904 h 3427634"/>
                <a:gd name="connsiteX62" fmla="*/ 1540346 w 2979733"/>
                <a:gd name="connsiteY62" fmla="*/ 1012941 h 3427634"/>
                <a:gd name="connsiteX63" fmla="*/ 1456694 w 2979733"/>
                <a:gd name="connsiteY63" fmla="*/ 1148515 h 3427634"/>
                <a:gd name="connsiteX64" fmla="*/ 1401888 w 2979733"/>
                <a:gd name="connsiteY64" fmla="*/ 1261012 h 3427634"/>
                <a:gd name="connsiteX65" fmla="*/ 1355735 w 2979733"/>
                <a:gd name="connsiteY65" fmla="*/ 1405239 h 3427634"/>
                <a:gd name="connsiteX66" fmla="*/ 1375927 w 2979733"/>
                <a:gd name="connsiteY66" fmla="*/ 1509082 h 3427634"/>
                <a:gd name="connsiteX67" fmla="*/ 1294559 w 2979733"/>
                <a:gd name="connsiteY67" fmla="*/ 2426398 h 3427634"/>
                <a:gd name="connsiteX68" fmla="*/ 970709 w 2979733"/>
                <a:gd name="connsiteY68" fmla="*/ 2916935 h 3427634"/>
                <a:gd name="connsiteX69" fmla="*/ 637334 w 2979733"/>
                <a:gd name="connsiteY69" fmla="*/ 3040760 h 3427634"/>
                <a:gd name="connsiteX70" fmla="*/ 156322 w 2979733"/>
                <a:gd name="connsiteY70" fmla="*/ 3107435 h 3427634"/>
                <a:gd name="connsiteX71" fmla="*/ 537322 w 2979733"/>
                <a:gd name="connsiteY71" fmla="*/ 3112197 h 3427634"/>
                <a:gd name="connsiteX72" fmla="*/ 946897 w 2979733"/>
                <a:gd name="connsiteY72" fmla="*/ 2997897 h 3427634"/>
                <a:gd name="connsiteX73" fmla="*/ 1391626 w 2979733"/>
                <a:gd name="connsiteY73" fmla="*/ 2435021 h 3427634"/>
                <a:gd name="connsiteX74" fmla="*/ 1427849 w 2979733"/>
                <a:gd name="connsiteY74" fmla="*/ 1408123 h 3427634"/>
                <a:gd name="connsiteX75" fmla="*/ 1474002 w 2979733"/>
                <a:gd name="connsiteY75" fmla="*/ 1263896 h 3427634"/>
                <a:gd name="connsiteX76" fmla="*/ 1505732 w 2979733"/>
                <a:gd name="connsiteY76" fmla="*/ 1191783 h 3427634"/>
                <a:gd name="connsiteX77" fmla="*/ 1572076 w 2979733"/>
                <a:gd name="connsiteY77" fmla="*/ 1085055 h 3427634"/>
                <a:gd name="connsiteX78" fmla="*/ 1661497 w 2979733"/>
                <a:gd name="connsiteY78" fmla="*/ 1001403 h 3427634"/>
                <a:gd name="connsiteX79" fmla="*/ 1742264 w 2979733"/>
                <a:gd name="connsiteY79" fmla="*/ 900444 h 3427634"/>
                <a:gd name="connsiteX80" fmla="*/ 1782648 w 2979733"/>
                <a:gd name="connsiteY80" fmla="*/ 862945 h 3427634"/>
                <a:gd name="connsiteX81" fmla="*/ 1883607 w 2979733"/>
                <a:gd name="connsiteY81" fmla="*/ 894675 h 3427634"/>
                <a:gd name="connsiteX82" fmla="*/ 2007642 w 2979733"/>
                <a:gd name="connsiteY82" fmla="*/ 961019 h 3427634"/>
                <a:gd name="connsiteX83" fmla="*/ 2163407 w 2979733"/>
                <a:gd name="connsiteY83" fmla="*/ 1036017 h 3427634"/>
                <a:gd name="connsiteX84" fmla="*/ 2183599 w 2979733"/>
                <a:gd name="connsiteY84" fmla="*/ 1050440 h 3427634"/>
                <a:gd name="connsiteX85" fmla="*/ 2284558 w 2979733"/>
                <a:gd name="connsiteY85" fmla="*/ 1136976 h 3427634"/>
                <a:gd name="connsiteX86" fmla="*/ 2437439 w 2979733"/>
                <a:gd name="connsiteY86" fmla="*/ 1252358 h 3427634"/>
                <a:gd name="connsiteX87" fmla="*/ 2535513 w 2979733"/>
                <a:gd name="connsiteY87" fmla="*/ 1330241 h 3427634"/>
                <a:gd name="connsiteX88" fmla="*/ 2581666 w 2979733"/>
                <a:gd name="connsiteY88" fmla="*/ 1396585 h 3427634"/>
                <a:gd name="connsiteX89" fmla="*/ 2137011 w 2979733"/>
                <a:gd name="connsiteY89" fmla="*/ 3427634 h 3427634"/>
                <a:gd name="connsiteX90" fmla="*/ 2671087 w 2979733"/>
                <a:gd name="connsiteY90" fmla="*/ 1537928 h 3427634"/>
                <a:gd name="connsiteX91" fmla="*/ 2653780 w 2979733"/>
                <a:gd name="connsiteY91" fmla="*/ 1448507 h 3427634"/>
                <a:gd name="connsiteX92" fmla="*/ 2665318 w 2979733"/>
                <a:gd name="connsiteY92" fmla="*/ 1370624 h 3427634"/>
                <a:gd name="connsiteX93" fmla="*/ 2823968 w 2979733"/>
                <a:gd name="connsiteY93" fmla="*/ 1385047 h 3427634"/>
                <a:gd name="connsiteX94" fmla="*/ 2927811 w 2979733"/>
                <a:gd name="connsiteY94" fmla="*/ 1425431 h 3427634"/>
                <a:gd name="connsiteX95" fmla="*/ 2979733 w 2979733"/>
                <a:gd name="connsiteY95" fmla="*/ 1442738 h 3427634"/>
                <a:gd name="connsiteX96" fmla="*/ 2973964 w 2979733"/>
                <a:gd name="connsiteY96" fmla="*/ 1292742 h 3427634"/>
                <a:gd name="connsiteX97" fmla="*/ 2959541 w 2979733"/>
                <a:gd name="connsiteY97" fmla="*/ 1197552 h 3427634"/>
                <a:gd name="connsiteX98" fmla="*/ 2763392 w 2979733"/>
                <a:gd name="connsiteY98" fmla="*/ 1160053 h 3427634"/>
                <a:gd name="connsiteX99" fmla="*/ 2607627 w 2979733"/>
                <a:gd name="connsiteY99" fmla="*/ 1099477 h 3427634"/>
                <a:gd name="connsiteX100" fmla="*/ 2472053 w 2979733"/>
                <a:gd name="connsiteY100" fmla="*/ 1010057 h 3427634"/>
                <a:gd name="connsiteX101" fmla="*/ 2350903 w 2979733"/>
                <a:gd name="connsiteY101" fmla="*/ 920636 h 3427634"/>
                <a:gd name="connsiteX102" fmla="*/ 2192253 w 2979733"/>
                <a:gd name="connsiteY102" fmla="*/ 834099 h 3427634"/>
                <a:gd name="connsiteX103" fmla="*/ 2053795 w 2979733"/>
                <a:gd name="connsiteY103" fmla="*/ 756217 h 3427634"/>
                <a:gd name="connsiteX104" fmla="*/ 1981681 w 2979733"/>
                <a:gd name="connsiteY104" fmla="*/ 669681 h 3427634"/>
                <a:gd name="connsiteX105" fmla="*/ 1892260 w 2979733"/>
                <a:gd name="connsiteY105" fmla="*/ 539876 h 3427634"/>
                <a:gd name="connsiteX106" fmla="*/ 1851877 w 2979733"/>
                <a:gd name="connsiteY106" fmla="*/ 366804 h 3427634"/>
                <a:gd name="connsiteX107" fmla="*/ 1814378 w 2979733"/>
                <a:gd name="connsiteY107" fmla="*/ 205269 h 3427634"/>
                <a:gd name="connsiteX108" fmla="*/ 1776879 w 2979733"/>
                <a:gd name="connsiteY108" fmla="*/ 101426 h 3427634"/>
                <a:gd name="connsiteX109" fmla="*/ 1727240 w 2979733"/>
                <a:gd name="connsiteY109" fmla="*/ 0 h 3427634"/>
                <a:gd name="connsiteX0" fmla="*/ 533641 w 2979733"/>
                <a:gd name="connsiteY0" fmla="*/ 972557 h 3465599"/>
                <a:gd name="connsiteX1" fmla="*/ 452874 w 2979733"/>
                <a:gd name="connsiteY1" fmla="*/ 966788 h 3465599"/>
                <a:gd name="connsiteX2" fmla="*/ 380760 w 2979733"/>
                <a:gd name="connsiteY2" fmla="*/ 958135 h 3465599"/>
                <a:gd name="connsiteX3" fmla="*/ 308646 w 2979733"/>
                <a:gd name="connsiteY3" fmla="*/ 929289 h 3465599"/>
                <a:gd name="connsiteX4" fmla="*/ 256725 w 2979733"/>
                <a:gd name="connsiteY4" fmla="*/ 903328 h 3465599"/>
                <a:gd name="connsiteX5" fmla="*/ 204803 w 2979733"/>
                <a:gd name="connsiteY5" fmla="*/ 886021 h 3465599"/>
                <a:gd name="connsiteX6" fmla="*/ 152881 w 2979733"/>
                <a:gd name="connsiteY6" fmla="*/ 857176 h 3465599"/>
                <a:gd name="connsiteX7" fmla="*/ 89421 w 2979733"/>
                <a:gd name="connsiteY7" fmla="*/ 854291 h 3465599"/>
                <a:gd name="connsiteX8" fmla="*/ 54807 w 2979733"/>
                <a:gd name="connsiteY8" fmla="*/ 871598 h 3465599"/>
                <a:gd name="connsiteX9" fmla="*/ 115382 w 2979733"/>
                <a:gd name="connsiteY9" fmla="*/ 920636 h 3465599"/>
                <a:gd name="connsiteX10" fmla="*/ 190380 w 2979733"/>
                <a:gd name="connsiteY10" fmla="*/ 958135 h 3465599"/>
                <a:gd name="connsiteX11" fmla="*/ 294224 w 2979733"/>
                <a:gd name="connsiteY11" fmla="*/ 989865 h 3465599"/>
                <a:gd name="connsiteX12" fmla="*/ 392298 w 2979733"/>
                <a:gd name="connsiteY12" fmla="*/ 1012941 h 3465599"/>
                <a:gd name="connsiteX13" fmla="*/ 470181 w 2979733"/>
                <a:gd name="connsiteY13" fmla="*/ 1027364 h 3465599"/>
                <a:gd name="connsiteX14" fmla="*/ 550948 w 2979733"/>
                <a:gd name="connsiteY14" fmla="*/ 1036017 h 3465599"/>
                <a:gd name="connsiteX15" fmla="*/ 614408 w 2979733"/>
                <a:gd name="connsiteY15" fmla="*/ 1044671 h 3465599"/>
                <a:gd name="connsiteX16" fmla="*/ 695175 w 2979733"/>
                <a:gd name="connsiteY16" fmla="*/ 1064863 h 3465599"/>
                <a:gd name="connsiteX17" fmla="*/ 761520 w 2979733"/>
                <a:gd name="connsiteY17" fmla="*/ 1082170 h 3465599"/>
                <a:gd name="connsiteX18" fmla="*/ 845171 w 2979733"/>
                <a:gd name="connsiteY18" fmla="*/ 1099477 h 3465599"/>
                <a:gd name="connsiteX19" fmla="*/ 882670 w 2979733"/>
                <a:gd name="connsiteY19" fmla="*/ 1116785 h 3465599"/>
                <a:gd name="connsiteX20" fmla="*/ 874017 w 2979733"/>
                <a:gd name="connsiteY20" fmla="*/ 1139861 h 3465599"/>
                <a:gd name="connsiteX21" fmla="*/ 819210 w 2979733"/>
                <a:gd name="connsiteY21" fmla="*/ 1194667 h 3465599"/>
                <a:gd name="connsiteX22" fmla="*/ 775942 w 2979733"/>
                <a:gd name="connsiteY22" fmla="*/ 1255243 h 3465599"/>
                <a:gd name="connsiteX23" fmla="*/ 752866 w 2979733"/>
                <a:gd name="connsiteY23" fmla="*/ 1301395 h 3465599"/>
                <a:gd name="connsiteX24" fmla="*/ 735559 w 2979733"/>
                <a:gd name="connsiteY24" fmla="*/ 1356202 h 3465599"/>
                <a:gd name="connsiteX25" fmla="*/ 700944 w 2979733"/>
                <a:gd name="connsiteY25" fmla="*/ 1413893 h 3465599"/>
                <a:gd name="connsiteX26" fmla="*/ 623062 w 2979733"/>
                <a:gd name="connsiteY26" fmla="*/ 1457161 h 3465599"/>
                <a:gd name="connsiteX27" fmla="*/ 562486 w 2979733"/>
                <a:gd name="connsiteY27" fmla="*/ 1488891 h 3465599"/>
                <a:gd name="connsiteX28" fmla="*/ 490373 w 2979733"/>
                <a:gd name="connsiteY28" fmla="*/ 1520621 h 3465599"/>
                <a:gd name="connsiteX29" fmla="*/ 409605 w 2979733"/>
                <a:gd name="connsiteY29" fmla="*/ 1523505 h 3465599"/>
                <a:gd name="connsiteX30" fmla="*/ 320185 w 2979733"/>
                <a:gd name="connsiteY30" fmla="*/ 1511967 h 3465599"/>
                <a:gd name="connsiteX31" fmla="*/ 216341 w 2979733"/>
                <a:gd name="connsiteY31" fmla="*/ 1477352 h 3465599"/>
                <a:gd name="connsiteX32" fmla="*/ 152881 w 2979733"/>
                <a:gd name="connsiteY32" fmla="*/ 1419662 h 3465599"/>
                <a:gd name="connsiteX33" fmla="*/ 112497 w 2979733"/>
                <a:gd name="connsiteY33" fmla="*/ 1402354 h 3465599"/>
                <a:gd name="connsiteX34" fmla="*/ 37499 w 2979733"/>
                <a:gd name="connsiteY34" fmla="*/ 1399470 h 3465599"/>
                <a:gd name="connsiteX35" fmla="*/ 2885 w 2979733"/>
                <a:gd name="connsiteY35" fmla="*/ 1399470 h 3465599"/>
                <a:gd name="connsiteX36" fmla="*/ 0 w 2979733"/>
                <a:gd name="connsiteY36" fmla="*/ 1442738 h 3465599"/>
                <a:gd name="connsiteX37" fmla="*/ 106728 w 2979733"/>
                <a:gd name="connsiteY37" fmla="*/ 1506198 h 3465599"/>
                <a:gd name="connsiteX38" fmla="*/ 224995 w 2979733"/>
                <a:gd name="connsiteY38" fmla="*/ 1543697 h 3465599"/>
                <a:gd name="connsiteX39" fmla="*/ 297108 w 2979733"/>
                <a:gd name="connsiteY39" fmla="*/ 1572542 h 3465599"/>
                <a:gd name="connsiteX40" fmla="*/ 325954 w 2979733"/>
                <a:gd name="connsiteY40" fmla="*/ 1572542 h 3465599"/>
                <a:gd name="connsiteX41" fmla="*/ 441335 w 2979733"/>
                <a:gd name="connsiteY41" fmla="*/ 1575427 h 3465599"/>
                <a:gd name="connsiteX42" fmla="*/ 478834 w 2979733"/>
                <a:gd name="connsiteY42" fmla="*/ 1575427 h 3465599"/>
                <a:gd name="connsiteX43" fmla="*/ 602870 w 2979733"/>
                <a:gd name="connsiteY43" fmla="*/ 1563889 h 3465599"/>
                <a:gd name="connsiteX44" fmla="*/ 625946 w 2979733"/>
                <a:gd name="connsiteY44" fmla="*/ 1546581 h 3465599"/>
                <a:gd name="connsiteX45" fmla="*/ 666330 w 2979733"/>
                <a:gd name="connsiteY45" fmla="*/ 1520621 h 3465599"/>
                <a:gd name="connsiteX46" fmla="*/ 686521 w 2979733"/>
                <a:gd name="connsiteY46" fmla="*/ 1503313 h 3465599"/>
                <a:gd name="connsiteX47" fmla="*/ 695175 w 2979733"/>
                <a:gd name="connsiteY47" fmla="*/ 1497544 h 3465599"/>
                <a:gd name="connsiteX48" fmla="*/ 721136 w 2979733"/>
                <a:gd name="connsiteY48" fmla="*/ 1468699 h 3465599"/>
                <a:gd name="connsiteX49" fmla="*/ 804788 w 2979733"/>
                <a:gd name="connsiteY49" fmla="*/ 1364855 h 3465599"/>
                <a:gd name="connsiteX50" fmla="*/ 848056 w 2979733"/>
                <a:gd name="connsiteY50" fmla="*/ 1255243 h 3465599"/>
                <a:gd name="connsiteX51" fmla="*/ 891324 w 2979733"/>
                <a:gd name="connsiteY51" fmla="*/ 1214859 h 3465599"/>
                <a:gd name="connsiteX52" fmla="*/ 925938 w 2979733"/>
                <a:gd name="connsiteY52" fmla="*/ 1191783 h 3465599"/>
                <a:gd name="connsiteX53" fmla="*/ 972091 w 2979733"/>
                <a:gd name="connsiteY53" fmla="*/ 1160053 h 3465599"/>
                <a:gd name="connsiteX54" fmla="*/ 1075935 w 2979733"/>
                <a:gd name="connsiteY54" fmla="*/ 1148515 h 3465599"/>
                <a:gd name="connsiteX55" fmla="*/ 1191316 w 2979733"/>
                <a:gd name="connsiteY55" fmla="*/ 1139861 h 3465599"/>
                <a:gd name="connsiteX56" fmla="*/ 1312467 w 2979733"/>
                <a:gd name="connsiteY56" fmla="*/ 1119669 h 3465599"/>
                <a:gd name="connsiteX57" fmla="*/ 1384581 w 2979733"/>
                <a:gd name="connsiteY57" fmla="*/ 1076401 h 3465599"/>
                <a:gd name="connsiteX58" fmla="*/ 1485540 w 2979733"/>
                <a:gd name="connsiteY58" fmla="*/ 1015826 h 3465599"/>
                <a:gd name="connsiteX59" fmla="*/ 1566307 w 2979733"/>
                <a:gd name="connsiteY59" fmla="*/ 958135 h 3465599"/>
                <a:gd name="connsiteX60" fmla="*/ 1603806 w 2979733"/>
                <a:gd name="connsiteY60" fmla="*/ 935058 h 3465599"/>
                <a:gd name="connsiteX61" fmla="*/ 1621113 w 2979733"/>
                <a:gd name="connsiteY61" fmla="*/ 963904 h 3465599"/>
                <a:gd name="connsiteX62" fmla="*/ 1540346 w 2979733"/>
                <a:gd name="connsiteY62" fmla="*/ 1012941 h 3465599"/>
                <a:gd name="connsiteX63" fmla="*/ 1456694 w 2979733"/>
                <a:gd name="connsiteY63" fmla="*/ 1148515 h 3465599"/>
                <a:gd name="connsiteX64" fmla="*/ 1401888 w 2979733"/>
                <a:gd name="connsiteY64" fmla="*/ 1261012 h 3465599"/>
                <a:gd name="connsiteX65" fmla="*/ 1355735 w 2979733"/>
                <a:gd name="connsiteY65" fmla="*/ 1405239 h 3465599"/>
                <a:gd name="connsiteX66" fmla="*/ 1375927 w 2979733"/>
                <a:gd name="connsiteY66" fmla="*/ 1509082 h 3465599"/>
                <a:gd name="connsiteX67" fmla="*/ 1294559 w 2979733"/>
                <a:gd name="connsiteY67" fmla="*/ 2426398 h 3465599"/>
                <a:gd name="connsiteX68" fmla="*/ 970709 w 2979733"/>
                <a:gd name="connsiteY68" fmla="*/ 2916935 h 3465599"/>
                <a:gd name="connsiteX69" fmla="*/ 637334 w 2979733"/>
                <a:gd name="connsiteY69" fmla="*/ 3040760 h 3465599"/>
                <a:gd name="connsiteX70" fmla="*/ 156322 w 2979733"/>
                <a:gd name="connsiteY70" fmla="*/ 3107435 h 3465599"/>
                <a:gd name="connsiteX71" fmla="*/ 537322 w 2979733"/>
                <a:gd name="connsiteY71" fmla="*/ 3112197 h 3465599"/>
                <a:gd name="connsiteX72" fmla="*/ 946897 w 2979733"/>
                <a:gd name="connsiteY72" fmla="*/ 2997897 h 3465599"/>
                <a:gd name="connsiteX73" fmla="*/ 1391626 w 2979733"/>
                <a:gd name="connsiteY73" fmla="*/ 2435021 h 3465599"/>
                <a:gd name="connsiteX74" fmla="*/ 1427849 w 2979733"/>
                <a:gd name="connsiteY74" fmla="*/ 1408123 h 3465599"/>
                <a:gd name="connsiteX75" fmla="*/ 1474002 w 2979733"/>
                <a:gd name="connsiteY75" fmla="*/ 1263896 h 3465599"/>
                <a:gd name="connsiteX76" fmla="*/ 1505732 w 2979733"/>
                <a:gd name="connsiteY76" fmla="*/ 1191783 h 3465599"/>
                <a:gd name="connsiteX77" fmla="*/ 1572076 w 2979733"/>
                <a:gd name="connsiteY77" fmla="*/ 1085055 h 3465599"/>
                <a:gd name="connsiteX78" fmla="*/ 1661497 w 2979733"/>
                <a:gd name="connsiteY78" fmla="*/ 1001403 h 3465599"/>
                <a:gd name="connsiteX79" fmla="*/ 1742264 w 2979733"/>
                <a:gd name="connsiteY79" fmla="*/ 900444 h 3465599"/>
                <a:gd name="connsiteX80" fmla="*/ 1782648 w 2979733"/>
                <a:gd name="connsiteY80" fmla="*/ 862945 h 3465599"/>
                <a:gd name="connsiteX81" fmla="*/ 1883607 w 2979733"/>
                <a:gd name="connsiteY81" fmla="*/ 894675 h 3465599"/>
                <a:gd name="connsiteX82" fmla="*/ 2007642 w 2979733"/>
                <a:gd name="connsiteY82" fmla="*/ 961019 h 3465599"/>
                <a:gd name="connsiteX83" fmla="*/ 2163407 w 2979733"/>
                <a:gd name="connsiteY83" fmla="*/ 1036017 h 3465599"/>
                <a:gd name="connsiteX84" fmla="*/ 2183599 w 2979733"/>
                <a:gd name="connsiteY84" fmla="*/ 1050440 h 3465599"/>
                <a:gd name="connsiteX85" fmla="*/ 2284558 w 2979733"/>
                <a:gd name="connsiteY85" fmla="*/ 1136976 h 3465599"/>
                <a:gd name="connsiteX86" fmla="*/ 2437439 w 2979733"/>
                <a:gd name="connsiteY86" fmla="*/ 1252358 h 3465599"/>
                <a:gd name="connsiteX87" fmla="*/ 2535513 w 2979733"/>
                <a:gd name="connsiteY87" fmla="*/ 1330241 h 3465599"/>
                <a:gd name="connsiteX88" fmla="*/ 2581666 w 2979733"/>
                <a:gd name="connsiteY88" fmla="*/ 1396585 h 3465599"/>
                <a:gd name="connsiteX89" fmla="*/ 2137011 w 2979733"/>
                <a:gd name="connsiteY89" fmla="*/ 3427634 h 3465599"/>
                <a:gd name="connsiteX90" fmla="*/ 2585197 w 2979733"/>
                <a:gd name="connsiteY90" fmla="*/ 2593084 h 3465599"/>
                <a:gd name="connsiteX91" fmla="*/ 2671087 w 2979733"/>
                <a:gd name="connsiteY91" fmla="*/ 1537928 h 3465599"/>
                <a:gd name="connsiteX92" fmla="*/ 2653780 w 2979733"/>
                <a:gd name="connsiteY92" fmla="*/ 1448507 h 3465599"/>
                <a:gd name="connsiteX93" fmla="*/ 2665318 w 2979733"/>
                <a:gd name="connsiteY93" fmla="*/ 1370624 h 3465599"/>
                <a:gd name="connsiteX94" fmla="*/ 2823968 w 2979733"/>
                <a:gd name="connsiteY94" fmla="*/ 1385047 h 3465599"/>
                <a:gd name="connsiteX95" fmla="*/ 2927811 w 2979733"/>
                <a:gd name="connsiteY95" fmla="*/ 1425431 h 3465599"/>
                <a:gd name="connsiteX96" fmla="*/ 2979733 w 2979733"/>
                <a:gd name="connsiteY96" fmla="*/ 1442738 h 3465599"/>
                <a:gd name="connsiteX97" fmla="*/ 2973964 w 2979733"/>
                <a:gd name="connsiteY97" fmla="*/ 1292742 h 3465599"/>
                <a:gd name="connsiteX98" fmla="*/ 2959541 w 2979733"/>
                <a:gd name="connsiteY98" fmla="*/ 1197552 h 3465599"/>
                <a:gd name="connsiteX99" fmla="*/ 2763392 w 2979733"/>
                <a:gd name="connsiteY99" fmla="*/ 1160053 h 3465599"/>
                <a:gd name="connsiteX100" fmla="*/ 2607627 w 2979733"/>
                <a:gd name="connsiteY100" fmla="*/ 1099477 h 3465599"/>
                <a:gd name="connsiteX101" fmla="*/ 2472053 w 2979733"/>
                <a:gd name="connsiteY101" fmla="*/ 1010057 h 3465599"/>
                <a:gd name="connsiteX102" fmla="*/ 2350903 w 2979733"/>
                <a:gd name="connsiteY102" fmla="*/ 920636 h 3465599"/>
                <a:gd name="connsiteX103" fmla="*/ 2192253 w 2979733"/>
                <a:gd name="connsiteY103" fmla="*/ 834099 h 3465599"/>
                <a:gd name="connsiteX104" fmla="*/ 2053795 w 2979733"/>
                <a:gd name="connsiteY104" fmla="*/ 756217 h 3465599"/>
                <a:gd name="connsiteX105" fmla="*/ 1981681 w 2979733"/>
                <a:gd name="connsiteY105" fmla="*/ 669681 h 3465599"/>
                <a:gd name="connsiteX106" fmla="*/ 1892260 w 2979733"/>
                <a:gd name="connsiteY106" fmla="*/ 539876 h 3465599"/>
                <a:gd name="connsiteX107" fmla="*/ 1851877 w 2979733"/>
                <a:gd name="connsiteY107" fmla="*/ 366804 h 3465599"/>
                <a:gd name="connsiteX108" fmla="*/ 1814378 w 2979733"/>
                <a:gd name="connsiteY108" fmla="*/ 205269 h 3465599"/>
                <a:gd name="connsiteX109" fmla="*/ 1776879 w 2979733"/>
                <a:gd name="connsiteY109" fmla="*/ 101426 h 3465599"/>
                <a:gd name="connsiteX110" fmla="*/ 1727240 w 2979733"/>
                <a:gd name="connsiteY110" fmla="*/ 0 h 3465599"/>
                <a:gd name="connsiteX0" fmla="*/ 533641 w 2979733"/>
                <a:gd name="connsiteY0" fmla="*/ 972557 h 3465599"/>
                <a:gd name="connsiteX1" fmla="*/ 452874 w 2979733"/>
                <a:gd name="connsiteY1" fmla="*/ 966788 h 3465599"/>
                <a:gd name="connsiteX2" fmla="*/ 380760 w 2979733"/>
                <a:gd name="connsiteY2" fmla="*/ 958135 h 3465599"/>
                <a:gd name="connsiteX3" fmla="*/ 308646 w 2979733"/>
                <a:gd name="connsiteY3" fmla="*/ 929289 h 3465599"/>
                <a:gd name="connsiteX4" fmla="*/ 256725 w 2979733"/>
                <a:gd name="connsiteY4" fmla="*/ 903328 h 3465599"/>
                <a:gd name="connsiteX5" fmla="*/ 204803 w 2979733"/>
                <a:gd name="connsiteY5" fmla="*/ 886021 h 3465599"/>
                <a:gd name="connsiteX6" fmla="*/ 152881 w 2979733"/>
                <a:gd name="connsiteY6" fmla="*/ 857176 h 3465599"/>
                <a:gd name="connsiteX7" fmla="*/ 89421 w 2979733"/>
                <a:gd name="connsiteY7" fmla="*/ 854291 h 3465599"/>
                <a:gd name="connsiteX8" fmla="*/ 54807 w 2979733"/>
                <a:gd name="connsiteY8" fmla="*/ 871598 h 3465599"/>
                <a:gd name="connsiteX9" fmla="*/ 115382 w 2979733"/>
                <a:gd name="connsiteY9" fmla="*/ 920636 h 3465599"/>
                <a:gd name="connsiteX10" fmla="*/ 190380 w 2979733"/>
                <a:gd name="connsiteY10" fmla="*/ 958135 h 3465599"/>
                <a:gd name="connsiteX11" fmla="*/ 294224 w 2979733"/>
                <a:gd name="connsiteY11" fmla="*/ 989865 h 3465599"/>
                <a:gd name="connsiteX12" fmla="*/ 392298 w 2979733"/>
                <a:gd name="connsiteY12" fmla="*/ 1012941 h 3465599"/>
                <a:gd name="connsiteX13" fmla="*/ 470181 w 2979733"/>
                <a:gd name="connsiteY13" fmla="*/ 1027364 h 3465599"/>
                <a:gd name="connsiteX14" fmla="*/ 550948 w 2979733"/>
                <a:gd name="connsiteY14" fmla="*/ 1036017 h 3465599"/>
                <a:gd name="connsiteX15" fmla="*/ 614408 w 2979733"/>
                <a:gd name="connsiteY15" fmla="*/ 1044671 h 3465599"/>
                <a:gd name="connsiteX16" fmla="*/ 695175 w 2979733"/>
                <a:gd name="connsiteY16" fmla="*/ 1064863 h 3465599"/>
                <a:gd name="connsiteX17" fmla="*/ 761520 w 2979733"/>
                <a:gd name="connsiteY17" fmla="*/ 1082170 h 3465599"/>
                <a:gd name="connsiteX18" fmla="*/ 845171 w 2979733"/>
                <a:gd name="connsiteY18" fmla="*/ 1099477 h 3465599"/>
                <a:gd name="connsiteX19" fmla="*/ 882670 w 2979733"/>
                <a:gd name="connsiteY19" fmla="*/ 1116785 h 3465599"/>
                <a:gd name="connsiteX20" fmla="*/ 874017 w 2979733"/>
                <a:gd name="connsiteY20" fmla="*/ 1139861 h 3465599"/>
                <a:gd name="connsiteX21" fmla="*/ 819210 w 2979733"/>
                <a:gd name="connsiteY21" fmla="*/ 1194667 h 3465599"/>
                <a:gd name="connsiteX22" fmla="*/ 775942 w 2979733"/>
                <a:gd name="connsiteY22" fmla="*/ 1255243 h 3465599"/>
                <a:gd name="connsiteX23" fmla="*/ 752866 w 2979733"/>
                <a:gd name="connsiteY23" fmla="*/ 1301395 h 3465599"/>
                <a:gd name="connsiteX24" fmla="*/ 735559 w 2979733"/>
                <a:gd name="connsiteY24" fmla="*/ 1356202 h 3465599"/>
                <a:gd name="connsiteX25" fmla="*/ 700944 w 2979733"/>
                <a:gd name="connsiteY25" fmla="*/ 1413893 h 3465599"/>
                <a:gd name="connsiteX26" fmla="*/ 623062 w 2979733"/>
                <a:gd name="connsiteY26" fmla="*/ 1457161 h 3465599"/>
                <a:gd name="connsiteX27" fmla="*/ 562486 w 2979733"/>
                <a:gd name="connsiteY27" fmla="*/ 1488891 h 3465599"/>
                <a:gd name="connsiteX28" fmla="*/ 490373 w 2979733"/>
                <a:gd name="connsiteY28" fmla="*/ 1520621 h 3465599"/>
                <a:gd name="connsiteX29" fmla="*/ 409605 w 2979733"/>
                <a:gd name="connsiteY29" fmla="*/ 1523505 h 3465599"/>
                <a:gd name="connsiteX30" fmla="*/ 320185 w 2979733"/>
                <a:gd name="connsiteY30" fmla="*/ 1511967 h 3465599"/>
                <a:gd name="connsiteX31" fmla="*/ 216341 w 2979733"/>
                <a:gd name="connsiteY31" fmla="*/ 1477352 h 3465599"/>
                <a:gd name="connsiteX32" fmla="*/ 152881 w 2979733"/>
                <a:gd name="connsiteY32" fmla="*/ 1419662 h 3465599"/>
                <a:gd name="connsiteX33" fmla="*/ 112497 w 2979733"/>
                <a:gd name="connsiteY33" fmla="*/ 1402354 h 3465599"/>
                <a:gd name="connsiteX34" fmla="*/ 37499 w 2979733"/>
                <a:gd name="connsiteY34" fmla="*/ 1399470 h 3465599"/>
                <a:gd name="connsiteX35" fmla="*/ 2885 w 2979733"/>
                <a:gd name="connsiteY35" fmla="*/ 1399470 h 3465599"/>
                <a:gd name="connsiteX36" fmla="*/ 0 w 2979733"/>
                <a:gd name="connsiteY36" fmla="*/ 1442738 h 3465599"/>
                <a:gd name="connsiteX37" fmla="*/ 106728 w 2979733"/>
                <a:gd name="connsiteY37" fmla="*/ 1506198 h 3465599"/>
                <a:gd name="connsiteX38" fmla="*/ 224995 w 2979733"/>
                <a:gd name="connsiteY38" fmla="*/ 1543697 h 3465599"/>
                <a:gd name="connsiteX39" fmla="*/ 297108 w 2979733"/>
                <a:gd name="connsiteY39" fmla="*/ 1572542 h 3465599"/>
                <a:gd name="connsiteX40" fmla="*/ 325954 w 2979733"/>
                <a:gd name="connsiteY40" fmla="*/ 1572542 h 3465599"/>
                <a:gd name="connsiteX41" fmla="*/ 441335 w 2979733"/>
                <a:gd name="connsiteY41" fmla="*/ 1575427 h 3465599"/>
                <a:gd name="connsiteX42" fmla="*/ 478834 w 2979733"/>
                <a:gd name="connsiteY42" fmla="*/ 1575427 h 3465599"/>
                <a:gd name="connsiteX43" fmla="*/ 602870 w 2979733"/>
                <a:gd name="connsiteY43" fmla="*/ 1563889 h 3465599"/>
                <a:gd name="connsiteX44" fmla="*/ 625946 w 2979733"/>
                <a:gd name="connsiteY44" fmla="*/ 1546581 h 3465599"/>
                <a:gd name="connsiteX45" fmla="*/ 666330 w 2979733"/>
                <a:gd name="connsiteY45" fmla="*/ 1520621 h 3465599"/>
                <a:gd name="connsiteX46" fmla="*/ 686521 w 2979733"/>
                <a:gd name="connsiteY46" fmla="*/ 1503313 h 3465599"/>
                <a:gd name="connsiteX47" fmla="*/ 695175 w 2979733"/>
                <a:gd name="connsiteY47" fmla="*/ 1497544 h 3465599"/>
                <a:gd name="connsiteX48" fmla="*/ 721136 w 2979733"/>
                <a:gd name="connsiteY48" fmla="*/ 1468699 h 3465599"/>
                <a:gd name="connsiteX49" fmla="*/ 804788 w 2979733"/>
                <a:gd name="connsiteY49" fmla="*/ 1364855 h 3465599"/>
                <a:gd name="connsiteX50" fmla="*/ 848056 w 2979733"/>
                <a:gd name="connsiteY50" fmla="*/ 1255243 h 3465599"/>
                <a:gd name="connsiteX51" fmla="*/ 891324 w 2979733"/>
                <a:gd name="connsiteY51" fmla="*/ 1214859 h 3465599"/>
                <a:gd name="connsiteX52" fmla="*/ 925938 w 2979733"/>
                <a:gd name="connsiteY52" fmla="*/ 1191783 h 3465599"/>
                <a:gd name="connsiteX53" fmla="*/ 972091 w 2979733"/>
                <a:gd name="connsiteY53" fmla="*/ 1160053 h 3465599"/>
                <a:gd name="connsiteX54" fmla="*/ 1075935 w 2979733"/>
                <a:gd name="connsiteY54" fmla="*/ 1148515 h 3465599"/>
                <a:gd name="connsiteX55" fmla="*/ 1191316 w 2979733"/>
                <a:gd name="connsiteY55" fmla="*/ 1139861 h 3465599"/>
                <a:gd name="connsiteX56" fmla="*/ 1312467 w 2979733"/>
                <a:gd name="connsiteY56" fmla="*/ 1119669 h 3465599"/>
                <a:gd name="connsiteX57" fmla="*/ 1384581 w 2979733"/>
                <a:gd name="connsiteY57" fmla="*/ 1076401 h 3465599"/>
                <a:gd name="connsiteX58" fmla="*/ 1485540 w 2979733"/>
                <a:gd name="connsiteY58" fmla="*/ 1015826 h 3465599"/>
                <a:gd name="connsiteX59" fmla="*/ 1566307 w 2979733"/>
                <a:gd name="connsiteY59" fmla="*/ 958135 h 3465599"/>
                <a:gd name="connsiteX60" fmla="*/ 1603806 w 2979733"/>
                <a:gd name="connsiteY60" fmla="*/ 935058 h 3465599"/>
                <a:gd name="connsiteX61" fmla="*/ 1621113 w 2979733"/>
                <a:gd name="connsiteY61" fmla="*/ 963904 h 3465599"/>
                <a:gd name="connsiteX62" fmla="*/ 1540346 w 2979733"/>
                <a:gd name="connsiteY62" fmla="*/ 1012941 h 3465599"/>
                <a:gd name="connsiteX63" fmla="*/ 1456694 w 2979733"/>
                <a:gd name="connsiteY63" fmla="*/ 1148515 h 3465599"/>
                <a:gd name="connsiteX64" fmla="*/ 1401888 w 2979733"/>
                <a:gd name="connsiteY64" fmla="*/ 1261012 h 3465599"/>
                <a:gd name="connsiteX65" fmla="*/ 1355735 w 2979733"/>
                <a:gd name="connsiteY65" fmla="*/ 1405239 h 3465599"/>
                <a:gd name="connsiteX66" fmla="*/ 1375927 w 2979733"/>
                <a:gd name="connsiteY66" fmla="*/ 1509082 h 3465599"/>
                <a:gd name="connsiteX67" fmla="*/ 1294559 w 2979733"/>
                <a:gd name="connsiteY67" fmla="*/ 2426398 h 3465599"/>
                <a:gd name="connsiteX68" fmla="*/ 970709 w 2979733"/>
                <a:gd name="connsiteY68" fmla="*/ 2916935 h 3465599"/>
                <a:gd name="connsiteX69" fmla="*/ 637334 w 2979733"/>
                <a:gd name="connsiteY69" fmla="*/ 3040760 h 3465599"/>
                <a:gd name="connsiteX70" fmla="*/ 156322 w 2979733"/>
                <a:gd name="connsiteY70" fmla="*/ 3107435 h 3465599"/>
                <a:gd name="connsiteX71" fmla="*/ 537322 w 2979733"/>
                <a:gd name="connsiteY71" fmla="*/ 3112197 h 3465599"/>
                <a:gd name="connsiteX72" fmla="*/ 946897 w 2979733"/>
                <a:gd name="connsiteY72" fmla="*/ 2997897 h 3465599"/>
                <a:gd name="connsiteX73" fmla="*/ 1391626 w 2979733"/>
                <a:gd name="connsiteY73" fmla="*/ 2435021 h 3465599"/>
                <a:gd name="connsiteX74" fmla="*/ 1427849 w 2979733"/>
                <a:gd name="connsiteY74" fmla="*/ 1408123 h 3465599"/>
                <a:gd name="connsiteX75" fmla="*/ 1474002 w 2979733"/>
                <a:gd name="connsiteY75" fmla="*/ 1263896 h 3465599"/>
                <a:gd name="connsiteX76" fmla="*/ 1505732 w 2979733"/>
                <a:gd name="connsiteY76" fmla="*/ 1191783 h 3465599"/>
                <a:gd name="connsiteX77" fmla="*/ 1572076 w 2979733"/>
                <a:gd name="connsiteY77" fmla="*/ 1085055 h 3465599"/>
                <a:gd name="connsiteX78" fmla="*/ 1661497 w 2979733"/>
                <a:gd name="connsiteY78" fmla="*/ 1001403 h 3465599"/>
                <a:gd name="connsiteX79" fmla="*/ 1742264 w 2979733"/>
                <a:gd name="connsiteY79" fmla="*/ 900444 h 3465599"/>
                <a:gd name="connsiteX80" fmla="*/ 1782648 w 2979733"/>
                <a:gd name="connsiteY80" fmla="*/ 862945 h 3465599"/>
                <a:gd name="connsiteX81" fmla="*/ 1883607 w 2979733"/>
                <a:gd name="connsiteY81" fmla="*/ 894675 h 3465599"/>
                <a:gd name="connsiteX82" fmla="*/ 2007642 w 2979733"/>
                <a:gd name="connsiteY82" fmla="*/ 961019 h 3465599"/>
                <a:gd name="connsiteX83" fmla="*/ 2163407 w 2979733"/>
                <a:gd name="connsiteY83" fmla="*/ 1036017 h 3465599"/>
                <a:gd name="connsiteX84" fmla="*/ 2183599 w 2979733"/>
                <a:gd name="connsiteY84" fmla="*/ 1050440 h 3465599"/>
                <a:gd name="connsiteX85" fmla="*/ 2284558 w 2979733"/>
                <a:gd name="connsiteY85" fmla="*/ 1136976 h 3465599"/>
                <a:gd name="connsiteX86" fmla="*/ 2437439 w 2979733"/>
                <a:gd name="connsiteY86" fmla="*/ 1252358 h 3465599"/>
                <a:gd name="connsiteX87" fmla="*/ 2535513 w 2979733"/>
                <a:gd name="connsiteY87" fmla="*/ 1330241 h 3465599"/>
                <a:gd name="connsiteX88" fmla="*/ 2581666 w 2979733"/>
                <a:gd name="connsiteY88" fmla="*/ 1396585 h 3465599"/>
                <a:gd name="connsiteX89" fmla="*/ 2537572 w 2979733"/>
                <a:gd name="connsiteY89" fmla="*/ 2483546 h 3465599"/>
                <a:gd name="connsiteX90" fmla="*/ 2137011 w 2979733"/>
                <a:gd name="connsiteY90" fmla="*/ 3427634 h 3465599"/>
                <a:gd name="connsiteX91" fmla="*/ 2585197 w 2979733"/>
                <a:gd name="connsiteY91" fmla="*/ 2593084 h 3465599"/>
                <a:gd name="connsiteX92" fmla="*/ 2671087 w 2979733"/>
                <a:gd name="connsiteY92" fmla="*/ 1537928 h 3465599"/>
                <a:gd name="connsiteX93" fmla="*/ 2653780 w 2979733"/>
                <a:gd name="connsiteY93" fmla="*/ 1448507 h 3465599"/>
                <a:gd name="connsiteX94" fmla="*/ 2665318 w 2979733"/>
                <a:gd name="connsiteY94" fmla="*/ 1370624 h 3465599"/>
                <a:gd name="connsiteX95" fmla="*/ 2823968 w 2979733"/>
                <a:gd name="connsiteY95" fmla="*/ 1385047 h 3465599"/>
                <a:gd name="connsiteX96" fmla="*/ 2927811 w 2979733"/>
                <a:gd name="connsiteY96" fmla="*/ 1425431 h 3465599"/>
                <a:gd name="connsiteX97" fmla="*/ 2979733 w 2979733"/>
                <a:gd name="connsiteY97" fmla="*/ 1442738 h 3465599"/>
                <a:gd name="connsiteX98" fmla="*/ 2973964 w 2979733"/>
                <a:gd name="connsiteY98" fmla="*/ 1292742 h 3465599"/>
                <a:gd name="connsiteX99" fmla="*/ 2959541 w 2979733"/>
                <a:gd name="connsiteY99" fmla="*/ 1197552 h 3465599"/>
                <a:gd name="connsiteX100" fmla="*/ 2763392 w 2979733"/>
                <a:gd name="connsiteY100" fmla="*/ 1160053 h 3465599"/>
                <a:gd name="connsiteX101" fmla="*/ 2607627 w 2979733"/>
                <a:gd name="connsiteY101" fmla="*/ 1099477 h 3465599"/>
                <a:gd name="connsiteX102" fmla="*/ 2472053 w 2979733"/>
                <a:gd name="connsiteY102" fmla="*/ 1010057 h 3465599"/>
                <a:gd name="connsiteX103" fmla="*/ 2350903 w 2979733"/>
                <a:gd name="connsiteY103" fmla="*/ 920636 h 3465599"/>
                <a:gd name="connsiteX104" fmla="*/ 2192253 w 2979733"/>
                <a:gd name="connsiteY104" fmla="*/ 834099 h 3465599"/>
                <a:gd name="connsiteX105" fmla="*/ 2053795 w 2979733"/>
                <a:gd name="connsiteY105" fmla="*/ 756217 h 3465599"/>
                <a:gd name="connsiteX106" fmla="*/ 1981681 w 2979733"/>
                <a:gd name="connsiteY106" fmla="*/ 669681 h 3465599"/>
                <a:gd name="connsiteX107" fmla="*/ 1892260 w 2979733"/>
                <a:gd name="connsiteY107" fmla="*/ 539876 h 3465599"/>
                <a:gd name="connsiteX108" fmla="*/ 1851877 w 2979733"/>
                <a:gd name="connsiteY108" fmla="*/ 366804 h 3465599"/>
                <a:gd name="connsiteX109" fmla="*/ 1814378 w 2979733"/>
                <a:gd name="connsiteY109" fmla="*/ 205269 h 3465599"/>
                <a:gd name="connsiteX110" fmla="*/ 1776879 w 2979733"/>
                <a:gd name="connsiteY110" fmla="*/ 101426 h 3465599"/>
                <a:gd name="connsiteX111" fmla="*/ 1727240 w 2979733"/>
                <a:gd name="connsiteY111" fmla="*/ 0 h 3465599"/>
                <a:gd name="connsiteX0" fmla="*/ 533641 w 2979733"/>
                <a:gd name="connsiteY0" fmla="*/ 972557 h 3465599"/>
                <a:gd name="connsiteX1" fmla="*/ 452874 w 2979733"/>
                <a:gd name="connsiteY1" fmla="*/ 966788 h 3465599"/>
                <a:gd name="connsiteX2" fmla="*/ 380760 w 2979733"/>
                <a:gd name="connsiteY2" fmla="*/ 958135 h 3465599"/>
                <a:gd name="connsiteX3" fmla="*/ 308646 w 2979733"/>
                <a:gd name="connsiteY3" fmla="*/ 929289 h 3465599"/>
                <a:gd name="connsiteX4" fmla="*/ 256725 w 2979733"/>
                <a:gd name="connsiteY4" fmla="*/ 903328 h 3465599"/>
                <a:gd name="connsiteX5" fmla="*/ 204803 w 2979733"/>
                <a:gd name="connsiteY5" fmla="*/ 886021 h 3465599"/>
                <a:gd name="connsiteX6" fmla="*/ 152881 w 2979733"/>
                <a:gd name="connsiteY6" fmla="*/ 857176 h 3465599"/>
                <a:gd name="connsiteX7" fmla="*/ 89421 w 2979733"/>
                <a:gd name="connsiteY7" fmla="*/ 854291 h 3465599"/>
                <a:gd name="connsiteX8" fmla="*/ 54807 w 2979733"/>
                <a:gd name="connsiteY8" fmla="*/ 871598 h 3465599"/>
                <a:gd name="connsiteX9" fmla="*/ 115382 w 2979733"/>
                <a:gd name="connsiteY9" fmla="*/ 920636 h 3465599"/>
                <a:gd name="connsiteX10" fmla="*/ 190380 w 2979733"/>
                <a:gd name="connsiteY10" fmla="*/ 958135 h 3465599"/>
                <a:gd name="connsiteX11" fmla="*/ 294224 w 2979733"/>
                <a:gd name="connsiteY11" fmla="*/ 989865 h 3465599"/>
                <a:gd name="connsiteX12" fmla="*/ 392298 w 2979733"/>
                <a:gd name="connsiteY12" fmla="*/ 1012941 h 3465599"/>
                <a:gd name="connsiteX13" fmla="*/ 470181 w 2979733"/>
                <a:gd name="connsiteY13" fmla="*/ 1027364 h 3465599"/>
                <a:gd name="connsiteX14" fmla="*/ 550948 w 2979733"/>
                <a:gd name="connsiteY14" fmla="*/ 1036017 h 3465599"/>
                <a:gd name="connsiteX15" fmla="*/ 614408 w 2979733"/>
                <a:gd name="connsiteY15" fmla="*/ 1044671 h 3465599"/>
                <a:gd name="connsiteX16" fmla="*/ 695175 w 2979733"/>
                <a:gd name="connsiteY16" fmla="*/ 1064863 h 3465599"/>
                <a:gd name="connsiteX17" fmla="*/ 761520 w 2979733"/>
                <a:gd name="connsiteY17" fmla="*/ 1082170 h 3465599"/>
                <a:gd name="connsiteX18" fmla="*/ 845171 w 2979733"/>
                <a:gd name="connsiteY18" fmla="*/ 1099477 h 3465599"/>
                <a:gd name="connsiteX19" fmla="*/ 882670 w 2979733"/>
                <a:gd name="connsiteY19" fmla="*/ 1116785 h 3465599"/>
                <a:gd name="connsiteX20" fmla="*/ 874017 w 2979733"/>
                <a:gd name="connsiteY20" fmla="*/ 1139861 h 3465599"/>
                <a:gd name="connsiteX21" fmla="*/ 819210 w 2979733"/>
                <a:gd name="connsiteY21" fmla="*/ 1194667 h 3465599"/>
                <a:gd name="connsiteX22" fmla="*/ 775942 w 2979733"/>
                <a:gd name="connsiteY22" fmla="*/ 1255243 h 3465599"/>
                <a:gd name="connsiteX23" fmla="*/ 752866 w 2979733"/>
                <a:gd name="connsiteY23" fmla="*/ 1301395 h 3465599"/>
                <a:gd name="connsiteX24" fmla="*/ 735559 w 2979733"/>
                <a:gd name="connsiteY24" fmla="*/ 1356202 h 3465599"/>
                <a:gd name="connsiteX25" fmla="*/ 700944 w 2979733"/>
                <a:gd name="connsiteY25" fmla="*/ 1413893 h 3465599"/>
                <a:gd name="connsiteX26" fmla="*/ 623062 w 2979733"/>
                <a:gd name="connsiteY26" fmla="*/ 1457161 h 3465599"/>
                <a:gd name="connsiteX27" fmla="*/ 562486 w 2979733"/>
                <a:gd name="connsiteY27" fmla="*/ 1488891 h 3465599"/>
                <a:gd name="connsiteX28" fmla="*/ 490373 w 2979733"/>
                <a:gd name="connsiteY28" fmla="*/ 1520621 h 3465599"/>
                <a:gd name="connsiteX29" fmla="*/ 409605 w 2979733"/>
                <a:gd name="connsiteY29" fmla="*/ 1523505 h 3465599"/>
                <a:gd name="connsiteX30" fmla="*/ 320185 w 2979733"/>
                <a:gd name="connsiteY30" fmla="*/ 1511967 h 3465599"/>
                <a:gd name="connsiteX31" fmla="*/ 216341 w 2979733"/>
                <a:gd name="connsiteY31" fmla="*/ 1477352 h 3465599"/>
                <a:gd name="connsiteX32" fmla="*/ 152881 w 2979733"/>
                <a:gd name="connsiteY32" fmla="*/ 1419662 h 3465599"/>
                <a:gd name="connsiteX33" fmla="*/ 112497 w 2979733"/>
                <a:gd name="connsiteY33" fmla="*/ 1402354 h 3465599"/>
                <a:gd name="connsiteX34" fmla="*/ 37499 w 2979733"/>
                <a:gd name="connsiteY34" fmla="*/ 1399470 h 3465599"/>
                <a:gd name="connsiteX35" fmla="*/ 2885 w 2979733"/>
                <a:gd name="connsiteY35" fmla="*/ 1399470 h 3465599"/>
                <a:gd name="connsiteX36" fmla="*/ 0 w 2979733"/>
                <a:gd name="connsiteY36" fmla="*/ 1442738 h 3465599"/>
                <a:gd name="connsiteX37" fmla="*/ 106728 w 2979733"/>
                <a:gd name="connsiteY37" fmla="*/ 1506198 h 3465599"/>
                <a:gd name="connsiteX38" fmla="*/ 224995 w 2979733"/>
                <a:gd name="connsiteY38" fmla="*/ 1543697 h 3465599"/>
                <a:gd name="connsiteX39" fmla="*/ 297108 w 2979733"/>
                <a:gd name="connsiteY39" fmla="*/ 1572542 h 3465599"/>
                <a:gd name="connsiteX40" fmla="*/ 325954 w 2979733"/>
                <a:gd name="connsiteY40" fmla="*/ 1572542 h 3465599"/>
                <a:gd name="connsiteX41" fmla="*/ 441335 w 2979733"/>
                <a:gd name="connsiteY41" fmla="*/ 1575427 h 3465599"/>
                <a:gd name="connsiteX42" fmla="*/ 478834 w 2979733"/>
                <a:gd name="connsiteY42" fmla="*/ 1575427 h 3465599"/>
                <a:gd name="connsiteX43" fmla="*/ 602870 w 2979733"/>
                <a:gd name="connsiteY43" fmla="*/ 1563889 h 3465599"/>
                <a:gd name="connsiteX44" fmla="*/ 625946 w 2979733"/>
                <a:gd name="connsiteY44" fmla="*/ 1546581 h 3465599"/>
                <a:gd name="connsiteX45" fmla="*/ 666330 w 2979733"/>
                <a:gd name="connsiteY45" fmla="*/ 1520621 h 3465599"/>
                <a:gd name="connsiteX46" fmla="*/ 686521 w 2979733"/>
                <a:gd name="connsiteY46" fmla="*/ 1503313 h 3465599"/>
                <a:gd name="connsiteX47" fmla="*/ 695175 w 2979733"/>
                <a:gd name="connsiteY47" fmla="*/ 1497544 h 3465599"/>
                <a:gd name="connsiteX48" fmla="*/ 721136 w 2979733"/>
                <a:gd name="connsiteY48" fmla="*/ 1468699 h 3465599"/>
                <a:gd name="connsiteX49" fmla="*/ 804788 w 2979733"/>
                <a:gd name="connsiteY49" fmla="*/ 1364855 h 3465599"/>
                <a:gd name="connsiteX50" fmla="*/ 848056 w 2979733"/>
                <a:gd name="connsiteY50" fmla="*/ 1255243 h 3465599"/>
                <a:gd name="connsiteX51" fmla="*/ 891324 w 2979733"/>
                <a:gd name="connsiteY51" fmla="*/ 1214859 h 3465599"/>
                <a:gd name="connsiteX52" fmla="*/ 925938 w 2979733"/>
                <a:gd name="connsiteY52" fmla="*/ 1191783 h 3465599"/>
                <a:gd name="connsiteX53" fmla="*/ 972091 w 2979733"/>
                <a:gd name="connsiteY53" fmla="*/ 1160053 h 3465599"/>
                <a:gd name="connsiteX54" fmla="*/ 1075935 w 2979733"/>
                <a:gd name="connsiteY54" fmla="*/ 1148515 h 3465599"/>
                <a:gd name="connsiteX55" fmla="*/ 1191316 w 2979733"/>
                <a:gd name="connsiteY55" fmla="*/ 1139861 h 3465599"/>
                <a:gd name="connsiteX56" fmla="*/ 1312467 w 2979733"/>
                <a:gd name="connsiteY56" fmla="*/ 1119669 h 3465599"/>
                <a:gd name="connsiteX57" fmla="*/ 1384581 w 2979733"/>
                <a:gd name="connsiteY57" fmla="*/ 1076401 h 3465599"/>
                <a:gd name="connsiteX58" fmla="*/ 1485540 w 2979733"/>
                <a:gd name="connsiteY58" fmla="*/ 1015826 h 3465599"/>
                <a:gd name="connsiteX59" fmla="*/ 1566307 w 2979733"/>
                <a:gd name="connsiteY59" fmla="*/ 958135 h 3465599"/>
                <a:gd name="connsiteX60" fmla="*/ 1603806 w 2979733"/>
                <a:gd name="connsiteY60" fmla="*/ 935058 h 3465599"/>
                <a:gd name="connsiteX61" fmla="*/ 1621113 w 2979733"/>
                <a:gd name="connsiteY61" fmla="*/ 963904 h 3465599"/>
                <a:gd name="connsiteX62" fmla="*/ 1540346 w 2979733"/>
                <a:gd name="connsiteY62" fmla="*/ 1012941 h 3465599"/>
                <a:gd name="connsiteX63" fmla="*/ 1456694 w 2979733"/>
                <a:gd name="connsiteY63" fmla="*/ 1148515 h 3465599"/>
                <a:gd name="connsiteX64" fmla="*/ 1401888 w 2979733"/>
                <a:gd name="connsiteY64" fmla="*/ 1261012 h 3465599"/>
                <a:gd name="connsiteX65" fmla="*/ 1355735 w 2979733"/>
                <a:gd name="connsiteY65" fmla="*/ 1405239 h 3465599"/>
                <a:gd name="connsiteX66" fmla="*/ 1375927 w 2979733"/>
                <a:gd name="connsiteY66" fmla="*/ 1509082 h 3465599"/>
                <a:gd name="connsiteX67" fmla="*/ 1294559 w 2979733"/>
                <a:gd name="connsiteY67" fmla="*/ 2426398 h 3465599"/>
                <a:gd name="connsiteX68" fmla="*/ 970709 w 2979733"/>
                <a:gd name="connsiteY68" fmla="*/ 2916935 h 3465599"/>
                <a:gd name="connsiteX69" fmla="*/ 637334 w 2979733"/>
                <a:gd name="connsiteY69" fmla="*/ 3040760 h 3465599"/>
                <a:gd name="connsiteX70" fmla="*/ 156322 w 2979733"/>
                <a:gd name="connsiteY70" fmla="*/ 3107435 h 3465599"/>
                <a:gd name="connsiteX71" fmla="*/ 537322 w 2979733"/>
                <a:gd name="connsiteY71" fmla="*/ 3112197 h 3465599"/>
                <a:gd name="connsiteX72" fmla="*/ 946897 w 2979733"/>
                <a:gd name="connsiteY72" fmla="*/ 2997897 h 3465599"/>
                <a:gd name="connsiteX73" fmla="*/ 1391626 w 2979733"/>
                <a:gd name="connsiteY73" fmla="*/ 2435021 h 3465599"/>
                <a:gd name="connsiteX74" fmla="*/ 1427849 w 2979733"/>
                <a:gd name="connsiteY74" fmla="*/ 1408123 h 3465599"/>
                <a:gd name="connsiteX75" fmla="*/ 1474002 w 2979733"/>
                <a:gd name="connsiteY75" fmla="*/ 1263896 h 3465599"/>
                <a:gd name="connsiteX76" fmla="*/ 1505732 w 2979733"/>
                <a:gd name="connsiteY76" fmla="*/ 1191783 h 3465599"/>
                <a:gd name="connsiteX77" fmla="*/ 1572076 w 2979733"/>
                <a:gd name="connsiteY77" fmla="*/ 1085055 h 3465599"/>
                <a:gd name="connsiteX78" fmla="*/ 1661497 w 2979733"/>
                <a:gd name="connsiteY78" fmla="*/ 1001403 h 3465599"/>
                <a:gd name="connsiteX79" fmla="*/ 1742264 w 2979733"/>
                <a:gd name="connsiteY79" fmla="*/ 900444 h 3465599"/>
                <a:gd name="connsiteX80" fmla="*/ 1782648 w 2979733"/>
                <a:gd name="connsiteY80" fmla="*/ 862945 h 3465599"/>
                <a:gd name="connsiteX81" fmla="*/ 1883607 w 2979733"/>
                <a:gd name="connsiteY81" fmla="*/ 894675 h 3465599"/>
                <a:gd name="connsiteX82" fmla="*/ 2007642 w 2979733"/>
                <a:gd name="connsiteY82" fmla="*/ 961019 h 3465599"/>
                <a:gd name="connsiteX83" fmla="*/ 2163407 w 2979733"/>
                <a:gd name="connsiteY83" fmla="*/ 1036017 h 3465599"/>
                <a:gd name="connsiteX84" fmla="*/ 2183599 w 2979733"/>
                <a:gd name="connsiteY84" fmla="*/ 1050440 h 3465599"/>
                <a:gd name="connsiteX85" fmla="*/ 2284558 w 2979733"/>
                <a:gd name="connsiteY85" fmla="*/ 1136976 h 3465599"/>
                <a:gd name="connsiteX86" fmla="*/ 2437439 w 2979733"/>
                <a:gd name="connsiteY86" fmla="*/ 1252358 h 3465599"/>
                <a:gd name="connsiteX87" fmla="*/ 2535513 w 2979733"/>
                <a:gd name="connsiteY87" fmla="*/ 1330241 h 3465599"/>
                <a:gd name="connsiteX88" fmla="*/ 2581666 w 2979733"/>
                <a:gd name="connsiteY88" fmla="*/ 1396585 h 3465599"/>
                <a:gd name="connsiteX89" fmla="*/ 2537572 w 2979733"/>
                <a:gd name="connsiteY89" fmla="*/ 2483546 h 3465599"/>
                <a:gd name="connsiteX90" fmla="*/ 2232772 w 2979733"/>
                <a:gd name="connsiteY90" fmla="*/ 3078859 h 3465599"/>
                <a:gd name="connsiteX91" fmla="*/ 2137011 w 2979733"/>
                <a:gd name="connsiteY91" fmla="*/ 3427634 h 3465599"/>
                <a:gd name="connsiteX92" fmla="*/ 2585197 w 2979733"/>
                <a:gd name="connsiteY92" fmla="*/ 2593084 h 3465599"/>
                <a:gd name="connsiteX93" fmla="*/ 2671087 w 2979733"/>
                <a:gd name="connsiteY93" fmla="*/ 1537928 h 3465599"/>
                <a:gd name="connsiteX94" fmla="*/ 2653780 w 2979733"/>
                <a:gd name="connsiteY94" fmla="*/ 1448507 h 3465599"/>
                <a:gd name="connsiteX95" fmla="*/ 2665318 w 2979733"/>
                <a:gd name="connsiteY95" fmla="*/ 1370624 h 3465599"/>
                <a:gd name="connsiteX96" fmla="*/ 2823968 w 2979733"/>
                <a:gd name="connsiteY96" fmla="*/ 1385047 h 3465599"/>
                <a:gd name="connsiteX97" fmla="*/ 2927811 w 2979733"/>
                <a:gd name="connsiteY97" fmla="*/ 1425431 h 3465599"/>
                <a:gd name="connsiteX98" fmla="*/ 2979733 w 2979733"/>
                <a:gd name="connsiteY98" fmla="*/ 1442738 h 3465599"/>
                <a:gd name="connsiteX99" fmla="*/ 2973964 w 2979733"/>
                <a:gd name="connsiteY99" fmla="*/ 1292742 h 3465599"/>
                <a:gd name="connsiteX100" fmla="*/ 2959541 w 2979733"/>
                <a:gd name="connsiteY100" fmla="*/ 1197552 h 3465599"/>
                <a:gd name="connsiteX101" fmla="*/ 2763392 w 2979733"/>
                <a:gd name="connsiteY101" fmla="*/ 1160053 h 3465599"/>
                <a:gd name="connsiteX102" fmla="*/ 2607627 w 2979733"/>
                <a:gd name="connsiteY102" fmla="*/ 1099477 h 3465599"/>
                <a:gd name="connsiteX103" fmla="*/ 2472053 w 2979733"/>
                <a:gd name="connsiteY103" fmla="*/ 1010057 h 3465599"/>
                <a:gd name="connsiteX104" fmla="*/ 2350903 w 2979733"/>
                <a:gd name="connsiteY104" fmla="*/ 920636 h 3465599"/>
                <a:gd name="connsiteX105" fmla="*/ 2192253 w 2979733"/>
                <a:gd name="connsiteY105" fmla="*/ 834099 h 3465599"/>
                <a:gd name="connsiteX106" fmla="*/ 2053795 w 2979733"/>
                <a:gd name="connsiteY106" fmla="*/ 756217 h 3465599"/>
                <a:gd name="connsiteX107" fmla="*/ 1981681 w 2979733"/>
                <a:gd name="connsiteY107" fmla="*/ 669681 h 3465599"/>
                <a:gd name="connsiteX108" fmla="*/ 1892260 w 2979733"/>
                <a:gd name="connsiteY108" fmla="*/ 539876 h 3465599"/>
                <a:gd name="connsiteX109" fmla="*/ 1851877 w 2979733"/>
                <a:gd name="connsiteY109" fmla="*/ 366804 h 3465599"/>
                <a:gd name="connsiteX110" fmla="*/ 1814378 w 2979733"/>
                <a:gd name="connsiteY110" fmla="*/ 205269 h 3465599"/>
                <a:gd name="connsiteX111" fmla="*/ 1776879 w 2979733"/>
                <a:gd name="connsiteY111" fmla="*/ 101426 h 3465599"/>
                <a:gd name="connsiteX112" fmla="*/ 1727240 w 2979733"/>
                <a:gd name="connsiteY112" fmla="*/ 0 h 3465599"/>
                <a:gd name="connsiteX0" fmla="*/ 533641 w 2979733"/>
                <a:gd name="connsiteY0" fmla="*/ 972557 h 3427666"/>
                <a:gd name="connsiteX1" fmla="*/ 452874 w 2979733"/>
                <a:gd name="connsiteY1" fmla="*/ 966788 h 3427666"/>
                <a:gd name="connsiteX2" fmla="*/ 380760 w 2979733"/>
                <a:gd name="connsiteY2" fmla="*/ 958135 h 3427666"/>
                <a:gd name="connsiteX3" fmla="*/ 308646 w 2979733"/>
                <a:gd name="connsiteY3" fmla="*/ 929289 h 3427666"/>
                <a:gd name="connsiteX4" fmla="*/ 256725 w 2979733"/>
                <a:gd name="connsiteY4" fmla="*/ 903328 h 3427666"/>
                <a:gd name="connsiteX5" fmla="*/ 204803 w 2979733"/>
                <a:gd name="connsiteY5" fmla="*/ 886021 h 3427666"/>
                <a:gd name="connsiteX6" fmla="*/ 152881 w 2979733"/>
                <a:gd name="connsiteY6" fmla="*/ 857176 h 3427666"/>
                <a:gd name="connsiteX7" fmla="*/ 89421 w 2979733"/>
                <a:gd name="connsiteY7" fmla="*/ 854291 h 3427666"/>
                <a:gd name="connsiteX8" fmla="*/ 54807 w 2979733"/>
                <a:gd name="connsiteY8" fmla="*/ 871598 h 3427666"/>
                <a:gd name="connsiteX9" fmla="*/ 115382 w 2979733"/>
                <a:gd name="connsiteY9" fmla="*/ 920636 h 3427666"/>
                <a:gd name="connsiteX10" fmla="*/ 190380 w 2979733"/>
                <a:gd name="connsiteY10" fmla="*/ 958135 h 3427666"/>
                <a:gd name="connsiteX11" fmla="*/ 294224 w 2979733"/>
                <a:gd name="connsiteY11" fmla="*/ 989865 h 3427666"/>
                <a:gd name="connsiteX12" fmla="*/ 392298 w 2979733"/>
                <a:gd name="connsiteY12" fmla="*/ 1012941 h 3427666"/>
                <a:gd name="connsiteX13" fmla="*/ 470181 w 2979733"/>
                <a:gd name="connsiteY13" fmla="*/ 1027364 h 3427666"/>
                <a:gd name="connsiteX14" fmla="*/ 550948 w 2979733"/>
                <a:gd name="connsiteY14" fmla="*/ 1036017 h 3427666"/>
                <a:gd name="connsiteX15" fmla="*/ 614408 w 2979733"/>
                <a:gd name="connsiteY15" fmla="*/ 1044671 h 3427666"/>
                <a:gd name="connsiteX16" fmla="*/ 695175 w 2979733"/>
                <a:gd name="connsiteY16" fmla="*/ 1064863 h 3427666"/>
                <a:gd name="connsiteX17" fmla="*/ 761520 w 2979733"/>
                <a:gd name="connsiteY17" fmla="*/ 1082170 h 3427666"/>
                <a:gd name="connsiteX18" fmla="*/ 845171 w 2979733"/>
                <a:gd name="connsiteY18" fmla="*/ 1099477 h 3427666"/>
                <a:gd name="connsiteX19" fmla="*/ 882670 w 2979733"/>
                <a:gd name="connsiteY19" fmla="*/ 1116785 h 3427666"/>
                <a:gd name="connsiteX20" fmla="*/ 874017 w 2979733"/>
                <a:gd name="connsiteY20" fmla="*/ 1139861 h 3427666"/>
                <a:gd name="connsiteX21" fmla="*/ 819210 w 2979733"/>
                <a:gd name="connsiteY21" fmla="*/ 1194667 h 3427666"/>
                <a:gd name="connsiteX22" fmla="*/ 775942 w 2979733"/>
                <a:gd name="connsiteY22" fmla="*/ 1255243 h 3427666"/>
                <a:gd name="connsiteX23" fmla="*/ 752866 w 2979733"/>
                <a:gd name="connsiteY23" fmla="*/ 1301395 h 3427666"/>
                <a:gd name="connsiteX24" fmla="*/ 735559 w 2979733"/>
                <a:gd name="connsiteY24" fmla="*/ 1356202 h 3427666"/>
                <a:gd name="connsiteX25" fmla="*/ 700944 w 2979733"/>
                <a:gd name="connsiteY25" fmla="*/ 1413893 h 3427666"/>
                <a:gd name="connsiteX26" fmla="*/ 623062 w 2979733"/>
                <a:gd name="connsiteY26" fmla="*/ 1457161 h 3427666"/>
                <a:gd name="connsiteX27" fmla="*/ 562486 w 2979733"/>
                <a:gd name="connsiteY27" fmla="*/ 1488891 h 3427666"/>
                <a:gd name="connsiteX28" fmla="*/ 490373 w 2979733"/>
                <a:gd name="connsiteY28" fmla="*/ 1520621 h 3427666"/>
                <a:gd name="connsiteX29" fmla="*/ 409605 w 2979733"/>
                <a:gd name="connsiteY29" fmla="*/ 1523505 h 3427666"/>
                <a:gd name="connsiteX30" fmla="*/ 320185 w 2979733"/>
                <a:gd name="connsiteY30" fmla="*/ 1511967 h 3427666"/>
                <a:gd name="connsiteX31" fmla="*/ 216341 w 2979733"/>
                <a:gd name="connsiteY31" fmla="*/ 1477352 h 3427666"/>
                <a:gd name="connsiteX32" fmla="*/ 152881 w 2979733"/>
                <a:gd name="connsiteY32" fmla="*/ 1419662 h 3427666"/>
                <a:gd name="connsiteX33" fmla="*/ 112497 w 2979733"/>
                <a:gd name="connsiteY33" fmla="*/ 1402354 h 3427666"/>
                <a:gd name="connsiteX34" fmla="*/ 37499 w 2979733"/>
                <a:gd name="connsiteY34" fmla="*/ 1399470 h 3427666"/>
                <a:gd name="connsiteX35" fmla="*/ 2885 w 2979733"/>
                <a:gd name="connsiteY35" fmla="*/ 1399470 h 3427666"/>
                <a:gd name="connsiteX36" fmla="*/ 0 w 2979733"/>
                <a:gd name="connsiteY36" fmla="*/ 1442738 h 3427666"/>
                <a:gd name="connsiteX37" fmla="*/ 106728 w 2979733"/>
                <a:gd name="connsiteY37" fmla="*/ 1506198 h 3427666"/>
                <a:gd name="connsiteX38" fmla="*/ 224995 w 2979733"/>
                <a:gd name="connsiteY38" fmla="*/ 1543697 h 3427666"/>
                <a:gd name="connsiteX39" fmla="*/ 297108 w 2979733"/>
                <a:gd name="connsiteY39" fmla="*/ 1572542 h 3427666"/>
                <a:gd name="connsiteX40" fmla="*/ 325954 w 2979733"/>
                <a:gd name="connsiteY40" fmla="*/ 1572542 h 3427666"/>
                <a:gd name="connsiteX41" fmla="*/ 441335 w 2979733"/>
                <a:gd name="connsiteY41" fmla="*/ 1575427 h 3427666"/>
                <a:gd name="connsiteX42" fmla="*/ 478834 w 2979733"/>
                <a:gd name="connsiteY42" fmla="*/ 1575427 h 3427666"/>
                <a:gd name="connsiteX43" fmla="*/ 602870 w 2979733"/>
                <a:gd name="connsiteY43" fmla="*/ 1563889 h 3427666"/>
                <a:gd name="connsiteX44" fmla="*/ 625946 w 2979733"/>
                <a:gd name="connsiteY44" fmla="*/ 1546581 h 3427666"/>
                <a:gd name="connsiteX45" fmla="*/ 666330 w 2979733"/>
                <a:gd name="connsiteY45" fmla="*/ 1520621 h 3427666"/>
                <a:gd name="connsiteX46" fmla="*/ 686521 w 2979733"/>
                <a:gd name="connsiteY46" fmla="*/ 1503313 h 3427666"/>
                <a:gd name="connsiteX47" fmla="*/ 695175 w 2979733"/>
                <a:gd name="connsiteY47" fmla="*/ 1497544 h 3427666"/>
                <a:gd name="connsiteX48" fmla="*/ 721136 w 2979733"/>
                <a:gd name="connsiteY48" fmla="*/ 1468699 h 3427666"/>
                <a:gd name="connsiteX49" fmla="*/ 804788 w 2979733"/>
                <a:gd name="connsiteY49" fmla="*/ 1364855 h 3427666"/>
                <a:gd name="connsiteX50" fmla="*/ 848056 w 2979733"/>
                <a:gd name="connsiteY50" fmla="*/ 1255243 h 3427666"/>
                <a:gd name="connsiteX51" fmla="*/ 891324 w 2979733"/>
                <a:gd name="connsiteY51" fmla="*/ 1214859 h 3427666"/>
                <a:gd name="connsiteX52" fmla="*/ 925938 w 2979733"/>
                <a:gd name="connsiteY52" fmla="*/ 1191783 h 3427666"/>
                <a:gd name="connsiteX53" fmla="*/ 972091 w 2979733"/>
                <a:gd name="connsiteY53" fmla="*/ 1160053 h 3427666"/>
                <a:gd name="connsiteX54" fmla="*/ 1075935 w 2979733"/>
                <a:gd name="connsiteY54" fmla="*/ 1148515 h 3427666"/>
                <a:gd name="connsiteX55" fmla="*/ 1191316 w 2979733"/>
                <a:gd name="connsiteY55" fmla="*/ 1139861 h 3427666"/>
                <a:gd name="connsiteX56" fmla="*/ 1312467 w 2979733"/>
                <a:gd name="connsiteY56" fmla="*/ 1119669 h 3427666"/>
                <a:gd name="connsiteX57" fmla="*/ 1384581 w 2979733"/>
                <a:gd name="connsiteY57" fmla="*/ 1076401 h 3427666"/>
                <a:gd name="connsiteX58" fmla="*/ 1485540 w 2979733"/>
                <a:gd name="connsiteY58" fmla="*/ 1015826 h 3427666"/>
                <a:gd name="connsiteX59" fmla="*/ 1566307 w 2979733"/>
                <a:gd name="connsiteY59" fmla="*/ 958135 h 3427666"/>
                <a:gd name="connsiteX60" fmla="*/ 1603806 w 2979733"/>
                <a:gd name="connsiteY60" fmla="*/ 935058 h 3427666"/>
                <a:gd name="connsiteX61" fmla="*/ 1621113 w 2979733"/>
                <a:gd name="connsiteY61" fmla="*/ 963904 h 3427666"/>
                <a:gd name="connsiteX62" fmla="*/ 1540346 w 2979733"/>
                <a:gd name="connsiteY62" fmla="*/ 1012941 h 3427666"/>
                <a:gd name="connsiteX63" fmla="*/ 1456694 w 2979733"/>
                <a:gd name="connsiteY63" fmla="*/ 1148515 h 3427666"/>
                <a:gd name="connsiteX64" fmla="*/ 1401888 w 2979733"/>
                <a:gd name="connsiteY64" fmla="*/ 1261012 h 3427666"/>
                <a:gd name="connsiteX65" fmla="*/ 1355735 w 2979733"/>
                <a:gd name="connsiteY65" fmla="*/ 1405239 h 3427666"/>
                <a:gd name="connsiteX66" fmla="*/ 1375927 w 2979733"/>
                <a:gd name="connsiteY66" fmla="*/ 1509082 h 3427666"/>
                <a:gd name="connsiteX67" fmla="*/ 1294559 w 2979733"/>
                <a:gd name="connsiteY67" fmla="*/ 2426398 h 3427666"/>
                <a:gd name="connsiteX68" fmla="*/ 970709 w 2979733"/>
                <a:gd name="connsiteY68" fmla="*/ 2916935 h 3427666"/>
                <a:gd name="connsiteX69" fmla="*/ 637334 w 2979733"/>
                <a:gd name="connsiteY69" fmla="*/ 3040760 h 3427666"/>
                <a:gd name="connsiteX70" fmla="*/ 156322 w 2979733"/>
                <a:gd name="connsiteY70" fmla="*/ 3107435 h 3427666"/>
                <a:gd name="connsiteX71" fmla="*/ 537322 w 2979733"/>
                <a:gd name="connsiteY71" fmla="*/ 3112197 h 3427666"/>
                <a:gd name="connsiteX72" fmla="*/ 946897 w 2979733"/>
                <a:gd name="connsiteY72" fmla="*/ 2997897 h 3427666"/>
                <a:gd name="connsiteX73" fmla="*/ 1391626 w 2979733"/>
                <a:gd name="connsiteY73" fmla="*/ 2435021 h 3427666"/>
                <a:gd name="connsiteX74" fmla="*/ 1427849 w 2979733"/>
                <a:gd name="connsiteY74" fmla="*/ 1408123 h 3427666"/>
                <a:gd name="connsiteX75" fmla="*/ 1474002 w 2979733"/>
                <a:gd name="connsiteY75" fmla="*/ 1263896 h 3427666"/>
                <a:gd name="connsiteX76" fmla="*/ 1505732 w 2979733"/>
                <a:gd name="connsiteY76" fmla="*/ 1191783 h 3427666"/>
                <a:gd name="connsiteX77" fmla="*/ 1572076 w 2979733"/>
                <a:gd name="connsiteY77" fmla="*/ 1085055 h 3427666"/>
                <a:gd name="connsiteX78" fmla="*/ 1661497 w 2979733"/>
                <a:gd name="connsiteY78" fmla="*/ 1001403 h 3427666"/>
                <a:gd name="connsiteX79" fmla="*/ 1742264 w 2979733"/>
                <a:gd name="connsiteY79" fmla="*/ 900444 h 3427666"/>
                <a:gd name="connsiteX80" fmla="*/ 1782648 w 2979733"/>
                <a:gd name="connsiteY80" fmla="*/ 862945 h 3427666"/>
                <a:gd name="connsiteX81" fmla="*/ 1883607 w 2979733"/>
                <a:gd name="connsiteY81" fmla="*/ 894675 h 3427666"/>
                <a:gd name="connsiteX82" fmla="*/ 2007642 w 2979733"/>
                <a:gd name="connsiteY82" fmla="*/ 961019 h 3427666"/>
                <a:gd name="connsiteX83" fmla="*/ 2163407 w 2979733"/>
                <a:gd name="connsiteY83" fmla="*/ 1036017 h 3427666"/>
                <a:gd name="connsiteX84" fmla="*/ 2183599 w 2979733"/>
                <a:gd name="connsiteY84" fmla="*/ 1050440 h 3427666"/>
                <a:gd name="connsiteX85" fmla="*/ 2284558 w 2979733"/>
                <a:gd name="connsiteY85" fmla="*/ 1136976 h 3427666"/>
                <a:gd name="connsiteX86" fmla="*/ 2437439 w 2979733"/>
                <a:gd name="connsiteY86" fmla="*/ 1252358 h 3427666"/>
                <a:gd name="connsiteX87" fmla="*/ 2535513 w 2979733"/>
                <a:gd name="connsiteY87" fmla="*/ 1330241 h 3427666"/>
                <a:gd name="connsiteX88" fmla="*/ 2581666 w 2979733"/>
                <a:gd name="connsiteY88" fmla="*/ 1396585 h 3427666"/>
                <a:gd name="connsiteX89" fmla="*/ 2537572 w 2979733"/>
                <a:gd name="connsiteY89" fmla="*/ 2483546 h 3427666"/>
                <a:gd name="connsiteX90" fmla="*/ 2232772 w 2979733"/>
                <a:gd name="connsiteY90" fmla="*/ 3078859 h 3427666"/>
                <a:gd name="connsiteX91" fmla="*/ 2137011 w 2979733"/>
                <a:gd name="connsiteY91" fmla="*/ 3427634 h 3427666"/>
                <a:gd name="connsiteX92" fmla="*/ 2304209 w 2979733"/>
                <a:gd name="connsiteY92" fmla="*/ 3059809 h 3427666"/>
                <a:gd name="connsiteX93" fmla="*/ 2585197 w 2979733"/>
                <a:gd name="connsiteY93" fmla="*/ 2593084 h 3427666"/>
                <a:gd name="connsiteX94" fmla="*/ 2671087 w 2979733"/>
                <a:gd name="connsiteY94" fmla="*/ 1537928 h 3427666"/>
                <a:gd name="connsiteX95" fmla="*/ 2653780 w 2979733"/>
                <a:gd name="connsiteY95" fmla="*/ 1448507 h 3427666"/>
                <a:gd name="connsiteX96" fmla="*/ 2665318 w 2979733"/>
                <a:gd name="connsiteY96" fmla="*/ 1370624 h 3427666"/>
                <a:gd name="connsiteX97" fmla="*/ 2823968 w 2979733"/>
                <a:gd name="connsiteY97" fmla="*/ 1385047 h 3427666"/>
                <a:gd name="connsiteX98" fmla="*/ 2927811 w 2979733"/>
                <a:gd name="connsiteY98" fmla="*/ 1425431 h 3427666"/>
                <a:gd name="connsiteX99" fmla="*/ 2979733 w 2979733"/>
                <a:gd name="connsiteY99" fmla="*/ 1442738 h 3427666"/>
                <a:gd name="connsiteX100" fmla="*/ 2973964 w 2979733"/>
                <a:gd name="connsiteY100" fmla="*/ 1292742 h 3427666"/>
                <a:gd name="connsiteX101" fmla="*/ 2959541 w 2979733"/>
                <a:gd name="connsiteY101" fmla="*/ 1197552 h 3427666"/>
                <a:gd name="connsiteX102" fmla="*/ 2763392 w 2979733"/>
                <a:gd name="connsiteY102" fmla="*/ 1160053 h 3427666"/>
                <a:gd name="connsiteX103" fmla="*/ 2607627 w 2979733"/>
                <a:gd name="connsiteY103" fmla="*/ 1099477 h 3427666"/>
                <a:gd name="connsiteX104" fmla="*/ 2472053 w 2979733"/>
                <a:gd name="connsiteY104" fmla="*/ 1010057 h 3427666"/>
                <a:gd name="connsiteX105" fmla="*/ 2350903 w 2979733"/>
                <a:gd name="connsiteY105" fmla="*/ 920636 h 3427666"/>
                <a:gd name="connsiteX106" fmla="*/ 2192253 w 2979733"/>
                <a:gd name="connsiteY106" fmla="*/ 834099 h 3427666"/>
                <a:gd name="connsiteX107" fmla="*/ 2053795 w 2979733"/>
                <a:gd name="connsiteY107" fmla="*/ 756217 h 3427666"/>
                <a:gd name="connsiteX108" fmla="*/ 1981681 w 2979733"/>
                <a:gd name="connsiteY108" fmla="*/ 669681 h 3427666"/>
                <a:gd name="connsiteX109" fmla="*/ 1892260 w 2979733"/>
                <a:gd name="connsiteY109" fmla="*/ 539876 h 3427666"/>
                <a:gd name="connsiteX110" fmla="*/ 1851877 w 2979733"/>
                <a:gd name="connsiteY110" fmla="*/ 366804 h 3427666"/>
                <a:gd name="connsiteX111" fmla="*/ 1814378 w 2979733"/>
                <a:gd name="connsiteY111" fmla="*/ 205269 h 3427666"/>
                <a:gd name="connsiteX112" fmla="*/ 1776879 w 2979733"/>
                <a:gd name="connsiteY112" fmla="*/ 101426 h 3427666"/>
                <a:gd name="connsiteX113" fmla="*/ 1727240 w 2979733"/>
                <a:gd name="connsiteY113" fmla="*/ 0 h 3427666"/>
                <a:gd name="connsiteX0" fmla="*/ 533641 w 2979733"/>
                <a:gd name="connsiteY0" fmla="*/ 972557 h 3427666"/>
                <a:gd name="connsiteX1" fmla="*/ 452874 w 2979733"/>
                <a:gd name="connsiteY1" fmla="*/ 966788 h 3427666"/>
                <a:gd name="connsiteX2" fmla="*/ 380760 w 2979733"/>
                <a:gd name="connsiteY2" fmla="*/ 958135 h 3427666"/>
                <a:gd name="connsiteX3" fmla="*/ 308646 w 2979733"/>
                <a:gd name="connsiteY3" fmla="*/ 929289 h 3427666"/>
                <a:gd name="connsiteX4" fmla="*/ 256725 w 2979733"/>
                <a:gd name="connsiteY4" fmla="*/ 903328 h 3427666"/>
                <a:gd name="connsiteX5" fmla="*/ 204803 w 2979733"/>
                <a:gd name="connsiteY5" fmla="*/ 886021 h 3427666"/>
                <a:gd name="connsiteX6" fmla="*/ 152881 w 2979733"/>
                <a:gd name="connsiteY6" fmla="*/ 857176 h 3427666"/>
                <a:gd name="connsiteX7" fmla="*/ 89421 w 2979733"/>
                <a:gd name="connsiteY7" fmla="*/ 854291 h 3427666"/>
                <a:gd name="connsiteX8" fmla="*/ 54807 w 2979733"/>
                <a:gd name="connsiteY8" fmla="*/ 871598 h 3427666"/>
                <a:gd name="connsiteX9" fmla="*/ 115382 w 2979733"/>
                <a:gd name="connsiteY9" fmla="*/ 920636 h 3427666"/>
                <a:gd name="connsiteX10" fmla="*/ 190380 w 2979733"/>
                <a:gd name="connsiteY10" fmla="*/ 958135 h 3427666"/>
                <a:gd name="connsiteX11" fmla="*/ 294224 w 2979733"/>
                <a:gd name="connsiteY11" fmla="*/ 989865 h 3427666"/>
                <a:gd name="connsiteX12" fmla="*/ 392298 w 2979733"/>
                <a:gd name="connsiteY12" fmla="*/ 1012941 h 3427666"/>
                <a:gd name="connsiteX13" fmla="*/ 470181 w 2979733"/>
                <a:gd name="connsiteY13" fmla="*/ 1027364 h 3427666"/>
                <a:gd name="connsiteX14" fmla="*/ 550948 w 2979733"/>
                <a:gd name="connsiteY14" fmla="*/ 1036017 h 3427666"/>
                <a:gd name="connsiteX15" fmla="*/ 614408 w 2979733"/>
                <a:gd name="connsiteY15" fmla="*/ 1044671 h 3427666"/>
                <a:gd name="connsiteX16" fmla="*/ 695175 w 2979733"/>
                <a:gd name="connsiteY16" fmla="*/ 1064863 h 3427666"/>
                <a:gd name="connsiteX17" fmla="*/ 761520 w 2979733"/>
                <a:gd name="connsiteY17" fmla="*/ 1082170 h 3427666"/>
                <a:gd name="connsiteX18" fmla="*/ 845171 w 2979733"/>
                <a:gd name="connsiteY18" fmla="*/ 1099477 h 3427666"/>
                <a:gd name="connsiteX19" fmla="*/ 882670 w 2979733"/>
                <a:gd name="connsiteY19" fmla="*/ 1116785 h 3427666"/>
                <a:gd name="connsiteX20" fmla="*/ 874017 w 2979733"/>
                <a:gd name="connsiteY20" fmla="*/ 1139861 h 3427666"/>
                <a:gd name="connsiteX21" fmla="*/ 819210 w 2979733"/>
                <a:gd name="connsiteY21" fmla="*/ 1194667 h 3427666"/>
                <a:gd name="connsiteX22" fmla="*/ 775942 w 2979733"/>
                <a:gd name="connsiteY22" fmla="*/ 1255243 h 3427666"/>
                <a:gd name="connsiteX23" fmla="*/ 752866 w 2979733"/>
                <a:gd name="connsiteY23" fmla="*/ 1301395 h 3427666"/>
                <a:gd name="connsiteX24" fmla="*/ 735559 w 2979733"/>
                <a:gd name="connsiteY24" fmla="*/ 1356202 h 3427666"/>
                <a:gd name="connsiteX25" fmla="*/ 700944 w 2979733"/>
                <a:gd name="connsiteY25" fmla="*/ 1413893 h 3427666"/>
                <a:gd name="connsiteX26" fmla="*/ 623062 w 2979733"/>
                <a:gd name="connsiteY26" fmla="*/ 1457161 h 3427666"/>
                <a:gd name="connsiteX27" fmla="*/ 562486 w 2979733"/>
                <a:gd name="connsiteY27" fmla="*/ 1488891 h 3427666"/>
                <a:gd name="connsiteX28" fmla="*/ 490373 w 2979733"/>
                <a:gd name="connsiteY28" fmla="*/ 1520621 h 3427666"/>
                <a:gd name="connsiteX29" fmla="*/ 409605 w 2979733"/>
                <a:gd name="connsiteY29" fmla="*/ 1523505 h 3427666"/>
                <a:gd name="connsiteX30" fmla="*/ 320185 w 2979733"/>
                <a:gd name="connsiteY30" fmla="*/ 1511967 h 3427666"/>
                <a:gd name="connsiteX31" fmla="*/ 216341 w 2979733"/>
                <a:gd name="connsiteY31" fmla="*/ 1477352 h 3427666"/>
                <a:gd name="connsiteX32" fmla="*/ 152881 w 2979733"/>
                <a:gd name="connsiteY32" fmla="*/ 1419662 h 3427666"/>
                <a:gd name="connsiteX33" fmla="*/ 112497 w 2979733"/>
                <a:gd name="connsiteY33" fmla="*/ 1402354 h 3427666"/>
                <a:gd name="connsiteX34" fmla="*/ 37499 w 2979733"/>
                <a:gd name="connsiteY34" fmla="*/ 1399470 h 3427666"/>
                <a:gd name="connsiteX35" fmla="*/ 2885 w 2979733"/>
                <a:gd name="connsiteY35" fmla="*/ 1399470 h 3427666"/>
                <a:gd name="connsiteX36" fmla="*/ 0 w 2979733"/>
                <a:gd name="connsiteY36" fmla="*/ 1442738 h 3427666"/>
                <a:gd name="connsiteX37" fmla="*/ 106728 w 2979733"/>
                <a:gd name="connsiteY37" fmla="*/ 1506198 h 3427666"/>
                <a:gd name="connsiteX38" fmla="*/ 224995 w 2979733"/>
                <a:gd name="connsiteY38" fmla="*/ 1543697 h 3427666"/>
                <a:gd name="connsiteX39" fmla="*/ 297108 w 2979733"/>
                <a:gd name="connsiteY39" fmla="*/ 1572542 h 3427666"/>
                <a:gd name="connsiteX40" fmla="*/ 325954 w 2979733"/>
                <a:gd name="connsiteY40" fmla="*/ 1572542 h 3427666"/>
                <a:gd name="connsiteX41" fmla="*/ 441335 w 2979733"/>
                <a:gd name="connsiteY41" fmla="*/ 1575427 h 3427666"/>
                <a:gd name="connsiteX42" fmla="*/ 478834 w 2979733"/>
                <a:gd name="connsiteY42" fmla="*/ 1575427 h 3427666"/>
                <a:gd name="connsiteX43" fmla="*/ 602870 w 2979733"/>
                <a:gd name="connsiteY43" fmla="*/ 1563889 h 3427666"/>
                <a:gd name="connsiteX44" fmla="*/ 625946 w 2979733"/>
                <a:gd name="connsiteY44" fmla="*/ 1546581 h 3427666"/>
                <a:gd name="connsiteX45" fmla="*/ 666330 w 2979733"/>
                <a:gd name="connsiteY45" fmla="*/ 1520621 h 3427666"/>
                <a:gd name="connsiteX46" fmla="*/ 686521 w 2979733"/>
                <a:gd name="connsiteY46" fmla="*/ 1503313 h 3427666"/>
                <a:gd name="connsiteX47" fmla="*/ 695175 w 2979733"/>
                <a:gd name="connsiteY47" fmla="*/ 1497544 h 3427666"/>
                <a:gd name="connsiteX48" fmla="*/ 721136 w 2979733"/>
                <a:gd name="connsiteY48" fmla="*/ 1468699 h 3427666"/>
                <a:gd name="connsiteX49" fmla="*/ 804788 w 2979733"/>
                <a:gd name="connsiteY49" fmla="*/ 1364855 h 3427666"/>
                <a:gd name="connsiteX50" fmla="*/ 848056 w 2979733"/>
                <a:gd name="connsiteY50" fmla="*/ 1255243 h 3427666"/>
                <a:gd name="connsiteX51" fmla="*/ 891324 w 2979733"/>
                <a:gd name="connsiteY51" fmla="*/ 1214859 h 3427666"/>
                <a:gd name="connsiteX52" fmla="*/ 925938 w 2979733"/>
                <a:gd name="connsiteY52" fmla="*/ 1191783 h 3427666"/>
                <a:gd name="connsiteX53" fmla="*/ 972091 w 2979733"/>
                <a:gd name="connsiteY53" fmla="*/ 1160053 h 3427666"/>
                <a:gd name="connsiteX54" fmla="*/ 1075935 w 2979733"/>
                <a:gd name="connsiteY54" fmla="*/ 1148515 h 3427666"/>
                <a:gd name="connsiteX55" fmla="*/ 1191316 w 2979733"/>
                <a:gd name="connsiteY55" fmla="*/ 1139861 h 3427666"/>
                <a:gd name="connsiteX56" fmla="*/ 1312467 w 2979733"/>
                <a:gd name="connsiteY56" fmla="*/ 1119669 h 3427666"/>
                <a:gd name="connsiteX57" fmla="*/ 1384581 w 2979733"/>
                <a:gd name="connsiteY57" fmla="*/ 1076401 h 3427666"/>
                <a:gd name="connsiteX58" fmla="*/ 1485540 w 2979733"/>
                <a:gd name="connsiteY58" fmla="*/ 1015826 h 3427666"/>
                <a:gd name="connsiteX59" fmla="*/ 1566307 w 2979733"/>
                <a:gd name="connsiteY59" fmla="*/ 958135 h 3427666"/>
                <a:gd name="connsiteX60" fmla="*/ 1603806 w 2979733"/>
                <a:gd name="connsiteY60" fmla="*/ 935058 h 3427666"/>
                <a:gd name="connsiteX61" fmla="*/ 1621113 w 2979733"/>
                <a:gd name="connsiteY61" fmla="*/ 963904 h 3427666"/>
                <a:gd name="connsiteX62" fmla="*/ 1540346 w 2979733"/>
                <a:gd name="connsiteY62" fmla="*/ 1012941 h 3427666"/>
                <a:gd name="connsiteX63" fmla="*/ 1456694 w 2979733"/>
                <a:gd name="connsiteY63" fmla="*/ 1148515 h 3427666"/>
                <a:gd name="connsiteX64" fmla="*/ 1401888 w 2979733"/>
                <a:gd name="connsiteY64" fmla="*/ 1261012 h 3427666"/>
                <a:gd name="connsiteX65" fmla="*/ 1355735 w 2979733"/>
                <a:gd name="connsiteY65" fmla="*/ 1405239 h 3427666"/>
                <a:gd name="connsiteX66" fmla="*/ 1375927 w 2979733"/>
                <a:gd name="connsiteY66" fmla="*/ 1509082 h 3427666"/>
                <a:gd name="connsiteX67" fmla="*/ 1294559 w 2979733"/>
                <a:gd name="connsiteY67" fmla="*/ 2426398 h 3427666"/>
                <a:gd name="connsiteX68" fmla="*/ 970709 w 2979733"/>
                <a:gd name="connsiteY68" fmla="*/ 2916935 h 3427666"/>
                <a:gd name="connsiteX69" fmla="*/ 637334 w 2979733"/>
                <a:gd name="connsiteY69" fmla="*/ 3040760 h 3427666"/>
                <a:gd name="connsiteX70" fmla="*/ 156322 w 2979733"/>
                <a:gd name="connsiteY70" fmla="*/ 3107435 h 3427666"/>
                <a:gd name="connsiteX71" fmla="*/ 537322 w 2979733"/>
                <a:gd name="connsiteY71" fmla="*/ 3112197 h 3427666"/>
                <a:gd name="connsiteX72" fmla="*/ 946897 w 2979733"/>
                <a:gd name="connsiteY72" fmla="*/ 2997897 h 3427666"/>
                <a:gd name="connsiteX73" fmla="*/ 1391626 w 2979733"/>
                <a:gd name="connsiteY73" fmla="*/ 2435021 h 3427666"/>
                <a:gd name="connsiteX74" fmla="*/ 1427849 w 2979733"/>
                <a:gd name="connsiteY74" fmla="*/ 1408123 h 3427666"/>
                <a:gd name="connsiteX75" fmla="*/ 1474002 w 2979733"/>
                <a:gd name="connsiteY75" fmla="*/ 1263896 h 3427666"/>
                <a:gd name="connsiteX76" fmla="*/ 1505732 w 2979733"/>
                <a:gd name="connsiteY76" fmla="*/ 1191783 h 3427666"/>
                <a:gd name="connsiteX77" fmla="*/ 1572076 w 2979733"/>
                <a:gd name="connsiteY77" fmla="*/ 1085055 h 3427666"/>
                <a:gd name="connsiteX78" fmla="*/ 1661497 w 2979733"/>
                <a:gd name="connsiteY78" fmla="*/ 1001403 h 3427666"/>
                <a:gd name="connsiteX79" fmla="*/ 1742264 w 2979733"/>
                <a:gd name="connsiteY79" fmla="*/ 900444 h 3427666"/>
                <a:gd name="connsiteX80" fmla="*/ 1782648 w 2979733"/>
                <a:gd name="connsiteY80" fmla="*/ 862945 h 3427666"/>
                <a:gd name="connsiteX81" fmla="*/ 1883607 w 2979733"/>
                <a:gd name="connsiteY81" fmla="*/ 894675 h 3427666"/>
                <a:gd name="connsiteX82" fmla="*/ 2007642 w 2979733"/>
                <a:gd name="connsiteY82" fmla="*/ 961019 h 3427666"/>
                <a:gd name="connsiteX83" fmla="*/ 2163407 w 2979733"/>
                <a:gd name="connsiteY83" fmla="*/ 1036017 h 3427666"/>
                <a:gd name="connsiteX84" fmla="*/ 2183599 w 2979733"/>
                <a:gd name="connsiteY84" fmla="*/ 1050440 h 3427666"/>
                <a:gd name="connsiteX85" fmla="*/ 2284558 w 2979733"/>
                <a:gd name="connsiteY85" fmla="*/ 1136976 h 3427666"/>
                <a:gd name="connsiteX86" fmla="*/ 2437439 w 2979733"/>
                <a:gd name="connsiteY86" fmla="*/ 1252358 h 3427666"/>
                <a:gd name="connsiteX87" fmla="*/ 2535513 w 2979733"/>
                <a:gd name="connsiteY87" fmla="*/ 1330241 h 3427666"/>
                <a:gd name="connsiteX88" fmla="*/ 2581666 w 2979733"/>
                <a:gd name="connsiteY88" fmla="*/ 1396585 h 3427666"/>
                <a:gd name="connsiteX89" fmla="*/ 2537572 w 2979733"/>
                <a:gd name="connsiteY89" fmla="*/ 2483546 h 3427666"/>
                <a:gd name="connsiteX90" fmla="*/ 2232772 w 2979733"/>
                <a:gd name="connsiteY90" fmla="*/ 3078859 h 3427666"/>
                <a:gd name="connsiteX91" fmla="*/ 2137011 w 2979733"/>
                <a:gd name="connsiteY91" fmla="*/ 3427634 h 3427666"/>
                <a:gd name="connsiteX92" fmla="*/ 2304209 w 2979733"/>
                <a:gd name="connsiteY92" fmla="*/ 3059809 h 3427666"/>
                <a:gd name="connsiteX93" fmla="*/ 2585197 w 2979733"/>
                <a:gd name="connsiteY93" fmla="*/ 2593084 h 3427666"/>
                <a:gd name="connsiteX94" fmla="*/ 2671087 w 2979733"/>
                <a:gd name="connsiteY94" fmla="*/ 1537928 h 3427666"/>
                <a:gd name="connsiteX95" fmla="*/ 2653780 w 2979733"/>
                <a:gd name="connsiteY95" fmla="*/ 1448507 h 3427666"/>
                <a:gd name="connsiteX96" fmla="*/ 2665318 w 2979733"/>
                <a:gd name="connsiteY96" fmla="*/ 1370624 h 3427666"/>
                <a:gd name="connsiteX97" fmla="*/ 2823968 w 2979733"/>
                <a:gd name="connsiteY97" fmla="*/ 1385047 h 3427666"/>
                <a:gd name="connsiteX98" fmla="*/ 2927811 w 2979733"/>
                <a:gd name="connsiteY98" fmla="*/ 1425431 h 3427666"/>
                <a:gd name="connsiteX99" fmla="*/ 2979733 w 2979733"/>
                <a:gd name="connsiteY99" fmla="*/ 1442738 h 3427666"/>
                <a:gd name="connsiteX100" fmla="*/ 2973964 w 2979733"/>
                <a:gd name="connsiteY100" fmla="*/ 1292742 h 3427666"/>
                <a:gd name="connsiteX101" fmla="*/ 2959541 w 2979733"/>
                <a:gd name="connsiteY101" fmla="*/ 1197552 h 3427666"/>
                <a:gd name="connsiteX102" fmla="*/ 2763392 w 2979733"/>
                <a:gd name="connsiteY102" fmla="*/ 1160053 h 3427666"/>
                <a:gd name="connsiteX103" fmla="*/ 2607627 w 2979733"/>
                <a:gd name="connsiteY103" fmla="*/ 1099477 h 3427666"/>
                <a:gd name="connsiteX104" fmla="*/ 2472053 w 2979733"/>
                <a:gd name="connsiteY104" fmla="*/ 1010057 h 3427666"/>
                <a:gd name="connsiteX105" fmla="*/ 2350903 w 2979733"/>
                <a:gd name="connsiteY105" fmla="*/ 920636 h 3427666"/>
                <a:gd name="connsiteX106" fmla="*/ 2192253 w 2979733"/>
                <a:gd name="connsiteY106" fmla="*/ 834099 h 3427666"/>
                <a:gd name="connsiteX107" fmla="*/ 2053795 w 2979733"/>
                <a:gd name="connsiteY107" fmla="*/ 756217 h 3427666"/>
                <a:gd name="connsiteX108" fmla="*/ 1981681 w 2979733"/>
                <a:gd name="connsiteY108" fmla="*/ 669681 h 3427666"/>
                <a:gd name="connsiteX109" fmla="*/ 1892260 w 2979733"/>
                <a:gd name="connsiteY109" fmla="*/ 539876 h 3427666"/>
                <a:gd name="connsiteX110" fmla="*/ 1851877 w 2979733"/>
                <a:gd name="connsiteY110" fmla="*/ 366804 h 3427666"/>
                <a:gd name="connsiteX111" fmla="*/ 1814378 w 2979733"/>
                <a:gd name="connsiteY111" fmla="*/ 205269 h 3427666"/>
                <a:gd name="connsiteX112" fmla="*/ 1776879 w 2979733"/>
                <a:gd name="connsiteY112" fmla="*/ 101426 h 3427666"/>
                <a:gd name="connsiteX113" fmla="*/ 1727240 w 2979733"/>
                <a:gd name="connsiteY113" fmla="*/ 0 h 3427666"/>
                <a:gd name="connsiteX0" fmla="*/ 533641 w 2979733"/>
                <a:gd name="connsiteY0" fmla="*/ 972557 h 3427666"/>
                <a:gd name="connsiteX1" fmla="*/ 452874 w 2979733"/>
                <a:gd name="connsiteY1" fmla="*/ 966788 h 3427666"/>
                <a:gd name="connsiteX2" fmla="*/ 380760 w 2979733"/>
                <a:gd name="connsiteY2" fmla="*/ 958135 h 3427666"/>
                <a:gd name="connsiteX3" fmla="*/ 308646 w 2979733"/>
                <a:gd name="connsiteY3" fmla="*/ 929289 h 3427666"/>
                <a:gd name="connsiteX4" fmla="*/ 256725 w 2979733"/>
                <a:gd name="connsiteY4" fmla="*/ 903328 h 3427666"/>
                <a:gd name="connsiteX5" fmla="*/ 204803 w 2979733"/>
                <a:gd name="connsiteY5" fmla="*/ 886021 h 3427666"/>
                <a:gd name="connsiteX6" fmla="*/ 152881 w 2979733"/>
                <a:gd name="connsiteY6" fmla="*/ 857176 h 3427666"/>
                <a:gd name="connsiteX7" fmla="*/ 89421 w 2979733"/>
                <a:gd name="connsiteY7" fmla="*/ 854291 h 3427666"/>
                <a:gd name="connsiteX8" fmla="*/ 54807 w 2979733"/>
                <a:gd name="connsiteY8" fmla="*/ 871598 h 3427666"/>
                <a:gd name="connsiteX9" fmla="*/ 115382 w 2979733"/>
                <a:gd name="connsiteY9" fmla="*/ 920636 h 3427666"/>
                <a:gd name="connsiteX10" fmla="*/ 190380 w 2979733"/>
                <a:gd name="connsiteY10" fmla="*/ 958135 h 3427666"/>
                <a:gd name="connsiteX11" fmla="*/ 294224 w 2979733"/>
                <a:gd name="connsiteY11" fmla="*/ 989865 h 3427666"/>
                <a:gd name="connsiteX12" fmla="*/ 392298 w 2979733"/>
                <a:gd name="connsiteY12" fmla="*/ 1012941 h 3427666"/>
                <a:gd name="connsiteX13" fmla="*/ 470181 w 2979733"/>
                <a:gd name="connsiteY13" fmla="*/ 1027364 h 3427666"/>
                <a:gd name="connsiteX14" fmla="*/ 550948 w 2979733"/>
                <a:gd name="connsiteY14" fmla="*/ 1036017 h 3427666"/>
                <a:gd name="connsiteX15" fmla="*/ 614408 w 2979733"/>
                <a:gd name="connsiteY15" fmla="*/ 1044671 h 3427666"/>
                <a:gd name="connsiteX16" fmla="*/ 695175 w 2979733"/>
                <a:gd name="connsiteY16" fmla="*/ 1064863 h 3427666"/>
                <a:gd name="connsiteX17" fmla="*/ 761520 w 2979733"/>
                <a:gd name="connsiteY17" fmla="*/ 1082170 h 3427666"/>
                <a:gd name="connsiteX18" fmla="*/ 845171 w 2979733"/>
                <a:gd name="connsiteY18" fmla="*/ 1099477 h 3427666"/>
                <a:gd name="connsiteX19" fmla="*/ 882670 w 2979733"/>
                <a:gd name="connsiteY19" fmla="*/ 1116785 h 3427666"/>
                <a:gd name="connsiteX20" fmla="*/ 874017 w 2979733"/>
                <a:gd name="connsiteY20" fmla="*/ 1139861 h 3427666"/>
                <a:gd name="connsiteX21" fmla="*/ 819210 w 2979733"/>
                <a:gd name="connsiteY21" fmla="*/ 1194667 h 3427666"/>
                <a:gd name="connsiteX22" fmla="*/ 775942 w 2979733"/>
                <a:gd name="connsiteY22" fmla="*/ 1255243 h 3427666"/>
                <a:gd name="connsiteX23" fmla="*/ 752866 w 2979733"/>
                <a:gd name="connsiteY23" fmla="*/ 1301395 h 3427666"/>
                <a:gd name="connsiteX24" fmla="*/ 735559 w 2979733"/>
                <a:gd name="connsiteY24" fmla="*/ 1356202 h 3427666"/>
                <a:gd name="connsiteX25" fmla="*/ 700944 w 2979733"/>
                <a:gd name="connsiteY25" fmla="*/ 1413893 h 3427666"/>
                <a:gd name="connsiteX26" fmla="*/ 623062 w 2979733"/>
                <a:gd name="connsiteY26" fmla="*/ 1457161 h 3427666"/>
                <a:gd name="connsiteX27" fmla="*/ 562486 w 2979733"/>
                <a:gd name="connsiteY27" fmla="*/ 1488891 h 3427666"/>
                <a:gd name="connsiteX28" fmla="*/ 490373 w 2979733"/>
                <a:gd name="connsiteY28" fmla="*/ 1520621 h 3427666"/>
                <a:gd name="connsiteX29" fmla="*/ 409605 w 2979733"/>
                <a:gd name="connsiteY29" fmla="*/ 1523505 h 3427666"/>
                <a:gd name="connsiteX30" fmla="*/ 320185 w 2979733"/>
                <a:gd name="connsiteY30" fmla="*/ 1511967 h 3427666"/>
                <a:gd name="connsiteX31" fmla="*/ 216341 w 2979733"/>
                <a:gd name="connsiteY31" fmla="*/ 1477352 h 3427666"/>
                <a:gd name="connsiteX32" fmla="*/ 152881 w 2979733"/>
                <a:gd name="connsiteY32" fmla="*/ 1419662 h 3427666"/>
                <a:gd name="connsiteX33" fmla="*/ 112497 w 2979733"/>
                <a:gd name="connsiteY33" fmla="*/ 1402354 h 3427666"/>
                <a:gd name="connsiteX34" fmla="*/ 37499 w 2979733"/>
                <a:gd name="connsiteY34" fmla="*/ 1399470 h 3427666"/>
                <a:gd name="connsiteX35" fmla="*/ 2885 w 2979733"/>
                <a:gd name="connsiteY35" fmla="*/ 1399470 h 3427666"/>
                <a:gd name="connsiteX36" fmla="*/ 0 w 2979733"/>
                <a:gd name="connsiteY36" fmla="*/ 1442738 h 3427666"/>
                <a:gd name="connsiteX37" fmla="*/ 106728 w 2979733"/>
                <a:gd name="connsiteY37" fmla="*/ 1506198 h 3427666"/>
                <a:gd name="connsiteX38" fmla="*/ 224995 w 2979733"/>
                <a:gd name="connsiteY38" fmla="*/ 1543697 h 3427666"/>
                <a:gd name="connsiteX39" fmla="*/ 297108 w 2979733"/>
                <a:gd name="connsiteY39" fmla="*/ 1572542 h 3427666"/>
                <a:gd name="connsiteX40" fmla="*/ 325954 w 2979733"/>
                <a:gd name="connsiteY40" fmla="*/ 1572542 h 3427666"/>
                <a:gd name="connsiteX41" fmla="*/ 441335 w 2979733"/>
                <a:gd name="connsiteY41" fmla="*/ 1575427 h 3427666"/>
                <a:gd name="connsiteX42" fmla="*/ 478834 w 2979733"/>
                <a:gd name="connsiteY42" fmla="*/ 1575427 h 3427666"/>
                <a:gd name="connsiteX43" fmla="*/ 602870 w 2979733"/>
                <a:gd name="connsiteY43" fmla="*/ 1563889 h 3427666"/>
                <a:gd name="connsiteX44" fmla="*/ 625946 w 2979733"/>
                <a:gd name="connsiteY44" fmla="*/ 1546581 h 3427666"/>
                <a:gd name="connsiteX45" fmla="*/ 666330 w 2979733"/>
                <a:gd name="connsiteY45" fmla="*/ 1520621 h 3427666"/>
                <a:gd name="connsiteX46" fmla="*/ 686521 w 2979733"/>
                <a:gd name="connsiteY46" fmla="*/ 1503313 h 3427666"/>
                <a:gd name="connsiteX47" fmla="*/ 695175 w 2979733"/>
                <a:gd name="connsiteY47" fmla="*/ 1497544 h 3427666"/>
                <a:gd name="connsiteX48" fmla="*/ 721136 w 2979733"/>
                <a:gd name="connsiteY48" fmla="*/ 1468699 h 3427666"/>
                <a:gd name="connsiteX49" fmla="*/ 804788 w 2979733"/>
                <a:gd name="connsiteY49" fmla="*/ 1364855 h 3427666"/>
                <a:gd name="connsiteX50" fmla="*/ 848056 w 2979733"/>
                <a:gd name="connsiteY50" fmla="*/ 1255243 h 3427666"/>
                <a:gd name="connsiteX51" fmla="*/ 891324 w 2979733"/>
                <a:gd name="connsiteY51" fmla="*/ 1214859 h 3427666"/>
                <a:gd name="connsiteX52" fmla="*/ 925938 w 2979733"/>
                <a:gd name="connsiteY52" fmla="*/ 1191783 h 3427666"/>
                <a:gd name="connsiteX53" fmla="*/ 972091 w 2979733"/>
                <a:gd name="connsiteY53" fmla="*/ 1160053 h 3427666"/>
                <a:gd name="connsiteX54" fmla="*/ 1075935 w 2979733"/>
                <a:gd name="connsiteY54" fmla="*/ 1148515 h 3427666"/>
                <a:gd name="connsiteX55" fmla="*/ 1191316 w 2979733"/>
                <a:gd name="connsiteY55" fmla="*/ 1139861 h 3427666"/>
                <a:gd name="connsiteX56" fmla="*/ 1312467 w 2979733"/>
                <a:gd name="connsiteY56" fmla="*/ 1119669 h 3427666"/>
                <a:gd name="connsiteX57" fmla="*/ 1384581 w 2979733"/>
                <a:gd name="connsiteY57" fmla="*/ 1076401 h 3427666"/>
                <a:gd name="connsiteX58" fmla="*/ 1485540 w 2979733"/>
                <a:gd name="connsiteY58" fmla="*/ 1015826 h 3427666"/>
                <a:gd name="connsiteX59" fmla="*/ 1566307 w 2979733"/>
                <a:gd name="connsiteY59" fmla="*/ 958135 h 3427666"/>
                <a:gd name="connsiteX60" fmla="*/ 1603806 w 2979733"/>
                <a:gd name="connsiteY60" fmla="*/ 935058 h 3427666"/>
                <a:gd name="connsiteX61" fmla="*/ 1621113 w 2979733"/>
                <a:gd name="connsiteY61" fmla="*/ 963904 h 3427666"/>
                <a:gd name="connsiteX62" fmla="*/ 1540346 w 2979733"/>
                <a:gd name="connsiteY62" fmla="*/ 1012941 h 3427666"/>
                <a:gd name="connsiteX63" fmla="*/ 1456694 w 2979733"/>
                <a:gd name="connsiteY63" fmla="*/ 1148515 h 3427666"/>
                <a:gd name="connsiteX64" fmla="*/ 1401888 w 2979733"/>
                <a:gd name="connsiteY64" fmla="*/ 1261012 h 3427666"/>
                <a:gd name="connsiteX65" fmla="*/ 1355735 w 2979733"/>
                <a:gd name="connsiteY65" fmla="*/ 1405239 h 3427666"/>
                <a:gd name="connsiteX66" fmla="*/ 1375927 w 2979733"/>
                <a:gd name="connsiteY66" fmla="*/ 1509082 h 3427666"/>
                <a:gd name="connsiteX67" fmla="*/ 1294559 w 2979733"/>
                <a:gd name="connsiteY67" fmla="*/ 2426398 h 3427666"/>
                <a:gd name="connsiteX68" fmla="*/ 970709 w 2979733"/>
                <a:gd name="connsiteY68" fmla="*/ 2916935 h 3427666"/>
                <a:gd name="connsiteX69" fmla="*/ 637334 w 2979733"/>
                <a:gd name="connsiteY69" fmla="*/ 3040760 h 3427666"/>
                <a:gd name="connsiteX70" fmla="*/ 156322 w 2979733"/>
                <a:gd name="connsiteY70" fmla="*/ 3107435 h 3427666"/>
                <a:gd name="connsiteX71" fmla="*/ 537322 w 2979733"/>
                <a:gd name="connsiteY71" fmla="*/ 3112197 h 3427666"/>
                <a:gd name="connsiteX72" fmla="*/ 946897 w 2979733"/>
                <a:gd name="connsiteY72" fmla="*/ 2997897 h 3427666"/>
                <a:gd name="connsiteX73" fmla="*/ 1391626 w 2979733"/>
                <a:gd name="connsiteY73" fmla="*/ 2435021 h 3427666"/>
                <a:gd name="connsiteX74" fmla="*/ 1427849 w 2979733"/>
                <a:gd name="connsiteY74" fmla="*/ 1408123 h 3427666"/>
                <a:gd name="connsiteX75" fmla="*/ 1474002 w 2979733"/>
                <a:gd name="connsiteY75" fmla="*/ 1263896 h 3427666"/>
                <a:gd name="connsiteX76" fmla="*/ 1505732 w 2979733"/>
                <a:gd name="connsiteY76" fmla="*/ 1191783 h 3427666"/>
                <a:gd name="connsiteX77" fmla="*/ 1572076 w 2979733"/>
                <a:gd name="connsiteY77" fmla="*/ 1085055 h 3427666"/>
                <a:gd name="connsiteX78" fmla="*/ 1661497 w 2979733"/>
                <a:gd name="connsiteY78" fmla="*/ 1001403 h 3427666"/>
                <a:gd name="connsiteX79" fmla="*/ 1742264 w 2979733"/>
                <a:gd name="connsiteY79" fmla="*/ 900444 h 3427666"/>
                <a:gd name="connsiteX80" fmla="*/ 1782648 w 2979733"/>
                <a:gd name="connsiteY80" fmla="*/ 862945 h 3427666"/>
                <a:gd name="connsiteX81" fmla="*/ 1883607 w 2979733"/>
                <a:gd name="connsiteY81" fmla="*/ 894675 h 3427666"/>
                <a:gd name="connsiteX82" fmla="*/ 2007642 w 2979733"/>
                <a:gd name="connsiteY82" fmla="*/ 961019 h 3427666"/>
                <a:gd name="connsiteX83" fmla="*/ 2163407 w 2979733"/>
                <a:gd name="connsiteY83" fmla="*/ 1036017 h 3427666"/>
                <a:gd name="connsiteX84" fmla="*/ 2183599 w 2979733"/>
                <a:gd name="connsiteY84" fmla="*/ 1050440 h 3427666"/>
                <a:gd name="connsiteX85" fmla="*/ 2284558 w 2979733"/>
                <a:gd name="connsiteY85" fmla="*/ 1136976 h 3427666"/>
                <a:gd name="connsiteX86" fmla="*/ 2437439 w 2979733"/>
                <a:gd name="connsiteY86" fmla="*/ 1252358 h 3427666"/>
                <a:gd name="connsiteX87" fmla="*/ 2535513 w 2979733"/>
                <a:gd name="connsiteY87" fmla="*/ 1330241 h 3427666"/>
                <a:gd name="connsiteX88" fmla="*/ 2581666 w 2979733"/>
                <a:gd name="connsiteY88" fmla="*/ 1396585 h 3427666"/>
                <a:gd name="connsiteX89" fmla="*/ 2537572 w 2979733"/>
                <a:gd name="connsiteY89" fmla="*/ 2483546 h 3427666"/>
                <a:gd name="connsiteX90" fmla="*/ 2232772 w 2979733"/>
                <a:gd name="connsiteY90" fmla="*/ 3078859 h 3427666"/>
                <a:gd name="connsiteX91" fmla="*/ 2137011 w 2979733"/>
                <a:gd name="connsiteY91" fmla="*/ 3427634 h 3427666"/>
                <a:gd name="connsiteX92" fmla="*/ 2304209 w 2979733"/>
                <a:gd name="connsiteY92" fmla="*/ 3059809 h 3427666"/>
                <a:gd name="connsiteX93" fmla="*/ 2585197 w 2979733"/>
                <a:gd name="connsiteY93" fmla="*/ 2593084 h 3427666"/>
                <a:gd name="connsiteX94" fmla="*/ 2661397 w 2979733"/>
                <a:gd name="connsiteY94" fmla="*/ 2054921 h 3427666"/>
                <a:gd name="connsiteX95" fmla="*/ 2671087 w 2979733"/>
                <a:gd name="connsiteY95" fmla="*/ 1537928 h 3427666"/>
                <a:gd name="connsiteX96" fmla="*/ 2653780 w 2979733"/>
                <a:gd name="connsiteY96" fmla="*/ 1448507 h 3427666"/>
                <a:gd name="connsiteX97" fmla="*/ 2665318 w 2979733"/>
                <a:gd name="connsiteY97" fmla="*/ 1370624 h 3427666"/>
                <a:gd name="connsiteX98" fmla="*/ 2823968 w 2979733"/>
                <a:gd name="connsiteY98" fmla="*/ 1385047 h 3427666"/>
                <a:gd name="connsiteX99" fmla="*/ 2927811 w 2979733"/>
                <a:gd name="connsiteY99" fmla="*/ 1425431 h 3427666"/>
                <a:gd name="connsiteX100" fmla="*/ 2979733 w 2979733"/>
                <a:gd name="connsiteY100" fmla="*/ 1442738 h 3427666"/>
                <a:gd name="connsiteX101" fmla="*/ 2973964 w 2979733"/>
                <a:gd name="connsiteY101" fmla="*/ 1292742 h 3427666"/>
                <a:gd name="connsiteX102" fmla="*/ 2959541 w 2979733"/>
                <a:gd name="connsiteY102" fmla="*/ 1197552 h 3427666"/>
                <a:gd name="connsiteX103" fmla="*/ 2763392 w 2979733"/>
                <a:gd name="connsiteY103" fmla="*/ 1160053 h 3427666"/>
                <a:gd name="connsiteX104" fmla="*/ 2607627 w 2979733"/>
                <a:gd name="connsiteY104" fmla="*/ 1099477 h 3427666"/>
                <a:gd name="connsiteX105" fmla="*/ 2472053 w 2979733"/>
                <a:gd name="connsiteY105" fmla="*/ 1010057 h 3427666"/>
                <a:gd name="connsiteX106" fmla="*/ 2350903 w 2979733"/>
                <a:gd name="connsiteY106" fmla="*/ 920636 h 3427666"/>
                <a:gd name="connsiteX107" fmla="*/ 2192253 w 2979733"/>
                <a:gd name="connsiteY107" fmla="*/ 834099 h 3427666"/>
                <a:gd name="connsiteX108" fmla="*/ 2053795 w 2979733"/>
                <a:gd name="connsiteY108" fmla="*/ 756217 h 3427666"/>
                <a:gd name="connsiteX109" fmla="*/ 1981681 w 2979733"/>
                <a:gd name="connsiteY109" fmla="*/ 669681 h 3427666"/>
                <a:gd name="connsiteX110" fmla="*/ 1892260 w 2979733"/>
                <a:gd name="connsiteY110" fmla="*/ 539876 h 3427666"/>
                <a:gd name="connsiteX111" fmla="*/ 1851877 w 2979733"/>
                <a:gd name="connsiteY111" fmla="*/ 366804 h 3427666"/>
                <a:gd name="connsiteX112" fmla="*/ 1814378 w 2979733"/>
                <a:gd name="connsiteY112" fmla="*/ 205269 h 3427666"/>
                <a:gd name="connsiteX113" fmla="*/ 1776879 w 2979733"/>
                <a:gd name="connsiteY113" fmla="*/ 101426 h 3427666"/>
                <a:gd name="connsiteX114" fmla="*/ 1727240 w 2979733"/>
                <a:gd name="connsiteY114" fmla="*/ 0 h 3427666"/>
                <a:gd name="connsiteX0" fmla="*/ 533641 w 2979733"/>
                <a:gd name="connsiteY0" fmla="*/ 972557 h 3427666"/>
                <a:gd name="connsiteX1" fmla="*/ 452874 w 2979733"/>
                <a:gd name="connsiteY1" fmla="*/ 966788 h 3427666"/>
                <a:gd name="connsiteX2" fmla="*/ 380760 w 2979733"/>
                <a:gd name="connsiteY2" fmla="*/ 958135 h 3427666"/>
                <a:gd name="connsiteX3" fmla="*/ 308646 w 2979733"/>
                <a:gd name="connsiteY3" fmla="*/ 929289 h 3427666"/>
                <a:gd name="connsiteX4" fmla="*/ 256725 w 2979733"/>
                <a:gd name="connsiteY4" fmla="*/ 903328 h 3427666"/>
                <a:gd name="connsiteX5" fmla="*/ 204803 w 2979733"/>
                <a:gd name="connsiteY5" fmla="*/ 886021 h 3427666"/>
                <a:gd name="connsiteX6" fmla="*/ 152881 w 2979733"/>
                <a:gd name="connsiteY6" fmla="*/ 857176 h 3427666"/>
                <a:gd name="connsiteX7" fmla="*/ 89421 w 2979733"/>
                <a:gd name="connsiteY7" fmla="*/ 854291 h 3427666"/>
                <a:gd name="connsiteX8" fmla="*/ 54807 w 2979733"/>
                <a:gd name="connsiteY8" fmla="*/ 871598 h 3427666"/>
                <a:gd name="connsiteX9" fmla="*/ 115382 w 2979733"/>
                <a:gd name="connsiteY9" fmla="*/ 920636 h 3427666"/>
                <a:gd name="connsiteX10" fmla="*/ 190380 w 2979733"/>
                <a:gd name="connsiteY10" fmla="*/ 958135 h 3427666"/>
                <a:gd name="connsiteX11" fmla="*/ 294224 w 2979733"/>
                <a:gd name="connsiteY11" fmla="*/ 989865 h 3427666"/>
                <a:gd name="connsiteX12" fmla="*/ 392298 w 2979733"/>
                <a:gd name="connsiteY12" fmla="*/ 1012941 h 3427666"/>
                <a:gd name="connsiteX13" fmla="*/ 470181 w 2979733"/>
                <a:gd name="connsiteY13" fmla="*/ 1027364 h 3427666"/>
                <a:gd name="connsiteX14" fmla="*/ 550948 w 2979733"/>
                <a:gd name="connsiteY14" fmla="*/ 1036017 h 3427666"/>
                <a:gd name="connsiteX15" fmla="*/ 614408 w 2979733"/>
                <a:gd name="connsiteY15" fmla="*/ 1044671 h 3427666"/>
                <a:gd name="connsiteX16" fmla="*/ 695175 w 2979733"/>
                <a:gd name="connsiteY16" fmla="*/ 1064863 h 3427666"/>
                <a:gd name="connsiteX17" fmla="*/ 761520 w 2979733"/>
                <a:gd name="connsiteY17" fmla="*/ 1082170 h 3427666"/>
                <a:gd name="connsiteX18" fmla="*/ 845171 w 2979733"/>
                <a:gd name="connsiteY18" fmla="*/ 1099477 h 3427666"/>
                <a:gd name="connsiteX19" fmla="*/ 882670 w 2979733"/>
                <a:gd name="connsiteY19" fmla="*/ 1116785 h 3427666"/>
                <a:gd name="connsiteX20" fmla="*/ 874017 w 2979733"/>
                <a:gd name="connsiteY20" fmla="*/ 1139861 h 3427666"/>
                <a:gd name="connsiteX21" fmla="*/ 819210 w 2979733"/>
                <a:gd name="connsiteY21" fmla="*/ 1194667 h 3427666"/>
                <a:gd name="connsiteX22" fmla="*/ 775942 w 2979733"/>
                <a:gd name="connsiteY22" fmla="*/ 1255243 h 3427666"/>
                <a:gd name="connsiteX23" fmla="*/ 752866 w 2979733"/>
                <a:gd name="connsiteY23" fmla="*/ 1301395 h 3427666"/>
                <a:gd name="connsiteX24" fmla="*/ 735559 w 2979733"/>
                <a:gd name="connsiteY24" fmla="*/ 1356202 h 3427666"/>
                <a:gd name="connsiteX25" fmla="*/ 700944 w 2979733"/>
                <a:gd name="connsiteY25" fmla="*/ 1413893 h 3427666"/>
                <a:gd name="connsiteX26" fmla="*/ 623062 w 2979733"/>
                <a:gd name="connsiteY26" fmla="*/ 1457161 h 3427666"/>
                <a:gd name="connsiteX27" fmla="*/ 562486 w 2979733"/>
                <a:gd name="connsiteY27" fmla="*/ 1488891 h 3427666"/>
                <a:gd name="connsiteX28" fmla="*/ 490373 w 2979733"/>
                <a:gd name="connsiteY28" fmla="*/ 1520621 h 3427666"/>
                <a:gd name="connsiteX29" fmla="*/ 409605 w 2979733"/>
                <a:gd name="connsiteY29" fmla="*/ 1523505 h 3427666"/>
                <a:gd name="connsiteX30" fmla="*/ 320185 w 2979733"/>
                <a:gd name="connsiteY30" fmla="*/ 1511967 h 3427666"/>
                <a:gd name="connsiteX31" fmla="*/ 216341 w 2979733"/>
                <a:gd name="connsiteY31" fmla="*/ 1477352 h 3427666"/>
                <a:gd name="connsiteX32" fmla="*/ 152881 w 2979733"/>
                <a:gd name="connsiteY32" fmla="*/ 1419662 h 3427666"/>
                <a:gd name="connsiteX33" fmla="*/ 112497 w 2979733"/>
                <a:gd name="connsiteY33" fmla="*/ 1402354 h 3427666"/>
                <a:gd name="connsiteX34" fmla="*/ 37499 w 2979733"/>
                <a:gd name="connsiteY34" fmla="*/ 1399470 h 3427666"/>
                <a:gd name="connsiteX35" fmla="*/ 2885 w 2979733"/>
                <a:gd name="connsiteY35" fmla="*/ 1399470 h 3427666"/>
                <a:gd name="connsiteX36" fmla="*/ 0 w 2979733"/>
                <a:gd name="connsiteY36" fmla="*/ 1442738 h 3427666"/>
                <a:gd name="connsiteX37" fmla="*/ 106728 w 2979733"/>
                <a:gd name="connsiteY37" fmla="*/ 1506198 h 3427666"/>
                <a:gd name="connsiteX38" fmla="*/ 224995 w 2979733"/>
                <a:gd name="connsiteY38" fmla="*/ 1543697 h 3427666"/>
                <a:gd name="connsiteX39" fmla="*/ 297108 w 2979733"/>
                <a:gd name="connsiteY39" fmla="*/ 1572542 h 3427666"/>
                <a:gd name="connsiteX40" fmla="*/ 325954 w 2979733"/>
                <a:gd name="connsiteY40" fmla="*/ 1572542 h 3427666"/>
                <a:gd name="connsiteX41" fmla="*/ 441335 w 2979733"/>
                <a:gd name="connsiteY41" fmla="*/ 1575427 h 3427666"/>
                <a:gd name="connsiteX42" fmla="*/ 478834 w 2979733"/>
                <a:gd name="connsiteY42" fmla="*/ 1575427 h 3427666"/>
                <a:gd name="connsiteX43" fmla="*/ 602870 w 2979733"/>
                <a:gd name="connsiteY43" fmla="*/ 1563889 h 3427666"/>
                <a:gd name="connsiteX44" fmla="*/ 625946 w 2979733"/>
                <a:gd name="connsiteY44" fmla="*/ 1546581 h 3427666"/>
                <a:gd name="connsiteX45" fmla="*/ 666330 w 2979733"/>
                <a:gd name="connsiteY45" fmla="*/ 1520621 h 3427666"/>
                <a:gd name="connsiteX46" fmla="*/ 686521 w 2979733"/>
                <a:gd name="connsiteY46" fmla="*/ 1503313 h 3427666"/>
                <a:gd name="connsiteX47" fmla="*/ 695175 w 2979733"/>
                <a:gd name="connsiteY47" fmla="*/ 1497544 h 3427666"/>
                <a:gd name="connsiteX48" fmla="*/ 721136 w 2979733"/>
                <a:gd name="connsiteY48" fmla="*/ 1468699 h 3427666"/>
                <a:gd name="connsiteX49" fmla="*/ 804788 w 2979733"/>
                <a:gd name="connsiteY49" fmla="*/ 1364855 h 3427666"/>
                <a:gd name="connsiteX50" fmla="*/ 848056 w 2979733"/>
                <a:gd name="connsiteY50" fmla="*/ 1255243 h 3427666"/>
                <a:gd name="connsiteX51" fmla="*/ 891324 w 2979733"/>
                <a:gd name="connsiteY51" fmla="*/ 1214859 h 3427666"/>
                <a:gd name="connsiteX52" fmla="*/ 925938 w 2979733"/>
                <a:gd name="connsiteY52" fmla="*/ 1191783 h 3427666"/>
                <a:gd name="connsiteX53" fmla="*/ 972091 w 2979733"/>
                <a:gd name="connsiteY53" fmla="*/ 1160053 h 3427666"/>
                <a:gd name="connsiteX54" fmla="*/ 1075935 w 2979733"/>
                <a:gd name="connsiteY54" fmla="*/ 1148515 h 3427666"/>
                <a:gd name="connsiteX55" fmla="*/ 1191316 w 2979733"/>
                <a:gd name="connsiteY55" fmla="*/ 1139861 h 3427666"/>
                <a:gd name="connsiteX56" fmla="*/ 1312467 w 2979733"/>
                <a:gd name="connsiteY56" fmla="*/ 1119669 h 3427666"/>
                <a:gd name="connsiteX57" fmla="*/ 1384581 w 2979733"/>
                <a:gd name="connsiteY57" fmla="*/ 1076401 h 3427666"/>
                <a:gd name="connsiteX58" fmla="*/ 1485540 w 2979733"/>
                <a:gd name="connsiteY58" fmla="*/ 1015826 h 3427666"/>
                <a:gd name="connsiteX59" fmla="*/ 1566307 w 2979733"/>
                <a:gd name="connsiteY59" fmla="*/ 958135 h 3427666"/>
                <a:gd name="connsiteX60" fmla="*/ 1603806 w 2979733"/>
                <a:gd name="connsiteY60" fmla="*/ 935058 h 3427666"/>
                <a:gd name="connsiteX61" fmla="*/ 1621113 w 2979733"/>
                <a:gd name="connsiteY61" fmla="*/ 963904 h 3427666"/>
                <a:gd name="connsiteX62" fmla="*/ 1540346 w 2979733"/>
                <a:gd name="connsiteY62" fmla="*/ 1012941 h 3427666"/>
                <a:gd name="connsiteX63" fmla="*/ 1456694 w 2979733"/>
                <a:gd name="connsiteY63" fmla="*/ 1148515 h 3427666"/>
                <a:gd name="connsiteX64" fmla="*/ 1401888 w 2979733"/>
                <a:gd name="connsiteY64" fmla="*/ 1261012 h 3427666"/>
                <a:gd name="connsiteX65" fmla="*/ 1355735 w 2979733"/>
                <a:gd name="connsiteY65" fmla="*/ 1405239 h 3427666"/>
                <a:gd name="connsiteX66" fmla="*/ 1375927 w 2979733"/>
                <a:gd name="connsiteY66" fmla="*/ 1509082 h 3427666"/>
                <a:gd name="connsiteX67" fmla="*/ 1294559 w 2979733"/>
                <a:gd name="connsiteY67" fmla="*/ 2426398 h 3427666"/>
                <a:gd name="connsiteX68" fmla="*/ 970709 w 2979733"/>
                <a:gd name="connsiteY68" fmla="*/ 2916935 h 3427666"/>
                <a:gd name="connsiteX69" fmla="*/ 637334 w 2979733"/>
                <a:gd name="connsiteY69" fmla="*/ 3040760 h 3427666"/>
                <a:gd name="connsiteX70" fmla="*/ 156322 w 2979733"/>
                <a:gd name="connsiteY70" fmla="*/ 3107435 h 3427666"/>
                <a:gd name="connsiteX71" fmla="*/ 537322 w 2979733"/>
                <a:gd name="connsiteY71" fmla="*/ 3112197 h 3427666"/>
                <a:gd name="connsiteX72" fmla="*/ 946897 w 2979733"/>
                <a:gd name="connsiteY72" fmla="*/ 2997897 h 3427666"/>
                <a:gd name="connsiteX73" fmla="*/ 1391626 w 2979733"/>
                <a:gd name="connsiteY73" fmla="*/ 2435021 h 3427666"/>
                <a:gd name="connsiteX74" fmla="*/ 1427849 w 2979733"/>
                <a:gd name="connsiteY74" fmla="*/ 1408123 h 3427666"/>
                <a:gd name="connsiteX75" fmla="*/ 1474002 w 2979733"/>
                <a:gd name="connsiteY75" fmla="*/ 1263896 h 3427666"/>
                <a:gd name="connsiteX76" fmla="*/ 1505732 w 2979733"/>
                <a:gd name="connsiteY76" fmla="*/ 1191783 h 3427666"/>
                <a:gd name="connsiteX77" fmla="*/ 1572076 w 2979733"/>
                <a:gd name="connsiteY77" fmla="*/ 1085055 h 3427666"/>
                <a:gd name="connsiteX78" fmla="*/ 1661497 w 2979733"/>
                <a:gd name="connsiteY78" fmla="*/ 1001403 h 3427666"/>
                <a:gd name="connsiteX79" fmla="*/ 1742264 w 2979733"/>
                <a:gd name="connsiteY79" fmla="*/ 900444 h 3427666"/>
                <a:gd name="connsiteX80" fmla="*/ 1782648 w 2979733"/>
                <a:gd name="connsiteY80" fmla="*/ 862945 h 3427666"/>
                <a:gd name="connsiteX81" fmla="*/ 1883607 w 2979733"/>
                <a:gd name="connsiteY81" fmla="*/ 894675 h 3427666"/>
                <a:gd name="connsiteX82" fmla="*/ 2007642 w 2979733"/>
                <a:gd name="connsiteY82" fmla="*/ 961019 h 3427666"/>
                <a:gd name="connsiteX83" fmla="*/ 2163407 w 2979733"/>
                <a:gd name="connsiteY83" fmla="*/ 1036017 h 3427666"/>
                <a:gd name="connsiteX84" fmla="*/ 2183599 w 2979733"/>
                <a:gd name="connsiteY84" fmla="*/ 1050440 h 3427666"/>
                <a:gd name="connsiteX85" fmla="*/ 2284558 w 2979733"/>
                <a:gd name="connsiteY85" fmla="*/ 1136976 h 3427666"/>
                <a:gd name="connsiteX86" fmla="*/ 2437439 w 2979733"/>
                <a:gd name="connsiteY86" fmla="*/ 1252358 h 3427666"/>
                <a:gd name="connsiteX87" fmla="*/ 2535513 w 2979733"/>
                <a:gd name="connsiteY87" fmla="*/ 1330241 h 3427666"/>
                <a:gd name="connsiteX88" fmla="*/ 2581666 w 2979733"/>
                <a:gd name="connsiteY88" fmla="*/ 1396585 h 3427666"/>
                <a:gd name="connsiteX89" fmla="*/ 2537572 w 2979733"/>
                <a:gd name="connsiteY89" fmla="*/ 2483546 h 3427666"/>
                <a:gd name="connsiteX90" fmla="*/ 2232772 w 2979733"/>
                <a:gd name="connsiteY90" fmla="*/ 3078859 h 3427666"/>
                <a:gd name="connsiteX91" fmla="*/ 2137011 w 2979733"/>
                <a:gd name="connsiteY91" fmla="*/ 3427634 h 3427666"/>
                <a:gd name="connsiteX92" fmla="*/ 2304209 w 2979733"/>
                <a:gd name="connsiteY92" fmla="*/ 3059809 h 3427666"/>
                <a:gd name="connsiteX93" fmla="*/ 2585197 w 2979733"/>
                <a:gd name="connsiteY93" fmla="*/ 2593084 h 3427666"/>
                <a:gd name="connsiteX94" fmla="*/ 2661397 w 2979733"/>
                <a:gd name="connsiteY94" fmla="*/ 2054921 h 3427666"/>
                <a:gd name="connsiteX95" fmla="*/ 2670922 w 2979733"/>
                <a:gd name="connsiteY95" fmla="*/ 1759646 h 3427666"/>
                <a:gd name="connsiteX96" fmla="*/ 2671087 w 2979733"/>
                <a:gd name="connsiteY96" fmla="*/ 1537928 h 3427666"/>
                <a:gd name="connsiteX97" fmla="*/ 2653780 w 2979733"/>
                <a:gd name="connsiteY97" fmla="*/ 1448507 h 3427666"/>
                <a:gd name="connsiteX98" fmla="*/ 2665318 w 2979733"/>
                <a:gd name="connsiteY98" fmla="*/ 1370624 h 3427666"/>
                <a:gd name="connsiteX99" fmla="*/ 2823968 w 2979733"/>
                <a:gd name="connsiteY99" fmla="*/ 1385047 h 3427666"/>
                <a:gd name="connsiteX100" fmla="*/ 2927811 w 2979733"/>
                <a:gd name="connsiteY100" fmla="*/ 1425431 h 3427666"/>
                <a:gd name="connsiteX101" fmla="*/ 2979733 w 2979733"/>
                <a:gd name="connsiteY101" fmla="*/ 1442738 h 3427666"/>
                <a:gd name="connsiteX102" fmla="*/ 2973964 w 2979733"/>
                <a:gd name="connsiteY102" fmla="*/ 1292742 h 3427666"/>
                <a:gd name="connsiteX103" fmla="*/ 2959541 w 2979733"/>
                <a:gd name="connsiteY103" fmla="*/ 1197552 h 3427666"/>
                <a:gd name="connsiteX104" fmla="*/ 2763392 w 2979733"/>
                <a:gd name="connsiteY104" fmla="*/ 1160053 h 3427666"/>
                <a:gd name="connsiteX105" fmla="*/ 2607627 w 2979733"/>
                <a:gd name="connsiteY105" fmla="*/ 1099477 h 3427666"/>
                <a:gd name="connsiteX106" fmla="*/ 2472053 w 2979733"/>
                <a:gd name="connsiteY106" fmla="*/ 1010057 h 3427666"/>
                <a:gd name="connsiteX107" fmla="*/ 2350903 w 2979733"/>
                <a:gd name="connsiteY107" fmla="*/ 920636 h 3427666"/>
                <a:gd name="connsiteX108" fmla="*/ 2192253 w 2979733"/>
                <a:gd name="connsiteY108" fmla="*/ 834099 h 3427666"/>
                <a:gd name="connsiteX109" fmla="*/ 2053795 w 2979733"/>
                <a:gd name="connsiteY109" fmla="*/ 756217 h 3427666"/>
                <a:gd name="connsiteX110" fmla="*/ 1981681 w 2979733"/>
                <a:gd name="connsiteY110" fmla="*/ 669681 h 3427666"/>
                <a:gd name="connsiteX111" fmla="*/ 1892260 w 2979733"/>
                <a:gd name="connsiteY111" fmla="*/ 539876 h 3427666"/>
                <a:gd name="connsiteX112" fmla="*/ 1851877 w 2979733"/>
                <a:gd name="connsiteY112" fmla="*/ 366804 h 3427666"/>
                <a:gd name="connsiteX113" fmla="*/ 1814378 w 2979733"/>
                <a:gd name="connsiteY113" fmla="*/ 205269 h 3427666"/>
                <a:gd name="connsiteX114" fmla="*/ 1776879 w 2979733"/>
                <a:gd name="connsiteY114" fmla="*/ 101426 h 3427666"/>
                <a:gd name="connsiteX115" fmla="*/ 1727240 w 2979733"/>
                <a:gd name="connsiteY115" fmla="*/ 0 h 3427666"/>
                <a:gd name="connsiteX0" fmla="*/ 533641 w 2979733"/>
                <a:gd name="connsiteY0" fmla="*/ 972557 h 3427666"/>
                <a:gd name="connsiteX1" fmla="*/ 452874 w 2979733"/>
                <a:gd name="connsiteY1" fmla="*/ 966788 h 3427666"/>
                <a:gd name="connsiteX2" fmla="*/ 380760 w 2979733"/>
                <a:gd name="connsiteY2" fmla="*/ 958135 h 3427666"/>
                <a:gd name="connsiteX3" fmla="*/ 308646 w 2979733"/>
                <a:gd name="connsiteY3" fmla="*/ 929289 h 3427666"/>
                <a:gd name="connsiteX4" fmla="*/ 256725 w 2979733"/>
                <a:gd name="connsiteY4" fmla="*/ 903328 h 3427666"/>
                <a:gd name="connsiteX5" fmla="*/ 204803 w 2979733"/>
                <a:gd name="connsiteY5" fmla="*/ 886021 h 3427666"/>
                <a:gd name="connsiteX6" fmla="*/ 152881 w 2979733"/>
                <a:gd name="connsiteY6" fmla="*/ 857176 h 3427666"/>
                <a:gd name="connsiteX7" fmla="*/ 89421 w 2979733"/>
                <a:gd name="connsiteY7" fmla="*/ 854291 h 3427666"/>
                <a:gd name="connsiteX8" fmla="*/ 54807 w 2979733"/>
                <a:gd name="connsiteY8" fmla="*/ 871598 h 3427666"/>
                <a:gd name="connsiteX9" fmla="*/ 115382 w 2979733"/>
                <a:gd name="connsiteY9" fmla="*/ 920636 h 3427666"/>
                <a:gd name="connsiteX10" fmla="*/ 190380 w 2979733"/>
                <a:gd name="connsiteY10" fmla="*/ 958135 h 3427666"/>
                <a:gd name="connsiteX11" fmla="*/ 294224 w 2979733"/>
                <a:gd name="connsiteY11" fmla="*/ 989865 h 3427666"/>
                <a:gd name="connsiteX12" fmla="*/ 392298 w 2979733"/>
                <a:gd name="connsiteY12" fmla="*/ 1012941 h 3427666"/>
                <a:gd name="connsiteX13" fmla="*/ 470181 w 2979733"/>
                <a:gd name="connsiteY13" fmla="*/ 1027364 h 3427666"/>
                <a:gd name="connsiteX14" fmla="*/ 550948 w 2979733"/>
                <a:gd name="connsiteY14" fmla="*/ 1036017 h 3427666"/>
                <a:gd name="connsiteX15" fmla="*/ 614408 w 2979733"/>
                <a:gd name="connsiteY15" fmla="*/ 1044671 h 3427666"/>
                <a:gd name="connsiteX16" fmla="*/ 695175 w 2979733"/>
                <a:gd name="connsiteY16" fmla="*/ 1064863 h 3427666"/>
                <a:gd name="connsiteX17" fmla="*/ 761520 w 2979733"/>
                <a:gd name="connsiteY17" fmla="*/ 1082170 h 3427666"/>
                <a:gd name="connsiteX18" fmla="*/ 845171 w 2979733"/>
                <a:gd name="connsiteY18" fmla="*/ 1099477 h 3427666"/>
                <a:gd name="connsiteX19" fmla="*/ 882670 w 2979733"/>
                <a:gd name="connsiteY19" fmla="*/ 1116785 h 3427666"/>
                <a:gd name="connsiteX20" fmla="*/ 874017 w 2979733"/>
                <a:gd name="connsiteY20" fmla="*/ 1139861 h 3427666"/>
                <a:gd name="connsiteX21" fmla="*/ 819210 w 2979733"/>
                <a:gd name="connsiteY21" fmla="*/ 1194667 h 3427666"/>
                <a:gd name="connsiteX22" fmla="*/ 775942 w 2979733"/>
                <a:gd name="connsiteY22" fmla="*/ 1255243 h 3427666"/>
                <a:gd name="connsiteX23" fmla="*/ 752866 w 2979733"/>
                <a:gd name="connsiteY23" fmla="*/ 1301395 h 3427666"/>
                <a:gd name="connsiteX24" fmla="*/ 735559 w 2979733"/>
                <a:gd name="connsiteY24" fmla="*/ 1356202 h 3427666"/>
                <a:gd name="connsiteX25" fmla="*/ 700944 w 2979733"/>
                <a:gd name="connsiteY25" fmla="*/ 1413893 h 3427666"/>
                <a:gd name="connsiteX26" fmla="*/ 623062 w 2979733"/>
                <a:gd name="connsiteY26" fmla="*/ 1457161 h 3427666"/>
                <a:gd name="connsiteX27" fmla="*/ 562486 w 2979733"/>
                <a:gd name="connsiteY27" fmla="*/ 1488891 h 3427666"/>
                <a:gd name="connsiteX28" fmla="*/ 490373 w 2979733"/>
                <a:gd name="connsiteY28" fmla="*/ 1520621 h 3427666"/>
                <a:gd name="connsiteX29" fmla="*/ 409605 w 2979733"/>
                <a:gd name="connsiteY29" fmla="*/ 1523505 h 3427666"/>
                <a:gd name="connsiteX30" fmla="*/ 320185 w 2979733"/>
                <a:gd name="connsiteY30" fmla="*/ 1511967 h 3427666"/>
                <a:gd name="connsiteX31" fmla="*/ 216341 w 2979733"/>
                <a:gd name="connsiteY31" fmla="*/ 1477352 h 3427666"/>
                <a:gd name="connsiteX32" fmla="*/ 152881 w 2979733"/>
                <a:gd name="connsiteY32" fmla="*/ 1419662 h 3427666"/>
                <a:gd name="connsiteX33" fmla="*/ 112497 w 2979733"/>
                <a:gd name="connsiteY33" fmla="*/ 1402354 h 3427666"/>
                <a:gd name="connsiteX34" fmla="*/ 37499 w 2979733"/>
                <a:gd name="connsiteY34" fmla="*/ 1399470 h 3427666"/>
                <a:gd name="connsiteX35" fmla="*/ 2885 w 2979733"/>
                <a:gd name="connsiteY35" fmla="*/ 1399470 h 3427666"/>
                <a:gd name="connsiteX36" fmla="*/ 0 w 2979733"/>
                <a:gd name="connsiteY36" fmla="*/ 1442738 h 3427666"/>
                <a:gd name="connsiteX37" fmla="*/ 106728 w 2979733"/>
                <a:gd name="connsiteY37" fmla="*/ 1506198 h 3427666"/>
                <a:gd name="connsiteX38" fmla="*/ 224995 w 2979733"/>
                <a:gd name="connsiteY38" fmla="*/ 1543697 h 3427666"/>
                <a:gd name="connsiteX39" fmla="*/ 297108 w 2979733"/>
                <a:gd name="connsiteY39" fmla="*/ 1572542 h 3427666"/>
                <a:gd name="connsiteX40" fmla="*/ 325954 w 2979733"/>
                <a:gd name="connsiteY40" fmla="*/ 1572542 h 3427666"/>
                <a:gd name="connsiteX41" fmla="*/ 441335 w 2979733"/>
                <a:gd name="connsiteY41" fmla="*/ 1575427 h 3427666"/>
                <a:gd name="connsiteX42" fmla="*/ 478834 w 2979733"/>
                <a:gd name="connsiteY42" fmla="*/ 1575427 h 3427666"/>
                <a:gd name="connsiteX43" fmla="*/ 602870 w 2979733"/>
                <a:gd name="connsiteY43" fmla="*/ 1563889 h 3427666"/>
                <a:gd name="connsiteX44" fmla="*/ 625946 w 2979733"/>
                <a:gd name="connsiteY44" fmla="*/ 1546581 h 3427666"/>
                <a:gd name="connsiteX45" fmla="*/ 666330 w 2979733"/>
                <a:gd name="connsiteY45" fmla="*/ 1520621 h 3427666"/>
                <a:gd name="connsiteX46" fmla="*/ 686521 w 2979733"/>
                <a:gd name="connsiteY46" fmla="*/ 1503313 h 3427666"/>
                <a:gd name="connsiteX47" fmla="*/ 695175 w 2979733"/>
                <a:gd name="connsiteY47" fmla="*/ 1497544 h 3427666"/>
                <a:gd name="connsiteX48" fmla="*/ 721136 w 2979733"/>
                <a:gd name="connsiteY48" fmla="*/ 1468699 h 3427666"/>
                <a:gd name="connsiteX49" fmla="*/ 804788 w 2979733"/>
                <a:gd name="connsiteY49" fmla="*/ 1364855 h 3427666"/>
                <a:gd name="connsiteX50" fmla="*/ 848056 w 2979733"/>
                <a:gd name="connsiteY50" fmla="*/ 1255243 h 3427666"/>
                <a:gd name="connsiteX51" fmla="*/ 891324 w 2979733"/>
                <a:gd name="connsiteY51" fmla="*/ 1214859 h 3427666"/>
                <a:gd name="connsiteX52" fmla="*/ 925938 w 2979733"/>
                <a:gd name="connsiteY52" fmla="*/ 1191783 h 3427666"/>
                <a:gd name="connsiteX53" fmla="*/ 972091 w 2979733"/>
                <a:gd name="connsiteY53" fmla="*/ 1160053 h 3427666"/>
                <a:gd name="connsiteX54" fmla="*/ 1075935 w 2979733"/>
                <a:gd name="connsiteY54" fmla="*/ 1148515 h 3427666"/>
                <a:gd name="connsiteX55" fmla="*/ 1191316 w 2979733"/>
                <a:gd name="connsiteY55" fmla="*/ 1139861 h 3427666"/>
                <a:gd name="connsiteX56" fmla="*/ 1312467 w 2979733"/>
                <a:gd name="connsiteY56" fmla="*/ 1119669 h 3427666"/>
                <a:gd name="connsiteX57" fmla="*/ 1384581 w 2979733"/>
                <a:gd name="connsiteY57" fmla="*/ 1076401 h 3427666"/>
                <a:gd name="connsiteX58" fmla="*/ 1485540 w 2979733"/>
                <a:gd name="connsiteY58" fmla="*/ 1015826 h 3427666"/>
                <a:gd name="connsiteX59" fmla="*/ 1566307 w 2979733"/>
                <a:gd name="connsiteY59" fmla="*/ 958135 h 3427666"/>
                <a:gd name="connsiteX60" fmla="*/ 1603806 w 2979733"/>
                <a:gd name="connsiteY60" fmla="*/ 935058 h 3427666"/>
                <a:gd name="connsiteX61" fmla="*/ 1621113 w 2979733"/>
                <a:gd name="connsiteY61" fmla="*/ 963904 h 3427666"/>
                <a:gd name="connsiteX62" fmla="*/ 1540346 w 2979733"/>
                <a:gd name="connsiteY62" fmla="*/ 1012941 h 3427666"/>
                <a:gd name="connsiteX63" fmla="*/ 1456694 w 2979733"/>
                <a:gd name="connsiteY63" fmla="*/ 1148515 h 3427666"/>
                <a:gd name="connsiteX64" fmla="*/ 1401888 w 2979733"/>
                <a:gd name="connsiteY64" fmla="*/ 1261012 h 3427666"/>
                <a:gd name="connsiteX65" fmla="*/ 1355735 w 2979733"/>
                <a:gd name="connsiteY65" fmla="*/ 1405239 h 3427666"/>
                <a:gd name="connsiteX66" fmla="*/ 1375927 w 2979733"/>
                <a:gd name="connsiteY66" fmla="*/ 1509082 h 3427666"/>
                <a:gd name="connsiteX67" fmla="*/ 1294559 w 2979733"/>
                <a:gd name="connsiteY67" fmla="*/ 2426398 h 3427666"/>
                <a:gd name="connsiteX68" fmla="*/ 970709 w 2979733"/>
                <a:gd name="connsiteY68" fmla="*/ 2916935 h 3427666"/>
                <a:gd name="connsiteX69" fmla="*/ 637334 w 2979733"/>
                <a:gd name="connsiteY69" fmla="*/ 3040760 h 3427666"/>
                <a:gd name="connsiteX70" fmla="*/ 156322 w 2979733"/>
                <a:gd name="connsiteY70" fmla="*/ 3107435 h 3427666"/>
                <a:gd name="connsiteX71" fmla="*/ 537322 w 2979733"/>
                <a:gd name="connsiteY71" fmla="*/ 3112197 h 3427666"/>
                <a:gd name="connsiteX72" fmla="*/ 946897 w 2979733"/>
                <a:gd name="connsiteY72" fmla="*/ 2997897 h 3427666"/>
                <a:gd name="connsiteX73" fmla="*/ 1391626 w 2979733"/>
                <a:gd name="connsiteY73" fmla="*/ 2435021 h 3427666"/>
                <a:gd name="connsiteX74" fmla="*/ 1427849 w 2979733"/>
                <a:gd name="connsiteY74" fmla="*/ 1408123 h 3427666"/>
                <a:gd name="connsiteX75" fmla="*/ 1474002 w 2979733"/>
                <a:gd name="connsiteY75" fmla="*/ 1263896 h 3427666"/>
                <a:gd name="connsiteX76" fmla="*/ 1505732 w 2979733"/>
                <a:gd name="connsiteY76" fmla="*/ 1191783 h 3427666"/>
                <a:gd name="connsiteX77" fmla="*/ 1572076 w 2979733"/>
                <a:gd name="connsiteY77" fmla="*/ 1085055 h 3427666"/>
                <a:gd name="connsiteX78" fmla="*/ 1661497 w 2979733"/>
                <a:gd name="connsiteY78" fmla="*/ 1001403 h 3427666"/>
                <a:gd name="connsiteX79" fmla="*/ 1742264 w 2979733"/>
                <a:gd name="connsiteY79" fmla="*/ 900444 h 3427666"/>
                <a:gd name="connsiteX80" fmla="*/ 1782648 w 2979733"/>
                <a:gd name="connsiteY80" fmla="*/ 862945 h 3427666"/>
                <a:gd name="connsiteX81" fmla="*/ 1883607 w 2979733"/>
                <a:gd name="connsiteY81" fmla="*/ 894675 h 3427666"/>
                <a:gd name="connsiteX82" fmla="*/ 2007642 w 2979733"/>
                <a:gd name="connsiteY82" fmla="*/ 961019 h 3427666"/>
                <a:gd name="connsiteX83" fmla="*/ 2163407 w 2979733"/>
                <a:gd name="connsiteY83" fmla="*/ 1036017 h 3427666"/>
                <a:gd name="connsiteX84" fmla="*/ 2183599 w 2979733"/>
                <a:gd name="connsiteY84" fmla="*/ 1050440 h 3427666"/>
                <a:gd name="connsiteX85" fmla="*/ 2284558 w 2979733"/>
                <a:gd name="connsiteY85" fmla="*/ 1136976 h 3427666"/>
                <a:gd name="connsiteX86" fmla="*/ 2437439 w 2979733"/>
                <a:gd name="connsiteY86" fmla="*/ 1252358 h 3427666"/>
                <a:gd name="connsiteX87" fmla="*/ 2535513 w 2979733"/>
                <a:gd name="connsiteY87" fmla="*/ 1330241 h 3427666"/>
                <a:gd name="connsiteX88" fmla="*/ 2581666 w 2979733"/>
                <a:gd name="connsiteY88" fmla="*/ 1396585 h 3427666"/>
                <a:gd name="connsiteX89" fmla="*/ 2537572 w 2979733"/>
                <a:gd name="connsiteY89" fmla="*/ 2483546 h 3427666"/>
                <a:gd name="connsiteX90" fmla="*/ 2232772 w 2979733"/>
                <a:gd name="connsiteY90" fmla="*/ 3078859 h 3427666"/>
                <a:gd name="connsiteX91" fmla="*/ 2137011 w 2979733"/>
                <a:gd name="connsiteY91" fmla="*/ 3427634 h 3427666"/>
                <a:gd name="connsiteX92" fmla="*/ 2304209 w 2979733"/>
                <a:gd name="connsiteY92" fmla="*/ 3059809 h 3427666"/>
                <a:gd name="connsiteX93" fmla="*/ 2585197 w 2979733"/>
                <a:gd name="connsiteY93" fmla="*/ 2593084 h 3427666"/>
                <a:gd name="connsiteX94" fmla="*/ 2661397 w 2979733"/>
                <a:gd name="connsiteY94" fmla="*/ 2054921 h 3427666"/>
                <a:gd name="connsiteX95" fmla="*/ 2713784 w 2979733"/>
                <a:gd name="connsiteY95" fmla="*/ 1769171 h 3427666"/>
                <a:gd name="connsiteX96" fmla="*/ 2671087 w 2979733"/>
                <a:gd name="connsiteY96" fmla="*/ 1537928 h 3427666"/>
                <a:gd name="connsiteX97" fmla="*/ 2653780 w 2979733"/>
                <a:gd name="connsiteY97" fmla="*/ 1448507 h 3427666"/>
                <a:gd name="connsiteX98" fmla="*/ 2665318 w 2979733"/>
                <a:gd name="connsiteY98" fmla="*/ 1370624 h 3427666"/>
                <a:gd name="connsiteX99" fmla="*/ 2823968 w 2979733"/>
                <a:gd name="connsiteY99" fmla="*/ 1385047 h 3427666"/>
                <a:gd name="connsiteX100" fmla="*/ 2927811 w 2979733"/>
                <a:gd name="connsiteY100" fmla="*/ 1425431 h 3427666"/>
                <a:gd name="connsiteX101" fmla="*/ 2979733 w 2979733"/>
                <a:gd name="connsiteY101" fmla="*/ 1442738 h 3427666"/>
                <a:gd name="connsiteX102" fmla="*/ 2973964 w 2979733"/>
                <a:gd name="connsiteY102" fmla="*/ 1292742 h 3427666"/>
                <a:gd name="connsiteX103" fmla="*/ 2959541 w 2979733"/>
                <a:gd name="connsiteY103" fmla="*/ 1197552 h 3427666"/>
                <a:gd name="connsiteX104" fmla="*/ 2763392 w 2979733"/>
                <a:gd name="connsiteY104" fmla="*/ 1160053 h 3427666"/>
                <a:gd name="connsiteX105" fmla="*/ 2607627 w 2979733"/>
                <a:gd name="connsiteY105" fmla="*/ 1099477 h 3427666"/>
                <a:gd name="connsiteX106" fmla="*/ 2472053 w 2979733"/>
                <a:gd name="connsiteY106" fmla="*/ 1010057 h 3427666"/>
                <a:gd name="connsiteX107" fmla="*/ 2350903 w 2979733"/>
                <a:gd name="connsiteY107" fmla="*/ 920636 h 3427666"/>
                <a:gd name="connsiteX108" fmla="*/ 2192253 w 2979733"/>
                <a:gd name="connsiteY108" fmla="*/ 834099 h 3427666"/>
                <a:gd name="connsiteX109" fmla="*/ 2053795 w 2979733"/>
                <a:gd name="connsiteY109" fmla="*/ 756217 h 3427666"/>
                <a:gd name="connsiteX110" fmla="*/ 1981681 w 2979733"/>
                <a:gd name="connsiteY110" fmla="*/ 669681 h 3427666"/>
                <a:gd name="connsiteX111" fmla="*/ 1892260 w 2979733"/>
                <a:gd name="connsiteY111" fmla="*/ 539876 h 3427666"/>
                <a:gd name="connsiteX112" fmla="*/ 1851877 w 2979733"/>
                <a:gd name="connsiteY112" fmla="*/ 366804 h 3427666"/>
                <a:gd name="connsiteX113" fmla="*/ 1814378 w 2979733"/>
                <a:gd name="connsiteY113" fmla="*/ 205269 h 3427666"/>
                <a:gd name="connsiteX114" fmla="*/ 1776879 w 2979733"/>
                <a:gd name="connsiteY114" fmla="*/ 101426 h 3427666"/>
                <a:gd name="connsiteX115" fmla="*/ 1727240 w 2979733"/>
                <a:gd name="connsiteY115" fmla="*/ 0 h 3427666"/>
                <a:gd name="connsiteX0" fmla="*/ 533641 w 2979733"/>
                <a:gd name="connsiteY0" fmla="*/ 972557 h 3427666"/>
                <a:gd name="connsiteX1" fmla="*/ 452874 w 2979733"/>
                <a:gd name="connsiteY1" fmla="*/ 966788 h 3427666"/>
                <a:gd name="connsiteX2" fmla="*/ 380760 w 2979733"/>
                <a:gd name="connsiteY2" fmla="*/ 958135 h 3427666"/>
                <a:gd name="connsiteX3" fmla="*/ 308646 w 2979733"/>
                <a:gd name="connsiteY3" fmla="*/ 929289 h 3427666"/>
                <a:gd name="connsiteX4" fmla="*/ 256725 w 2979733"/>
                <a:gd name="connsiteY4" fmla="*/ 903328 h 3427666"/>
                <a:gd name="connsiteX5" fmla="*/ 204803 w 2979733"/>
                <a:gd name="connsiteY5" fmla="*/ 886021 h 3427666"/>
                <a:gd name="connsiteX6" fmla="*/ 152881 w 2979733"/>
                <a:gd name="connsiteY6" fmla="*/ 857176 h 3427666"/>
                <a:gd name="connsiteX7" fmla="*/ 89421 w 2979733"/>
                <a:gd name="connsiteY7" fmla="*/ 854291 h 3427666"/>
                <a:gd name="connsiteX8" fmla="*/ 54807 w 2979733"/>
                <a:gd name="connsiteY8" fmla="*/ 871598 h 3427666"/>
                <a:gd name="connsiteX9" fmla="*/ 115382 w 2979733"/>
                <a:gd name="connsiteY9" fmla="*/ 920636 h 3427666"/>
                <a:gd name="connsiteX10" fmla="*/ 190380 w 2979733"/>
                <a:gd name="connsiteY10" fmla="*/ 958135 h 3427666"/>
                <a:gd name="connsiteX11" fmla="*/ 294224 w 2979733"/>
                <a:gd name="connsiteY11" fmla="*/ 989865 h 3427666"/>
                <a:gd name="connsiteX12" fmla="*/ 392298 w 2979733"/>
                <a:gd name="connsiteY12" fmla="*/ 1012941 h 3427666"/>
                <a:gd name="connsiteX13" fmla="*/ 470181 w 2979733"/>
                <a:gd name="connsiteY13" fmla="*/ 1027364 h 3427666"/>
                <a:gd name="connsiteX14" fmla="*/ 550948 w 2979733"/>
                <a:gd name="connsiteY14" fmla="*/ 1036017 h 3427666"/>
                <a:gd name="connsiteX15" fmla="*/ 614408 w 2979733"/>
                <a:gd name="connsiteY15" fmla="*/ 1044671 h 3427666"/>
                <a:gd name="connsiteX16" fmla="*/ 695175 w 2979733"/>
                <a:gd name="connsiteY16" fmla="*/ 1064863 h 3427666"/>
                <a:gd name="connsiteX17" fmla="*/ 761520 w 2979733"/>
                <a:gd name="connsiteY17" fmla="*/ 1082170 h 3427666"/>
                <a:gd name="connsiteX18" fmla="*/ 845171 w 2979733"/>
                <a:gd name="connsiteY18" fmla="*/ 1099477 h 3427666"/>
                <a:gd name="connsiteX19" fmla="*/ 882670 w 2979733"/>
                <a:gd name="connsiteY19" fmla="*/ 1116785 h 3427666"/>
                <a:gd name="connsiteX20" fmla="*/ 874017 w 2979733"/>
                <a:gd name="connsiteY20" fmla="*/ 1139861 h 3427666"/>
                <a:gd name="connsiteX21" fmla="*/ 819210 w 2979733"/>
                <a:gd name="connsiteY21" fmla="*/ 1194667 h 3427666"/>
                <a:gd name="connsiteX22" fmla="*/ 775942 w 2979733"/>
                <a:gd name="connsiteY22" fmla="*/ 1255243 h 3427666"/>
                <a:gd name="connsiteX23" fmla="*/ 752866 w 2979733"/>
                <a:gd name="connsiteY23" fmla="*/ 1301395 h 3427666"/>
                <a:gd name="connsiteX24" fmla="*/ 735559 w 2979733"/>
                <a:gd name="connsiteY24" fmla="*/ 1356202 h 3427666"/>
                <a:gd name="connsiteX25" fmla="*/ 700944 w 2979733"/>
                <a:gd name="connsiteY25" fmla="*/ 1413893 h 3427666"/>
                <a:gd name="connsiteX26" fmla="*/ 623062 w 2979733"/>
                <a:gd name="connsiteY26" fmla="*/ 1457161 h 3427666"/>
                <a:gd name="connsiteX27" fmla="*/ 562486 w 2979733"/>
                <a:gd name="connsiteY27" fmla="*/ 1488891 h 3427666"/>
                <a:gd name="connsiteX28" fmla="*/ 490373 w 2979733"/>
                <a:gd name="connsiteY28" fmla="*/ 1520621 h 3427666"/>
                <a:gd name="connsiteX29" fmla="*/ 409605 w 2979733"/>
                <a:gd name="connsiteY29" fmla="*/ 1523505 h 3427666"/>
                <a:gd name="connsiteX30" fmla="*/ 320185 w 2979733"/>
                <a:gd name="connsiteY30" fmla="*/ 1511967 h 3427666"/>
                <a:gd name="connsiteX31" fmla="*/ 216341 w 2979733"/>
                <a:gd name="connsiteY31" fmla="*/ 1477352 h 3427666"/>
                <a:gd name="connsiteX32" fmla="*/ 152881 w 2979733"/>
                <a:gd name="connsiteY32" fmla="*/ 1419662 h 3427666"/>
                <a:gd name="connsiteX33" fmla="*/ 112497 w 2979733"/>
                <a:gd name="connsiteY33" fmla="*/ 1402354 h 3427666"/>
                <a:gd name="connsiteX34" fmla="*/ 37499 w 2979733"/>
                <a:gd name="connsiteY34" fmla="*/ 1399470 h 3427666"/>
                <a:gd name="connsiteX35" fmla="*/ 2885 w 2979733"/>
                <a:gd name="connsiteY35" fmla="*/ 1399470 h 3427666"/>
                <a:gd name="connsiteX36" fmla="*/ 0 w 2979733"/>
                <a:gd name="connsiteY36" fmla="*/ 1442738 h 3427666"/>
                <a:gd name="connsiteX37" fmla="*/ 106728 w 2979733"/>
                <a:gd name="connsiteY37" fmla="*/ 1506198 h 3427666"/>
                <a:gd name="connsiteX38" fmla="*/ 224995 w 2979733"/>
                <a:gd name="connsiteY38" fmla="*/ 1543697 h 3427666"/>
                <a:gd name="connsiteX39" fmla="*/ 297108 w 2979733"/>
                <a:gd name="connsiteY39" fmla="*/ 1572542 h 3427666"/>
                <a:gd name="connsiteX40" fmla="*/ 325954 w 2979733"/>
                <a:gd name="connsiteY40" fmla="*/ 1572542 h 3427666"/>
                <a:gd name="connsiteX41" fmla="*/ 441335 w 2979733"/>
                <a:gd name="connsiteY41" fmla="*/ 1575427 h 3427666"/>
                <a:gd name="connsiteX42" fmla="*/ 478834 w 2979733"/>
                <a:gd name="connsiteY42" fmla="*/ 1575427 h 3427666"/>
                <a:gd name="connsiteX43" fmla="*/ 602870 w 2979733"/>
                <a:gd name="connsiteY43" fmla="*/ 1563889 h 3427666"/>
                <a:gd name="connsiteX44" fmla="*/ 625946 w 2979733"/>
                <a:gd name="connsiteY44" fmla="*/ 1546581 h 3427666"/>
                <a:gd name="connsiteX45" fmla="*/ 666330 w 2979733"/>
                <a:gd name="connsiteY45" fmla="*/ 1520621 h 3427666"/>
                <a:gd name="connsiteX46" fmla="*/ 686521 w 2979733"/>
                <a:gd name="connsiteY46" fmla="*/ 1503313 h 3427666"/>
                <a:gd name="connsiteX47" fmla="*/ 695175 w 2979733"/>
                <a:gd name="connsiteY47" fmla="*/ 1497544 h 3427666"/>
                <a:gd name="connsiteX48" fmla="*/ 721136 w 2979733"/>
                <a:gd name="connsiteY48" fmla="*/ 1468699 h 3427666"/>
                <a:gd name="connsiteX49" fmla="*/ 804788 w 2979733"/>
                <a:gd name="connsiteY49" fmla="*/ 1364855 h 3427666"/>
                <a:gd name="connsiteX50" fmla="*/ 848056 w 2979733"/>
                <a:gd name="connsiteY50" fmla="*/ 1255243 h 3427666"/>
                <a:gd name="connsiteX51" fmla="*/ 891324 w 2979733"/>
                <a:gd name="connsiteY51" fmla="*/ 1214859 h 3427666"/>
                <a:gd name="connsiteX52" fmla="*/ 925938 w 2979733"/>
                <a:gd name="connsiteY52" fmla="*/ 1191783 h 3427666"/>
                <a:gd name="connsiteX53" fmla="*/ 972091 w 2979733"/>
                <a:gd name="connsiteY53" fmla="*/ 1160053 h 3427666"/>
                <a:gd name="connsiteX54" fmla="*/ 1075935 w 2979733"/>
                <a:gd name="connsiteY54" fmla="*/ 1148515 h 3427666"/>
                <a:gd name="connsiteX55" fmla="*/ 1191316 w 2979733"/>
                <a:gd name="connsiteY55" fmla="*/ 1139861 h 3427666"/>
                <a:gd name="connsiteX56" fmla="*/ 1312467 w 2979733"/>
                <a:gd name="connsiteY56" fmla="*/ 1119669 h 3427666"/>
                <a:gd name="connsiteX57" fmla="*/ 1384581 w 2979733"/>
                <a:gd name="connsiteY57" fmla="*/ 1076401 h 3427666"/>
                <a:gd name="connsiteX58" fmla="*/ 1485540 w 2979733"/>
                <a:gd name="connsiteY58" fmla="*/ 1015826 h 3427666"/>
                <a:gd name="connsiteX59" fmla="*/ 1566307 w 2979733"/>
                <a:gd name="connsiteY59" fmla="*/ 958135 h 3427666"/>
                <a:gd name="connsiteX60" fmla="*/ 1603806 w 2979733"/>
                <a:gd name="connsiteY60" fmla="*/ 935058 h 3427666"/>
                <a:gd name="connsiteX61" fmla="*/ 1621113 w 2979733"/>
                <a:gd name="connsiteY61" fmla="*/ 963904 h 3427666"/>
                <a:gd name="connsiteX62" fmla="*/ 1540346 w 2979733"/>
                <a:gd name="connsiteY62" fmla="*/ 1012941 h 3427666"/>
                <a:gd name="connsiteX63" fmla="*/ 1456694 w 2979733"/>
                <a:gd name="connsiteY63" fmla="*/ 1148515 h 3427666"/>
                <a:gd name="connsiteX64" fmla="*/ 1401888 w 2979733"/>
                <a:gd name="connsiteY64" fmla="*/ 1261012 h 3427666"/>
                <a:gd name="connsiteX65" fmla="*/ 1355735 w 2979733"/>
                <a:gd name="connsiteY65" fmla="*/ 1405239 h 3427666"/>
                <a:gd name="connsiteX66" fmla="*/ 1375927 w 2979733"/>
                <a:gd name="connsiteY66" fmla="*/ 1509082 h 3427666"/>
                <a:gd name="connsiteX67" fmla="*/ 1294559 w 2979733"/>
                <a:gd name="connsiteY67" fmla="*/ 2426398 h 3427666"/>
                <a:gd name="connsiteX68" fmla="*/ 970709 w 2979733"/>
                <a:gd name="connsiteY68" fmla="*/ 2916935 h 3427666"/>
                <a:gd name="connsiteX69" fmla="*/ 637334 w 2979733"/>
                <a:gd name="connsiteY69" fmla="*/ 3040760 h 3427666"/>
                <a:gd name="connsiteX70" fmla="*/ 156322 w 2979733"/>
                <a:gd name="connsiteY70" fmla="*/ 3107435 h 3427666"/>
                <a:gd name="connsiteX71" fmla="*/ 537322 w 2979733"/>
                <a:gd name="connsiteY71" fmla="*/ 3112197 h 3427666"/>
                <a:gd name="connsiteX72" fmla="*/ 946897 w 2979733"/>
                <a:gd name="connsiteY72" fmla="*/ 2997897 h 3427666"/>
                <a:gd name="connsiteX73" fmla="*/ 1391626 w 2979733"/>
                <a:gd name="connsiteY73" fmla="*/ 2435021 h 3427666"/>
                <a:gd name="connsiteX74" fmla="*/ 1427849 w 2979733"/>
                <a:gd name="connsiteY74" fmla="*/ 1408123 h 3427666"/>
                <a:gd name="connsiteX75" fmla="*/ 1474002 w 2979733"/>
                <a:gd name="connsiteY75" fmla="*/ 1263896 h 3427666"/>
                <a:gd name="connsiteX76" fmla="*/ 1505732 w 2979733"/>
                <a:gd name="connsiteY76" fmla="*/ 1191783 h 3427666"/>
                <a:gd name="connsiteX77" fmla="*/ 1572076 w 2979733"/>
                <a:gd name="connsiteY77" fmla="*/ 1085055 h 3427666"/>
                <a:gd name="connsiteX78" fmla="*/ 1661497 w 2979733"/>
                <a:gd name="connsiteY78" fmla="*/ 1001403 h 3427666"/>
                <a:gd name="connsiteX79" fmla="*/ 1742264 w 2979733"/>
                <a:gd name="connsiteY79" fmla="*/ 900444 h 3427666"/>
                <a:gd name="connsiteX80" fmla="*/ 1782648 w 2979733"/>
                <a:gd name="connsiteY80" fmla="*/ 862945 h 3427666"/>
                <a:gd name="connsiteX81" fmla="*/ 1883607 w 2979733"/>
                <a:gd name="connsiteY81" fmla="*/ 894675 h 3427666"/>
                <a:gd name="connsiteX82" fmla="*/ 2007642 w 2979733"/>
                <a:gd name="connsiteY82" fmla="*/ 961019 h 3427666"/>
                <a:gd name="connsiteX83" fmla="*/ 2163407 w 2979733"/>
                <a:gd name="connsiteY83" fmla="*/ 1036017 h 3427666"/>
                <a:gd name="connsiteX84" fmla="*/ 2183599 w 2979733"/>
                <a:gd name="connsiteY84" fmla="*/ 1050440 h 3427666"/>
                <a:gd name="connsiteX85" fmla="*/ 2284558 w 2979733"/>
                <a:gd name="connsiteY85" fmla="*/ 1136976 h 3427666"/>
                <a:gd name="connsiteX86" fmla="*/ 2437439 w 2979733"/>
                <a:gd name="connsiteY86" fmla="*/ 1252358 h 3427666"/>
                <a:gd name="connsiteX87" fmla="*/ 2535513 w 2979733"/>
                <a:gd name="connsiteY87" fmla="*/ 1330241 h 3427666"/>
                <a:gd name="connsiteX88" fmla="*/ 2581666 w 2979733"/>
                <a:gd name="connsiteY88" fmla="*/ 1396585 h 3427666"/>
                <a:gd name="connsiteX89" fmla="*/ 2537572 w 2979733"/>
                <a:gd name="connsiteY89" fmla="*/ 2483546 h 3427666"/>
                <a:gd name="connsiteX90" fmla="*/ 2232772 w 2979733"/>
                <a:gd name="connsiteY90" fmla="*/ 3078859 h 3427666"/>
                <a:gd name="connsiteX91" fmla="*/ 2137011 w 2979733"/>
                <a:gd name="connsiteY91" fmla="*/ 3427634 h 3427666"/>
                <a:gd name="connsiteX92" fmla="*/ 2304209 w 2979733"/>
                <a:gd name="connsiteY92" fmla="*/ 3059809 h 3427666"/>
                <a:gd name="connsiteX93" fmla="*/ 2585197 w 2979733"/>
                <a:gd name="connsiteY93" fmla="*/ 2593084 h 3427666"/>
                <a:gd name="connsiteX94" fmla="*/ 2661397 w 2979733"/>
                <a:gd name="connsiteY94" fmla="*/ 2054921 h 3427666"/>
                <a:gd name="connsiteX95" fmla="*/ 2713784 w 2979733"/>
                <a:gd name="connsiteY95" fmla="*/ 1769171 h 3427666"/>
                <a:gd name="connsiteX96" fmla="*/ 2671087 w 2979733"/>
                <a:gd name="connsiteY96" fmla="*/ 1537928 h 3427666"/>
                <a:gd name="connsiteX97" fmla="*/ 2653780 w 2979733"/>
                <a:gd name="connsiteY97" fmla="*/ 1448507 h 3427666"/>
                <a:gd name="connsiteX98" fmla="*/ 2665318 w 2979733"/>
                <a:gd name="connsiteY98" fmla="*/ 1370624 h 3427666"/>
                <a:gd name="connsiteX99" fmla="*/ 2823968 w 2979733"/>
                <a:gd name="connsiteY99" fmla="*/ 1385047 h 3427666"/>
                <a:gd name="connsiteX100" fmla="*/ 2927811 w 2979733"/>
                <a:gd name="connsiteY100" fmla="*/ 1425431 h 3427666"/>
                <a:gd name="connsiteX101" fmla="*/ 2979733 w 2979733"/>
                <a:gd name="connsiteY101" fmla="*/ 1442738 h 3427666"/>
                <a:gd name="connsiteX102" fmla="*/ 2973964 w 2979733"/>
                <a:gd name="connsiteY102" fmla="*/ 1292742 h 3427666"/>
                <a:gd name="connsiteX103" fmla="*/ 2959541 w 2979733"/>
                <a:gd name="connsiteY103" fmla="*/ 1197552 h 3427666"/>
                <a:gd name="connsiteX104" fmla="*/ 2763392 w 2979733"/>
                <a:gd name="connsiteY104" fmla="*/ 1160053 h 3427666"/>
                <a:gd name="connsiteX105" fmla="*/ 2607627 w 2979733"/>
                <a:gd name="connsiteY105" fmla="*/ 1099477 h 3427666"/>
                <a:gd name="connsiteX106" fmla="*/ 2472053 w 2979733"/>
                <a:gd name="connsiteY106" fmla="*/ 1010057 h 3427666"/>
                <a:gd name="connsiteX107" fmla="*/ 2350903 w 2979733"/>
                <a:gd name="connsiteY107" fmla="*/ 920636 h 3427666"/>
                <a:gd name="connsiteX108" fmla="*/ 2192253 w 2979733"/>
                <a:gd name="connsiteY108" fmla="*/ 834099 h 3427666"/>
                <a:gd name="connsiteX109" fmla="*/ 2053795 w 2979733"/>
                <a:gd name="connsiteY109" fmla="*/ 756217 h 3427666"/>
                <a:gd name="connsiteX110" fmla="*/ 1981681 w 2979733"/>
                <a:gd name="connsiteY110" fmla="*/ 669681 h 3427666"/>
                <a:gd name="connsiteX111" fmla="*/ 1892260 w 2979733"/>
                <a:gd name="connsiteY111" fmla="*/ 539876 h 3427666"/>
                <a:gd name="connsiteX112" fmla="*/ 1851877 w 2979733"/>
                <a:gd name="connsiteY112" fmla="*/ 366804 h 3427666"/>
                <a:gd name="connsiteX113" fmla="*/ 1814378 w 2979733"/>
                <a:gd name="connsiteY113" fmla="*/ 205269 h 3427666"/>
                <a:gd name="connsiteX114" fmla="*/ 1776879 w 2979733"/>
                <a:gd name="connsiteY114" fmla="*/ 101426 h 3427666"/>
                <a:gd name="connsiteX115" fmla="*/ 1727240 w 2979733"/>
                <a:gd name="connsiteY115" fmla="*/ 0 h 3427666"/>
                <a:gd name="connsiteX0" fmla="*/ 533641 w 2979733"/>
                <a:gd name="connsiteY0" fmla="*/ 972557 h 3427666"/>
                <a:gd name="connsiteX1" fmla="*/ 452874 w 2979733"/>
                <a:gd name="connsiteY1" fmla="*/ 966788 h 3427666"/>
                <a:gd name="connsiteX2" fmla="*/ 380760 w 2979733"/>
                <a:gd name="connsiteY2" fmla="*/ 958135 h 3427666"/>
                <a:gd name="connsiteX3" fmla="*/ 308646 w 2979733"/>
                <a:gd name="connsiteY3" fmla="*/ 929289 h 3427666"/>
                <a:gd name="connsiteX4" fmla="*/ 256725 w 2979733"/>
                <a:gd name="connsiteY4" fmla="*/ 903328 h 3427666"/>
                <a:gd name="connsiteX5" fmla="*/ 204803 w 2979733"/>
                <a:gd name="connsiteY5" fmla="*/ 886021 h 3427666"/>
                <a:gd name="connsiteX6" fmla="*/ 152881 w 2979733"/>
                <a:gd name="connsiteY6" fmla="*/ 857176 h 3427666"/>
                <a:gd name="connsiteX7" fmla="*/ 89421 w 2979733"/>
                <a:gd name="connsiteY7" fmla="*/ 854291 h 3427666"/>
                <a:gd name="connsiteX8" fmla="*/ 54807 w 2979733"/>
                <a:gd name="connsiteY8" fmla="*/ 871598 h 3427666"/>
                <a:gd name="connsiteX9" fmla="*/ 115382 w 2979733"/>
                <a:gd name="connsiteY9" fmla="*/ 920636 h 3427666"/>
                <a:gd name="connsiteX10" fmla="*/ 190380 w 2979733"/>
                <a:gd name="connsiteY10" fmla="*/ 958135 h 3427666"/>
                <a:gd name="connsiteX11" fmla="*/ 294224 w 2979733"/>
                <a:gd name="connsiteY11" fmla="*/ 989865 h 3427666"/>
                <a:gd name="connsiteX12" fmla="*/ 392298 w 2979733"/>
                <a:gd name="connsiteY12" fmla="*/ 1012941 h 3427666"/>
                <a:gd name="connsiteX13" fmla="*/ 470181 w 2979733"/>
                <a:gd name="connsiteY13" fmla="*/ 1027364 h 3427666"/>
                <a:gd name="connsiteX14" fmla="*/ 550948 w 2979733"/>
                <a:gd name="connsiteY14" fmla="*/ 1036017 h 3427666"/>
                <a:gd name="connsiteX15" fmla="*/ 614408 w 2979733"/>
                <a:gd name="connsiteY15" fmla="*/ 1044671 h 3427666"/>
                <a:gd name="connsiteX16" fmla="*/ 695175 w 2979733"/>
                <a:gd name="connsiteY16" fmla="*/ 1064863 h 3427666"/>
                <a:gd name="connsiteX17" fmla="*/ 761520 w 2979733"/>
                <a:gd name="connsiteY17" fmla="*/ 1082170 h 3427666"/>
                <a:gd name="connsiteX18" fmla="*/ 845171 w 2979733"/>
                <a:gd name="connsiteY18" fmla="*/ 1099477 h 3427666"/>
                <a:gd name="connsiteX19" fmla="*/ 882670 w 2979733"/>
                <a:gd name="connsiteY19" fmla="*/ 1116785 h 3427666"/>
                <a:gd name="connsiteX20" fmla="*/ 874017 w 2979733"/>
                <a:gd name="connsiteY20" fmla="*/ 1139861 h 3427666"/>
                <a:gd name="connsiteX21" fmla="*/ 819210 w 2979733"/>
                <a:gd name="connsiteY21" fmla="*/ 1194667 h 3427666"/>
                <a:gd name="connsiteX22" fmla="*/ 775942 w 2979733"/>
                <a:gd name="connsiteY22" fmla="*/ 1255243 h 3427666"/>
                <a:gd name="connsiteX23" fmla="*/ 752866 w 2979733"/>
                <a:gd name="connsiteY23" fmla="*/ 1301395 h 3427666"/>
                <a:gd name="connsiteX24" fmla="*/ 735559 w 2979733"/>
                <a:gd name="connsiteY24" fmla="*/ 1356202 h 3427666"/>
                <a:gd name="connsiteX25" fmla="*/ 700944 w 2979733"/>
                <a:gd name="connsiteY25" fmla="*/ 1413893 h 3427666"/>
                <a:gd name="connsiteX26" fmla="*/ 623062 w 2979733"/>
                <a:gd name="connsiteY26" fmla="*/ 1457161 h 3427666"/>
                <a:gd name="connsiteX27" fmla="*/ 562486 w 2979733"/>
                <a:gd name="connsiteY27" fmla="*/ 1488891 h 3427666"/>
                <a:gd name="connsiteX28" fmla="*/ 490373 w 2979733"/>
                <a:gd name="connsiteY28" fmla="*/ 1520621 h 3427666"/>
                <a:gd name="connsiteX29" fmla="*/ 409605 w 2979733"/>
                <a:gd name="connsiteY29" fmla="*/ 1523505 h 3427666"/>
                <a:gd name="connsiteX30" fmla="*/ 320185 w 2979733"/>
                <a:gd name="connsiteY30" fmla="*/ 1511967 h 3427666"/>
                <a:gd name="connsiteX31" fmla="*/ 216341 w 2979733"/>
                <a:gd name="connsiteY31" fmla="*/ 1477352 h 3427666"/>
                <a:gd name="connsiteX32" fmla="*/ 152881 w 2979733"/>
                <a:gd name="connsiteY32" fmla="*/ 1419662 h 3427666"/>
                <a:gd name="connsiteX33" fmla="*/ 112497 w 2979733"/>
                <a:gd name="connsiteY33" fmla="*/ 1402354 h 3427666"/>
                <a:gd name="connsiteX34" fmla="*/ 37499 w 2979733"/>
                <a:gd name="connsiteY34" fmla="*/ 1399470 h 3427666"/>
                <a:gd name="connsiteX35" fmla="*/ 2885 w 2979733"/>
                <a:gd name="connsiteY35" fmla="*/ 1399470 h 3427666"/>
                <a:gd name="connsiteX36" fmla="*/ 0 w 2979733"/>
                <a:gd name="connsiteY36" fmla="*/ 1442738 h 3427666"/>
                <a:gd name="connsiteX37" fmla="*/ 106728 w 2979733"/>
                <a:gd name="connsiteY37" fmla="*/ 1506198 h 3427666"/>
                <a:gd name="connsiteX38" fmla="*/ 224995 w 2979733"/>
                <a:gd name="connsiteY38" fmla="*/ 1543697 h 3427666"/>
                <a:gd name="connsiteX39" fmla="*/ 297108 w 2979733"/>
                <a:gd name="connsiteY39" fmla="*/ 1572542 h 3427666"/>
                <a:gd name="connsiteX40" fmla="*/ 325954 w 2979733"/>
                <a:gd name="connsiteY40" fmla="*/ 1572542 h 3427666"/>
                <a:gd name="connsiteX41" fmla="*/ 441335 w 2979733"/>
                <a:gd name="connsiteY41" fmla="*/ 1575427 h 3427666"/>
                <a:gd name="connsiteX42" fmla="*/ 478834 w 2979733"/>
                <a:gd name="connsiteY42" fmla="*/ 1575427 h 3427666"/>
                <a:gd name="connsiteX43" fmla="*/ 602870 w 2979733"/>
                <a:gd name="connsiteY43" fmla="*/ 1563889 h 3427666"/>
                <a:gd name="connsiteX44" fmla="*/ 625946 w 2979733"/>
                <a:gd name="connsiteY44" fmla="*/ 1546581 h 3427666"/>
                <a:gd name="connsiteX45" fmla="*/ 666330 w 2979733"/>
                <a:gd name="connsiteY45" fmla="*/ 1520621 h 3427666"/>
                <a:gd name="connsiteX46" fmla="*/ 686521 w 2979733"/>
                <a:gd name="connsiteY46" fmla="*/ 1503313 h 3427666"/>
                <a:gd name="connsiteX47" fmla="*/ 695175 w 2979733"/>
                <a:gd name="connsiteY47" fmla="*/ 1497544 h 3427666"/>
                <a:gd name="connsiteX48" fmla="*/ 721136 w 2979733"/>
                <a:gd name="connsiteY48" fmla="*/ 1468699 h 3427666"/>
                <a:gd name="connsiteX49" fmla="*/ 804788 w 2979733"/>
                <a:gd name="connsiteY49" fmla="*/ 1364855 h 3427666"/>
                <a:gd name="connsiteX50" fmla="*/ 848056 w 2979733"/>
                <a:gd name="connsiteY50" fmla="*/ 1255243 h 3427666"/>
                <a:gd name="connsiteX51" fmla="*/ 891324 w 2979733"/>
                <a:gd name="connsiteY51" fmla="*/ 1214859 h 3427666"/>
                <a:gd name="connsiteX52" fmla="*/ 925938 w 2979733"/>
                <a:gd name="connsiteY52" fmla="*/ 1191783 h 3427666"/>
                <a:gd name="connsiteX53" fmla="*/ 972091 w 2979733"/>
                <a:gd name="connsiteY53" fmla="*/ 1160053 h 3427666"/>
                <a:gd name="connsiteX54" fmla="*/ 1075935 w 2979733"/>
                <a:gd name="connsiteY54" fmla="*/ 1148515 h 3427666"/>
                <a:gd name="connsiteX55" fmla="*/ 1191316 w 2979733"/>
                <a:gd name="connsiteY55" fmla="*/ 1139861 h 3427666"/>
                <a:gd name="connsiteX56" fmla="*/ 1312467 w 2979733"/>
                <a:gd name="connsiteY56" fmla="*/ 1119669 h 3427666"/>
                <a:gd name="connsiteX57" fmla="*/ 1384581 w 2979733"/>
                <a:gd name="connsiteY57" fmla="*/ 1076401 h 3427666"/>
                <a:gd name="connsiteX58" fmla="*/ 1485540 w 2979733"/>
                <a:gd name="connsiteY58" fmla="*/ 1015826 h 3427666"/>
                <a:gd name="connsiteX59" fmla="*/ 1566307 w 2979733"/>
                <a:gd name="connsiteY59" fmla="*/ 958135 h 3427666"/>
                <a:gd name="connsiteX60" fmla="*/ 1603806 w 2979733"/>
                <a:gd name="connsiteY60" fmla="*/ 935058 h 3427666"/>
                <a:gd name="connsiteX61" fmla="*/ 1621113 w 2979733"/>
                <a:gd name="connsiteY61" fmla="*/ 963904 h 3427666"/>
                <a:gd name="connsiteX62" fmla="*/ 1540346 w 2979733"/>
                <a:gd name="connsiteY62" fmla="*/ 1012941 h 3427666"/>
                <a:gd name="connsiteX63" fmla="*/ 1456694 w 2979733"/>
                <a:gd name="connsiteY63" fmla="*/ 1148515 h 3427666"/>
                <a:gd name="connsiteX64" fmla="*/ 1401888 w 2979733"/>
                <a:gd name="connsiteY64" fmla="*/ 1261012 h 3427666"/>
                <a:gd name="connsiteX65" fmla="*/ 1355735 w 2979733"/>
                <a:gd name="connsiteY65" fmla="*/ 1405239 h 3427666"/>
                <a:gd name="connsiteX66" fmla="*/ 1375927 w 2979733"/>
                <a:gd name="connsiteY66" fmla="*/ 1509082 h 3427666"/>
                <a:gd name="connsiteX67" fmla="*/ 1294559 w 2979733"/>
                <a:gd name="connsiteY67" fmla="*/ 2426398 h 3427666"/>
                <a:gd name="connsiteX68" fmla="*/ 970709 w 2979733"/>
                <a:gd name="connsiteY68" fmla="*/ 2916935 h 3427666"/>
                <a:gd name="connsiteX69" fmla="*/ 637334 w 2979733"/>
                <a:gd name="connsiteY69" fmla="*/ 3040760 h 3427666"/>
                <a:gd name="connsiteX70" fmla="*/ 156322 w 2979733"/>
                <a:gd name="connsiteY70" fmla="*/ 3107435 h 3427666"/>
                <a:gd name="connsiteX71" fmla="*/ 537322 w 2979733"/>
                <a:gd name="connsiteY71" fmla="*/ 3112197 h 3427666"/>
                <a:gd name="connsiteX72" fmla="*/ 946897 w 2979733"/>
                <a:gd name="connsiteY72" fmla="*/ 2997897 h 3427666"/>
                <a:gd name="connsiteX73" fmla="*/ 1391626 w 2979733"/>
                <a:gd name="connsiteY73" fmla="*/ 2435021 h 3427666"/>
                <a:gd name="connsiteX74" fmla="*/ 1427849 w 2979733"/>
                <a:gd name="connsiteY74" fmla="*/ 1408123 h 3427666"/>
                <a:gd name="connsiteX75" fmla="*/ 1474002 w 2979733"/>
                <a:gd name="connsiteY75" fmla="*/ 1263896 h 3427666"/>
                <a:gd name="connsiteX76" fmla="*/ 1505732 w 2979733"/>
                <a:gd name="connsiteY76" fmla="*/ 1191783 h 3427666"/>
                <a:gd name="connsiteX77" fmla="*/ 1572076 w 2979733"/>
                <a:gd name="connsiteY77" fmla="*/ 1085055 h 3427666"/>
                <a:gd name="connsiteX78" fmla="*/ 1661497 w 2979733"/>
                <a:gd name="connsiteY78" fmla="*/ 1001403 h 3427666"/>
                <a:gd name="connsiteX79" fmla="*/ 1742264 w 2979733"/>
                <a:gd name="connsiteY79" fmla="*/ 900444 h 3427666"/>
                <a:gd name="connsiteX80" fmla="*/ 1782648 w 2979733"/>
                <a:gd name="connsiteY80" fmla="*/ 862945 h 3427666"/>
                <a:gd name="connsiteX81" fmla="*/ 1883607 w 2979733"/>
                <a:gd name="connsiteY81" fmla="*/ 894675 h 3427666"/>
                <a:gd name="connsiteX82" fmla="*/ 2007642 w 2979733"/>
                <a:gd name="connsiteY82" fmla="*/ 961019 h 3427666"/>
                <a:gd name="connsiteX83" fmla="*/ 2163407 w 2979733"/>
                <a:gd name="connsiteY83" fmla="*/ 1036017 h 3427666"/>
                <a:gd name="connsiteX84" fmla="*/ 2183599 w 2979733"/>
                <a:gd name="connsiteY84" fmla="*/ 1050440 h 3427666"/>
                <a:gd name="connsiteX85" fmla="*/ 2284558 w 2979733"/>
                <a:gd name="connsiteY85" fmla="*/ 1136976 h 3427666"/>
                <a:gd name="connsiteX86" fmla="*/ 2437439 w 2979733"/>
                <a:gd name="connsiteY86" fmla="*/ 1252358 h 3427666"/>
                <a:gd name="connsiteX87" fmla="*/ 2535513 w 2979733"/>
                <a:gd name="connsiteY87" fmla="*/ 1330241 h 3427666"/>
                <a:gd name="connsiteX88" fmla="*/ 2581666 w 2979733"/>
                <a:gd name="connsiteY88" fmla="*/ 1396585 h 3427666"/>
                <a:gd name="connsiteX89" fmla="*/ 2637584 w 2979733"/>
                <a:gd name="connsiteY89" fmla="*/ 1888234 h 3427666"/>
                <a:gd name="connsiteX90" fmla="*/ 2537572 w 2979733"/>
                <a:gd name="connsiteY90" fmla="*/ 2483546 h 3427666"/>
                <a:gd name="connsiteX91" fmla="*/ 2232772 w 2979733"/>
                <a:gd name="connsiteY91" fmla="*/ 3078859 h 3427666"/>
                <a:gd name="connsiteX92" fmla="*/ 2137011 w 2979733"/>
                <a:gd name="connsiteY92" fmla="*/ 3427634 h 3427666"/>
                <a:gd name="connsiteX93" fmla="*/ 2304209 w 2979733"/>
                <a:gd name="connsiteY93" fmla="*/ 3059809 h 3427666"/>
                <a:gd name="connsiteX94" fmla="*/ 2585197 w 2979733"/>
                <a:gd name="connsiteY94" fmla="*/ 2593084 h 3427666"/>
                <a:gd name="connsiteX95" fmla="*/ 2661397 w 2979733"/>
                <a:gd name="connsiteY95" fmla="*/ 2054921 h 3427666"/>
                <a:gd name="connsiteX96" fmla="*/ 2713784 w 2979733"/>
                <a:gd name="connsiteY96" fmla="*/ 1769171 h 3427666"/>
                <a:gd name="connsiteX97" fmla="*/ 2671087 w 2979733"/>
                <a:gd name="connsiteY97" fmla="*/ 1537928 h 3427666"/>
                <a:gd name="connsiteX98" fmla="*/ 2653780 w 2979733"/>
                <a:gd name="connsiteY98" fmla="*/ 1448507 h 3427666"/>
                <a:gd name="connsiteX99" fmla="*/ 2665318 w 2979733"/>
                <a:gd name="connsiteY99" fmla="*/ 1370624 h 3427666"/>
                <a:gd name="connsiteX100" fmla="*/ 2823968 w 2979733"/>
                <a:gd name="connsiteY100" fmla="*/ 1385047 h 3427666"/>
                <a:gd name="connsiteX101" fmla="*/ 2927811 w 2979733"/>
                <a:gd name="connsiteY101" fmla="*/ 1425431 h 3427666"/>
                <a:gd name="connsiteX102" fmla="*/ 2979733 w 2979733"/>
                <a:gd name="connsiteY102" fmla="*/ 1442738 h 3427666"/>
                <a:gd name="connsiteX103" fmla="*/ 2973964 w 2979733"/>
                <a:gd name="connsiteY103" fmla="*/ 1292742 h 3427666"/>
                <a:gd name="connsiteX104" fmla="*/ 2959541 w 2979733"/>
                <a:gd name="connsiteY104" fmla="*/ 1197552 h 3427666"/>
                <a:gd name="connsiteX105" fmla="*/ 2763392 w 2979733"/>
                <a:gd name="connsiteY105" fmla="*/ 1160053 h 3427666"/>
                <a:gd name="connsiteX106" fmla="*/ 2607627 w 2979733"/>
                <a:gd name="connsiteY106" fmla="*/ 1099477 h 3427666"/>
                <a:gd name="connsiteX107" fmla="*/ 2472053 w 2979733"/>
                <a:gd name="connsiteY107" fmla="*/ 1010057 h 3427666"/>
                <a:gd name="connsiteX108" fmla="*/ 2350903 w 2979733"/>
                <a:gd name="connsiteY108" fmla="*/ 920636 h 3427666"/>
                <a:gd name="connsiteX109" fmla="*/ 2192253 w 2979733"/>
                <a:gd name="connsiteY109" fmla="*/ 834099 h 3427666"/>
                <a:gd name="connsiteX110" fmla="*/ 2053795 w 2979733"/>
                <a:gd name="connsiteY110" fmla="*/ 756217 h 3427666"/>
                <a:gd name="connsiteX111" fmla="*/ 1981681 w 2979733"/>
                <a:gd name="connsiteY111" fmla="*/ 669681 h 3427666"/>
                <a:gd name="connsiteX112" fmla="*/ 1892260 w 2979733"/>
                <a:gd name="connsiteY112" fmla="*/ 539876 h 3427666"/>
                <a:gd name="connsiteX113" fmla="*/ 1851877 w 2979733"/>
                <a:gd name="connsiteY113" fmla="*/ 366804 h 3427666"/>
                <a:gd name="connsiteX114" fmla="*/ 1814378 w 2979733"/>
                <a:gd name="connsiteY114" fmla="*/ 205269 h 3427666"/>
                <a:gd name="connsiteX115" fmla="*/ 1776879 w 2979733"/>
                <a:gd name="connsiteY115" fmla="*/ 101426 h 3427666"/>
                <a:gd name="connsiteX116" fmla="*/ 1727240 w 2979733"/>
                <a:gd name="connsiteY116" fmla="*/ 0 h 3427666"/>
                <a:gd name="connsiteX0" fmla="*/ 533641 w 2979733"/>
                <a:gd name="connsiteY0" fmla="*/ 972557 h 3427634"/>
                <a:gd name="connsiteX1" fmla="*/ 452874 w 2979733"/>
                <a:gd name="connsiteY1" fmla="*/ 966788 h 3427634"/>
                <a:gd name="connsiteX2" fmla="*/ 380760 w 2979733"/>
                <a:gd name="connsiteY2" fmla="*/ 958135 h 3427634"/>
                <a:gd name="connsiteX3" fmla="*/ 308646 w 2979733"/>
                <a:gd name="connsiteY3" fmla="*/ 929289 h 3427634"/>
                <a:gd name="connsiteX4" fmla="*/ 256725 w 2979733"/>
                <a:gd name="connsiteY4" fmla="*/ 903328 h 3427634"/>
                <a:gd name="connsiteX5" fmla="*/ 204803 w 2979733"/>
                <a:gd name="connsiteY5" fmla="*/ 886021 h 3427634"/>
                <a:gd name="connsiteX6" fmla="*/ 152881 w 2979733"/>
                <a:gd name="connsiteY6" fmla="*/ 857176 h 3427634"/>
                <a:gd name="connsiteX7" fmla="*/ 89421 w 2979733"/>
                <a:gd name="connsiteY7" fmla="*/ 854291 h 3427634"/>
                <a:gd name="connsiteX8" fmla="*/ 54807 w 2979733"/>
                <a:gd name="connsiteY8" fmla="*/ 871598 h 3427634"/>
                <a:gd name="connsiteX9" fmla="*/ 115382 w 2979733"/>
                <a:gd name="connsiteY9" fmla="*/ 920636 h 3427634"/>
                <a:gd name="connsiteX10" fmla="*/ 190380 w 2979733"/>
                <a:gd name="connsiteY10" fmla="*/ 958135 h 3427634"/>
                <a:gd name="connsiteX11" fmla="*/ 294224 w 2979733"/>
                <a:gd name="connsiteY11" fmla="*/ 989865 h 3427634"/>
                <a:gd name="connsiteX12" fmla="*/ 392298 w 2979733"/>
                <a:gd name="connsiteY12" fmla="*/ 1012941 h 3427634"/>
                <a:gd name="connsiteX13" fmla="*/ 470181 w 2979733"/>
                <a:gd name="connsiteY13" fmla="*/ 1027364 h 3427634"/>
                <a:gd name="connsiteX14" fmla="*/ 550948 w 2979733"/>
                <a:gd name="connsiteY14" fmla="*/ 1036017 h 3427634"/>
                <a:gd name="connsiteX15" fmla="*/ 614408 w 2979733"/>
                <a:gd name="connsiteY15" fmla="*/ 1044671 h 3427634"/>
                <a:gd name="connsiteX16" fmla="*/ 695175 w 2979733"/>
                <a:gd name="connsiteY16" fmla="*/ 1064863 h 3427634"/>
                <a:gd name="connsiteX17" fmla="*/ 761520 w 2979733"/>
                <a:gd name="connsiteY17" fmla="*/ 1082170 h 3427634"/>
                <a:gd name="connsiteX18" fmla="*/ 845171 w 2979733"/>
                <a:gd name="connsiteY18" fmla="*/ 1099477 h 3427634"/>
                <a:gd name="connsiteX19" fmla="*/ 882670 w 2979733"/>
                <a:gd name="connsiteY19" fmla="*/ 1116785 h 3427634"/>
                <a:gd name="connsiteX20" fmla="*/ 874017 w 2979733"/>
                <a:gd name="connsiteY20" fmla="*/ 1139861 h 3427634"/>
                <a:gd name="connsiteX21" fmla="*/ 819210 w 2979733"/>
                <a:gd name="connsiteY21" fmla="*/ 1194667 h 3427634"/>
                <a:gd name="connsiteX22" fmla="*/ 775942 w 2979733"/>
                <a:gd name="connsiteY22" fmla="*/ 1255243 h 3427634"/>
                <a:gd name="connsiteX23" fmla="*/ 752866 w 2979733"/>
                <a:gd name="connsiteY23" fmla="*/ 1301395 h 3427634"/>
                <a:gd name="connsiteX24" fmla="*/ 735559 w 2979733"/>
                <a:gd name="connsiteY24" fmla="*/ 1356202 h 3427634"/>
                <a:gd name="connsiteX25" fmla="*/ 700944 w 2979733"/>
                <a:gd name="connsiteY25" fmla="*/ 1413893 h 3427634"/>
                <a:gd name="connsiteX26" fmla="*/ 623062 w 2979733"/>
                <a:gd name="connsiteY26" fmla="*/ 1457161 h 3427634"/>
                <a:gd name="connsiteX27" fmla="*/ 562486 w 2979733"/>
                <a:gd name="connsiteY27" fmla="*/ 1488891 h 3427634"/>
                <a:gd name="connsiteX28" fmla="*/ 490373 w 2979733"/>
                <a:gd name="connsiteY28" fmla="*/ 1520621 h 3427634"/>
                <a:gd name="connsiteX29" fmla="*/ 409605 w 2979733"/>
                <a:gd name="connsiteY29" fmla="*/ 1523505 h 3427634"/>
                <a:gd name="connsiteX30" fmla="*/ 320185 w 2979733"/>
                <a:gd name="connsiteY30" fmla="*/ 1511967 h 3427634"/>
                <a:gd name="connsiteX31" fmla="*/ 216341 w 2979733"/>
                <a:gd name="connsiteY31" fmla="*/ 1477352 h 3427634"/>
                <a:gd name="connsiteX32" fmla="*/ 152881 w 2979733"/>
                <a:gd name="connsiteY32" fmla="*/ 1419662 h 3427634"/>
                <a:gd name="connsiteX33" fmla="*/ 112497 w 2979733"/>
                <a:gd name="connsiteY33" fmla="*/ 1402354 h 3427634"/>
                <a:gd name="connsiteX34" fmla="*/ 37499 w 2979733"/>
                <a:gd name="connsiteY34" fmla="*/ 1399470 h 3427634"/>
                <a:gd name="connsiteX35" fmla="*/ 2885 w 2979733"/>
                <a:gd name="connsiteY35" fmla="*/ 1399470 h 3427634"/>
                <a:gd name="connsiteX36" fmla="*/ 0 w 2979733"/>
                <a:gd name="connsiteY36" fmla="*/ 1442738 h 3427634"/>
                <a:gd name="connsiteX37" fmla="*/ 106728 w 2979733"/>
                <a:gd name="connsiteY37" fmla="*/ 1506198 h 3427634"/>
                <a:gd name="connsiteX38" fmla="*/ 224995 w 2979733"/>
                <a:gd name="connsiteY38" fmla="*/ 1543697 h 3427634"/>
                <a:gd name="connsiteX39" fmla="*/ 297108 w 2979733"/>
                <a:gd name="connsiteY39" fmla="*/ 1572542 h 3427634"/>
                <a:gd name="connsiteX40" fmla="*/ 325954 w 2979733"/>
                <a:gd name="connsiteY40" fmla="*/ 1572542 h 3427634"/>
                <a:gd name="connsiteX41" fmla="*/ 441335 w 2979733"/>
                <a:gd name="connsiteY41" fmla="*/ 1575427 h 3427634"/>
                <a:gd name="connsiteX42" fmla="*/ 478834 w 2979733"/>
                <a:gd name="connsiteY42" fmla="*/ 1575427 h 3427634"/>
                <a:gd name="connsiteX43" fmla="*/ 602870 w 2979733"/>
                <a:gd name="connsiteY43" fmla="*/ 1563889 h 3427634"/>
                <a:gd name="connsiteX44" fmla="*/ 625946 w 2979733"/>
                <a:gd name="connsiteY44" fmla="*/ 1546581 h 3427634"/>
                <a:gd name="connsiteX45" fmla="*/ 666330 w 2979733"/>
                <a:gd name="connsiteY45" fmla="*/ 1520621 h 3427634"/>
                <a:gd name="connsiteX46" fmla="*/ 686521 w 2979733"/>
                <a:gd name="connsiteY46" fmla="*/ 1503313 h 3427634"/>
                <a:gd name="connsiteX47" fmla="*/ 695175 w 2979733"/>
                <a:gd name="connsiteY47" fmla="*/ 1497544 h 3427634"/>
                <a:gd name="connsiteX48" fmla="*/ 721136 w 2979733"/>
                <a:gd name="connsiteY48" fmla="*/ 1468699 h 3427634"/>
                <a:gd name="connsiteX49" fmla="*/ 804788 w 2979733"/>
                <a:gd name="connsiteY49" fmla="*/ 1364855 h 3427634"/>
                <a:gd name="connsiteX50" fmla="*/ 848056 w 2979733"/>
                <a:gd name="connsiteY50" fmla="*/ 1255243 h 3427634"/>
                <a:gd name="connsiteX51" fmla="*/ 891324 w 2979733"/>
                <a:gd name="connsiteY51" fmla="*/ 1214859 h 3427634"/>
                <a:gd name="connsiteX52" fmla="*/ 925938 w 2979733"/>
                <a:gd name="connsiteY52" fmla="*/ 1191783 h 3427634"/>
                <a:gd name="connsiteX53" fmla="*/ 972091 w 2979733"/>
                <a:gd name="connsiteY53" fmla="*/ 1160053 h 3427634"/>
                <a:gd name="connsiteX54" fmla="*/ 1075935 w 2979733"/>
                <a:gd name="connsiteY54" fmla="*/ 1148515 h 3427634"/>
                <a:gd name="connsiteX55" fmla="*/ 1191316 w 2979733"/>
                <a:gd name="connsiteY55" fmla="*/ 1139861 h 3427634"/>
                <a:gd name="connsiteX56" fmla="*/ 1312467 w 2979733"/>
                <a:gd name="connsiteY56" fmla="*/ 1119669 h 3427634"/>
                <a:gd name="connsiteX57" fmla="*/ 1384581 w 2979733"/>
                <a:gd name="connsiteY57" fmla="*/ 1076401 h 3427634"/>
                <a:gd name="connsiteX58" fmla="*/ 1485540 w 2979733"/>
                <a:gd name="connsiteY58" fmla="*/ 1015826 h 3427634"/>
                <a:gd name="connsiteX59" fmla="*/ 1566307 w 2979733"/>
                <a:gd name="connsiteY59" fmla="*/ 958135 h 3427634"/>
                <a:gd name="connsiteX60" fmla="*/ 1603806 w 2979733"/>
                <a:gd name="connsiteY60" fmla="*/ 935058 h 3427634"/>
                <a:gd name="connsiteX61" fmla="*/ 1621113 w 2979733"/>
                <a:gd name="connsiteY61" fmla="*/ 963904 h 3427634"/>
                <a:gd name="connsiteX62" fmla="*/ 1540346 w 2979733"/>
                <a:gd name="connsiteY62" fmla="*/ 1012941 h 3427634"/>
                <a:gd name="connsiteX63" fmla="*/ 1456694 w 2979733"/>
                <a:gd name="connsiteY63" fmla="*/ 1148515 h 3427634"/>
                <a:gd name="connsiteX64" fmla="*/ 1401888 w 2979733"/>
                <a:gd name="connsiteY64" fmla="*/ 1261012 h 3427634"/>
                <a:gd name="connsiteX65" fmla="*/ 1355735 w 2979733"/>
                <a:gd name="connsiteY65" fmla="*/ 1405239 h 3427634"/>
                <a:gd name="connsiteX66" fmla="*/ 1375927 w 2979733"/>
                <a:gd name="connsiteY66" fmla="*/ 1509082 h 3427634"/>
                <a:gd name="connsiteX67" fmla="*/ 1294559 w 2979733"/>
                <a:gd name="connsiteY67" fmla="*/ 2426398 h 3427634"/>
                <a:gd name="connsiteX68" fmla="*/ 970709 w 2979733"/>
                <a:gd name="connsiteY68" fmla="*/ 2916935 h 3427634"/>
                <a:gd name="connsiteX69" fmla="*/ 637334 w 2979733"/>
                <a:gd name="connsiteY69" fmla="*/ 3040760 h 3427634"/>
                <a:gd name="connsiteX70" fmla="*/ 156322 w 2979733"/>
                <a:gd name="connsiteY70" fmla="*/ 3107435 h 3427634"/>
                <a:gd name="connsiteX71" fmla="*/ 537322 w 2979733"/>
                <a:gd name="connsiteY71" fmla="*/ 3112197 h 3427634"/>
                <a:gd name="connsiteX72" fmla="*/ 946897 w 2979733"/>
                <a:gd name="connsiteY72" fmla="*/ 2997897 h 3427634"/>
                <a:gd name="connsiteX73" fmla="*/ 1391626 w 2979733"/>
                <a:gd name="connsiteY73" fmla="*/ 2435021 h 3427634"/>
                <a:gd name="connsiteX74" fmla="*/ 1427849 w 2979733"/>
                <a:gd name="connsiteY74" fmla="*/ 1408123 h 3427634"/>
                <a:gd name="connsiteX75" fmla="*/ 1474002 w 2979733"/>
                <a:gd name="connsiteY75" fmla="*/ 1263896 h 3427634"/>
                <a:gd name="connsiteX76" fmla="*/ 1505732 w 2979733"/>
                <a:gd name="connsiteY76" fmla="*/ 1191783 h 3427634"/>
                <a:gd name="connsiteX77" fmla="*/ 1572076 w 2979733"/>
                <a:gd name="connsiteY77" fmla="*/ 1085055 h 3427634"/>
                <a:gd name="connsiteX78" fmla="*/ 1661497 w 2979733"/>
                <a:gd name="connsiteY78" fmla="*/ 1001403 h 3427634"/>
                <a:gd name="connsiteX79" fmla="*/ 1742264 w 2979733"/>
                <a:gd name="connsiteY79" fmla="*/ 900444 h 3427634"/>
                <a:gd name="connsiteX80" fmla="*/ 1782648 w 2979733"/>
                <a:gd name="connsiteY80" fmla="*/ 862945 h 3427634"/>
                <a:gd name="connsiteX81" fmla="*/ 1883607 w 2979733"/>
                <a:gd name="connsiteY81" fmla="*/ 894675 h 3427634"/>
                <a:gd name="connsiteX82" fmla="*/ 2007642 w 2979733"/>
                <a:gd name="connsiteY82" fmla="*/ 961019 h 3427634"/>
                <a:gd name="connsiteX83" fmla="*/ 2163407 w 2979733"/>
                <a:gd name="connsiteY83" fmla="*/ 1036017 h 3427634"/>
                <a:gd name="connsiteX84" fmla="*/ 2183599 w 2979733"/>
                <a:gd name="connsiteY84" fmla="*/ 1050440 h 3427634"/>
                <a:gd name="connsiteX85" fmla="*/ 2284558 w 2979733"/>
                <a:gd name="connsiteY85" fmla="*/ 1136976 h 3427634"/>
                <a:gd name="connsiteX86" fmla="*/ 2437439 w 2979733"/>
                <a:gd name="connsiteY86" fmla="*/ 1252358 h 3427634"/>
                <a:gd name="connsiteX87" fmla="*/ 2535513 w 2979733"/>
                <a:gd name="connsiteY87" fmla="*/ 1330241 h 3427634"/>
                <a:gd name="connsiteX88" fmla="*/ 2581666 w 2979733"/>
                <a:gd name="connsiteY88" fmla="*/ 1396585 h 3427634"/>
                <a:gd name="connsiteX89" fmla="*/ 2637584 w 2979733"/>
                <a:gd name="connsiteY89" fmla="*/ 1888234 h 3427634"/>
                <a:gd name="connsiteX90" fmla="*/ 2537572 w 2979733"/>
                <a:gd name="connsiteY90" fmla="*/ 2483546 h 3427634"/>
                <a:gd name="connsiteX91" fmla="*/ 2232772 w 2979733"/>
                <a:gd name="connsiteY91" fmla="*/ 3078859 h 3427634"/>
                <a:gd name="connsiteX92" fmla="*/ 2137011 w 2979733"/>
                <a:gd name="connsiteY92" fmla="*/ 3427634 h 3427634"/>
                <a:gd name="connsiteX93" fmla="*/ 2304209 w 2979733"/>
                <a:gd name="connsiteY93" fmla="*/ 3059809 h 3427634"/>
                <a:gd name="connsiteX94" fmla="*/ 2585197 w 2979733"/>
                <a:gd name="connsiteY94" fmla="*/ 2593084 h 3427634"/>
                <a:gd name="connsiteX95" fmla="*/ 2661397 w 2979733"/>
                <a:gd name="connsiteY95" fmla="*/ 2054921 h 3427634"/>
                <a:gd name="connsiteX96" fmla="*/ 2713784 w 2979733"/>
                <a:gd name="connsiteY96" fmla="*/ 1769171 h 3427634"/>
                <a:gd name="connsiteX97" fmla="*/ 2671087 w 2979733"/>
                <a:gd name="connsiteY97" fmla="*/ 1537928 h 3427634"/>
                <a:gd name="connsiteX98" fmla="*/ 2653780 w 2979733"/>
                <a:gd name="connsiteY98" fmla="*/ 1448507 h 3427634"/>
                <a:gd name="connsiteX99" fmla="*/ 2665318 w 2979733"/>
                <a:gd name="connsiteY99" fmla="*/ 1370624 h 3427634"/>
                <a:gd name="connsiteX100" fmla="*/ 2823968 w 2979733"/>
                <a:gd name="connsiteY100" fmla="*/ 1385047 h 3427634"/>
                <a:gd name="connsiteX101" fmla="*/ 2927811 w 2979733"/>
                <a:gd name="connsiteY101" fmla="*/ 1425431 h 3427634"/>
                <a:gd name="connsiteX102" fmla="*/ 2979733 w 2979733"/>
                <a:gd name="connsiteY102" fmla="*/ 1442738 h 3427634"/>
                <a:gd name="connsiteX103" fmla="*/ 2973964 w 2979733"/>
                <a:gd name="connsiteY103" fmla="*/ 1292742 h 3427634"/>
                <a:gd name="connsiteX104" fmla="*/ 2959541 w 2979733"/>
                <a:gd name="connsiteY104" fmla="*/ 1197552 h 3427634"/>
                <a:gd name="connsiteX105" fmla="*/ 2763392 w 2979733"/>
                <a:gd name="connsiteY105" fmla="*/ 1160053 h 3427634"/>
                <a:gd name="connsiteX106" fmla="*/ 2607627 w 2979733"/>
                <a:gd name="connsiteY106" fmla="*/ 1099477 h 3427634"/>
                <a:gd name="connsiteX107" fmla="*/ 2472053 w 2979733"/>
                <a:gd name="connsiteY107" fmla="*/ 1010057 h 3427634"/>
                <a:gd name="connsiteX108" fmla="*/ 2350903 w 2979733"/>
                <a:gd name="connsiteY108" fmla="*/ 920636 h 3427634"/>
                <a:gd name="connsiteX109" fmla="*/ 2192253 w 2979733"/>
                <a:gd name="connsiteY109" fmla="*/ 834099 h 3427634"/>
                <a:gd name="connsiteX110" fmla="*/ 2053795 w 2979733"/>
                <a:gd name="connsiteY110" fmla="*/ 756217 h 3427634"/>
                <a:gd name="connsiteX111" fmla="*/ 1981681 w 2979733"/>
                <a:gd name="connsiteY111" fmla="*/ 669681 h 3427634"/>
                <a:gd name="connsiteX112" fmla="*/ 1892260 w 2979733"/>
                <a:gd name="connsiteY112" fmla="*/ 539876 h 3427634"/>
                <a:gd name="connsiteX113" fmla="*/ 1851877 w 2979733"/>
                <a:gd name="connsiteY113" fmla="*/ 366804 h 3427634"/>
                <a:gd name="connsiteX114" fmla="*/ 1814378 w 2979733"/>
                <a:gd name="connsiteY114" fmla="*/ 205269 h 3427634"/>
                <a:gd name="connsiteX115" fmla="*/ 1776879 w 2979733"/>
                <a:gd name="connsiteY115" fmla="*/ 101426 h 3427634"/>
                <a:gd name="connsiteX116" fmla="*/ 1727240 w 2979733"/>
                <a:gd name="connsiteY116" fmla="*/ 0 h 3427634"/>
                <a:gd name="connsiteX0" fmla="*/ 533641 w 2979733"/>
                <a:gd name="connsiteY0" fmla="*/ 972557 h 3427634"/>
                <a:gd name="connsiteX1" fmla="*/ 452874 w 2979733"/>
                <a:gd name="connsiteY1" fmla="*/ 966788 h 3427634"/>
                <a:gd name="connsiteX2" fmla="*/ 380760 w 2979733"/>
                <a:gd name="connsiteY2" fmla="*/ 958135 h 3427634"/>
                <a:gd name="connsiteX3" fmla="*/ 308646 w 2979733"/>
                <a:gd name="connsiteY3" fmla="*/ 929289 h 3427634"/>
                <a:gd name="connsiteX4" fmla="*/ 256725 w 2979733"/>
                <a:gd name="connsiteY4" fmla="*/ 903328 h 3427634"/>
                <a:gd name="connsiteX5" fmla="*/ 204803 w 2979733"/>
                <a:gd name="connsiteY5" fmla="*/ 886021 h 3427634"/>
                <a:gd name="connsiteX6" fmla="*/ 152881 w 2979733"/>
                <a:gd name="connsiteY6" fmla="*/ 857176 h 3427634"/>
                <a:gd name="connsiteX7" fmla="*/ 89421 w 2979733"/>
                <a:gd name="connsiteY7" fmla="*/ 854291 h 3427634"/>
                <a:gd name="connsiteX8" fmla="*/ 54807 w 2979733"/>
                <a:gd name="connsiteY8" fmla="*/ 871598 h 3427634"/>
                <a:gd name="connsiteX9" fmla="*/ 115382 w 2979733"/>
                <a:gd name="connsiteY9" fmla="*/ 920636 h 3427634"/>
                <a:gd name="connsiteX10" fmla="*/ 190380 w 2979733"/>
                <a:gd name="connsiteY10" fmla="*/ 958135 h 3427634"/>
                <a:gd name="connsiteX11" fmla="*/ 294224 w 2979733"/>
                <a:gd name="connsiteY11" fmla="*/ 989865 h 3427634"/>
                <a:gd name="connsiteX12" fmla="*/ 392298 w 2979733"/>
                <a:gd name="connsiteY12" fmla="*/ 1012941 h 3427634"/>
                <a:gd name="connsiteX13" fmla="*/ 470181 w 2979733"/>
                <a:gd name="connsiteY13" fmla="*/ 1027364 h 3427634"/>
                <a:gd name="connsiteX14" fmla="*/ 550948 w 2979733"/>
                <a:gd name="connsiteY14" fmla="*/ 1036017 h 3427634"/>
                <a:gd name="connsiteX15" fmla="*/ 614408 w 2979733"/>
                <a:gd name="connsiteY15" fmla="*/ 1044671 h 3427634"/>
                <a:gd name="connsiteX16" fmla="*/ 695175 w 2979733"/>
                <a:gd name="connsiteY16" fmla="*/ 1064863 h 3427634"/>
                <a:gd name="connsiteX17" fmla="*/ 761520 w 2979733"/>
                <a:gd name="connsiteY17" fmla="*/ 1082170 h 3427634"/>
                <a:gd name="connsiteX18" fmla="*/ 845171 w 2979733"/>
                <a:gd name="connsiteY18" fmla="*/ 1099477 h 3427634"/>
                <a:gd name="connsiteX19" fmla="*/ 882670 w 2979733"/>
                <a:gd name="connsiteY19" fmla="*/ 1116785 h 3427634"/>
                <a:gd name="connsiteX20" fmla="*/ 874017 w 2979733"/>
                <a:gd name="connsiteY20" fmla="*/ 1139861 h 3427634"/>
                <a:gd name="connsiteX21" fmla="*/ 819210 w 2979733"/>
                <a:gd name="connsiteY21" fmla="*/ 1194667 h 3427634"/>
                <a:gd name="connsiteX22" fmla="*/ 775942 w 2979733"/>
                <a:gd name="connsiteY22" fmla="*/ 1255243 h 3427634"/>
                <a:gd name="connsiteX23" fmla="*/ 752866 w 2979733"/>
                <a:gd name="connsiteY23" fmla="*/ 1301395 h 3427634"/>
                <a:gd name="connsiteX24" fmla="*/ 735559 w 2979733"/>
                <a:gd name="connsiteY24" fmla="*/ 1356202 h 3427634"/>
                <a:gd name="connsiteX25" fmla="*/ 700944 w 2979733"/>
                <a:gd name="connsiteY25" fmla="*/ 1413893 h 3427634"/>
                <a:gd name="connsiteX26" fmla="*/ 623062 w 2979733"/>
                <a:gd name="connsiteY26" fmla="*/ 1457161 h 3427634"/>
                <a:gd name="connsiteX27" fmla="*/ 562486 w 2979733"/>
                <a:gd name="connsiteY27" fmla="*/ 1488891 h 3427634"/>
                <a:gd name="connsiteX28" fmla="*/ 490373 w 2979733"/>
                <a:gd name="connsiteY28" fmla="*/ 1520621 h 3427634"/>
                <a:gd name="connsiteX29" fmla="*/ 409605 w 2979733"/>
                <a:gd name="connsiteY29" fmla="*/ 1523505 h 3427634"/>
                <a:gd name="connsiteX30" fmla="*/ 320185 w 2979733"/>
                <a:gd name="connsiteY30" fmla="*/ 1511967 h 3427634"/>
                <a:gd name="connsiteX31" fmla="*/ 216341 w 2979733"/>
                <a:gd name="connsiteY31" fmla="*/ 1477352 h 3427634"/>
                <a:gd name="connsiteX32" fmla="*/ 152881 w 2979733"/>
                <a:gd name="connsiteY32" fmla="*/ 1419662 h 3427634"/>
                <a:gd name="connsiteX33" fmla="*/ 112497 w 2979733"/>
                <a:gd name="connsiteY33" fmla="*/ 1402354 h 3427634"/>
                <a:gd name="connsiteX34" fmla="*/ 37499 w 2979733"/>
                <a:gd name="connsiteY34" fmla="*/ 1399470 h 3427634"/>
                <a:gd name="connsiteX35" fmla="*/ 2885 w 2979733"/>
                <a:gd name="connsiteY35" fmla="*/ 1399470 h 3427634"/>
                <a:gd name="connsiteX36" fmla="*/ 0 w 2979733"/>
                <a:gd name="connsiteY36" fmla="*/ 1442738 h 3427634"/>
                <a:gd name="connsiteX37" fmla="*/ 106728 w 2979733"/>
                <a:gd name="connsiteY37" fmla="*/ 1506198 h 3427634"/>
                <a:gd name="connsiteX38" fmla="*/ 224995 w 2979733"/>
                <a:gd name="connsiteY38" fmla="*/ 1543697 h 3427634"/>
                <a:gd name="connsiteX39" fmla="*/ 297108 w 2979733"/>
                <a:gd name="connsiteY39" fmla="*/ 1572542 h 3427634"/>
                <a:gd name="connsiteX40" fmla="*/ 325954 w 2979733"/>
                <a:gd name="connsiteY40" fmla="*/ 1572542 h 3427634"/>
                <a:gd name="connsiteX41" fmla="*/ 441335 w 2979733"/>
                <a:gd name="connsiteY41" fmla="*/ 1575427 h 3427634"/>
                <a:gd name="connsiteX42" fmla="*/ 478834 w 2979733"/>
                <a:gd name="connsiteY42" fmla="*/ 1575427 h 3427634"/>
                <a:gd name="connsiteX43" fmla="*/ 602870 w 2979733"/>
                <a:gd name="connsiteY43" fmla="*/ 1563889 h 3427634"/>
                <a:gd name="connsiteX44" fmla="*/ 625946 w 2979733"/>
                <a:gd name="connsiteY44" fmla="*/ 1546581 h 3427634"/>
                <a:gd name="connsiteX45" fmla="*/ 666330 w 2979733"/>
                <a:gd name="connsiteY45" fmla="*/ 1520621 h 3427634"/>
                <a:gd name="connsiteX46" fmla="*/ 686521 w 2979733"/>
                <a:gd name="connsiteY46" fmla="*/ 1503313 h 3427634"/>
                <a:gd name="connsiteX47" fmla="*/ 695175 w 2979733"/>
                <a:gd name="connsiteY47" fmla="*/ 1497544 h 3427634"/>
                <a:gd name="connsiteX48" fmla="*/ 721136 w 2979733"/>
                <a:gd name="connsiteY48" fmla="*/ 1468699 h 3427634"/>
                <a:gd name="connsiteX49" fmla="*/ 804788 w 2979733"/>
                <a:gd name="connsiteY49" fmla="*/ 1364855 h 3427634"/>
                <a:gd name="connsiteX50" fmla="*/ 848056 w 2979733"/>
                <a:gd name="connsiteY50" fmla="*/ 1255243 h 3427634"/>
                <a:gd name="connsiteX51" fmla="*/ 891324 w 2979733"/>
                <a:gd name="connsiteY51" fmla="*/ 1214859 h 3427634"/>
                <a:gd name="connsiteX52" fmla="*/ 925938 w 2979733"/>
                <a:gd name="connsiteY52" fmla="*/ 1191783 h 3427634"/>
                <a:gd name="connsiteX53" fmla="*/ 972091 w 2979733"/>
                <a:gd name="connsiteY53" fmla="*/ 1160053 h 3427634"/>
                <a:gd name="connsiteX54" fmla="*/ 1075935 w 2979733"/>
                <a:gd name="connsiteY54" fmla="*/ 1148515 h 3427634"/>
                <a:gd name="connsiteX55" fmla="*/ 1191316 w 2979733"/>
                <a:gd name="connsiteY55" fmla="*/ 1139861 h 3427634"/>
                <a:gd name="connsiteX56" fmla="*/ 1312467 w 2979733"/>
                <a:gd name="connsiteY56" fmla="*/ 1119669 h 3427634"/>
                <a:gd name="connsiteX57" fmla="*/ 1384581 w 2979733"/>
                <a:gd name="connsiteY57" fmla="*/ 1076401 h 3427634"/>
                <a:gd name="connsiteX58" fmla="*/ 1485540 w 2979733"/>
                <a:gd name="connsiteY58" fmla="*/ 1015826 h 3427634"/>
                <a:gd name="connsiteX59" fmla="*/ 1566307 w 2979733"/>
                <a:gd name="connsiteY59" fmla="*/ 958135 h 3427634"/>
                <a:gd name="connsiteX60" fmla="*/ 1603806 w 2979733"/>
                <a:gd name="connsiteY60" fmla="*/ 935058 h 3427634"/>
                <a:gd name="connsiteX61" fmla="*/ 1621113 w 2979733"/>
                <a:gd name="connsiteY61" fmla="*/ 963904 h 3427634"/>
                <a:gd name="connsiteX62" fmla="*/ 1540346 w 2979733"/>
                <a:gd name="connsiteY62" fmla="*/ 1012941 h 3427634"/>
                <a:gd name="connsiteX63" fmla="*/ 1456694 w 2979733"/>
                <a:gd name="connsiteY63" fmla="*/ 1148515 h 3427634"/>
                <a:gd name="connsiteX64" fmla="*/ 1401888 w 2979733"/>
                <a:gd name="connsiteY64" fmla="*/ 1261012 h 3427634"/>
                <a:gd name="connsiteX65" fmla="*/ 1355735 w 2979733"/>
                <a:gd name="connsiteY65" fmla="*/ 1405239 h 3427634"/>
                <a:gd name="connsiteX66" fmla="*/ 1375927 w 2979733"/>
                <a:gd name="connsiteY66" fmla="*/ 1509082 h 3427634"/>
                <a:gd name="connsiteX67" fmla="*/ 1294559 w 2979733"/>
                <a:gd name="connsiteY67" fmla="*/ 2426398 h 3427634"/>
                <a:gd name="connsiteX68" fmla="*/ 970709 w 2979733"/>
                <a:gd name="connsiteY68" fmla="*/ 2916935 h 3427634"/>
                <a:gd name="connsiteX69" fmla="*/ 637334 w 2979733"/>
                <a:gd name="connsiteY69" fmla="*/ 3040760 h 3427634"/>
                <a:gd name="connsiteX70" fmla="*/ 156322 w 2979733"/>
                <a:gd name="connsiteY70" fmla="*/ 3107435 h 3427634"/>
                <a:gd name="connsiteX71" fmla="*/ 537322 w 2979733"/>
                <a:gd name="connsiteY71" fmla="*/ 3112197 h 3427634"/>
                <a:gd name="connsiteX72" fmla="*/ 946897 w 2979733"/>
                <a:gd name="connsiteY72" fmla="*/ 2997897 h 3427634"/>
                <a:gd name="connsiteX73" fmla="*/ 1391626 w 2979733"/>
                <a:gd name="connsiteY73" fmla="*/ 2435021 h 3427634"/>
                <a:gd name="connsiteX74" fmla="*/ 1427849 w 2979733"/>
                <a:gd name="connsiteY74" fmla="*/ 1408123 h 3427634"/>
                <a:gd name="connsiteX75" fmla="*/ 1474002 w 2979733"/>
                <a:gd name="connsiteY75" fmla="*/ 1263896 h 3427634"/>
                <a:gd name="connsiteX76" fmla="*/ 1505732 w 2979733"/>
                <a:gd name="connsiteY76" fmla="*/ 1191783 h 3427634"/>
                <a:gd name="connsiteX77" fmla="*/ 1572076 w 2979733"/>
                <a:gd name="connsiteY77" fmla="*/ 1085055 h 3427634"/>
                <a:gd name="connsiteX78" fmla="*/ 1661497 w 2979733"/>
                <a:gd name="connsiteY78" fmla="*/ 1001403 h 3427634"/>
                <a:gd name="connsiteX79" fmla="*/ 1742264 w 2979733"/>
                <a:gd name="connsiteY79" fmla="*/ 900444 h 3427634"/>
                <a:gd name="connsiteX80" fmla="*/ 1782648 w 2979733"/>
                <a:gd name="connsiteY80" fmla="*/ 862945 h 3427634"/>
                <a:gd name="connsiteX81" fmla="*/ 1883607 w 2979733"/>
                <a:gd name="connsiteY81" fmla="*/ 894675 h 3427634"/>
                <a:gd name="connsiteX82" fmla="*/ 2007642 w 2979733"/>
                <a:gd name="connsiteY82" fmla="*/ 961019 h 3427634"/>
                <a:gd name="connsiteX83" fmla="*/ 2163407 w 2979733"/>
                <a:gd name="connsiteY83" fmla="*/ 1036017 h 3427634"/>
                <a:gd name="connsiteX84" fmla="*/ 2183599 w 2979733"/>
                <a:gd name="connsiteY84" fmla="*/ 1050440 h 3427634"/>
                <a:gd name="connsiteX85" fmla="*/ 2284558 w 2979733"/>
                <a:gd name="connsiteY85" fmla="*/ 1136976 h 3427634"/>
                <a:gd name="connsiteX86" fmla="*/ 2437439 w 2979733"/>
                <a:gd name="connsiteY86" fmla="*/ 1252358 h 3427634"/>
                <a:gd name="connsiteX87" fmla="*/ 2535513 w 2979733"/>
                <a:gd name="connsiteY87" fmla="*/ 1330241 h 3427634"/>
                <a:gd name="connsiteX88" fmla="*/ 2581666 w 2979733"/>
                <a:gd name="connsiteY88" fmla="*/ 1396585 h 3427634"/>
                <a:gd name="connsiteX89" fmla="*/ 2637584 w 2979733"/>
                <a:gd name="connsiteY89" fmla="*/ 1888234 h 3427634"/>
                <a:gd name="connsiteX90" fmla="*/ 2537572 w 2979733"/>
                <a:gd name="connsiteY90" fmla="*/ 2483546 h 3427634"/>
                <a:gd name="connsiteX91" fmla="*/ 2232772 w 2979733"/>
                <a:gd name="connsiteY91" fmla="*/ 3078859 h 3427634"/>
                <a:gd name="connsiteX92" fmla="*/ 2194672 w 2979733"/>
                <a:gd name="connsiteY92" fmla="*/ 3207446 h 3427634"/>
                <a:gd name="connsiteX93" fmla="*/ 2137011 w 2979733"/>
                <a:gd name="connsiteY93" fmla="*/ 3427634 h 3427634"/>
                <a:gd name="connsiteX94" fmla="*/ 2304209 w 2979733"/>
                <a:gd name="connsiteY94" fmla="*/ 3059809 h 3427634"/>
                <a:gd name="connsiteX95" fmla="*/ 2585197 w 2979733"/>
                <a:gd name="connsiteY95" fmla="*/ 2593084 h 3427634"/>
                <a:gd name="connsiteX96" fmla="*/ 2661397 w 2979733"/>
                <a:gd name="connsiteY96" fmla="*/ 2054921 h 3427634"/>
                <a:gd name="connsiteX97" fmla="*/ 2713784 w 2979733"/>
                <a:gd name="connsiteY97" fmla="*/ 1769171 h 3427634"/>
                <a:gd name="connsiteX98" fmla="*/ 2671087 w 2979733"/>
                <a:gd name="connsiteY98" fmla="*/ 1537928 h 3427634"/>
                <a:gd name="connsiteX99" fmla="*/ 2653780 w 2979733"/>
                <a:gd name="connsiteY99" fmla="*/ 1448507 h 3427634"/>
                <a:gd name="connsiteX100" fmla="*/ 2665318 w 2979733"/>
                <a:gd name="connsiteY100" fmla="*/ 1370624 h 3427634"/>
                <a:gd name="connsiteX101" fmla="*/ 2823968 w 2979733"/>
                <a:gd name="connsiteY101" fmla="*/ 1385047 h 3427634"/>
                <a:gd name="connsiteX102" fmla="*/ 2927811 w 2979733"/>
                <a:gd name="connsiteY102" fmla="*/ 1425431 h 3427634"/>
                <a:gd name="connsiteX103" fmla="*/ 2979733 w 2979733"/>
                <a:gd name="connsiteY103" fmla="*/ 1442738 h 3427634"/>
                <a:gd name="connsiteX104" fmla="*/ 2973964 w 2979733"/>
                <a:gd name="connsiteY104" fmla="*/ 1292742 h 3427634"/>
                <a:gd name="connsiteX105" fmla="*/ 2959541 w 2979733"/>
                <a:gd name="connsiteY105" fmla="*/ 1197552 h 3427634"/>
                <a:gd name="connsiteX106" fmla="*/ 2763392 w 2979733"/>
                <a:gd name="connsiteY106" fmla="*/ 1160053 h 3427634"/>
                <a:gd name="connsiteX107" fmla="*/ 2607627 w 2979733"/>
                <a:gd name="connsiteY107" fmla="*/ 1099477 h 3427634"/>
                <a:gd name="connsiteX108" fmla="*/ 2472053 w 2979733"/>
                <a:gd name="connsiteY108" fmla="*/ 1010057 h 3427634"/>
                <a:gd name="connsiteX109" fmla="*/ 2350903 w 2979733"/>
                <a:gd name="connsiteY109" fmla="*/ 920636 h 3427634"/>
                <a:gd name="connsiteX110" fmla="*/ 2192253 w 2979733"/>
                <a:gd name="connsiteY110" fmla="*/ 834099 h 3427634"/>
                <a:gd name="connsiteX111" fmla="*/ 2053795 w 2979733"/>
                <a:gd name="connsiteY111" fmla="*/ 756217 h 3427634"/>
                <a:gd name="connsiteX112" fmla="*/ 1981681 w 2979733"/>
                <a:gd name="connsiteY112" fmla="*/ 669681 h 3427634"/>
                <a:gd name="connsiteX113" fmla="*/ 1892260 w 2979733"/>
                <a:gd name="connsiteY113" fmla="*/ 539876 h 3427634"/>
                <a:gd name="connsiteX114" fmla="*/ 1851877 w 2979733"/>
                <a:gd name="connsiteY114" fmla="*/ 366804 h 3427634"/>
                <a:gd name="connsiteX115" fmla="*/ 1814378 w 2979733"/>
                <a:gd name="connsiteY115" fmla="*/ 205269 h 3427634"/>
                <a:gd name="connsiteX116" fmla="*/ 1776879 w 2979733"/>
                <a:gd name="connsiteY116" fmla="*/ 101426 h 3427634"/>
                <a:gd name="connsiteX117" fmla="*/ 1727240 w 2979733"/>
                <a:gd name="connsiteY117" fmla="*/ 0 h 3427634"/>
                <a:gd name="connsiteX0" fmla="*/ 533641 w 2979733"/>
                <a:gd name="connsiteY0" fmla="*/ 972557 h 3427634"/>
                <a:gd name="connsiteX1" fmla="*/ 452874 w 2979733"/>
                <a:gd name="connsiteY1" fmla="*/ 966788 h 3427634"/>
                <a:gd name="connsiteX2" fmla="*/ 380760 w 2979733"/>
                <a:gd name="connsiteY2" fmla="*/ 958135 h 3427634"/>
                <a:gd name="connsiteX3" fmla="*/ 308646 w 2979733"/>
                <a:gd name="connsiteY3" fmla="*/ 929289 h 3427634"/>
                <a:gd name="connsiteX4" fmla="*/ 256725 w 2979733"/>
                <a:gd name="connsiteY4" fmla="*/ 903328 h 3427634"/>
                <a:gd name="connsiteX5" fmla="*/ 204803 w 2979733"/>
                <a:gd name="connsiteY5" fmla="*/ 886021 h 3427634"/>
                <a:gd name="connsiteX6" fmla="*/ 152881 w 2979733"/>
                <a:gd name="connsiteY6" fmla="*/ 857176 h 3427634"/>
                <a:gd name="connsiteX7" fmla="*/ 89421 w 2979733"/>
                <a:gd name="connsiteY7" fmla="*/ 854291 h 3427634"/>
                <a:gd name="connsiteX8" fmla="*/ 54807 w 2979733"/>
                <a:gd name="connsiteY8" fmla="*/ 871598 h 3427634"/>
                <a:gd name="connsiteX9" fmla="*/ 115382 w 2979733"/>
                <a:gd name="connsiteY9" fmla="*/ 920636 h 3427634"/>
                <a:gd name="connsiteX10" fmla="*/ 190380 w 2979733"/>
                <a:gd name="connsiteY10" fmla="*/ 958135 h 3427634"/>
                <a:gd name="connsiteX11" fmla="*/ 294224 w 2979733"/>
                <a:gd name="connsiteY11" fmla="*/ 989865 h 3427634"/>
                <a:gd name="connsiteX12" fmla="*/ 392298 w 2979733"/>
                <a:gd name="connsiteY12" fmla="*/ 1012941 h 3427634"/>
                <a:gd name="connsiteX13" fmla="*/ 470181 w 2979733"/>
                <a:gd name="connsiteY13" fmla="*/ 1027364 h 3427634"/>
                <a:gd name="connsiteX14" fmla="*/ 550948 w 2979733"/>
                <a:gd name="connsiteY14" fmla="*/ 1036017 h 3427634"/>
                <a:gd name="connsiteX15" fmla="*/ 614408 w 2979733"/>
                <a:gd name="connsiteY15" fmla="*/ 1044671 h 3427634"/>
                <a:gd name="connsiteX16" fmla="*/ 695175 w 2979733"/>
                <a:gd name="connsiteY16" fmla="*/ 1064863 h 3427634"/>
                <a:gd name="connsiteX17" fmla="*/ 761520 w 2979733"/>
                <a:gd name="connsiteY17" fmla="*/ 1082170 h 3427634"/>
                <a:gd name="connsiteX18" fmla="*/ 845171 w 2979733"/>
                <a:gd name="connsiteY18" fmla="*/ 1099477 h 3427634"/>
                <a:gd name="connsiteX19" fmla="*/ 882670 w 2979733"/>
                <a:gd name="connsiteY19" fmla="*/ 1116785 h 3427634"/>
                <a:gd name="connsiteX20" fmla="*/ 874017 w 2979733"/>
                <a:gd name="connsiteY20" fmla="*/ 1139861 h 3427634"/>
                <a:gd name="connsiteX21" fmla="*/ 819210 w 2979733"/>
                <a:gd name="connsiteY21" fmla="*/ 1194667 h 3427634"/>
                <a:gd name="connsiteX22" fmla="*/ 775942 w 2979733"/>
                <a:gd name="connsiteY22" fmla="*/ 1255243 h 3427634"/>
                <a:gd name="connsiteX23" fmla="*/ 752866 w 2979733"/>
                <a:gd name="connsiteY23" fmla="*/ 1301395 h 3427634"/>
                <a:gd name="connsiteX24" fmla="*/ 735559 w 2979733"/>
                <a:gd name="connsiteY24" fmla="*/ 1356202 h 3427634"/>
                <a:gd name="connsiteX25" fmla="*/ 700944 w 2979733"/>
                <a:gd name="connsiteY25" fmla="*/ 1413893 h 3427634"/>
                <a:gd name="connsiteX26" fmla="*/ 623062 w 2979733"/>
                <a:gd name="connsiteY26" fmla="*/ 1457161 h 3427634"/>
                <a:gd name="connsiteX27" fmla="*/ 562486 w 2979733"/>
                <a:gd name="connsiteY27" fmla="*/ 1488891 h 3427634"/>
                <a:gd name="connsiteX28" fmla="*/ 490373 w 2979733"/>
                <a:gd name="connsiteY28" fmla="*/ 1520621 h 3427634"/>
                <a:gd name="connsiteX29" fmla="*/ 409605 w 2979733"/>
                <a:gd name="connsiteY29" fmla="*/ 1523505 h 3427634"/>
                <a:gd name="connsiteX30" fmla="*/ 320185 w 2979733"/>
                <a:gd name="connsiteY30" fmla="*/ 1511967 h 3427634"/>
                <a:gd name="connsiteX31" fmla="*/ 216341 w 2979733"/>
                <a:gd name="connsiteY31" fmla="*/ 1477352 h 3427634"/>
                <a:gd name="connsiteX32" fmla="*/ 152881 w 2979733"/>
                <a:gd name="connsiteY32" fmla="*/ 1419662 h 3427634"/>
                <a:gd name="connsiteX33" fmla="*/ 112497 w 2979733"/>
                <a:gd name="connsiteY33" fmla="*/ 1402354 h 3427634"/>
                <a:gd name="connsiteX34" fmla="*/ 37499 w 2979733"/>
                <a:gd name="connsiteY34" fmla="*/ 1399470 h 3427634"/>
                <a:gd name="connsiteX35" fmla="*/ 2885 w 2979733"/>
                <a:gd name="connsiteY35" fmla="*/ 1399470 h 3427634"/>
                <a:gd name="connsiteX36" fmla="*/ 0 w 2979733"/>
                <a:gd name="connsiteY36" fmla="*/ 1442738 h 3427634"/>
                <a:gd name="connsiteX37" fmla="*/ 106728 w 2979733"/>
                <a:gd name="connsiteY37" fmla="*/ 1506198 h 3427634"/>
                <a:gd name="connsiteX38" fmla="*/ 224995 w 2979733"/>
                <a:gd name="connsiteY38" fmla="*/ 1543697 h 3427634"/>
                <a:gd name="connsiteX39" fmla="*/ 297108 w 2979733"/>
                <a:gd name="connsiteY39" fmla="*/ 1572542 h 3427634"/>
                <a:gd name="connsiteX40" fmla="*/ 325954 w 2979733"/>
                <a:gd name="connsiteY40" fmla="*/ 1572542 h 3427634"/>
                <a:gd name="connsiteX41" fmla="*/ 441335 w 2979733"/>
                <a:gd name="connsiteY41" fmla="*/ 1575427 h 3427634"/>
                <a:gd name="connsiteX42" fmla="*/ 478834 w 2979733"/>
                <a:gd name="connsiteY42" fmla="*/ 1575427 h 3427634"/>
                <a:gd name="connsiteX43" fmla="*/ 602870 w 2979733"/>
                <a:gd name="connsiteY43" fmla="*/ 1563889 h 3427634"/>
                <a:gd name="connsiteX44" fmla="*/ 625946 w 2979733"/>
                <a:gd name="connsiteY44" fmla="*/ 1546581 h 3427634"/>
                <a:gd name="connsiteX45" fmla="*/ 666330 w 2979733"/>
                <a:gd name="connsiteY45" fmla="*/ 1520621 h 3427634"/>
                <a:gd name="connsiteX46" fmla="*/ 686521 w 2979733"/>
                <a:gd name="connsiteY46" fmla="*/ 1503313 h 3427634"/>
                <a:gd name="connsiteX47" fmla="*/ 695175 w 2979733"/>
                <a:gd name="connsiteY47" fmla="*/ 1497544 h 3427634"/>
                <a:gd name="connsiteX48" fmla="*/ 721136 w 2979733"/>
                <a:gd name="connsiteY48" fmla="*/ 1468699 h 3427634"/>
                <a:gd name="connsiteX49" fmla="*/ 804788 w 2979733"/>
                <a:gd name="connsiteY49" fmla="*/ 1364855 h 3427634"/>
                <a:gd name="connsiteX50" fmla="*/ 848056 w 2979733"/>
                <a:gd name="connsiteY50" fmla="*/ 1255243 h 3427634"/>
                <a:gd name="connsiteX51" fmla="*/ 891324 w 2979733"/>
                <a:gd name="connsiteY51" fmla="*/ 1214859 h 3427634"/>
                <a:gd name="connsiteX52" fmla="*/ 925938 w 2979733"/>
                <a:gd name="connsiteY52" fmla="*/ 1191783 h 3427634"/>
                <a:gd name="connsiteX53" fmla="*/ 972091 w 2979733"/>
                <a:gd name="connsiteY53" fmla="*/ 1160053 h 3427634"/>
                <a:gd name="connsiteX54" fmla="*/ 1075935 w 2979733"/>
                <a:gd name="connsiteY54" fmla="*/ 1148515 h 3427634"/>
                <a:gd name="connsiteX55" fmla="*/ 1191316 w 2979733"/>
                <a:gd name="connsiteY55" fmla="*/ 1139861 h 3427634"/>
                <a:gd name="connsiteX56" fmla="*/ 1312467 w 2979733"/>
                <a:gd name="connsiteY56" fmla="*/ 1119669 h 3427634"/>
                <a:gd name="connsiteX57" fmla="*/ 1384581 w 2979733"/>
                <a:gd name="connsiteY57" fmla="*/ 1076401 h 3427634"/>
                <a:gd name="connsiteX58" fmla="*/ 1485540 w 2979733"/>
                <a:gd name="connsiteY58" fmla="*/ 1015826 h 3427634"/>
                <a:gd name="connsiteX59" fmla="*/ 1566307 w 2979733"/>
                <a:gd name="connsiteY59" fmla="*/ 958135 h 3427634"/>
                <a:gd name="connsiteX60" fmla="*/ 1603806 w 2979733"/>
                <a:gd name="connsiteY60" fmla="*/ 935058 h 3427634"/>
                <a:gd name="connsiteX61" fmla="*/ 1621113 w 2979733"/>
                <a:gd name="connsiteY61" fmla="*/ 963904 h 3427634"/>
                <a:gd name="connsiteX62" fmla="*/ 1540346 w 2979733"/>
                <a:gd name="connsiteY62" fmla="*/ 1012941 h 3427634"/>
                <a:gd name="connsiteX63" fmla="*/ 1456694 w 2979733"/>
                <a:gd name="connsiteY63" fmla="*/ 1148515 h 3427634"/>
                <a:gd name="connsiteX64" fmla="*/ 1401888 w 2979733"/>
                <a:gd name="connsiteY64" fmla="*/ 1261012 h 3427634"/>
                <a:gd name="connsiteX65" fmla="*/ 1355735 w 2979733"/>
                <a:gd name="connsiteY65" fmla="*/ 1405239 h 3427634"/>
                <a:gd name="connsiteX66" fmla="*/ 1375927 w 2979733"/>
                <a:gd name="connsiteY66" fmla="*/ 1509082 h 3427634"/>
                <a:gd name="connsiteX67" fmla="*/ 1294559 w 2979733"/>
                <a:gd name="connsiteY67" fmla="*/ 2426398 h 3427634"/>
                <a:gd name="connsiteX68" fmla="*/ 970709 w 2979733"/>
                <a:gd name="connsiteY68" fmla="*/ 2916935 h 3427634"/>
                <a:gd name="connsiteX69" fmla="*/ 637334 w 2979733"/>
                <a:gd name="connsiteY69" fmla="*/ 3040760 h 3427634"/>
                <a:gd name="connsiteX70" fmla="*/ 156322 w 2979733"/>
                <a:gd name="connsiteY70" fmla="*/ 3107435 h 3427634"/>
                <a:gd name="connsiteX71" fmla="*/ 537322 w 2979733"/>
                <a:gd name="connsiteY71" fmla="*/ 3112197 h 3427634"/>
                <a:gd name="connsiteX72" fmla="*/ 946897 w 2979733"/>
                <a:gd name="connsiteY72" fmla="*/ 2997897 h 3427634"/>
                <a:gd name="connsiteX73" fmla="*/ 1391626 w 2979733"/>
                <a:gd name="connsiteY73" fmla="*/ 2435021 h 3427634"/>
                <a:gd name="connsiteX74" fmla="*/ 1427849 w 2979733"/>
                <a:gd name="connsiteY74" fmla="*/ 1408123 h 3427634"/>
                <a:gd name="connsiteX75" fmla="*/ 1474002 w 2979733"/>
                <a:gd name="connsiteY75" fmla="*/ 1263896 h 3427634"/>
                <a:gd name="connsiteX76" fmla="*/ 1505732 w 2979733"/>
                <a:gd name="connsiteY76" fmla="*/ 1191783 h 3427634"/>
                <a:gd name="connsiteX77" fmla="*/ 1572076 w 2979733"/>
                <a:gd name="connsiteY77" fmla="*/ 1085055 h 3427634"/>
                <a:gd name="connsiteX78" fmla="*/ 1661497 w 2979733"/>
                <a:gd name="connsiteY78" fmla="*/ 1001403 h 3427634"/>
                <a:gd name="connsiteX79" fmla="*/ 1742264 w 2979733"/>
                <a:gd name="connsiteY79" fmla="*/ 900444 h 3427634"/>
                <a:gd name="connsiteX80" fmla="*/ 1782648 w 2979733"/>
                <a:gd name="connsiteY80" fmla="*/ 862945 h 3427634"/>
                <a:gd name="connsiteX81" fmla="*/ 1883607 w 2979733"/>
                <a:gd name="connsiteY81" fmla="*/ 894675 h 3427634"/>
                <a:gd name="connsiteX82" fmla="*/ 2007642 w 2979733"/>
                <a:gd name="connsiteY82" fmla="*/ 961019 h 3427634"/>
                <a:gd name="connsiteX83" fmla="*/ 2163407 w 2979733"/>
                <a:gd name="connsiteY83" fmla="*/ 1036017 h 3427634"/>
                <a:gd name="connsiteX84" fmla="*/ 2183599 w 2979733"/>
                <a:gd name="connsiteY84" fmla="*/ 1050440 h 3427634"/>
                <a:gd name="connsiteX85" fmla="*/ 2284558 w 2979733"/>
                <a:gd name="connsiteY85" fmla="*/ 1136976 h 3427634"/>
                <a:gd name="connsiteX86" fmla="*/ 2437439 w 2979733"/>
                <a:gd name="connsiteY86" fmla="*/ 1252358 h 3427634"/>
                <a:gd name="connsiteX87" fmla="*/ 2535513 w 2979733"/>
                <a:gd name="connsiteY87" fmla="*/ 1330241 h 3427634"/>
                <a:gd name="connsiteX88" fmla="*/ 2581666 w 2979733"/>
                <a:gd name="connsiteY88" fmla="*/ 1396585 h 3427634"/>
                <a:gd name="connsiteX89" fmla="*/ 2637584 w 2979733"/>
                <a:gd name="connsiteY89" fmla="*/ 1888234 h 3427634"/>
                <a:gd name="connsiteX90" fmla="*/ 2537572 w 2979733"/>
                <a:gd name="connsiteY90" fmla="*/ 2483546 h 3427634"/>
                <a:gd name="connsiteX91" fmla="*/ 2232772 w 2979733"/>
                <a:gd name="connsiteY91" fmla="*/ 3078859 h 3427634"/>
                <a:gd name="connsiteX92" fmla="*/ 2194672 w 2979733"/>
                <a:gd name="connsiteY92" fmla="*/ 3207446 h 3427634"/>
                <a:gd name="connsiteX93" fmla="*/ 2137011 w 2979733"/>
                <a:gd name="connsiteY93" fmla="*/ 3427634 h 3427634"/>
                <a:gd name="connsiteX94" fmla="*/ 2223247 w 2979733"/>
                <a:gd name="connsiteY94" fmla="*/ 3240784 h 3427634"/>
                <a:gd name="connsiteX95" fmla="*/ 2304209 w 2979733"/>
                <a:gd name="connsiteY95" fmla="*/ 3059809 h 3427634"/>
                <a:gd name="connsiteX96" fmla="*/ 2585197 w 2979733"/>
                <a:gd name="connsiteY96" fmla="*/ 2593084 h 3427634"/>
                <a:gd name="connsiteX97" fmla="*/ 2661397 w 2979733"/>
                <a:gd name="connsiteY97" fmla="*/ 2054921 h 3427634"/>
                <a:gd name="connsiteX98" fmla="*/ 2713784 w 2979733"/>
                <a:gd name="connsiteY98" fmla="*/ 1769171 h 3427634"/>
                <a:gd name="connsiteX99" fmla="*/ 2671087 w 2979733"/>
                <a:gd name="connsiteY99" fmla="*/ 1537928 h 3427634"/>
                <a:gd name="connsiteX100" fmla="*/ 2653780 w 2979733"/>
                <a:gd name="connsiteY100" fmla="*/ 1448507 h 3427634"/>
                <a:gd name="connsiteX101" fmla="*/ 2665318 w 2979733"/>
                <a:gd name="connsiteY101" fmla="*/ 1370624 h 3427634"/>
                <a:gd name="connsiteX102" fmla="*/ 2823968 w 2979733"/>
                <a:gd name="connsiteY102" fmla="*/ 1385047 h 3427634"/>
                <a:gd name="connsiteX103" fmla="*/ 2927811 w 2979733"/>
                <a:gd name="connsiteY103" fmla="*/ 1425431 h 3427634"/>
                <a:gd name="connsiteX104" fmla="*/ 2979733 w 2979733"/>
                <a:gd name="connsiteY104" fmla="*/ 1442738 h 3427634"/>
                <a:gd name="connsiteX105" fmla="*/ 2973964 w 2979733"/>
                <a:gd name="connsiteY105" fmla="*/ 1292742 h 3427634"/>
                <a:gd name="connsiteX106" fmla="*/ 2959541 w 2979733"/>
                <a:gd name="connsiteY106" fmla="*/ 1197552 h 3427634"/>
                <a:gd name="connsiteX107" fmla="*/ 2763392 w 2979733"/>
                <a:gd name="connsiteY107" fmla="*/ 1160053 h 3427634"/>
                <a:gd name="connsiteX108" fmla="*/ 2607627 w 2979733"/>
                <a:gd name="connsiteY108" fmla="*/ 1099477 h 3427634"/>
                <a:gd name="connsiteX109" fmla="*/ 2472053 w 2979733"/>
                <a:gd name="connsiteY109" fmla="*/ 1010057 h 3427634"/>
                <a:gd name="connsiteX110" fmla="*/ 2350903 w 2979733"/>
                <a:gd name="connsiteY110" fmla="*/ 920636 h 3427634"/>
                <a:gd name="connsiteX111" fmla="*/ 2192253 w 2979733"/>
                <a:gd name="connsiteY111" fmla="*/ 834099 h 3427634"/>
                <a:gd name="connsiteX112" fmla="*/ 2053795 w 2979733"/>
                <a:gd name="connsiteY112" fmla="*/ 756217 h 3427634"/>
                <a:gd name="connsiteX113" fmla="*/ 1981681 w 2979733"/>
                <a:gd name="connsiteY113" fmla="*/ 669681 h 3427634"/>
                <a:gd name="connsiteX114" fmla="*/ 1892260 w 2979733"/>
                <a:gd name="connsiteY114" fmla="*/ 539876 h 3427634"/>
                <a:gd name="connsiteX115" fmla="*/ 1851877 w 2979733"/>
                <a:gd name="connsiteY115" fmla="*/ 366804 h 3427634"/>
                <a:gd name="connsiteX116" fmla="*/ 1814378 w 2979733"/>
                <a:gd name="connsiteY116" fmla="*/ 205269 h 3427634"/>
                <a:gd name="connsiteX117" fmla="*/ 1776879 w 2979733"/>
                <a:gd name="connsiteY117" fmla="*/ 101426 h 3427634"/>
                <a:gd name="connsiteX118" fmla="*/ 1727240 w 2979733"/>
                <a:gd name="connsiteY118" fmla="*/ 0 h 3427634"/>
                <a:gd name="connsiteX0" fmla="*/ 533641 w 2979733"/>
                <a:gd name="connsiteY0" fmla="*/ 972557 h 3627659"/>
                <a:gd name="connsiteX1" fmla="*/ 452874 w 2979733"/>
                <a:gd name="connsiteY1" fmla="*/ 966788 h 3627659"/>
                <a:gd name="connsiteX2" fmla="*/ 380760 w 2979733"/>
                <a:gd name="connsiteY2" fmla="*/ 958135 h 3627659"/>
                <a:gd name="connsiteX3" fmla="*/ 308646 w 2979733"/>
                <a:gd name="connsiteY3" fmla="*/ 929289 h 3627659"/>
                <a:gd name="connsiteX4" fmla="*/ 256725 w 2979733"/>
                <a:gd name="connsiteY4" fmla="*/ 903328 h 3627659"/>
                <a:gd name="connsiteX5" fmla="*/ 204803 w 2979733"/>
                <a:gd name="connsiteY5" fmla="*/ 886021 h 3627659"/>
                <a:gd name="connsiteX6" fmla="*/ 152881 w 2979733"/>
                <a:gd name="connsiteY6" fmla="*/ 857176 h 3627659"/>
                <a:gd name="connsiteX7" fmla="*/ 89421 w 2979733"/>
                <a:gd name="connsiteY7" fmla="*/ 854291 h 3627659"/>
                <a:gd name="connsiteX8" fmla="*/ 54807 w 2979733"/>
                <a:gd name="connsiteY8" fmla="*/ 871598 h 3627659"/>
                <a:gd name="connsiteX9" fmla="*/ 115382 w 2979733"/>
                <a:gd name="connsiteY9" fmla="*/ 920636 h 3627659"/>
                <a:gd name="connsiteX10" fmla="*/ 190380 w 2979733"/>
                <a:gd name="connsiteY10" fmla="*/ 958135 h 3627659"/>
                <a:gd name="connsiteX11" fmla="*/ 294224 w 2979733"/>
                <a:gd name="connsiteY11" fmla="*/ 989865 h 3627659"/>
                <a:gd name="connsiteX12" fmla="*/ 392298 w 2979733"/>
                <a:gd name="connsiteY12" fmla="*/ 1012941 h 3627659"/>
                <a:gd name="connsiteX13" fmla="*/ 470181 w 2979733"/>
                <a:gd name="connsiteY13" fmla="*/ 1027364 h 3627659"/>
                <a:gd name="connsiteX14" fmla="*/ 550948 w 2979733"/>
                <a:gd name="connsiteY14" fmla="*/ 1036017 h 3627659"/>
                <a:gd name="connsiteX15" fmla="*/ 614408 w 2979733"/>
                <a:gd name="connsiteY15" fmla="*/ 1044671 h 3627659"/>
                <a:gd name="connsiteX16" fmla="*/ 695175 w 2979733"/>
                <a:gd name="connsiteY16" fmla="*/ 1064863 h 3627659"/>
                <a:gd name="connsiteX17" fmla="*/ 761520 w 2979733"/>
                <a:gd name="connsiteY17" fmla="*/ 1082170 h 3627659"/>
                <a:gd name="connsiteX18" fmla="*/ 845171 w 2979733"/>
                <a:gd name="connsiteY18" fmla="*/ 1099477 h 3627659"/>
                <a:gd name="connsiteX19" fmla="*/ 882670 w 2979733"/>
                <a:gd name="connsiteY19" fmla="*/ 1116785 h 3627659"/>
                <a:gd name="connsiteX20" fmla="*/ 874017 w 2979733"/>
                <a:gd name="connsiteY20" fmla="*/ 1139861 h 3627659"/>
                <a:gd name="connsiteX21" fmla="*/ 819210 w 2979733"/>
                <a:gd name="connsiteY21" fmla="*/ 1194667 h 3627659"/>
                <a:gd name="connsiteX22" fmla="*/ 775942 w 2979733"/>
                <a:gd name="connsiteY22" fmla="*/ 1255243 h 3627659"/>
                <a:gd name="connsiteX23" fmla="*/ 752866 w 2979733"/>
                <a:gd name="connsiteY23" fmla="*/ 1301395 h 3627659"/>
                <a:gd name="connsiteX24" fmla="*/ 735559 w 2979733"/>
                <a:gd name="connsiteY24" fmla="*/ 1356202 h 3627659"/>
                <a:gd name="connsiteX25" fmla="*/ 700944 w 2979733"/>
                <a:gd name="connsiteY25" fmla="*/ 1413893 h 3627659"/>
                <a:gd name="connsiteX26" fmla="*/ 623062 w 2979733"/>
                <a:gd name="connsiteY26" fmla="*/ 1457161 h 3627659"/>
                <a:gd name="connsiteX27" fmla="*/ 562486 w 2979733"/>
                <a:gd name="connsiteY27" fmla="*/ 1488891 h 3627659"/>
                <a:gd name="connsiteX28" fmla="*/ 490373 w 2979733"/>
                <a:gd name="connsiteY28" fmla="*/ 1520621 h 3627659"/>
                <a:gd name="connsiteX29" fmla="*/ 409605 w 2979733"/>
                <a:gd name="connsiteY29" fmla="*/ 1523505 h 3627659"/>
                <a:gd name="connsiteX30" fmla="*/ 320185 w 2979733"/>
                <a:gd name="connsiteY30" fmla="*/ 1511967 h 3627659"/>
                <a:gd name="connsiteX31" fmla="*/ 216341 w 2979733"/>
                <a:gd name="connsiteY31" fmla="*/ 1477352 h 3627659"/>
                <a:gd name="connsiteX32" fmla="*/ 152881 w 2979733"/>
                <a:gd name="connsiteY32" fmla="*/ 1419662 h 3627659"/>
                <a:gd name="connsiteX33" fmla="*/ 112497 w 2979733"/>
                <a:gd name="connsiteY33" fmla="*/ 1402354 h 3627659"/>
                <a:gd name="connsiteX34" fmla="*/ 37499 w 2979733"/>
                <a:gd name="connsiteY34" fmla="*/ 1399470 h 3627659"/>
                <a:gd name="connsiteX35" fmla="*/ 2885 w 2979733"/>
                <a:gd name="connsiteY35" fmla="*/ 1399470 h 3627659"/>
                <a:gd name="connsiteX36" fmla="*/ 0 w 2979733"/>
                <a:gd name="connsiteY36" fmla="*/ 1442738 h 3627659"/>
                <a:gd name="connsiteX37" fmla="*/ 106728 w 2979733"/>
                <a:gd name="connsiteY37" fmla="*/ 1506198 h 3627659"/>
                <a:gd name="connsiteX38" fmla="*/ 224995 w 2979733"/>
                <a:gd name="connsiteY38" fmla="*/ 1543697 h 3627659"/>
                <a:gd name="connsiteX39" fmla="*/ 297108 w 2979733"/>
                <a:gd name="connsiteY39" fmla="*/ 1572542 h 3627659"/>
                <a:gd name="connsiteX40" fmla="*/ 325954 w 2979733"/>
                <a:gd name="connsiteY40" fmla="*/ 1572542 h 3627659"/>
                <a:gd name="connsiteX41" fmla="*/ 441335 w 2979733"/>
                <a:gd name="connsiteY41" fmla="*/ 1575427 h 3627659"/>
                <a:gd name="connsiteX42" fmla="*/ 478834 w 2979733"/>
                <a:gd name="connsiteY42" fmla="*/ 1575427 h 3627659"/>
                <a:gd name="connsiteX43" fmla="*/ 602870 w 2979733"/>
                <a:gd name="connsiteY43" fmla="*/ 1563889 h 3627659"/>
                <a:gd name="connsiteX44" fmla="*/ 625946 w 2979733"/>
                <a:gd name="connsiteY44" fmla="*/ 1546581 h 3627659"/>
                <a:gd name="connsiteX45" fmla="*/ 666330 w 2979733"/>
                <a:gd name="connsiteY45" fmla="*/ 1520621 h 3627659"/>
                <a:gd name="connsiteX46" fmla="*/ 686521 w 2979733"/>
                <a:gd name="connsiteY46" fmla="*/ 1503313 h 3627659"/>
                <a:gd name="connsiteX47" fmla="*/ 695175 w 2979733"/>
                <a:gd name="connsiteY47" fmla="*/ 1497544 h 3627659"/>
                <a:gd name="connsiteX48" fmla="*/ 721136 w 2979733"/>
                <a:gd name="connsiteY48" fmla="*/ 1468699 h 3627659"/>
                <a:gd name="connsiteX49" fmla="*/ 804788 w 2979733"/>
                <a:gd name="connsiteY49" fmla="*/ 1364855 h 3627659"/>
                <a:gd name="connsiteX50" fmla="*/ 848056 w 2979733"/>
                <a:gd name="connsiteY50" fmla="*/ 1255243 h 3627659"/>
                <a:gd name="connsiteX51" fmla="*/ 891324 w 2979733"/>
                <a:gd name="connsiteY51" fmla="*/ 1214859 h 3627659"/>
                <a:gd name="connsiteX52" fmla="*/ 925938 w 2979733"/>
                <a:gd name="connsiteY52" fmla="*/ 1191783 h 3627659"/>
                <a:gd name="connsiteX53" fmla="*/ 972091 w 2979733"/>
                <a:gd name="connsiteY53" fmla="*/ 1160053 h 3627659"/>
                <a:gd name="connsiteX54" fmla="*/ 1075935 w 2979733"/>
                <a:gd name="connsiteY54" fmla="*/ 1148515 h 3627659"/>
                <a:gd name="connsiteX55" fmla="*/ 1191316 w 2979733"/>
                <a:gd name="connsiteY55" fmla="*/ 1139861 h 3627659"/>
                <a:gd name="connsiteX56" fmla="*/ 1312467 w 2979733"/>
                <a:gd name="connsiteY56" fmla="*/ 1119669 h 3627659"/>
                <a:gd name="connsiteX57" fmla="*/ 1384581 w 2979733"/>
                <a:gd name="connsiteY57" fmla="*/ 1076401 h 3627659"/>
                <a:gd name="connsiteX58" fmla="*/ 1485540 w 2979733"/>
                <a:gd name="connsiteY58" fmla="*/ 1015826 h 3627659"/>
                <a:gd name="connsiteX59" fmla="*/ 1566307 w 2979733"/>
                <a:gd name="connsiteY59" fmla="*/ 958135 h 3627659"/>
                <a:gd name="connsiteX60" fmla="*/ 1603806 w 2979733"/>
                <a:gd name="connsiteY60" fmla="*/ 935058 h 3627659"/>
                <a:gd name="connsiteX61" fmla="*/ 1621113 w 2979733"/>
                <a:gd name="connsiteY61" fmla="*/ 963904 h 3627659"/>
                <a:gd name="connsiteX62" fmla="*/ 1540346 w 2979733"/>
                <a:gd name="connsiteY62" fmla="*/ 1012941 h 3627659"/>
                <a:gd name="connsiteX63" fmla="*/ 1456694 w 2979733"/>
                <a:gd name="connsiteY63" fmla="*/ 1148515 h 3627659"/>
                <a:gd name="connsiteX64" fmla="*/ 1401888 w 2979733"/>
                <a:gd name="connsiteY64" fmla="*/ 1261012 h 3627659"/>
                <a:gd name="connsiteX65" fmla="*/ 1355735 w 2979733"/>
                <a:gd name="connsiteY65" fmla="*/ 1405239 h 3627659"/>
                <a:gd name="connsiteX66" fmla="*/ 1375927 w 2979733"/>
                <a:gd name="connsiteY66" fmla="*/ 1509082 h 3627659"/>
                <a:gd name="connsiteX67" fmla="*/ 1294559 w 2979733"/>
                <a:gd name="connsiteY67" fmla="*/ 2426398 h 3627659"/>
                <a:gd name="connsiteX68" fmla="*/ 970709 w 2979733"/>
                <a:gd name="connsiteY68" fmla="*/ 2916935 h 3627659"/>
                <a:gd name="connsiteX69" fmla="*/ 637334 w 2979733"/>
                <a:gd name="connsiteY69" fmla="*/ 3040760 h 3627659"/>
                <a:gd name="connsiteX70" fmla="*/ 156322 w 2979733"/>
                <a:gd name="connsiteY70" fmla="*/ 3107435 h 3627659"/>
                <a:gd name="connsiteX71" fmla="*/ 537322 w 2979733"/>
                <a:gd name="connsiteY71" fmla="*/ 3112197 h 3627659"/>
                <a:gd name="connsiteX72" fmla="*/ 946897 w 2979733"/>
                <a:gd name="connsiteY72" fmla="*/ 2997897 h 3627659"/>
                <a:gd name="connsiteX73" fmla="*/ 1391626 w 2979733"/>
                <a:gd name="connsiteY73" fmla="*/ 2435021 h 3627659"/>
                <a:gd name="connsiteX74" fmla="*/ 1427849 w 2979733"/>
                <a:gd name="connsiteY74" fmla="*/ 1408123 h 3627659"/>
                <a:gd name="connsiteX75" fmla="*/ 1474002 w 2979733"/>
                <a:gd name="connsiteY75" fmla="*/ 1263896 h 3627659"/>
                <a:gd name="connsiteX76" fmla="*/ 1505732 w 2979733"/>
                <a:gd name="connsiteY76" fmla="*/ 1191783 h 3627659"/>
                <a:gd name="connsiteX77" fmla="*/ 1572076 w 2979733"/>
                <a:gd name="connsiteY77" fmla="*/ 1085055 h 3627659"/>
                <a:gd name="connsiteX78" fmla="*/ 1661497 w 2979733"/>
                <a:gd name="connsiteY78" fmla="*/ 1001403 h 3627659"/>
                <a:gd name="connsiteX79" fmla="*/ 1742264 w 2979733"/>
                <a:gd name="connsiteY79" fmla="*/ 900444 h 3627659"/>
                <a:gd name="connsiteX80" fmla="*/ 1782648 w 2979733"/>
                <a:gd name="connsiteY80" fmla="*/ 862945 h 3627659"/>
                <a:gd name="connsiteX81" fmla="*/ 1883607 w 2979733"/>
                <a:gd name="connsiteY81" fmla="*/ 894675 h 3627659"/>
                <a:gd name="connsiteX82" fmla="*/ 2007642 w 2979733"/>
                <a:gd name="connsiteY82" fmla="*/ 961019 h 3627659"/>
                <a:gd name="connsiteX83" fmla="*/ 2163407 w 2979733"/>
                <a:gd name="connsiteY83" fmla="*/ 1036017 h 3627659"/>
                <a:gd name="connsiteX84" fmla="*/ 2183599 w 2979733"/>
                <a:gd name="connsiteY84" fmla="*/ 1050440 h 3627659"/>
                <a:gd name="connsiteX85" fmla="*/ 2284558 w 2979733"/>
                <a:gd name="connsiteY85" fmla="*/ 1136976 h 3627659"/>
                <a:gd name="connsiteX86" fmla="*/ 2437439 w 2979733"/>
                <a:gd name="connsiteY86" fmla="*/ 1252358 h 3627659"/>
                <a:gd name="connsiteX87" fmla="*/ 2535513 w 2979733"/>
                <a:gd name="connsiteY87" fmla="*/ 1330241 h 3627659"/>
                <a:gd name="connsiteX88" fmla="*/ 2581666 w 2979733"/>
                <a:gd name="connsiteY88" fmla="*/ 1396585 h 3627659"/>
                <a:gd name="connsiteX89" fmla="*/ 2637584 w 2979733"/>
                <a:gd name="connsiteY89" fmla="*/ 1888234 h 3627659"/>
                <a:gd name="connsiteX90" fmla="*/ 2537572 w 2979733"/>
                <a:gd name="connsiteY90" fmla="*/ 2483546 h 3627659"/>
                <a:gd name="connsiteX91" fmla="*/ 2232772 w 2979733"/>
                <a:gd name="connsiteY91" fmla="*/ 3078859 h 3627659"/>
                <a:gd name="connsiteX92" fmla="*/ 2194672 w 2979733"/>
                <a:gd name="connsiteY92" fmla="*/ 3207446 h 3627659"/>
                <a:gd name="connsiteX93" fmla="*/ 2108436 w 2979733"/>
                <a:gd name="connsiteY93" fmla="*/ 3627659 h 3627659"/>
                <a:gd name="connsiteX94" fmla="*/ 2223247 w 2979733"/>
                <a:gd name="connsiteY94" fmla="*/ 3240784 h 3627659"/>
                <a:gd name="connsiteX95" fmla="*/ 2304209 w 2979733"/>
                <a:gd name="connsiteY95" fmla="*/ 3059809 h 3627659"/>
                <a:gd name="connsiteX96" fmla="*/ 2585197 w 2979733"/>
                <a:gd name="connsiteY96" fmla="*/ 2593084 h 3627659"/>
                <a:gd name="connsiteX97" fmla="*/ 2661397 w 2979733"/>
                <a:gd name="connsiteY97" fmla="*/ 2054921 h 3627659"/>
                <a:gd name="connsiteX98" fmla="*/ 2713784 w 2979733"/>
                <a:gd name="connsiteY98" fmla="*/ 1769171 h 3627659"/>
                <a:gd name="connsiteX99" fmla="*/ 2671087 w 2979733"/>
                <a:gd name="connsiteY99" fmla="*/ 1537928 h 3627659"/>
                <a:gd name="connsiteX100" fmla="*/ 2653780 w 2979733"/>
                <a:gd name="connsiteY100" fmla="*/ 1448507 h 3627659"/>
                <a:gd name="connsiteX101" fmla="*/ 2665318 w 2979733"/>
                <a:gd name="connsiteY101" fmla="*/ 1370624 h 3627659"/>
                <a:gd name="connsiteX102" fmla="*/ 2823968 w 2979733"/>
                <a:gd name="connsiteY102" fmla="*/ 1385047 h 3627659"/>
                <a:gd name="connsiteX103" fmla="*/ 2927811 w 2979733"/>
                <a:gd name="connsiteY103" fmla="*/ 1425431 h 3627659"/>
                <a:gd name="connsiteX104" fmla="*/ 2979733 w 2979733"/>
                <a:gd name="connsiteY104" fmla="*/ 1442738 h 3627659"/>
                <a:gd name="connsiteX105" fmla="*/ 2973964 w 2979733"/>
                <a:gd name="connsiteY105" fmla="*/ 1292742 h 3627659"/>
                <a:gd name="connsiteX106" fmla="*/ 2959541 w 2979733"/>
                <a:gd name="connsiteY106" fmla="*/ 1197552 h 3627659"/>
                <a:gd name="connsiteX107" fmla="*/ 2763392 w 2979733"/>
                <a:gd name="connsiteY107" fmla="*/ 1160053 h 3627659"/>
                <a:gd name="connsiteX108" fmla="*/ 2607627 w 2979733"/>
                <a:gd name="connsiteY108" fmla="*/ 1099477 h 3627659"/>
                <a:gd name="connsiteX109" fmla="*/ 2472053 w 2979733"/>
                <a:gd name="connsiteY109" fmla="*/ 1010057 h 3627659"/>
                <a:gd name="connsiteX110" fmla="*/ 2350903 w 2979733"/>
                <a:gd name="connsiteY110" fmla="*/ 920636 h 3627659"/>
                <a:gd name="connsiteX111" fmla="*/ 2192253 w 2979733"/>
                <a:gd name="connsiteY111" fmla="*/ 834099 h 3627659"/>
                <a:gd name="connsiteX112" fmla="*/ 2053795 w 2979733"/>
                <a:gd name="connsiteY112" fmla="*/ 756217 h 3627659"/>
                <a:gd name="connsiteX113" fmla="*/ 1981681 w 2979733"/>
                <a:gd name="connsiteY113" fmla="*/ 669681 h 3627659"/>
                <a:gd name="connsiteX114" fmla="*/ 1892260 w 2979733"/>
                <a:gd name="connsiteY114" fmla="*/ 539876 h 3627659"/>
                <a:gd name="connsiteX115" fmla="*/ 1851877 w 2979733"/>
                <a:gd name="connsiteY115" fmla="*/ 366804 h 3627659"/>
                <a:gd name="connsiteX116" fmla="*/ 1814378 w 2979733"/>
                <a:gd name="connsiteY116" fmla="*/ 205269 h 3627659"/>
                <a:gd name="connsiteX117" fmla="*/ 1776879 w 2979733"/>
                <a:gd name="connsiteY117" fmla="*/ 101426 h 3627659"/>
                <a:gd name="connsiteX118" fmla="*/ 1727240 w 2979733"/>
                <a:gd name="connsiteY118" fmla="*/ 0 h 3627659"/>
                <a:gd name="connsiteX0" fmla="*/ 533641 w 2979733"/>
                <a:gd name="connsiteY0" fmla="*/ 972557 h 4059934"/>
                <a:gd name="connsiteX1" fmla="*/ 452874 w 2979733"/>
                <a:gd name="connsiteY1" fmla="*/ 966788 h 4059934"/>
                <a:gd name="connsiteX2" fmla="*/ 380760 w 2979733"/>
                <a:gd name="connsiteY2" fmla="*/ 958135 h 4059934"/>
                <a:gd name="connsiteX3" fmla="*/ 308646 w 2979733"/>
                <a:gd name="connsiteY3" fmla="*/ 929289 h 4059934"/>
                <a:gd name="connsiteX4" fmla="*/ 256725 w 2979733"/>
                <a:gd name="connsiteY4" fmla="*/ 903328 h 4059934"/>
                <a:gd name="connsiteX5" fmla="*/ 204803 w 2979733"/>
                <a:gd name="connsiteY5" fmla="*/ 886021 h 4059934"/>
                <a:gd name="connsiteX6" fmla="*/ 152881 w 2979733"/>
                <a:gd name="connsiteY6" fmla="*/ 857176 h 4059934"/>
                <a:gd name="connsiteX7" fmla="*/ 89421 w 2979733"/>
                <a:gd name="connsiteY7" fmla="*/ 854291 h 4059934"/>
                <a:gd name="connsiteX8" fmla="*/ 54807 w 2979733"/>
                <a:gd name="connsiteY8" fmla="*/ 871598 h 4059934"/>
                <a:gd name="connsiteX9" fmla="*/ 115382 w 2979733"/>
                <a:gd name="connsiteY9" fmla="*/ 920636 h 4059934"/>
                <a:gd name="connsiteX10" fmla="*/ 190380 w 2979733"/>
                <a:gd name="connsiteY10" fmla="*/ 958135 h 4059934"/>
                <a:gd name="connsiteX11" fmla="*/ 294224 w 2979733"/>
                <a:gd name="connsiteY11" fmla="*/ 989865 h 4059934"/>
                <a:gd name="connsiteX12" fmla="*/ 392298 w 2979733"/>
                <a:gd name="connsiteY12" fmla="*/ 1012941 h 4059934"/>
                <a:gd name="connsiteX13" fmla="*/ 470181 w 2979733"/>
                <a:gd name="connsiteY13" fmla="*/ 1027364 h 4059934"/>
                <a:gd name="connsiteX14" fmla="*/ 550948 w 2979733"/>
                <a:gd name="connsiteY14" fmla="*/ 1036017 h 4059934"/>
                <a:gd name="connsiteX15" fmla="*/ 614408 w 2979733"/>
                <a:gd name="connsiteY15" fmla="*/ 1044671 h 4059934"/>
                <a:gd name="connsiteX16" fmla="*/ 695175 w 2979733"/>
                <a:gd name="connsiteY16" fmla="*/ 1064863 h 4059934"/>
                <a:gd name="connsiteX17" fmla="*/ 761520 w 2979733"/>
                <a:gd name="connsiteY17" fmla="*/ 1082170 h 4059934"/>
                <a:gd name="connsiteX18" fmla="*/ 845171 w 2979733"/>
                <a:gd name="connsiteY18" fmla="*/ 1099477 h 4059934"/>
                <a:gd name="connsiteX19" fmla="*/ 882670 w 2979733"/>
                <a:gd name="connsiteY19" fmla="*/ 1116785 h 4059934"/>
                <a:gd name="connsiteX20" fmla="*/ 874017 w 2979733"/>
                <a:gd name="connsiteY20" fmla="*/ 1139861 h 4059934"/>
                <a:gd name="connsiteX21" fmla="*/ 819210 w 2979733"/>
                <a:gd name="connsiteY21" fmla="*/ 1194667 h 4059934"/>
                <a:gd name="connsiteX22" fmla="*/ 775942 w 2979733"/>
                <a:gd name="connsiteY22" fmla="*/ 1255243 h 4059934"/>
                <a:gd name="connsiteX23" fmla="*/ 752866 w 2979733"/>
                <a:gd name="connsiteY23" fmla="*/ 1301395 h 4059934"/>
                <a:gd name="connsiteX24" fmla="*/ 735559 w 2979733"/>
                <a:gd name="connsiteY24" fmla="*/ 1356202 h 4059934"/>
                <a:gd name="connsiteX25" fmla="*/ 700944 w 2979733"/>
                <a:gd name="connsiteY25" fmla="*/ 1413893 h 4059934"/>
                <a:gd name="connsiteX26" fmla="*/ 623062 w 2979733"/>
                <a:gd name="connsiteY26" fmla="*/ 1457161 h 4059934"/>
                <a:gd name="connsiteX27" fmla="*/ 562486 w 2979733"/>
                <a:gd name="connsiteY27" fmla="*/ 1488891 h 4059934"/>
                <a:gd name="connsiteX28" fmla="*/ 490373 w 2979733"/>
                <a:gd name="connsiteY28" fmla="*/ 1520621 h 4059934"/>
                <a:gd name="connsiteX29" fmla="*/ 409605 w 2979733"/>
                <a:gd name="connsiteY29" fmla="*/ 1523505 h 4059934"/>
                <a:gd name="connsiteX30" fmla="*/ 320185 w 2979733"/>
                <a:gd name="connsiteY30" fmla="*/ 1511967 h 4059934"/>
                <a:gd name="connsiteX31" fmla="*/ 216341 w 2979733"/>
                <a:gd name="connsiteY31" fmla="*/ 1477352 h 4059934"/>
                <a:gd name="connsiteX32" fmla="*/ 152881 w 2979733"/>
                <a:gd name="connsiteY32" fmla="*/ 1419662 h 4059934"/>
                <a:gd name="connsiteX33" fmla="*/ 112497 w 2979733"/>
                <a:gd name="connsiteY33" fmla="*/ 1402354 h 4059934"/>
                <a:gd name="connsiteX34" fmla="*/ 37499 w 2979733"/>
                <a:gd name="connsiteY34" fmla="*/ 1399470 h 4059934"/>
                <a:gd name="connsiteX35" fmla="*/ 2885 w 2979733"/>
                <a:gd name="connsiteY35" fmla="*/ 1399470 h 4059934"/>
                <a:gd name="connsiteX36" fmla="*/ 0 w 2979733"/>
                <a:gd name="connsiteY36" fmla="*/ 1442738 h 4059934"/>
                <a:gd name="connsiteX37" fmla="*/ 106728 w 2979733"/>
                <a:gd name="connsiteY37" fmla="*/ 1506198 h 4059934"/>
                <a:gd name="connsiteX38" fmla="*/ 224995 w 2979733"/>
                <a:gd name="connsiteY38" fmla="*/ 1543697 h 4059934"/>
                <a:gd name="connsiteX39" fmla="*/ 297108 w 2979733"/>
                <a:gd name="connsiteY39" fmla="*/ 1572542 h 4059934"/>
                <a:gd name="connsiteX40" fmla="*/ 325954 w 2979733"/>
                <a:gd name="connsiteY40" fmla="*/ 1572542 h 4059934"/>
                <a:gd name="connsiteX41" fmla="*/ 441335 w 2979733"/>
                <a:gd name="connsiteY41" fmla="*/ 1575427 h 4059934"/>
                <a:gd name="connsiteX42" fmla="*/ 478834 w 2979733"/>
                <a:gd name="connsiteY42" fmla="*/ 1575427 h 4059934"/>
                <a:gd name="connsiteX43" fmla="*/ 602870 w 2979733"/>
                <a:gd name="connsiteY43" fmla="*/ 1563889 h 4059934"/>
                <a:gd name="connsiteX44" fmla="*/ 625946 w 2979733"/>
                <a:gd name="connsiteY44" fmla="*/ 1546581 h 4059934"/>
                <a:gd name="connsiteX45" fmla="*/ 666330 w 2979733"/>
                <a:gd name="connsiteY45" fmla="*/ 1520621 h 4059934"/>
                <a:gd name="connsiteX46" fmla="*/ 686521 w 2979733"/>
                <a:gd name="connsiteY46" fmla="*/ 1503313 h 4059934"/>
                <a:gd name="connsiteX47" fmla="*/ 695175 w 2979733"/>
                <a:gd name="connsiteY47" fmla="*/ 1497544 h 4059934"/>
                <a:gd name="connsiteX48" fmla="*/ 721136 w 2979733"/>
                <a:gd name="connsiteY48" fmla="*/ 1468699 h 4059934"/>
                <a:gd name="connsiteX49" fmla="*/ 804788 w 2979733"/>
                <a:gd name="connsiteY49" fmla="*/ 1364855 h 4059934"/>
                <a:gd name="connsiteX50" fmla="*/ 848056 w 2979733"/>
                <a:gd name="connsiteY50" fmla="*/ 1255243 h 4059934"/>
                <a:gd name="connsiteX51" fmla="*/ 891324 w 2979733"/>
                <a:gd name="connsiteY51" fmla="*/ 1214859 h 4059934"/>
                <a:gd name="connsiteX52" fmla="*/ 925938 w 2979733"/>
                <a:gd name="connsiteY52" fmla="*/ 1191783 h 4059934"/>
                <a:gd name="connsiteX53" fmla="*/ 972091 w 2979733"/>
                <a:gd name="connsiteY53" fmla="*/ 1160053 h 4059934"/>
                <a:gd name="connsiteX54" fmla="*/ 1075935 w 2979733"/>
                <a:gd name="connsiteY54" fmla="*/ 1148515 h 4059934"/>
                <a:gd name="connsiteX55" fmla="*/ 1191316 w 2979733"/>
                <a:gd name="connsiteY55" fmla="*/ 1139861 h 4059934"/>
                <a:gd name="connsiteX56" fmla="*/ 1312467 w 2979733"/>
                <a:gd name="connsiteY56" fmla="*/ 1119669 h 4059934"/>
                <a:gd name="connsiteX57" fmla="*/ 1384581 w 2979733"/>
                <a:gd name="connsiteY57" fmla="*/ 1076401 h 4059934"/>
                <a:gd name="connsiteX58" fmla="*/ 1485540 w 2979733"/>
                <a:gd name="connsiteY58" fmla="*/ 1015826 h 4059934"/>
                <a:gd name="connsiteX59" fmla="*/ 1566307 w 2979733"/>
                <a:gd name="connsiteY59" fmla="*/ 958135 h 4059934"/>
                <a:gd name="connsiteX60" fmla="*/ 1603806 w 2979733"/>
                <a:gd name="connsiteY60" fmla="*/ 935058 h 4059934"/>
                <a:gd name="connsiteX61" fmla="*/ 1621113 w 2979733"/>
                <a:gd name="connsiteY61" fmla="*/ 963904 h 4059934"/>
                <a:gd name="connsiteX62" fmla="*/ 1540346 w 2979733"/>
                <a:gd name="connsiteY62" fmla="*/ 1012941 h 4059934"/>
                <a:gd name="connsiteX63" fmla="*/ 1456694 w 2979733"/>
                <a:gd name="connsiteY63" fmla="*/ 1148515 h 4059934"/>
                <a:gd name="connsiteX64" fmla="*/ 1401888 w 2979733"/>
                <a:gd name="connsiteY64" fmla="*/ 1261012 h 4059934"/>
                <a:gd name="connsiteX65" fmla="*/ 1355735 w 2979733"/>
                <a:gd name="connsiteY65" fmla="*/ 1405239 h 4059934"/>
                <a:gd name="connsiteX66" fmla="*/ 1375927 w 2979733"/>
                <a:gd name="connsiteY66" fmla="*/ 1509082 h 4059934"/>
                <a:gd name="connsiteX67" fmla="*/ 1294559 w 2979733"/>
                <a:gd name="connsiteY67" fmla="*/ 2426398 h 4059934"/>
                <a:gd name="connsiteX68" fmla="*/ 970709 w 2979733"/>
                <a:gd name="connsiteY68" fmla="*/ 2916935 h 4059934"/>
                <a:gd name="connsiteX69" fmla="*/ 637334 w 2979733"/>
                <a:gd name="connsiteY69" fmla="*/ 3040760 h 4059934"/>
                <a:gd name="connsiteX70" fmla="*/ 156322 w 2979733"/>
                <a:gd name="connsiteY70" fmla="*/ 3107435 h 4059934"/>
                <a:gd name="connsiteX71" fmla="*/ 537322 w 2979733"/>
                <a:gd name="connsiteY71" fmla="*/ 3112197 h 4059934"/>
                <a:gd name="connsiteX72" fmla="*/ 946897 w 2979733"/>
                <a:gd name="connsiteY72" fmla="*/ 2997897 h 4059934"/>
                <a:gd name="connsiteX73" fmla="*/ 1391626 w 2979733"/>
                <a:gd name="connsiteY73" fmla="*/ 2435021 h 4059934"/>
                <a:gd name="connsiteX74" fmla="*/ 1427849 w 2979733"/>
                <a:gd name="connsiteY74" fmla="*/ 1408123 h 4059934"/>
                <a:gd name="connsiteX75" fmla="*/ 1474002 w 2979733"/>
                <a:gd name="connsiteY75" fmla="*/ 1263896 h 4059934"/>
                <a:gd name="connsiteX76" fmla="*/ 1505732 w 2979733"/>
                <a:gd name="connsiteY76" fmla="*/ 1191783 h 4059934"/>
                <a:gd name="connsiteX77" fmla="*/ 1572076 w 2979733"/>
                <a:gd name="connsiteY77" fmla="*/ 1085055 h 4059934"/>
                <a:gd name="connsiteX78" fmla="*/ 1661497 w 2979733"/>
                <a:gd name="connsiteY78" fmla="*/ 1001403 h 4059934"/>
                <a:gd name="connsiteX79" fmla="*/ 1742264 w 2979733"/>
                <a:gd name="connsiteY79" fmla="*/ 900444 h 4059934"/>
                <a:gd name="connsiteX80" fmla="*/ 1782648 w 2979733"/>
                <a:gd name="connsiteY80" fmla="*/ 862945 h 4059934"/>
                <a:gd name="connsiteX81" fmla="*/ 1883607 w 2979733"/>
                <a:gd name="connsiteY81" fmla="*/ 894675 h 4059934"/>
                <a:gd name="connsiteX82" fmla="*/ 2007642 w 2979733"/>
                <a:gd name="connsiteY82" fmla="*/ 961019 h 4059934"/>
                <a:gd name="connsiteX83" fmla="*/ 2163407 w 2979733"/>
                <a:gd name="connsiteY83" fmla="*/ 1036017 h 4059934"/>
                <a:gd name="connsiteX84" fmla="*/ 2183599 w 2979733"/>
                <a:gd name="connsiteY84" fmla="*/ 1050440 h 4059934"/>
                <a:gd name="connsiteX85" fmla="*/ 2284558 w 2979733"/>
                <a:gd name="connsiteY85" fmla="*/ 1136976 h 4059934"/>
                <a:gd name="connsiteX86" fmla="*/ 2437439 w 2979733"/>
                <a:gd name="connsiteY86" fmla="*/ 1252358 h 4059934"/>
                <a:gd name="connsiteX87" fmla="*/ 2535513 w 2979733"/>
                <a:gd name="connsiteY87" fmla="*/ 1330241 h 4059934"/>
                <a:gd name="connsiteX88" fmla="*/ 2581666 w 2979733"/>
                <a:gd name="connsiteY88" fmla="*/ 1396585 h 4059934"/>
                <a:gd name="connsiteX89" fmla="*/ 2637584 w 2979733"/>
                <a:gd name="connsiteY89" fmla="*/ 1888234 h 4059934"/>
                <a:gd name="connsiteX90" fmla="*/ 2537572 w 2979733"/>
                <a:gd name="connsiteY90" fmla="*/ 2483546 h 4059934"/>
                <a:gd name="connsiteX91" fmla="*/ 2232772 w 2979733"/>
                <a:gd name="connsiteY91" fmla="*/ 3078859 h 4059934"/>
                <a:gd name="connsiteX92" fmla="*/ 2194672 w 2979733"/>
                <a:gd name="connsiteY92" fmla="*/ 3207446 h 4059934"/>
                <a:gd name="connsiteX93" fmla="*/ 2108436 w 2979733"/>
                <a:gd name="connsiteY93" fmla="*/ 3627659 h 4059934"/>
                <a:gd name="connsiteX94" fmla="*/ 2328022 w 2979733"/>
                <a:gd name="connsiteY94" fmla="*/ 4059934 h 4059934"/>
                <a:gd name="connsiteX95" fmla="*/ 2304209 w 2979733"/>
                <a:gd name="connsiteY95" fmla="*/ 3059809 h 4059934"/>
                <a:gd name="connsiteX96" fmla="*/ 2585197 w 2979733"/>
                <a:gd name="connsiteY96" fmla="*/ 2593084 h 4059934"/>
                <a:gd name="connsiteX97" fmla="*/ 2661397 w 2979733"/>
                <a:gd name="connsiteY97" fmla="*/ 2054921 h 4059934"/>
                <a:gd name="connsiteX98" fmla="*/ 2713784 w 2979733"/>
                <a:gd name="connsiteY98" fmla="*/ 1769171 h 4059934"/>
                <a:gd name="connsiteX99" fmla="*/ 2671087 w 2979733"/>
                <a:gd name="connsiteY99" fmla="*/ 1537928 h 4059934"/>
                <a:gd name="connsiteX100" fmla="*/ 2653780 w 2979733"/>
                <a:gd name="connsiteY100" fmla="*/ 1448507 h 4059934"/>
                <a:gd name="connsiteX101" fmla="*/ 2665318 w 2979733"/>
                <a:gd name="connsiteY101" fmla="*/ 1370624 h 4059934"/>
                <a:gd name="connsiteX102" fmla="*/ 2823968 w 2979733"/>
                <a:gd name="connsiteY102" fmla="*/ 1385047 h 4059934"/>
                <a:gd name="connsiteX103" fmla="*/ 2927811 w 2979733"/>
                <a:gd name="connsiteY103" fmla="*/ 1425431 h 4059934"/>
                <a:gd name="connsiteX104" fmla="*/ 2979733 w 2979733"/>
                <a:gd name="connsiteY104" fmla="*/ 1442738 h 4059934"/>
                <a:gd name="connsiteX105" fmla="*/ 2973964 w 2979733"/>
                <a:gd name="connsiteY105" fmla="*/ 1292742 h 4059934"/>
                <a:gd name="connsiteX106" fmla="*/ 2959541 w 2979733"/>
                <a:gd name="connsiteY106" fmla="*/ 1197552 h 4059934"/>
                <a:gd name="connsiteX107" fmla="*/ 2763392 w 2979733"/>
                <a:gd name="connsiteY107" fmla="*/ 1160053 h 4059934"/>
                <a:gd name="connsiteX108" fmla="*/ 2607627 w 2979733"/>
                <a:gd name="connsiteY108" fmla="*/ 1099477 h 4059934"/>
                <a:gd name="connsiteX109" fmla="*/ 2472053 w 2979733"/>
                <a:gd name="connsiteY109" fmla="*/ 1010057 h 4059934"/>
                <a:gd name="connsiteX110" fmla="*/ 2350903 w 2979733"/>
                <a:gd name="connsiteY110" fmla="*/ 920636 h 4059934"/>
                <a:gd name="connsiteX111" fmla="*/ 2192253 w 2979733"/>
                <a:gd name="connsiteY111" fmla="*/ 834099 h 4059934"/>
                <a:gd name="connsiteX112" fmla="*/ 2053795 w 2979733"/>
                <a:gd name="connsiteY112" fmla="*/ 756217 h 4059934"/>
                <a:gd name="connsiteX113" fmla="*/ 1981681 w 2979733"/>
                <a:gd name="connsiteY113" fmla="*/ 669681 h 4059934"/>
                <a:gd name="connsiteX114" fmla="*/ 1892260 w 2979733"/>
                <a:gd name="connsiteY114" fmla="*/ 539876 h 4059934"/>
                <a:gd name="connsiteX115" fmla="*/ 1851877 w 2979733"/>
                <a:gd name="connsiteY115" fmla="*/ 366804 h 4059934"/>
                <a:gd name="connsiteX116" fmla="*/ 1814378 w 2979733"/>
                <a:gd name="connsiteY116" fmla="*/ 205269 h 4059934"/>
                <a:gd name="connsiteX117" fmla="*/ 1776879 w 2979733"/>
                <a:gd name="connsiteY117" fmla="*/ 101426 h 4059934"/>
                <a:gd name="connsiteX118" fmla="*/ 1727240 w 2979733"/>
                <a:gd name="connsiteY118" fmla="*/ 0 h 4059934"/>
                <a:gd name="connsiteX0" fmla="*/ 533641 w 2979733"/>
                <a:gd name="connsiteY0" fmla="*/ 972557 h 4059934"/>
                <a:gd name="connsiteX1" fmla="*/ 452874 w 2979733"/>
                <a:gd name="connsiteY1" fmla="*/ 966788 h 4059934"/>
                <a:gd name="connsiteX2" fmla="*/ 380760 w 2979733"/>
                <a:gd name="connsiteY2" fmla="*/ 958135 h 4059934"/>
                <a:gd name="connsiteX3" fmla="*/ 308646 w 2979733"/>
                <a:gd name="connsiteY3" fmla="*/ 929289 h 4059934"/>
                <a:gd name="connsiteX4" fmla="*/ 256725 w 2979733"/>
                <a:gd name="connsiteY4" fmla="*/ 903328 h 4059934"/>
                <a:gd name="connsiteX5" fmla="*/ 204803 w 2979733"/>
                <a:gd name="connsiteY5" fmla="*/ 886021 h 4059934"/>
                <a:gd name="connsiteX6" fmla="*/ 152881 w 2979733"/>
                <a:gd name="connsiteY6" fmla="*/ 857176 h 4059934"/>
                <a:gd name="connsiteX7" fmla="*/ 89421 w 2979733"/>
                <a:gd name="connsiteY7" fmla="*/ 854291 h 4059934"/>
                <a:gd name="connsiteX8" fmla="*/ 54807 w 2979733"/>
                <a:gd name="connsiteY8" fmla="*/ 871598 h 4059934"/>
                <a:gd name="connsiteX9" fmla="*/ 115382 w 2979733"/>
                <a:gd name="connsiteY9" fmla="*/ 920636 h 4059934"/>
                <a:gd name="connsiteX10" fmla="*/ 190380 w 2979733"/>
                <a:gd name="connsiteY10" fmla="*/ 958135 h 4059934"/>
                <a:gd name="connsiteX11" fmla="*/ 294224 w 2979733"/>
                <a:gd name="connsiteY11" fmla="*/ 989865 h 4059934"/>
                <a:gd name="connsiteX12" fmla="*/ 392298 w 2979733"/>
                <a:gd name="connsiteY12" fmla="*/ 1012941 h 4059934"/>
                <a:gd name="connsiteX13" fmla="*/ 470181 w 2979733"/>
                <a:gd name="connsiteY13" fmla="*/ 1027364 h 4059934"/>
                <a:gd name="connsiteX14" fmla="*/ 550948 w 2979733"/>
                <a:gd name="connsiteY14" fmla="*/ 1036017 h 4059934"/>
                <a:gd name="connsiteX15" fmla="*/ 614408 w 2979733"/>
                <a:gd name="connsiteY15" fmla="*/ 1044671 h 4059934"/>
                <a:gd name="connsiteX16" fmla="*/ 695175 w 2979733"/>
                <a:gd name="connsiteY16" fmla="*/ 1064863 h 4059934"/>
                <a:gd name="connsiteX17" fmla="*/ 761520 w 2979733"/>
                <a:gd name="connsiteY17" fmla="*/ 1082170 h 4059934"/>
                <a:gd name="connsiteX18" fmla="*/ 845171 w 2979733"/>
                <a:gd name="connsiteY18" fmla="*/ 1099477 h 4059934"/>
                <a:gd name="connsiteX19" fmla="*/ 882670 w 2979733"/>
                <a:gd name="connsiteY19" fmla="*/ 1116785 h 4059934"/>
                <a:gd name="connsiteX20" fmla="*/ 874017 w 2979733"/>
                <a:gd name="connsiteY20" fmla="*/ 1139861 h 4059934"/>
                <a:gd name="connsiteX21" fmla="*/ 819210 w 2979733"/>
                <a:gd name="connsiteY21" fmla="*/ 1194667 h 4059934"/>
                <a:gd name="connsiteX22" fmla="*/ 775942 w 2979733"/>
                <a:gd name="connsiteY22" fmla="*/ 1255243 h 4059934"/>
                <a:gd name="connsiteX23" fmla="*/ 752866 w 2979733"/>
                <a:gd name="connsiteY23" fmla="*/ 1301395 h 4059934"/>
                <a:gd name="connsiteX24" fmla="*/ 735559 w 2979733"/>
                <a:gd name="connsiteY24" fmla="*/ 1356202 h 4059934"/>
                <a:gd name="connsiteX25" fmla="*/ 700944 w 2979733"/>
                <a:gd name="connsiteY25" fmla="*/ 1413893 h 4059934"/>
                <a:gd name="connsiteX26" fmla="*/ 623062 w 2979733"/>
                <a:gd name="connsiteY26" fmla="*/ 1457161 h 4059934"/>
                <a:gd name="connsiteX27" fmla="*/ 562486 w 2979733"/>
                <a:gd name="connsiteY27" fmla="*/ 1488891 h 4059934"/>
                <a:gd name="connsiteX28" fmla="*/ 490373 w 2979733"/>
                <a:gd name="connsiteY28" fmla="*/ 1520621 h 4059934"/>
                <a:gd name="connsiteX29" fmla="*/ 409605 w 2979733"/>
                <a:gd name="connsiteY29" fmla="*/ 1523505 h 4059934"/>
                <a:gd name="connsiteX30" fmla="*/ 320185 w 2979733"/>
                <a:gd name="connsiteY30" fmla="*/ 1511967 h 4059934"/>
                <a:gd name="connsiteX31" fmla="*/ 216341 w 2979733"/>
                <a:gd name="connsiteY31" fmla="*/ 1477352 h 4059934"/>
                <a:gd name="connsiteX32" fmla="*/ 152881 w 2979733"/>
                <a:gd name="connsiteY32" fmla="*/ 1419662 h 4059934"/>
                <a:gd name="connsiteX33" fmla="*/ 112497 w 2979733"/>
                <a:gd name="connsiteY33" fmla="*/ 1402354 h 4059934"/>
                <a:gd name="connsiteX34" fmla="*/ 37499 w 2979733"/>
                <a:gd name="connsiteY34" fmla="*/ 1399470 h 4059934"/>
                <a:gd name="connsiteX35" fmla="*/ 2885 w 2979733"/>
                <a:gd name="connsiteY35" fmla="*/ 1399470 h 4059934"/>
                <a:gd name="connsiteX36" fmla="*/ 0 w 2979733"/>
                <a:gd name="connsiteY36" fmla="*/ 1442738 h 4059934"/>
                <a:gd name="connsiteX37" fmla="*/ 106728 w 2979733"/>
                <a:gd name="connsiteY37" fmla="*/ 1506198 h 4059934"/>
                <a:gd name="connsiteX38" fmla="*/ 224995 w 2979733"/>
                <a:gd name="connsiteY38" fmla="*/ 1543697 h 4059934"/>
                <a:gd name="connsiteX39" fmla="*/ 297108 w 2979733"/>
                <a:gd name="connsiteY39" fmla="*/ 1572542 h 4059934"/>
                <a:gd name="connsiteX40" fmla="*/ 325954 w 2979733"/>
                <a:gd name="connsiteY40" fmla="*/ 1572542 h 4059934"/>
                <a:gd name="connsiteX41" fmla="*/ 441335 w 2979733"/>
                <a:gd name="connsiteY41" fmla="*/ 1575427 h 4059934"/>
                <a:gd name="connsiteX42" fmla="*/ 478834 w 2979733"/>
                <a:gd name="connsiteY42" fmla="*/ 1575427 h 4059934"/>
                <a:gd name="connsiteX43" fmla="*/ 602870 w 2979733"/>
                <a:gd name="connsiteY43" fmla="*/ 1563889 h 4059934"/>
                <a:gd name="connsiteX44" fmla="*/ 625946 w 2979733"/>
                <a:gd name="connsiteY44" fmla="*/ 1546581 h 4059934"/>
                <a:gd name="connsiteX45" fmla="*/ 666330 w 2979733"/>
                <a:gd name="connsiteY45" fmla="*/ 1520621 h 4059934"/>
                <a:gd name="connsiteX46" fmla="*/ 686521 w 2979733"/>
                <a:gd name="connsiteY46" fmla="*/ 1503313 h 4059934"/>
                <a:gd name="connsiteX47" fmla="*/ 695175 w 2979733"/>
                <a:gd name="connsiteY47" fmla="*/ 1497544 h 4059934"/>
                <a:gd name="connsiteX48" fmla="*/ 721136 w 2979733"/>
                <a:gd name="connsiteY48" fmla="*/ 1468699 h 4059934"/>
                <a:gd name="connsiteX49" fmla="*/ 804788 w 2979733"/>
                <a:gd name="connsiteY49" fmla="*/ 1364855 h 4059934"/>
                <a:gd name="connsiteX50" fmla="*/ 848056 w 2979733"/>
                <a:gd name="connsiteY50" fmla="*/ 1255243 h 4059934"/>
                <a:gd name="connsiteX51" fmla="*/ 891324 w 2979733"/>
                <a:gd name="connsiteY51" fmla="*/ 1214859 h 4059934"/>
                <a:gd name="connsiteX52" fmla="*/ 925938 w 2979733"/>
                <a:gd name="connsiteY52" fmla="*/ 1191783 h 4059934"/>
                <a:gd name="connsiteX53" fmla="*/ 972091 w 2979733"/>
                <a:gd name="connsiteY53" fmla="*/ 1160053 h 4059934"/>
                <a:gd name="connsiteX54" fmla="*/ 1075935 w 2979733"/>
                <a:gd name="connsiteY54" fmla="*/ 1148515 h 4059934"/>
                <a:gd name="connsiteX55" fmla="*/ 1191316 w 2979733"/>
                <a:gd name="connsiteY55" fmla="*/ 1139861 h 4059934"/>
                <a:gd name="connsiteX56" fmla="*/ 1312467 w 2979733"/>
                <a:gd name="connsiteY56" fmla="*/ 1119669 h 4059934"/>
                <a:gd name="connsiteX57" fmla="*/ 1384581 w 2979733"/>
                <a:gd name="connsiteY57" fmla="*/ 1076401 h 4059934"/>
                <a:gd name="connsiteX58" fmla="*/ 1485540 w 2979733"/>
                <a:gd name="connsiteY58" fmla="*/ 1015826 h 4059934"/>
                <a:gd name="connsiteX59" fmla="*/ 1566307 w 2979733"/>
                <a:gd name="connsiteY59" fmla="*/ 958135 h 4059934"/>
                <a:gd name="connsiteX60" fmla="*/ 1603806 w 2979733"/>
                <a:gd name="connsiteY60" fmla="*/ 935058 h 4059934"/>
                <a:gd name="connsiteX61" fmla="*/ 1621113 w 2979733"/>
                <a:gd name="connsiteY61" fmla="*/ 963904 h 4059934"/>
                <a:gd name="connsiteX62" fmla="*/ 1540346 w 2979733"/>
                <a:gd name="connsiteY62" fmla="*/ 1012941 h 4059934"/>
                <a:gd name="connsiteX63" fmla="*/ 1456694 w 2979733"/>
                <a:gd name="connsiteY63" fmla="*/ 1148515 h 4059934"/>
                <a:gd name="connsiteX64" fmla="*/ 1401888 w 2979733"/>
                <a:gd name="connsiteY64" fmla="*/ 1261012 h 4059934"/>
                <a:gd name="connsiteX65" fmla="*/ 1355735 w 2979733"/>
                <a:gd name="connsiteY65" fmla="*/ 1405239 h 4059934"/>
                <a:gd name="connsiteX66" fmla="*/ 1375927 w 2979733"/>
                <a:gd name="connsiteY66" fmla="*/ 1509082 h 4059934"/>
                <a:gd name="connsiteX67" fmla="*/ 1294559 w 2979733"/>
                <a:gd name="connsiteY67" fmla="*/ 2426398 h 4059934"/>
                <a:gd name="connsiteX68" fmla="*/ 970709 w 2979733"/>
                <a:gd name="connsiteY68" fmla="*/ 2916935 h 4059934"/>
                <a:gd name="connsiteX69" fmla="*/ 637334 w 2979733"/>
                <a:gd name="connsiteY69" fmla="*/ 3040760 h 4059934"/>
                <a:gd name="connsiteX70" fmla="*/ 156322 w 2979733"/>
                <a:gd name="connsiteY70" fmla="*/ 3107435 h 4059934"/>
                <a:gd name="connsiteX71" fmla="*/ 537322 w 2979733"/>
                <a:gd name="connsiteY71" fmla="*/ 3112197 h 4059934"/>
                <a:gd name="connsiteX72" fmla="*/ 946897 w 2979733"/>
                <a:gd name="connsiteY72" fmla="*/ 2997897 h 4059934"/>
                <a:gd name="connsiteX73" fmla="*/ 1391626 w 2979733"/>
                <a:gd name="connsiteY73" fmla="*/ 2435021 h 4059934"/>
                <a:gd name="connsiteX74" fmla="*/ 1427849 w 2979733"/>
                <a:gd name="connsiteY74" fmla="*/ 1408123 h 4059934"/>
                <a:gd name="connsiteX75" fmla="*/ 1474002 w 2979733"/>
                <a:gd name="connsiteY75" fmla="*/ 1263896 h 4059934"/>
                <a:gd name="connsiteX76" fmla="*/ 1505732 w 2979733"/>
                <a:gd name="connsiteY76" fmla="*/ 1191783 h 4059934"/>
                <a:gd name="connsiteX77" fmla="*/ 1572076 w 2979733"/>
                <a:gd name="connsiteY77" fmla="*/ 1085055 h 4059934"/>
                <a:gd name="connsiteX78" fmla="*/ 1661497 w 2979733"/>
                <a:gd name="connsiteY78" fmla="*/ 1001403 h 4059934"/>
                <a:gd name="connsiteX79" fmla="*/ 1742264 w 2979733"/>
                <a:gd name="connsiteY79" fmla="*/ 900444 h 4059934"/>
                <a:gd name="connsiteX80" fmla="*/ 1782648 w 2979733"/>
                <a:gd name="connsiteY80" fmla="*/ 862945 h 4059934"/>
                <a:gd name="connsiteX81" fmla="*/ 1883607 w 2979733"/>
                <a:gd name="connsiteY81" fmla="*/ 894675 h 4059934"/>
                <a:gd name="connsiteX82" fmla="*/ 2007642 w 2979733"/>
                <a:gd name="connsiteY82" fmla="*/ 961019 h 4059934"/>
                <a:gd name="connsiteX83" fmla="*/ 2163407 w 2979733"/>
                <a:gd name="connsiteY83" fmla="*/ 1036017 h 4059934"/>
                <a:gd name="connsiteX84" fmla="*/ 2183599 w 2979733"/>
                <a:gd name="connsiteY84" fmla="*/ 1050440 h 4059934"/>
                <a:gd name="connsiteX85" fmla="*/ 2284558 w 2979733"/>
                <a:gd name="connsiteY85" fmla="*/ 1136976 h 4059934"/>
                <a:gd name="connsiteX86" fmla="*/ 2437439 w 2979733"/>
                <a:gd name="connsiteY86" fmla="*/ 1252358 h 4059934"/>
                <a:gd name="connsiteX87" fmla="*/ 2535513 w 2979733"/>
                <a:gd name="connsiteY87" fmla="*/ 1330241 h 4059934"/>
                <a:gd name="connsiteX88" fmla="*/ 2581666 w 2979733"/>
                <a:gd name="connsiteY88" fmla="*/ 1396585 h 4059934"/>
                <a:gd name="connsiteX89" fmla="*/ 2637584 w 2979733"/>
                <a:gd name="connsiteY89" fmla="*/ 1888234 h 4059934"/>
                <a:gd name="connsiteX90" fmla="*/ 2537572 w 2979733"/>
                <a:gd name="connsiteY90" fmla="*/ 2483546 h 4059934"/>
                <a:gd name="connsiteX91" fmla="*/ 2232772 w 2979733"/>
                <a:gd name="connsiteY91" fmla="*/ 3078859 h 4059934"/>
                <a:gd name="connsiteX92" fmla="*/ 2194672 w 2979733"/>
                <a:gd name="connsiteY92" fmla="*/ 3207446 h 4059934"/>
                <a:gd name="connsiteX93" fmla="*/ 2108436 w 2979733"/>
                <a:gd name="connsiteY93" fmla="*/ 3627659 h 4059934"/>
                <a:gd name="connsiteX94" fmla="*/ 2218484 w 2979733"/>
                <a:gd name="connsiteY94" fmla="*/ 3845620 h 4059934"/>
                <a:gd name="connsiteX95" fmla="*/ 2328022 w 2979733"/>
                <a:gd name="connsiteY95" fmla="*/ 4059934 h 4059934"/>
                <a:gd name="connsiteX96" fmla="*/ 2304209 w 2979733"/>
                <a:gd name="connsiteY96" fmla="*/ 3059809 h 4059934"/>
                <a:gd name="connsiteX97" fmla="*/ 2585197 w 2979733"/>
                <a:gd name="connsiteY97" fmla="*/ 2593084 h 4059934"/>
                <a:gd name="connsiteX98" fmla="*/ 2661397 w 2979733"/>
                <a:gd name="connsiteY98" fmla="*/ 2054921 h 4059934"/>
                <a:gd name="connsiteX99" fmla="*/ 2713784 w 2979733"/>
                <a:gd name="connsiteY99" fmla="*/ 1769171 h 4059934"/>
                <a:gd name="connsiteX100" fmla="*/ 2671087 w 2979733"/>
                <a:gd name="connsiteY100" fmla="*/ 1537928 h 4059934"/>
                <a:gd name="connsiteX101" fmla="*/ 2653780 w 2979733"/>
                <a:gd name="connsiteY101" fmla="*/ 1448507 h 4059934"/>
                <a:gd name="connsiteX102" fmla="*/ 2665318 w 2979733"/>
                <a:gd name="connsiteY102" fmla="*/ 1370624 h 4059934"/>
                <a:gd name="connsiteX103" fmla="*/ 2823968 w 2979733"/>
                <a:gd name="connsiteY103" fmla="*/ 1385047 h 4059934"/>
                <a:gd name="connsiteX104" fmla="*/ 2927811 w 2979733"/>
                <a:gd name="connsiteY104" fmla="*/ 1425431 h 4059934"/>
                <a:gd name="connsiteX105" fmla="*/ 2979733 w 2979733"/>
                <a:gd name="connsiteY105" fmla="*/ 1442738 h 4059934"/>
                <a:gd name="connsiteX106" fmla="*/ 2973964 w 2979733"/>
                <a:gd name="connsiteY106" fmla="*/ 1292742 h 4059934"/>
                <a:gd name="connsiteX107" fmla="*/ 2959541 w 2979733"/>
                <a:gd name="connsiteY107" fmla="*/ 1197552 h 4059934"/>
                <a:gd name="connsiteX108" fmla="*/ 2763392 w 2979733"/>
                <a:gd name="connsiteY108" fmla="*/ 1160053 h 4059934"/>
                <a:gd name="connsiteX109" fmla="*/ 2607627 w 2979733"/>
                <a:gd name="connsiteY109" fmla="*/ 1099477 h 4059934"/>
                <a:gd name="connsiteX110" fmla="*/ 2472053 w 2979733"/>
                <a:gd name="connsiteY110" fmla="*/ 1010057 h 4059934"/>
                <a:gd name="connsiteX111" fmla="*/ 2350903 w 2979733"/>
                <a:gd name="connsiteY111" fmla="*/ 920636 h 4059934"/>
                <a:gd name="connsiteX112" fmla="*/ 2192253 w 2979733"/>
                <a:gd name="connsiteY112" fmla="*/ 834099 h 4059934"/>
                <a:gd name="connsiteX113" fmla="*/ 2053795 w 2979733"/>
                <a:gd name="connsiteY113" fmla="*/ 756217 h 4059934"/>
                <a:gd name="connsiteX114" fmla="*/ 1981681 w 2979733"/>
                <a:gd name="connsiteY114" fmla="*/ 669681 h 4059934"/>
                <a:gd name="connsiteX115" fmla="*/ 1892260 w 2979733"/>
                <a:gd name="connsiteY115" fmla="*/ 539876 h 4059934"/>
                <a:gd name="connsiteX116" fmla="*/ 1851877 w 2979733"/>
                <a:gd name="connsiteY116" fmla="*/ 366804 h 4059934"/>
                <a:gd name="connsiteX117" fmla="*/ 1814378 w 2979733"/>
                <a:gd name="connsiteY117" fmla="*/ 205269 h 4059934"/>
                <a:gd name="connsiteX118" fmla="*/ 1776879 w 2979733"/>
                <a:gd name="connsiteY118" fmla="*/ 101426 h 4059934"/>
                <a:gd name="connsiteX119" fmla="*/ 1727240 w 2979733"/>
                <a:gd name="connsiteY119" fmla="*/ 0 h 4059934"/>
                <a:gd name="connsiteX0" fmla="*/ 533641 w 2979733"/>
                <a:gd name="connsiteY0" fmla="*/ 972557 h 4059934"/>
                <a:gd name="connsiteX1" fmla="*/ 452874 w 2979733"/>
                <a:gd name="connsiteY1" fmla="*/ 966788 h 4059934"/>
                <a:gd name="connsiteX2" fmla="*/ 380760 w 2979733"/>
                <a:gd name="connsiteY2" fmla="*/ 958135 h 4059934"/>
                <a:gd name="connsiteX3" fmla="*/ 308646 w 2979733"/>
                <a:gd name="connsiteY3" fmla="*/ 929289 h 4059934"/>
                <a:gd name="connsiteX4" fmla="*/ 256725 w 2979733"/>
                <a:gd name="connsiteY4" fmla="*/ 903328 h 4059934"/>
                <a:gd name="connsiteX5" fmla="*/ 204803 w 2979733"/>
                <a:gd name="connsiteY5" fmla="*/ 886021 h 4059934"/>
                <a:gd name="connsiteX6" fmla="*/ 152881 w 2979733"/>
                <a:gd name="connsiteY6" fmla="*/ 857176 h 4059934"/>
                <a:gd name="connsiteX7" fmla="*/ 89421 w 2979733"/>
                <a:gd name="connsiteY7" fmla="*/ 854291 h 4059934"/>
                <a:gd name="connsiteX8" fmla="*/ 54807 w 2979733"/>
                <a:gd name="connsiteY8" fmla="*/ 871598 h 4059934"/>
                <a:gd name="connsiteX9" fmla="*/ 115382 w 2979733"/>
                <a:gd name="connsiteY9" fmla="*/ 920636 h 4059934"/>
                <a:gd name="connsiteX10" fmla="*/ 190380 w 2979733"/>
                <a:gd name="connsiteY10" fmla="*/ 958135 h 4059934"/>
                <a:gd name="connsiteX11" fmla="*/ 294224 w 2979733"/>
                <a:gd name="connsiteY11" fmla="*/ 989865 h 4059934"/>
                <a:gd name="connsiteX12" fmla="*/ 392298 w 2979733"/>
                <a:gd name="connsiteY12" fmla="*/ 1012941 h 4059934"/>
                <a:gd name="connsiteX13" fmla="*/ 470181 w 2979733"/>
                <a:gd name="connsiteY13" fmla="*/ 1027364 h 4059934"/>
                <a:gd name="connsiteX14" fmla="*/ 550948 w 2979733"/>
                <a:gd name="connsiteY14" fmla="*/ 1036017 h 4059934"/>
                <a:gd name="connsiteX15" fmla="*/ 614408 w 2979733"/>
                <a:gd name="connsiteY15" fmla="*/ 1044671 h 4059934"/>
                <a:gd name="connsiteX16" fmla="*/ 695175 w 2979733"/>
                <a:gd name="connsiteY16" fmla="*/ 1064863 h 4059934"/>
                <a:gd name="connsiteX17" fmla="*/ 761520 w 2979733"/>
                <a:gd name="connsiteY17" fmla="*/ 1082170 h 4059934"/>
                <a:gd name="connsiteX18" fmla="*/ 845171 w 2979733"/>
                <a:gd name="connsiteY18" fmla="*/ 1099477 h 4059934"/>
                <a:gd name="connsiteX19" fmla="*/ 882670 w 2979733"/>
                <a:gd name="connsiteY19" fmla="*/ 1116785 h 4059934"/>
                <a:gd name="connsiteX20" fmla="*/ 874017 w 2979733"/>
                <a:gd name="connsiteY20" fmla="*/ 1139861 h 4059934"/>
                <a:gd name="connsiteX21" fmla="*/ 819210 w 2979733"/>
                <a:gd name="connsiteY21" fmla="*/ 1194667 h 4059934"/>
                <a:gd name="connsiteX22" fmla="*/ 775942 w 2979733"/>
                <a:gd name="connsiteY22" fmla="*/ 1255243 h 4059934"/>
                <a:gd name="connsiteX23" fmla="*/ 752866 w 2979733"/>
                <a:gd name="connsiteY23" fmla="*/ 1301395 h 4059934"/>
                <a:gd name="connsiteX24" fmla="*/ 735559 w 2979733"/>
                <a:gd name="connsiteY24" fmla="*/ 1356202 h 4059934"/>
                <a:gd name="connsiteX25" fmla="*/ 700944 w 2979733"/>
                <a:gd name="connsiteY25" fmla="*/ 1413893 h 4059934"/>
                <a:gd name="connsiteX26" fmla="*/ 623062 w 2979733"/>
                <a:gd name="connsiteY26" fmla="*/ 1457161 h 4059934"/>
                <a:gd name="connsiteX27" fmla="*/ 562486 w 2979733"/>
                <a:gd name="connsiteY27" fmla="*/ 1488891 h 4059934"/>
                <a:gd name="connsiteX28" fmla="*/ 490373 w 2979733"/>
                <a:gd name="connsiteY28" fmla="*/ 1520621 h 4059934"/>
                <a:gd name="connsiteX29" fmla="*/ 409605 w 2979733"/>
                <a:gd name="connsiteY29" fmla="*/ 1523505 h 4059934"/>
                <a:gd name="connsiteX30" fmla="*/ 320185 w 2979733"/>
                <a:gd name="connsiteY30" fmla="*/ 1511967 h 4059934"/>
                <a:gd name="connsiteX31" fmla="*/ 216341 w 2979733"/>
                <a:gd name="connsiteY31" fmla="*/ 1477352 h 4059934"/>
                <a:gd name="connsiteX32" fmla="*/ 152881 w 2979733"/>
                <a:gd name="connsiteY32" fmla="*/ 1419662 h 4059934"/>
                <a:gd name="connsiteX33" fmla="*/ 112497 w 2979733"/>
                <a:gd name="connsiteY33" fmla="*/ 1402354 h 4059934"/>
                <a:gd name="connsiteX34" fmla="*/ 37499 w 2979733"/>
                <a:gd name="connsiteY34" fmla="*/ 1399470 h 4059934"/>
                <a:gd name="connsiteX35" fmla="*/ 2885 w 2979733"/>
                <a:gd name="connsiteY35" fmla="*/ 1399470 h 4059934"/>
                <a:gd name="connsiteX36" fmla="*/ 0 w 2979733"/>
                <a:gd name="connsiteY36" fmla="*/ 1442738 h 4059934"/>
                <a:gd name="connsiteX37" fmla="*/ 106728 w 2979733"/>
                <a:gd name="connsiteY37" fmla="*/ 1506198 h 4059934"/>
                <a:gd name="connsiteX38" fmla="*/ 224995 w 2979733"/>
                <a:gd name="connsiteY38" fmla="*/ 1543697 h 4059934"/>
                <a:gd name="connsiteX39" fmla="*/ 297108 w 2979733"/>
                <a:gd name="connsiteY39" fmla="*/ 1572542 h 4059934"/>
                <a:gd name="connsiteX40" fmla="*/ 325954 w 2979733"/>
                <a:gd name="connsiteY40" fmla="*/ 1572542 h 4059934"/>
                <a:gd name="connsiteX41" fmla="*/ 441335 w 2979733"/>
                <a:gd name="connsiteY41" fmla="*/ 1575427 h 4059934"/>
                <a:gd name="connsiteX42" fmla="*/ 478834 w 2979733"/>
                <a:gd name="connsiteY42" fmla="*/ 1575427 h 4059934"/>
                <a:gd name="connsiteX43" fmla="*/ 602870 w 2979733"/>
                <a:gd name="connsiteY43" fmla="*/ 1563889 h 4059934"/>
                <a:gd name="connsiteX44" fmla="*/ 625946 w 2979733"/>
                <a:gd name="connsiteY44" fmla="*/ 1546581 h 4059934"/>
                <a:gd name="connsiteX45" fmla="*/ 666330 w 2979733"/>
                <a:gd name="connsiteY45" fmla="*/ 1520621 h 4059934"/>
                <a:gd name="connsiteX46" fmla="*/ 686521 w 2979733"/>
                <a:gd name="connsiteY46" fmla="*/ 1503313 h 4059934"/>
                <a:gd name="connsiteX47" fmla="*/ 695175 w 2979733"/>
                <a:gd name="connsiteY47" fmla="*/ 1497544 h 4059934"/>
                <a:gd name="connsiteX48" fmla="*/ 721136 w 2979733"/>
                <a:gd name="connsiteY48" fmla="*/ 1468699 h 4059934"/>
                <a:gd name="connsiteX49" fmla="*/ 804788 w 2979733"/>
                <a:gd name="connsiteY49" fmla="*/ 1364855 h 4059934"/>
                <a:gd name="connsiteX50" fmla="*/ 848056 w 2979733"/>
                <a:gd name="connsiteY50" fmla="*/ 1255243 h 4059934"/>
                <a:gd name="connsiteX51" fmla="*/ 891324 w 2979733"/>
                <a:gd name="connsiteY51" fmla="*/ 1214859 h 4059934"/>
                <a:gd name="connsiteX52" fmla="*/ 925938 w 2979733"/>
                <a:gd name="connsiteY52" fmla="*/ 1191783 h 4059934"/>
                <a:gd name="connsiteX53" fmla="*/ 972091 w 2979733"/>
                <a:gd name="connsiteY53" fmla="*/ 1160053 h 4059934"/>
                <a:gd name="connsiteX54" fmla="*/ 1075935 w 2979733"/>
                <a:gd name="connsiteY54" fmla="*/ 1148515 h 4059934"/>
                <a:gd name="connsiteX55" fmla="*/ 1191316 w 2979733"/>
                <a:gd name="connsiteY55" fmla="*/ 1139861 h 4059934"/>
                <a:gd name="connsiteX56" fmla="*/ 1312467 w 2979733"/>
                <a:gd name="connsiteY56" fmla="*/ 1119669 h 4059934"/>
                <a:gd name="connsiteX57" fmla="*/ 1384581 w 2979733"/>
                <a:gd name="connsiteY57" fmla="*/ 1076401 h 4059934"/>
                <a:gd name="connsiteX58" fmla="*/ 1485540 w 2979733"/>
                <a:gd name="connsiteY58" fmla="*/ 1015826 h 4059934"/>
                <a:gd name="connsiteX59" fmla="*/ 1566307 w 2979733"/>
                <a:gd name="connsiteY59" fmla="*/ 958135 h 4059934"/>
                <a:gd name="connsiteX60" fmla="*/ 1603806 w 2979733"/>
                <a:gd name="connsiteY60" fmla="*/ 935058 h 4059934"/>
                <a:gd name="connsiteX61" fmla="*/ 1621113 w 2979733"/>
                <a:gd name="connsiteY61" fmla="*/ 963904 h 4059934"/>
                <a:gd name="connsiteX62" fmla="*/ 1540346 w 2979733"/>
                <a:gd name="connsiteY62" fmla="*/ 1012941 h 4059934"/>
                <a:gd name="connsiteX63" fmla="*/ 1456694 w 2979733"/>
                <a:gd name="connsiteY63" fmla="*/ 1148515 h 4059934"/>
                <a:gd name="connsiteX64" fmla="*/ 1401888 w 2979733"/>
                <a:gd name="connsiteY64" fmla="*/ 1261012 h 4059934"/>
                <a:gd name="connsiteX65" fmla="*/ 1355735 w 2979733"/>
                <a:gd name="connsiteY65" fmla="*/ 1405239 h 4059934"/>
                <a:gd name="connsiteX66" fmla="*/ 1375927 w 2979733"/>
                <a:gd name="connsiteY66" fmla="*/ 1509082 h 4059934"/>
                <a:gd name="connsiteX67" fmla="*/ 1294559 w 2979733"/>
                <a:gd name="connsiteY67" fmla="*/ 2426398 h 4059934"/>
                <a:gd name="connsiteX68" fmla="*/ 970709 w 2979733"/>
                <a:gd name="connsiteY68" fmla="*/ 2916935 h 4059934"/>
                <a:gd name="connsiteX69" fmla="*/ 637334 w 2979733"/>
                <a:gd name="connsiteY69" fmla="*/ 3040760 h 4059934"/>
                <a:gd name="connsiteX70" fmla="*/ 156322 w 2979733"/>
                <a:gd name="connsiteY70" fmla="*/ 3107435 h 4059934"/>
                <a:gd name="connsiteX71" fmla="*/ 537322 w 2979733"/>
                <a:gd name="connsiteY71" fmla="*/ 3112197 h 4059934"/>
                <a:gd name="connsiteX72" fmla="*/ 946897 w 2979733"/>
                <a:gd name="connsiteY72" fmla="*/ 2997897 h 4059934"/>
                <a:gd name="connsiteX73" fmla="*/ 1391626 w 2979733"/>
                <a:gd name="connsiteY73" fmla="*/ 2435021 h 4059934"/>
                <a:gd name="connsiteX74" fmla="*/ 1427849 w 2979733"/>
                <a:gd name="connsiteY74" fmla="*/ 1408123 h 4059934"/>
                <a:gd name="connsiteX75" fmla="*/ 1474002 w 2979733"/>
                <a:gd name="connsiteY75" fmla="*/ 1263896 h 4059934"/>
                <a:gd name="connsiteX76" fmla="*/ 1505732 w 2979733"/>
                <a:gd name="connsiteY76" fmla="*/ 1191783 h 4059934"/>
                <a:gd name="connsiteX77" fmla="*/ 1572076 w 2979733"/>
                <a:gd name="connsiteY77" fmla="*/ 1085055 h 4059934"/>
                <a:gd name="connsiteX78" fmla="*/ 1661497 w 2979733"/>
                <a:gd name="connsiteY78" fmla="*/ 1001403 h 4059934"/>
                <a:gd name="connsiteX79" fmla="*/ 1742264 w 2979733"/>
                <a:gd name="connsiteY79" fmla="*/ 900444 h 4059934"/>
                <a:gd name="connsiteX80" fmla="*/ 1782648 w 2979733"/>
                <a:gd name="connsiteY80" fmla="*/ 862945 h 4059934"/>
                <a:gd name="connsiteX81" fmla="*/ 1883607 w 2979733"/>
                <a:gd name="connsiteY81" fmla="*/ 894675 h 4059934"/>
                <a:gd name="connsiteX82" fmla="*/ 2007642 w 2979733"/>
                <a:gd name="connsiteY82" fmla="*/ 961019 h 4059934"/>
                <a:gd name="connsiteX83" fmla="*/ 2163407 w 2979733"/>
                <a:gd name="connsiteY83" fmla="*/ 1036017 h 4059934"/>
                <a:gd name="connsiteX84" fmla="*/ 2183599 w 2979733"/>
                <a:gd name="connsiteY84" fmla="*/ 1050440 h 4059934"/>
                <a:gd name="connsiteX85" fmla="*/ 2284558 w 2979733"/>
                <a:gd name="connsiteY85" fmla="*/ 1136976 h 4059934"/>
                <a:gd name="connsiteX86" fmla="*/ 2437439 w 2979733"/>
                <a:gd name="connsiteY86" fmla="*/ 1252358 h 4059934"/>
                <a:gd name="connsiteX87" fmla="*/ 2535513 w 2979733"/>
                <a:gd name="connsiteY87" fmla="*/ 1330241 h 4059934"/>
                <a:gd name="connsiteX88" fmla="*/ 2581666 w 2979733"/>
                <a:gd name="connsiteY88" fmla="*/ 1396585 h 4059934"/>
                <a:gd name="connsiteX89" fmla="*/ 2637584 w 2979733"/>
                <a:gd name="connsiteY89" fmla="*/ 1888234 h 4059934"/>
                <a:gd name="connsiteX90" fmla="*/ 2537572 w 2979733"/>
                <a:gd name="connsiteY90" fmla="*/ 2483546 h 4059934"/>
                <a:gd name="connsiteX91" fmla="*/ 2232772 w 2979733"/>
                <a:gd name="connsiteY91" fmla="*/ 3078859 h 4059934"/>
                <a:gd name="connsiteX92" fmla="*/ 2194672 w 2979733"/>
                <a:gd name="connsiteY92" fmla="*/ 3207446 h 4059934"/>
                <a:gd name="connsiteX93" fmla="*/ 2108436 w 2979733"/>
                <a:gd name="connsiteY93" fmla="*/ 3627659 h 4059934"/>
                <a:gd name="connsiteX94" fmla="*/ 2223246 w 2979733"/>
                <a:gd name="connsiteY94" fmla="*/ 3931345 h 4059934"/>
                <a:gd name="connsiteX95" fmla="*/ 2328022 w 2979733"/>
                <a:gd name="connsiteY95" fmla="*/ 4059934 h 4059934"/>
                <a:gd name="connsiteX96" fmla="*/ 2304209 w 2979733"/>
                <a:gd name="connsiteY96" fmla="*/ 3059809 h 4059934"/>
                <a:gd name="connsiteX97" fmla="*/ 2585197 w 2979733"/>
                <a:gd name="connsiteY97" fmla="*/ 2593084 h 4059934"/>
                <a:gd name="connsiteX98" fmla="*/ 2661397 w 2979733"/>
                <a:gd name="connsiteY98" fmla="*/ 2054921 h 4059934"/>
                <a:gd name="connsiteX99" fmla="*/ 2713784 w 2979733"/>
                <a:gd name="connsiteY99" fmla="*/ 1769171 h 4059934"/>
                <a:gd name="connsiteX100" fmla="*/ 2671087 w 2979733"/>
                <a:gd name="connsiteY100" fmla="*/ 1537928 h 4059934"/>
                <a:gd name="connsiteX101" fmla="*/ 2653780 w 2979733"/>
                <a:gd name="connsiteY101" fmla="*/ 1448507 h 4059934"/>
                <a:gd name="connsiteX102" fmla="*/ 2665318 w 2979733"/>
                <a:gd name="connsiteY102" fmla="*/ 1370624 h 4059934"/>
                <a:gd name="connsiteX103" fmla="*/ 2823968 w 2979733"/>
                <a:gd name="connsiteY103" fmla="*/ 1385047 h 4059934"/>
                <a:gd name="connsiteX104" fmla="*/ 2927811 w 2979733"/>
                <a:gd name="connsiteY104" fmla="*/ 1425431 h 4059934"/>
                <a:gd name="connsiteX105" fmla="*/ 2979733 w 2979733"/>
                <a:gd name="connsiteY105" fmla="*/ 1442738 h 4059934"/>
                <a:gd name="connsiteX106" fmla="*/ 2973964 w 2979733"/>
                <a:gd name="connsiteY106" fmla="*/ 1292742 h 4059934"/>
                <a:gd name="connsiteX107" fmla="*/ 2959541 w 2979733"/>
                <a:gd name="connsiteY107" fmla="*/ 1197552 h 4059934"/>
                <a:gd name="connsiteX108" fmla="*/ 2763392 w 2979733"/>
                <a:gd name="connsiteY108" fmla="*/ 1160053 h 4059934"/>
                <a:gd name="connsiteX109" fmla="*/ 2607627 w 2979733"/>
                <a:gd name="connsiteY109" fmla="*/ 1099477 h 4059934"/>
                <a:gd name="connsiteX110" fmla="*/ 2472053 w 2979733"/>
                <a:gd name="connsiteY110" fmla="*/ 1010057 h 4059934"/>
                <a:gd name="connsiteX111" fmla="*/ 2350903 w 2979733"/>
                <a:gd name="connsiteY111" fmla="*/ 920636 h 4059934"/>
                <a:gd name="connsiteX112" fmla="*/ 2192253 w 2979733"/>
                <a:gd name="connsiteY112" fmla="*/ 834099 h 4059934"/>
                <a:gd name="connsiteX113" fmla="*/ 2053795 w 2979733"/>
                <a:gd name="connsiteY113" fmla="*/ 756217 h 4059934"/>
                <a:gd name="connsiteX114" fmla="*/ 1981681 w 2979733"/>
                <a:gd name="connsiteY114" fmla="*/ 669681 h 4059934"/>
                <a:gd name="connsiteX115" fmla="*/ 1892260 w 2979733"/>
                <a:gd name="connsiteY115" fmla="*/ 539876 h 4059934"/>
                <a:gd name="connsiteX116" fmla="*/ 1851877 w 2979733"/>
                <a:gd name="connsiteY116" fmla="*/ 366804 h 4059934"/>
                <a:gd name="connsiteX117" fmla="*/ 1814378 w 2979733"/>
                <a:gd name="connsiteY117" fmla="*/ 205269 h 4059934"/>
                <a:gd name="connsiteX118" fmla="*/ 1776879 w 2979733"/>
                <a:gd name="connsiteY118" fmla="*/ 101426 h 4059934"/>
                <a:gd name="connsiteX119" fmla="*/ 1727240 w 2979733"/>
                <a:gd name="connsiteY119" fmla="*/ 0 h 4059934"/>
                <a:gd name="connsiteX0" fmla="*/ 533641 w 2979733"/>
                <a:gd name="connsiteY0" fmla="*/ 972557 h 4059934"/>
                <a:gd name="connsiteX1" fmla="*/ 452874 w 2979733"/>
                <a:gd name="connsiteY1" fmla="*/ 966788 h 4059934"/>
                <a:gd name="connsiteX2" fmla="*/ 380760 w 2979733"/>
                <a:gd name="connsiteY2" fmla="*/ 958135 h 4059934"/>
                <a:gd name="connsiteX3" fmla="*/ 308646 w 2979733"/>
                <a:gd name="connsiteY3" fmla="*/ 929289 h 4059934"/>
                <a:gd name="connsiteX4" fmla="*/ 256725 w 2979733"/>
                <a:gd name="connsiteY4" fmla="*/ 903328 h 4059934"/>
                <a:gd name="connsiteX5" fmla="*/ 204803 w 2979733"/>
                <a:gd name="connsiteY5" fmla="*/ 886021 h 4059934"/>
                <a:gd name="connsiteX6" fmla="*/ 152881 w 2979733"/>
                <a:gd name="connsiteY6" fmla="*/ 857176 h 4059934"/>
                <a:gd name="connsiteX7" fmla="*/ 89421 w 2979733"/>
                <a:gd name="connsiteY7" fmla="*/ 854291 h 4059934"/>
                <a:gd name="connsiteX8" fmla="*/ 54807 w 2979733"/>
                <a:gd name="connsiteY8" fmla="*/ 871598 h 4059934"/>
                <a:gd name="connsiteX9" fmla="*/ 115382 w 2979733"/>
                <a:gd name="connsiteY9" fmla="*/ 920636 h 4059934"/>
                <a:gd name="connsiteX10" fmla="*/ 190380 w 2979733"/>
                <a:gd name="connsiteY10" fmla="*/ 958135 h 4059934"/>
                <a:gd name="connsiteX11" fmla="*/ 294224 w 2979733"/>
                <a:gd name="connsiteY11" fmla="*/ 989865 h 4059934"/>
                <a:gd name="connsiteX12" fmla="*/ 392298 w 2979733"/>
                <a:gd name="connsiteY12" fmla="*/ 1012941 h 4059934"/>
                <a:gd name="connsiteX13" fmla="*/ 470181 w 2979733"/>
                <a:gd name="connsiteY13" fmla="*/ 1027364 h 4059934"/>
                <a:gd name="connsiteX14" fmla="*/ 550948 w 2979733"/>
                <a:gd name="connsiteY14" fmla="*/ 1036017 h 4059934"/>
                <a:gd name="connsiteX15" fmla="*/ 614408 w 2979733"/>
                <a:gd name="connsiteY15" fmla="*/ 1044671 h 4059934"/>
                <a:gd name="connsiteX16" fmla="*/ 695175 w 2979733"/>
                <a:gd name="connsiteY16" fmla="*/ 1064863 h 4059934"/>
                <a:gd name="connsiteX17" fmla="*/ 761520 w 2979733"/>
                <a:gd name="connsiteY17" fmla="*/ 1082170 h 4059934"/>
                <a:gd name="connsiteX18" fmla="*/ 845171 w 2979733"/>
                <a:gd name="connsiteY18" fmla="*/ 1099477 h 4059934"/>
                <a:gd name="connsiteX19" fmla="*/ 882670 w 2979733"/>
                <a:gd name="connsiteY19" fmla="*/ 1116785 h 4059934"/>
                <a:gd name="connsiteX20" fmla="*/ 874017 w 2979733"/>
                <a:gd name="connsiteY20" fmla="*/ 1139861 h 4059934"/>
                <a:gd name="connsiteX21" fmla="*/ 819210 w 2979733"/>
                <a:gd name="connsiteY21" fmla="*/ 1194667 h 4059934"/>
                <a:gd name="connsiteX22" fmla="*/ 775942 w 2979733"/>
                <a:gd name="connsiteY22" fmla="*/ 1255243 h 4059934"/>
                <a:gd name="connsiteX23" fmla="*/ 752866 w 2979733"/>
                <a:gd name="connsiteY23" fmla="*/ 1301395 h 4059934"/>
                <a:gd name="connsiteX24" fmla="*/ 735559 w 2979733"/>
                <a:gd name="connsiteY24" fmla="*/ 1356202 h 4059934"/>
                <a:gd name="connsiteX25" fmla="*/ 700944 w 2979733"/>
                <a:gd name="connsiteY25" fmla="*/ 1413893 h 4059934"/>
                <a:gd name="connsiteX26" fmla="*/ 623062 w 2979733"/>
                <a:gd name="connsiteY26" fmla="*/ 1457161 h 4059934"/>
                <a:gd name="connsiteX27" fmla="*/ 562486 w 2979733"/>
                <a:gd name="connsiteY27" fmla="*/ 1488891 h 4059934"/>
                <a:gd name="connsiteX28" fmla="*/ 490373 w 2979733"/>
                <a:gd name="connsiteY28" fmla="*/ 1520621 h 4059934"/>
                <a:gd name="connsiteX29" fmla="*/ 409605 w 2979733"/>
                <a:gd name="connsiteY29" fmla="*/ 1523505 h 4059934"/>
                <a:gd name="connsiteX30" fmla="*/ 320185 w 2979733"/>
                <a:gd name="connsiteY30" fmla="*/ 1511967 h 4059934"/>
                <a:gd name="connsiteX31" fmla="*/ 216341 w 2979733"/>
                <a:gd name="connsiteY31" fmla="*/ 1477352 h 4059934"/>
                <a:gd name="connsiteX32" fmla="*/ 152881 w 2979733"/>
                <a:gd name="connsiteY32" fmla="*/ 1419662 h 4059934"/>
                <a:gd name="connsiteX33" fmla="*/ 112497 w 2979733"/>
                <a:gd name="connsiteY33" fmla="*/ 1402354 h 4059934"/>
                <a:gd name="connsiteX34" fmla="*/ 37499 w 2979733"/>
                <a:gd name="connsiteY34" fmla="*/ 1399470 h 4059934"/>
                <a:gd name="connsiteX35" fmla="*/ 2885 w 2979733"/>
                <a:gd name="connsiteY35" fmla="*/ 1399470 h 4059934"/>
                <a:gd name="connsiteX36" fmla="*/ 0 w 2979733"/>
                <a:gd name="connsiteY36" fmla="*/ 1442738 h 4059934"/>
                <a:gd name="connsiteX37" fmla="*/ 106728 w 2979733"/>
                <a:gd name="connsiteY37" fmla="*/ 1506198 h 4059934"/>
                <a:gd name="connsiteX38" fmla="*/ 224995 w 2979733"/>
                <a:gd name="connsiteY38" fmla="*/ 1543697 h 4059934"/>
                <a:gd name="connsiteX39" fmla="*/ 297108 w 2979733"/>
                <a:gd name="connsiteY39" fmla="*/ 1572542 h 4059934"/>
                <a:gd name="connsiteX40" fmla="*/ 325954 w 2979733"/>
                <a:gd name="connsiteY40" fmla="*/ 1572542 h 4059934"/>
                <a:gd name="connsiteX41" fmla="*/ 441335 w 2979733"/>
                <a:gd name="connsiteY41" fmla="*/ 1575427 h 4059934"/>
                <a:gd name="connsiteX42" fmla="*/ 478834 w 2979733"/>
                <a:gd name="connsiteY42" fmla="*/ 1575427 h 4059934"/>
                <a:gd name="connsiteX43" fmla="*/ 602870 w 2979733"/>
                <a:gd name="connsiteY43" fmla="*/ 1563889 h 4059934"/>
                <a:gd name="connsiteX44" fmla="*/ 625946 w 2979733"/>
                <a:gd name="connsiteY44" fmla="*/ 1546581 h 4059934"/>
                <a:gd name="connsiteX45" fmla="*/ 666330 w 2979733"/>
                <a:gd name="connsiteY45" fmla="*/ 1520621 h 4059934"/>
                <a:gd name="connsiteX46" fmla="*/ 686521 w 2979733"/>
                <a:gd name="connsiteY46" fmla="*/ 1503313 h 4059934"/>
                <a:gd name="connsiteX47" fmla="*/ 695175 w 2979733"/>
                <a:gd name="connsiteY47" fmla="*/ 1497544 h 4059934"/>
                <a:gd name="connsiteX48" fmla="*/ 721136 w 2979733"/>
                <a:gd name="connsiteY48" fmla="*/ 1468699 h 4059934"/>
                <a:gd name="connsiteX49" fmla="*/ 804788 w 2979733"/>
                <a:gd name="connsiteY49" fmla="*/ 1364855 h 4059934"/>
                <a:gd name="connsiteX50" fmla="*/ 848056 w 2979733"/>
                <a:gd name="connsiteY50" fmla="*/ 1255243 h 4059934"/>
                <a:gd name="connsiteX51" fmla="*/ 891324 w 2979733"/>
                <a:gd name="connsiteY51" fmla="*/ 1214859 h 4059934"/>
                <a:gd name="connsiteX52" fmla="*/ 925938 w 2979733"/>
                <a:gd name="connsiteY52" fmla="*/ 1191783 h 4059934"/>
                <a:gd name="connsiteX53" fmla="*/ 972091 w 2979733"/>
                <a:gd name="connsiteY53" fmla="*/ 1160053 h 4059934"/>
                <a:gd name="connsiteX54" fmla="*/ 1075935 w 2979733"/>
                <a:gd name="connsiteY54" fmla="*/ 1148515 h 4059934"/>
                <a:gd name="connsiteX55" fmla="*/ 1191316 w 2979733"/>
                <a:gd name="connsiteY55" fmla="*/ 1139861 h 4059934"/>
                <a:gd name="connsiteX56" fmla="*/ 1312467 w 2979733"/>
                <a:gd name="connsiteY56" fmla="*/ 1119669 h 4059934"/>
                <a:gd name="connsiteX57" fmla="*/ 1384581 w 2979733"/>
                <a:gd name="connsiteY57" fmla="*/ 1076401 h 4059934"/>
                <a:gd name="connsiteX58" fmla="*/ 1485540 w 2979733"/>
                <a:gd name="connsiteY58" fmla="*/ 1015826 h 4059934"/>
                <a:gd name="connsiteX59" fmla="*/ 1566307 w 2979733"/>
                <a:gd name="connsiteY59" fmla="*/ 958135 h 4059934"/>
                <a:gd name="connsiteX60" fmla="*/ 1603806 w 2979733"/>
                <a:gd name="connsiteY60" fmla="*/ 935058 h 4059934"/>
                <a:gd name="connsiteX61" fmla="*/ 1621113 w 2979733"/>
                <a:gd name="connsiteY61" fmla="*/ 963904 h 4059934"/>
                <a:gd name="connsiteX62" fmla="*/ 1540346 w 2979733"/>
                <a:gd name="connsiteY62" fmla="*/ 1012941 h 4059934"/>
                <a:gd name="connsiteX63" fmla="*/ 1456694 w 2979733"/>
                <a:gd name="connsiteY63" fmla="*/ 1148515 h 4059934"/>
                <a:gd name="connsiteX64" fmla="*/ 1401888 w 2979733"/>
                <a:gd name="connsiteY64" fmla="*/ 1261012 h 4059934"/>
                <a:gd name="connsiteX65" fmla="*/ 1355735 w 2979733"/>
                <a:gd name="connsiteY65" fmla="*/ 1405239 h 4059934"/>
                <a:gd name="connsiteX66" fmla="*/ 1375927 w 2979733"/>
                <a:gd name="connsiteY66" fmla="*/ 1509082 h 4059934"/>
                <a:gd name="connsiteX67" fmla="*/ 1294559 w 2979733"/>
                <a:gd name="connsiteY67" fmla="*/ 2426398 h 4059934"/>
                <a:gd name="connsiteX68" fmla="*/ 970709 w 2979733"/>
                <a:gd name="connsiteY68" fmla="*/ 2916935 h 4059934"/>
                <a:gd name="connsiteX69" fmla="*/ 637334 w 2979733"/>
                <a:gd name="connsiteY69" fmla="*/ 3040760 h 4059934"/>
                <a:gd name="connsiteX70" fmla="*/ 156322 w 2979733"/>
                <a:gd name="connsiteY70" fmla="*/ 3107435 h 4059934"/>
                <a:gd name="connsiteX71" fmla="*/ 537322 w 2979733"/>
                <a:gd name="connsiteY71" fmla="*/ 3112197 h 4059934"/>
                <a:gd name="connsiteX72" fmla="*/ 946897 w 2979733"/>
                <a:gd name="connsiteY72" fmla="*/ 2997897 h 4059934"/>
                <a:gd name="connsiteX73" fmla="*/ 1391626 w 2979733"/>
                <a:gd name="connsiteY73" fmla="*/ 2435021 h 4059934"/>
                <a:gd name="connsiteX74" fmla="*/ 1427849 w 2979733"/>
                <a:gd name="connsiteY74" fmla="*/ 1408123 h 4059934"/>
                <a:gd name="connsiteX75" fmla="*/ 1474002 w 2979733"/>
                <a:gd name="connsiteY75" fmla="*/ 1263896 h 4059934"/>
                <a:gd name="connsiteX76" fmla="*/ 1505732 w 2979733"/>
                <a:gd name="connsiteY76" fmla="*/ 1191783 h 4059934"/>
                <a:gd name="connsiteX77" fmla="*/ 1572076 w 2979733"/>
                <a:gd name="connsiteY77" fmla="*/ 1085055 h 4059934"/>
                <a:gd name="connsiteX78" fmla="*/ 1661497 w 2979733"/>
                <a:gd name="connsiteY78" fmla="*/ 1001403 h 4059934"/>
                <a:gd name="connsiteX79" fmla="*/ 1742264 w 2979733"/>
                <a:gd name="connsiteY79" fmla="*/ 900444 h 4059934"/>
                <a:gd name="connsiteX80" fmla="*/ 1782648 w 2979733"/>
                <a:gd name="connsiteY80" fmla="*/ 862945 h 4059934"/>
                <a:gd name="connsiteX81" fmla="*/ 1883607 w 2979733"/>
                <a:gd name="connsiteY81" fmla="*/ 894675 h 4059934"/>
                <a:gd name="connsiteX82" fmla="*/ 2007642 w 2979733"/>
                <a:gd name="connsiteY82" fmla="*/ 961019 h 4059934"/>
                <a:gd name="connsiteX83" fmla="*/ 2163407 w 2979733"/>
                <a:gd name="connsiteY83" fmla="*/ 1036017 h 4059934"/>
                <a:gd name="connsiteX84" fmla="*/ 2183599 w 2979733"/>
                <a:gd name="connsiteY84" fmla="*/ 1050440 h 4059934"/>
                <a:gd name="connsiteX85" fmla="*/ 2284558 w 2979733"/>
                <a:gd name="connsiteY85" fmla="*/ 1136976 h 4059934"/>
                <a:gd name="connsiteX86" fmla="*/ 2437439 w 2979733"/>
                <a:gd name="connsiteY86" fmla="*/ 1252358 h 4059934"/>
                <a:gd name="connsiteX87" fmla="*/ 2535513 w 2979733"/>
                <a:gd name="connsiteY87" fmla="*/ 1330241 h 4059934"/>
                <a:gd name="connsiteX88" fmla="*/ 2581666 w 2979733"/>
                <a:gd name="connsiteY88" fmla="*/ 1396585 h 4059934"/>
                <a:gd name="connsiteX89" fmla="*/ 2637584 w 2979733"/>
                <a:gd name="connsiteY89" fmla="*/ 1888234 h 4059934"/>
                <a:gd name="connsiteX90" fmla="*/ 2537572 w 2979733"/>
                <a:gd name="connsiteY90" fmla="*/ 2483546 h 4059934"/>
                <a:gd name="connsiteX91" fmla="*/ 2232772 w 2979733"/>
                <a:gd name="connsiteY91" fmla="*/ 3078859 h 4059934"/>
                <a:gd name="connsiteX92" fmla="*/ 2194672 w 2979733"/>
                <a:gd name="connsiteY92" fmla="*/ 3207446 h 4059934"/>
                <a:gd name="connsiteX93" fmla="*/ 2108436 w 2979733"/>
                <a:gd name="connsiteY93" fmla="*/ 3627659 h 4059934"/>
                <a:gd name="connsiteX94" fmla="*/ 2223246 w 2979733"/>
                <a:gd name="connsiteY94" fmla="*/ 3931345 h 4059934"/>
                <a:gd name="connsiteX95" fmla="*/ 2328022 w 2979733"/>
                <a:gd name="connsiteY95" fmla="*/ 4059934 h 4059934"/>
                <a:gd name="connsiteX96" fmla="*/ 2308972 w 2979733"/>
                <a:gd name="connsiteY96" fmla="*/ 3536058 h 4059934"/>
                <a:gd name="connsiteX97" fmla="*/ 2304209 w 2979733"/>
                <a:gd name="connsiteY97" fmla="*/ 3059809 h 4059934"/>
                <a:gd name="connsiteX98" fmla="*/ 2585197 w 2979733"/>
                <a:gd name="connsiteY98" fmla="*/ 2593084 h 4059934"/>
                <a:gd name="connsiteX99" fmla="*/ 2661397 w 2979733"/>
                <a:gd name="connsiteY99" fmla="*/ 2054921 h 4059934"/>
                <a:gd name="connsiteX100" fmla="*/ 2713784 w 2979733"/>
                <a:gd name="connsiteY100" fmla="*/ 1769171 h 4059934"/>
                <a:gd name="connsiteX101" fmla="*/ 2671087 w 2979733"/>
                <a:gd name="connsiteY101" fmla="*/ 1537928 h 4059934"/>
                <a:gd name="connsiteX102" fmla="*/ 2653780 w 2979733"/>
                <a:gd name="connsiteY102" fmla="*/ 1448507 h 4059934"/>
                <a:gd name="connsiteX103" fmla="*/ 2665318 w 2979733"/>
                <a:gd name="connsiteY103" fmla="*/ 1370624 h 4059934"/>
                <a:gd name="connsiteX104" fmla="*/ 2823968 w 2979733"/>
                <a:gd name="connsiteY104" fmla="*/ 1385047 h 4059934"/>
                <a:gd name="connsiteX105" fmla="*/ 2927811 w 2979733"/>
                <a:gd name="connsiteY105" fmla="*/ 1425431 h 4059934"/>
                <a:gd name="connsiteX106" fmla="*/ 2979733 w 2979733"/>
                <a:gd name="connsiteY106" fmla="*/ 1442738 h 4059934"/>
                <a:gd name="connsiteX107" fmla="*/ 2973964 w 2979733"/>
                <a:gd name="connsiteY107" fmla="*/ 1292742 h 4059934"/>
                <a:gd name="connsiteX108" fmla="*/ 2959541 w 2979733"/>
                <a:gd name="connsiteY108" fmla="*/ 1197552 h 4059934"/>
                <a:gd name="connsiteX109" fmla="*/ 2763392 w 2979733"/>
                <a:gd name="connsiteY109" fmla="*/ 1160053 h 4059934"/>
                <a:gd name="connsiteX110" fmla="*/ 2607627 w 2979733"/>
                <a:gd name="connsiteY110" fmla="*/ 1099477 h 4059934"/>
                <a:gd name="connsiteX111" fmla="*/ 2472053 w 2979733"/>
                <a:gd name="connsiteY111" fmla="*/ 1010057 h 4059934"/>
                <a:gd name="connsiteX112" fmla="*/ 2350903 w 2979733"/>
                <a:gd name="connsiteY112" fmla="*/ 920636 h 4059934"/>
                <a:gd name="connsiteX113" fmla="*/ 2192253 w 2979733"/>
                <a:gd name="connsiteY113" fmla="*/ 834099 h 4059934"/>
                <a:gd name="connsiteX114" fmla="*/ 2053795 w 2979733"/>
                <a:gd name="connsiteY114" fmla="*/ 756217 h 4059934"/>
                <a:gd name="connsiteX115" fmla="*/ 1981681 w 2979733"/>
                <a:gd name="connsiteY115" fmla="*/ 669681 h 4059934"/>
                <a:gd name="connsiteX116" fmla="*/ 1892260 w 2979733"/>
                <a:gd name="connsiteY116" fmla="*/ 539876 h 4059934"/>
                <a:gd name="connsiteX117" fmla="*/ 1851877 w 2979733"/>
                <a:gd name="connsiteY117" fmla="*/ 366804 h 4059934"/>
                <a:gd name="connsiteX118" fmla="*/ 1814378 w 2979733"/>
                <a:gd name="connsiteY118" fmla="*/ 205269 h 4059934"/>
                <a:gd name="connsiteX119" fmla="*/ 1776879 w 2979733"/>
                <a:gd name="connsiteY119" fmla="*/ 101426 h 4059934"/>
                <a:gd name="connsiteX120" fmla="*/ 1727240 w 2979733"/>
                <a:gd name="connsiteY120" fmla="*/ 0 h 4059934"/>
                <a:gd name="connsiteX0" fmla="*/ 533641 w 2979733"/>
                <a:gd name="connsiteY0" fmla="*/ 972557 h 4059934"/>
                <a:gd name="connsiteX1" fmla="*/ 452874 w 2979733"/>
                <a:gd name="connsiteY1" fmla="*/ 966788 h 4059934"/>
                <a:gd name="connsiteX2" fmla="*/ 380760 w 2979733"/>
                <a:gd name="connsiteY2" fmla="*/ 958135 h 4059934"/>
                <a:gd name="connsiteX3" fmla="*/ 308646 w 2979733"/>
                <a:gd name="connsiteY3" fmla="*/ 929289 h 4059934"/>
                <a:gd name="connsiteX4" fmla="*/ 256725 w 2979733"/>
                <a:gd name="connsiteY4" fmla="*/ 903328 h 4059934"/>
                <a:gd name="connsiteX5" fmla="*/ 204803 w 2979733"/>
                <a:gd name="connsiteY5" fmla="*/ 886021 h 4059934"/>
                <a:gd name="connsiteX6" fmla="*/ 152881 w 2979733"/>
                <a:gd name="connsiteY6" fmla="*/ 857176 h 4059934"/>
                <a:gd name="connsiteX7" fmla="*/ 89421 w 2979733"/>
                <a:gd name="connsiteY7" fmla="*/ 854291 h 4059934"/>
                <a:gd name="connsiteX8" fmla="*/ 54807 w 2979733"/>
                <a:gd name="connsiteY8" fmla="*/ 871598 h 4059934"/>
                <a:gd name="connsiteX9" fmla="*/ 115382 w 2979733"/>
                <a:gd name="connsiteY9" fmla="*/ 920636 h 4059934"/>
                <a:gd name="connsiteX10" fmla="*/ 190380 w 2979733"/>
                <a:gd name="connsiteY10" fmla="*/ 958135 h 4059934"/>
                <a:gd name="connsiteX11" fmla="*/ 294224 w 2979733"/>
                <a:gd name="connsiteY11" fmla="*/ 989865 h 4059934"/>
                <a:gd name="connsiteX12" fmla="*/ 392298 w 2979733"/>
                <a:gd name="connsiteY12" fmla="*/ 1012941 h 4059934"/>
                <a:gd name="connsiteX13" fmla="*/ 470181 w 2979733"/>
                <a:gd name="connsiteY13" fmla="*/ 1027364 h 4059934"/>
                <a:gd name="connsiteX14" fmla="*/ 550948 w 2979733"/>
                <a:gd name="connsiteY14" fmla="*/ 1036017 h 4059934"/>
                <a:gd name="connsiteX15" fmla="*/ 614408 w 2979733"/>
                <a:gd name="connsiteY15" fmla="*/ 1044671 h 4059934"/>
                <a:gd name="connsiteX16" fmla="*/ 695175 w 2979733"/>
                <a:gd name="connsiteY16" fmla="*/ 1064863 h 4059934"/>
                <a:gd name="connsiteX17" fmla="*/ 761520 w 2979733"/>
                <a:gd name="connsiteY17" fmla="*/ 1082170 h 4059934"/>
                <a:gd name="connsiteX18" fmla="*/ 845171 w 2979733"/>
                <a:gd name="connsiteY18" fmla="*/ 1099477 h 4059934"/>
                <a:gd name="connsiteX19" fmla="*/ 882670 w 2979733"/>
                <a:gd name="connsiteY19" fmla="*/ 1116785 h 4059934"/>
                <a:gd name="connsiteX20" fmla="*/ 874017 w 2979733"/>
                <a:gd name="connsiteY20" fmla="*/ 1139861 h 4059934"/>
                <a:gd name="connsiteX21" fmla="*/ 819210 w 2979733"/>
                <a:gd name="connsiteY21" fmla="*/ 1194667 h 4059934"/>
                <a:gd name="connsiteX22" fmla="*/ 775942 w 2979733"/>
                <a:gd name="connsiteY22" fmla="*/ 1255243 h 4059934"/>
                <a:gd name="connsiteX23" fmla="*/ 752866 w 2979733"/>
                <a:gd name="connsiteY23" fmla="*/ 1301395 h 4059934"/>
                <a:gd name="connsiteX24" fmla="*/ 735559 w 2979733"/>
                <a:gd name="connsiteY24" fmla="*/ 1356202 h 4059934"/>
                <a:gd name="connsiteX25" fmla="*/ 700944 w 2979733"/>
                <a:gd name="connsiteY25" fmla="*/ 1413893 h 4059934"/>
                <a:gd name="connsiteX26" fmla="*/ 623062 w 2979733"/>
                <a:gd name="connsiteY26" fmla="*/ 1457161 h 4059934"/>
                <a:gd name="connsiteX27" fmla="*/ 562486 w 2979733"/>
                <a:gd name="connsiteY27" fmla="*/ 1488891 h 4059934"/>
                <a:gd name="connsiteX28" fmla="*/ 490373 w 2979733"/>
                <a:gd name="connsiteY28" fmla="*/ 1520621 h 4059934"/>
                <a:gd name="connsiteX29" fmla="*/ 409605 w 2979733"/>
                <a:gd name="connsiteY29" fmla="*/ 1523505 h 4059934"/>
                <a:gd name="connsiteX30" fmla="*/ 320185 w 2979733"/>
                <a:gd name="connsiteY30" fmla="*/ 1511967 h 4059934"/>
                <a:gd name="connsiteX31" fmla="*/ 216341 w 2979733"/>
                <a:gd name="connsiteY31" fmla="*/ 1477352 h 4059934"/>
                <a:gd name="connsiteX32" fmla="*/ 152881 w 2979733"/>
                <a:gd name="connsiteY32" fmla="*/ 1419662 h 4059934"/>
                <a:gd name="connsiteX33" fmla="*/ 112497 w 2979733"/>
                <a:gd name="connsiteY33" fmla="*/ 1402354 h 4059934"/>
                <a:gd name="connsiteX34" fmla="*/ 37499 w 2979733"/>
                <a:gd name="connsiteY34" fmla="*/ 1399470 h 4059934"/>
                <a:gd name="connsiteX35" fmla="*/ 2885 w 2979733"/>
                <a:gd name="connsiteY35" fmla="*/ 1399470 h 4059934"/>
                <a:gd name="connsiteX36" fmla="*/ 0 w 2979733"/>
                <a:gd name="connsiteY36" fmla="*/ 1442738 h 4059934"/>
                <a:gd name="connsiteX37" fmla="*/ 106728 w 2979733"/>
                <a:gd name="connsiteY37" fmla="*/ 1506198 h 4059934"/>
                <a:gd name="connsiteX38" fmla="*/ 224995 w 2979733"/>
                <a:gd name="connsiteY38" fmla="*/ 1543697 h 4059934"/>
                <a:gd name="connsiteX39" fmla="*/ 297108 w 2979733"/>
                <a:gd name="connsiteY39" fmla="*/ 1572542 h 4059934"/>
                <a:gd name="connsiteX40" fmla="*/ 325954 w 2979733"/>
                <a:gd name="connsiteY40" fmla="*/ 1572542 h 4059934"/>
                <a:gd name="connsiteX41" fmla="*/ 441335 w 2979733"/>
                <a:gd name="connsiteY41" fmla="*/ 1575427 h 4059934"/>
                <a:gd name="connsiteX42" fmla="*/ 478834 w 2979733"/>
                <a:gd name="connsiteY42" fmla="*/ 1575427 h 4059934"/>
                <a:gd name="connsiteX43" fmla="*/ 602870 w 2979733"/>
                <a:gd name="connsiteY43" fmla="*/ 1563889 h 4059934"/>
                <a:gd name="connsiteX44" fmla="*/ 625946 w 2979733"/>
                <a:gd name="connsiteY44" fmla="*/ 1546581 h 4059934"/>
                <a:gd name="connsiteX45" fmla="*/ 666330 w 2979733"/>
                <a:gd name="connsiteY45" fmla="*/ 1520621 h 4059934"/>
                <a:gd name="connsiteX46" fmla="*/ 686521 w 2979733"/>
                <a:gd name="connsiteY46" fmla="*/ 1503313 h 4059934"/>
                <a:gd name="connsiteX47" fmla="*/ 695175 w 2979733"/>
                <a:gd name="connsiteY47" fmla="*/ 1497544 h 4059934"/>
                <a:gd name="connsiteX48" fmla="*/ 721136 w 2979733"/>
                <a:gd name="connsiteY48" fmla="*/ 1468699 h 4059934"/>
                <a:gd name="connsiteX49" fmla="*/ 804788 w 2979733"/>
                <a:gd name="connsiteY49" fmla="*/ 1364855 h 4059934"/>
                <a:gd name="connsiteX50" fmla="*/ 848056 w 2979733"/>
                <a:gd name="connsiteY50" fmla="*/ 1255243 h 4059934"/>
                <a:gd name="connsiteX51" fmla="*/ 891324 w 2979733"/>
                <a:gd name="connsiteY51" fmla="*/ 1214859 h 4059934"/>
                <a:gd name="connsiteX52" fmla="*/ 925938 w 2979733"/>
                <a:gd name="connsiteY52" fmla="*/ 1191783 h 4059934"/>
                <a:gd name="connsiteX53" fmla="*/ 972091 w 2979733"/>
                <a:gd name="connsiteY53" fmla="*/ 1160053 h 4059934"/>
                <a:gd name="connsiteX54" fmla="*/ 1075935 w 2979733"/>
                <a:gd name="connsiteY54" fmla="*/ 1148515 h 4059934"/>
                <a:gd name="connsiteX55" fmla="*/ 1191316 w 2979733"/>
                <a:gd name="connsiteY55" fmla="*/ 1139861 h 4059934"/>
                <a:gd name="connsiteX56" fmla="*/ 1312467 w 2979733"/>
                <a:gd name="connsiteY56" fmla="*/ 1119669 h 4059934"/>
                <a:gd name="connsiteX57" fmla="*/ 1384581 w 2979733"/>
                <a:gd name="connsiteY57" fmla="*/ 1076401 h 4059934"/>
                <a:gd name="connsiteX58" fmla="*/ 1485540 w 2979733"/>
                <a:gd name="connsiteY58" fmla="*/ 1015826 h 4059934"/>
                <a:gd name="connsiteX59" fmla="*/ 1566307 w 2979733"/>
                <a:gd name="connsiteY59" fmla="*/ 958135 h 4059934"/>
                <a:gd name="connsiteX60" fmla="*/ 1603806 w 2979733"/>
                <a:gd name="connsiteY60" fmla="*/ 935058 h 4059934"/>
                <a:gd name="connsiteX61" fmla="*/ 1621113 w 2979733"/>
                <a:gd name="connsiteY61" fmla="*/ 963904 h 4059934"/>
                <a:gd name="connsiteX62" fmla="*/ 1540346 w 2979733"/>
                <a:gd name="connsiteY62" fmla="*/ 1012941 h 4059934"/>
                <a:gd name="connsiteX63" fmla="*/ 1456694 w 2979733"/>
                <a:gd name="connsiteY63" fmla="*/ 1148515 h 4059934"/>
                <a:gd name="connsiteX64" fmla="*/ 1401888 w 2979733"/>
                <a:gd name="connsiteY64" fmla="*/ 1261012 h 4059934"/>
                <a:gd name="connsiteX65" fmla="*/ 1355735 w 2979733"/>
                <a:gd name="connsiteY65" fmla="*/ 1405239 h 4059934"/>
                <a:gd name="connsiteX66" fmla="*/ 1375927 w 2979733"/>
                <a:gd name="connsiteY66" fmla="*/ 1509082 h 4059934"/>
                <a:gd name="connsiteX67" fmla="*/ 1294559 w 2979733"/>
                <a:gd name="connsiteY67" fmla="*/ 2426398 h 4059934"/>
                <a:gd name="connsiteX68" fmla="*/ 970709 w 2979733"/>
                <a:gd name="connsiteY68" fmla="*/ 2916935 h 4059934"/>
                <a:gd name="connsiteX69" fmla="*/ 637334 w 2979733"/>
                <a:gd name="connsiteY69" fmla="*/ 3040760 h 4059934"/>
                <a:gd name="connsiteX70" fmla="*/ 156322 w 2979733"/>
                <a:gd name="connsiteY70" fmla="*/ 3107435 h 4059934"/>
                <a:gd name="connsiteX71" fmla="*/ 537322 w 2979733"/>
                <a:gd name="connsiteY71" fmla="*/ 3112197 h 4059934"/>
                <a:gd name="connsiteX72" fmla="*/ 946897 w 2979733"/>
                <a:gd name="connsiteY72" fmla="*/ 2997897 h 4059934"/>
                <a:gd name="connsiteX73" fmla="*/ 1391626 w 2979733"/>
                <a:gd name="connsiteY73" fmla="*/ 2435021 h 4059934"/>
                <a:gd name="connsiteX74" fmla="*/ 1427849 w 2979733"/>
                <a:gd name="connsiteY74" fmla="*/ 1408123 h 4059934"/>
                <a:gd name="connsiteX75" fmla="*/ 1474002 w 2979733"/>
                <a:gd name="connsiteY75" fmla="*/ 1263896 h 4059934"/>
                <a:gd name="connsiteX76" fmla="*/ 1505732 w 2979733"/>
                <a:gd name="connsiteY76" fmla="*/ 1191783 h 4059934"/>
                <a:gd name="connsiteX77" fmla="*/ 1572076 w 2979733"/>
                <a:gd name="connsiteY77" fmla="*/ 1085055 h 4059934"/>
                <a:gd name="connsiteX78" fmla="*/ 1661497 w 2979733"/>
                <a:gd name="connsiteY78" fmla="*/ 1001403 h 4059934"/>
                <a:gd name="connsiteX79" fmla="*/ 1742264 w 2979733"/>
                <a:gd name="connsiteY79" fmla="*/ 900444 h 4059934"/>
                <a:gd name="connsiteX80" fmla="*/ 1782648 w 2979733"/>
                <a:gd name="connsiteY80" fmla="*/ 862945 h 4059934"/>
                <a:gd name="connsiteX81" fmla="*/ 1883607 w 2979733"/>
                <a:gd name="connsiteY81" fmla="*/ 894675 h 4059934"/>
                <a:gd name="connsiteX82" fmla="*/ 2007642 w 2979733"/>
                <a:gd name="connsiteY82" fmla="*/ 961019 h 4059934"/>
                <a:gd name="connsiteX83" fmla="*/ 2163407 w 2979733"/>
                <a:gd name="connsiteY83" fmla="*/ 1036017 h 4059934"/>
                <a:gd name="connsiteX84" fmla="*/ 2183599 w 2979733"/>
                <a:gd name="connsiteY84" fmla="*/ 1050440 h 4059934"/>
                <a:gd name="connsiteX85" fmla="*/ 2284558 w 2979733"/>
                <a:gd name="connsiteY85" fmla="*/ 1136976 h 4059934"/>
                <a:gd name="connsiteX86" fmla="*/ 2437439 w 2979733"/>
                <a:gd name="connsiteY86" fmla="*/ 1252358 h 4059934"/>
                <a:gd name="connsiteX87" fmla="*/ 2535513 w 2979733"/>
                <a:gd name="connsiteY87" fmla="*/ 1330241 h 4059934"/>
                <a:gd name="connsiteX88" fmla="*/ 2581666 w 2979733"/>
                <a:gd name="connsiteY88" fmla="*/ 1396585 h 4059934"/>
                <a:gd name="connsiteX89" fmla="*/ 2637584 w 2979733"/>
                <a:gd name="connsiteY89" fmla="*/ 1888234 h 4059934"/>
                <a:gd name="connsiteX90" fmla="*/ 2537572 w 2979733"/>
                <a:gd name="connsiteY90" fmla="*/ 2483546 h 4059934"/>
                <a:gd name="connsiteX91" fmla="*/ 2232772 w 2979733"/>
                <a:gd name="connsiteY91" fmla="*/ 3078859 h 4059934"/>
                <a:gd name="connsiteX92" fmla="*/ 2194672 w 2979733"/>
                <a:gd name="connsiteY92" fmla="*/ 3207446 h 4059934"/>
                <a:gd name="connsiteX93" fmla="*/ 2108436 w 2979733"/>
                <a:gd name="connsiteY93" fmla="*/ 3627659 h 4059934"/>
                <a:gd name="connsiteX94" fmla="*/ 2223246 w 2979733"/>
                <a:gd name="connsiteY94" fmla="*/ 3931345 h 4059934"/>
                <a:gd name="connsiteX95" fmla="*/ 2328022 w 2979733"/>
                <a:gd name="connsiteY95" fmla="*/ 4059934 h 4059934"/>
                <a:gd name="connsiteX96" fmla="*/ 2170860 w 2979733"/>
                <a:gd name="connsiteY96" fmla="*/ 3597970 h 4059934"/>
                <a:gd name="connsiteX97" fmla="*/ 2304209 w 2979733"/>
                <a:gd name="connsiteY97" fmla="*/ 3059809 h 4059934"/>
                <a:gd name="connsiteX98" fmla="*/ 2585197 w 2979733"/>
                <a:gd name="connsiteY98" fmla="*/ 2593084 h 4059934"/>
                <a:gd name="connsiteX99" fmla="*/ 2661397 w 2979733"/>
                <a:gd name="connsiteY99" fmla="*/ 2054921 h 4059934"/>
                <a:gd name="connsiteX100" fmla="*/ 2713784 w 2979733"/>
                <a:gd name="connsiteY100" fmla="*/ 1769171 h 4059934"/>
                <a:gd name="connsiteX101" fmla="*/ 2671087 w 2979733"/>
                <a:gd name="connsiteY101" fmla="*/ 1537928 h 4059934"/>
                <a:gd name="connsiteX102" fmla="*/ 2653780 w 2979733"/>
                <a:gd name="connsiteY102" fmla="*/ 1448507 h 4059934"/>
                <a:gd name="connsiteX103" fmla="*/ 2665318 w 2979733"/>
                <a:gd name="connsiteY103" fmla="*/ 1370624 h 4059934"/>
                <a:gd name="connsiteX104" fmla="*/ 2823968 w 2979733"/>
                <a:gd name="connsiteY104" fmla="*/ 1385047 h 4059934"/>
                <a:gd name="connsiteX105" fmla="*/ 2927811 w 2979733"/>
                <a:gd name="connsiteY105" fmla="*/ 1425431 h 4059934"/>
                <a:gd name="connsiteX106" fmla="*/ 2979733 w 2979733"/>
                <a:gd name="connsiteY106" fmla="*/ 1442738 h 4059934"/>
                <a:gd name="connsiteX107" fmla="*/ 2973964 w 2979733"/>
                <a:gd name="connsiteY107" fmla="*/ 1292742 h 4059934"/>
                <a:gd name="connsiteX108" fmla="*/ 2959541 w 2979733"/>
                <a:gd name="connsiteY108" fmla="*/ 1197552 h 4059934"/>
                <a:gd name="connsiteX109" fmla="*/ 2763392 w 2979733"/>
                <a:gd name="connsiteY109" fmla="*/ 1160053 h 4059934"/>
                <a:gd name="connsiteX110" fmla="*/ 2607627 w 2979733"/>
                <a:gd name="connsiteY110" fmla="*/ 1099477 h 4059934"/>
                <a:gd name="connsiteX111" fmla="*/ 2472053 w 2979733"/>
                <a:gd name="connsiteY111" fmla="*/ 1010057 h 4059934"/>
                <a:gd name="connsiteX112" fmla="*/ 2350903 w 2979733"/>
                <a:gd name="connsiteY112" fmla="*/ 920636 h 4059934"/>
                <a:gd name="connsiteX113" fmla="*/ 2192253 w 2979733"/>
                <a:gd name="connsiteY113" fmla="*/ 834099 h 4059934"/>
                <a:gd name="connsiteX114" fmla="*/ 2053795 w 2979733"/>
                <a:gd name="connsiteY114" fmla="*/ 756217 h 4059934"/>
                <a:gd name="connsiteX115" fmla="*/ 1981681 w 2979733"/>
                <a:gd name="connsiteY115" fmla="*/ 669681 h 4059934"/>
                <a:gd name="connsiteX116" fmla="*/ 1892260 w 2979733"/>
                <a:gd name="connsiteY116" fmla="*/ 539876 h 4059934"/>
                <a:gd name="connsiteX117" fmla="*/ 1851877 w 2979733"/>
                <a:gd name="connsiteY117" fmla="*/ 366804 h 4059934"/>
                <a:gd name="connsiteX118" fmla="*/ 1814378 w 2979733"/>
                <a:gd name="connsiteY118" fmla="*/ 205269 h 4059934"/>
                <a:gd name="connsiteX119" fmla="*/ 1776879 w 2979733"/>
                <a:gd name="connsiteY119" fmla="*/ 101426 h 4059934"/>
                <a:gd name="connsiteX120" fmla="*/ 1727240 w 2979733"/>
                <a:gd name="connsiteY120" fmla="*/ 0 h 4059934"/>
                <a:gd name="connsiteX0" fmla="*/ 533641 w 2979733"/>
                <a:gd name="connsiteY0" fmla="*/ 972557 h 4059934"/>
                <a:gd name="connsiteX1" fmla="*/ 452874 w 2979733"/>
                <a:gd name="connsiteY1" fmla="*/ 966788 h 4059934"/>
                <a:gd name="connsiteX2" fmla="*/ 380760 w 2979733"/>
                <a:gd name="connsiteY2" fmla="*/ 958135 h 4059934"/>
                <a:gd name="connsiteX3" fmla="*/ 308646 w 2979733"/>
                <a:gd name="connsiteY3" fmla="*/ 929289 h 4059934"/>
                <a:gd name="connsiteX4" fmla="*/ 256725 w 2979733"/>
                <a:gd name="connsiteY4" fmla="*/ 903328 h 4059934"/>
                <a:gd name="connsiteX5" fmla="*/ 204803 w 2979733"/>
                <a:gd name="connsiteY5" fmla="*/ 886021 h 4059934"/>
                <a:gd name="connsiteX6" fmla="*/ 152881 w 2979733"/>
                <a:gd name="connsiteY6" fmla="*/ 857176 h 4059934"/>
                <a:gd name="connsiteX7" fmla="*/ 89421 w 2979733"/>
                <a:gd name="connsiteY7" fmla="*/ 854291 h 4059934"/>
                <a:gd name="connsiteX8" fmla="*/ 54807 w 2979733"/>
                <a:gd name="connsiteY8" fmla="*/ 871598 h 4059934"/>
                <a:gd name="connsiteX9" fmla="*/ 115382 w 2979733"/>
                <a:gd name="connsiteY9" fmla="*/ 920636 h 4059934"/>
                <a:gd name="connsiteX10" fmla="*/ 190380 w 2979733"/>
                <a:gd name="connsiteY10" fmla="*/ 958135 h 4059934"/>
                <a:gd name="connsiteX11" fmla="*/ 294224 w 2979733"/>
                <a:gd name="connsiteY11" fmla="*/ 989865 h 4059934"/>
                <a:gd name="connsiteX12" fmla="*/ 392298 w 2979733"/>
                <a:gd name="connsiteY12" fmla="*/ 1012941 h 4059934"/>
                <a:gd name="connsiteX13" fmla="*/ 470181 w 2979733"/>
                <a:gd name="connsiteY13" fmla="*/ 1027364 h 4059934"/>
                <a:gd name="connsiteX14" fmla="*/ 550948 w 2979733"/>
                <a:gd name="connsiteY14" fmla="*/ 1036017 h 4059934"/>
                <a:gd name="connsiteX15" fmla="*/ 614408 w 2979733"/>
                <a:gd name="connsiteY15" fmla="*/ 1044671 h 4059934"/>
                <a:gd name="connsiteX16" fmla="*/ 695175 w 2979733"/>
                <a:gd name="connsiteY16" fmla="*/ 1064863 h 4059934"/>
                <a:gd name="connsiteX17" fmla="*/ 761520 w 2979733"/>
                <a:gd name="connsiteY17" fmla="*/ 1082170 h 4059934"/>
                <a:gd name="connsiteX18" fmla="*/ 845171 w 2979733"/>
                <a:gd name="connsiteY18" fmla="*/ 1099477 h 4059934"/>
                <a:gd name="connsiteX19" fmla="*/ 882670 w 2979733"/>
                <a:gd name="connsiteY19" fmla="*/ 1116785 h 4059934"/>
                <a:gd name="connsiteX20" fmla="*/ 874017 w 2979733"/>
                <a:gd name="connsiteY20" fmla="*/ 1139861 h 4059934"/>
                <a:gd name="connsiteX21" fmla="*/ 819210 w 2979733"/>
                <a:gd name="connsiteY21" fmla="*/ 1194667 h 4059934"/>
                <a:gd name="connsiteX22" fmla="*/ 775942 w 2979733"/>
                <a:gd name="connsiteY22" fmla="*/ 1255243 h 4059934"/>
                <a:gd name="connsiteX23" fmla="*/ 752866 w 2979733"/>
                <a:gd name="connsiteY23" fmla="*/ 1301395 h 4059934"/>
                <a:gd name="connsiteX24" fmla="*/ 735559 w 2979733"/>
                <a:gd name="connsiteY24" fmla="*/ 1356202 h 4059934"/>
                <a:gd name="connsiteX25" fmla="*/ 700944 w 2979733"/>
                <a:gd name="connsiteY25" fmla="*/ 1413893 h 4059934"/>
                <a:gd name="connsiteX26" fmla="*/ 623062 w 2979733"/>
                <a:gd name="connsiteY26" fmla="*/ 1457161 h 4059934"/>
                <a:gd name="connsiteX27" fmla="*/ 562486 w 2979733"/>
                <a:gd name="connsiteY27" fmla="*/ 1488891 h 4059934"/>
                <a:gd name="connsiteX28" fmla="*/ 490373 w 2979733"/>
                <a:gd name="connsiteY28" fmla="*/ 1520621 h 4059934"/>
                <a:gd name="connsiteX29" fmla="*/ 409605 w 2979733"/>
                <a:gd name="connsiteY29" fmla="*/ 1523505 h 4059934"/>
                <a:gd name="connsiteX30" fmla="*/ 320185 w 2979733"/>
                <a:gd name="connsiteY30" fmla="*/ 1511967 h 4059934"/>
                <a:gd name="connsiteX31" fmla="*/ 216341 w 2979733"/>
                <a:gd name="connsiteY31" fmla="*/ 1477352 h 4059934"/>
                <a:gd name="connsiteX32" fmla="*/ 152881 w 2979733"/>
                <a:gd name="connsiteY32" fmla="*/ 1419662 h 4059934"/>
                <a:gd name="connsiteX33" fmla="*/ 112497 w 2979733"/>
                <a:gd name="connsiteY33" fmla="*/ 1402354 h 4059934"/>
                <a:gd name="connsiteX34" fmla="*/ 37499 w 2979733"/>
                <a:gd name="connsiteY34" fmla="*/ 1399470 h 4059934"/>
                <a:gd name="connsiteX35" fmla="*/ 2885 w 2979733"/>
                <a:gd name="connsiteY35" fmla="*/ 1399470 h 4059934"/>
                <a:gd name="connsiteX36" fmla="*/ 0 w 2979733"/>
                <a:gd name="connsiteY36" fmla="*/ 1442738 h 4059934"/>
                <a:gd name="connsiteX37" fmla="*/ 106728 w 2979733"/>
                <a:gd name="connsiteY37" fmla="*/ 1506198 h 4059934"/>
                <a:gd name="connsiteX38" fmla="*/ 224995 w 2979733"/>
                <a:gd name="connsiteY38" fmla="*/ 1543697 h 4059934"/>
                <a:gd name="connsiteX39" fmla="*/ 297108 w 2979733"/>
                <a:gd name="connsiteY39" fmla="*/ 1572542 h 4059934"/>
                <a:gd name="connsiteX40" fmla="*/ 325954 w 2979733"/>
                <a:gd name="connsiteY40" fmla="*/ 1572542 h 4059934"/>
                <a:gd name="connsiteX41" fmla="*/ 441335 w 2979733"/>
                <a:gd name="connsiteY41" fmla="*/ 1575427 h 4059934"/>
                <a:gd name="connsiteX42" fmla="*/ 478834 w 2979733"/>
                <a:gd name="connsiteY42" fmla="*/ 1575427 h 4059934"/>
                <a:gd name="connsiteX43" fmla="*/ 602870 w 2979733"/>
                <a:gd name="connsiteY43" fmla="*/ 1563889 h 4059934"/>
                <a:gd name="connsiteX44" fmla="*/ 625946 w 2979733"/>
                <a:gd name="connsiteY44" fmla="*/ 1546581 h 4059934"/>
                <a:gd name="connsiteX45" fmla="*/ 666330 w 2979733"/>
                <a:gd name="connsiteY45" fmla="*/ 1520621 h 4059934"/>
                <a:gd name="connsiteX46" fmla="*/ 686521 w 2979733"/>
                <a:gd name="connsiteY46" fmla="*/ 1503313 h 4059934"/>
                <a:gd name="connsiteX47" fmla="*/ 695175 w 2979733"/>
                <a:gd name="connsiteY47" fmla="*/ 1497544 h 4059934"/>
                <a:gd name="connsiteX48" fmla="*/ 721136 w 2979733"/>
                <a:gd name="connsiteY48" fmla="*/ 1468699 h 4059934"/>
                <a:gd name="connsiteX49" fmla="*/ 804788 w 2979733"/>
                <a:gd name="connsiteY49" fmla="*/ 1364855 h 4059934"/>
                <a:gd name="connsiteX50" fmla="*/ 848056 w 2979733"/>
                <a:gd name="connsiteY50" fmla="*/ 1255243 h 4059934"/>
                <a:gd name="connsiteX51" fmla="*/ 891324 w 2979733"/>
                <a:gd name="connsiteY51" fmla="*/ 1214859 h 4059934"/>
                <a:gd name="connsiteX52" fmla="*/ 925938 w 2979733"/>
                <a:gd name="connsiteY52" fmla="*/ 1191783 h 4059934"/>
                <a:gd name="connsiteX53" fmla="*/ 972091 w 2979733"/>
                <a:gd name="connsiteY53" fmla="*/ 1160053 h 4059934"/>
                <a:gd name="connsiteX54" fmla="*/ 1075935 w 2979733"/>
                <a:gd name="connsiteY54" fmla="*/ 1148515 h 4059934"/>
                <a:gd name="connsiteX55" fmla="*/ 1191316 w 2979733"/>
                <a:gd name="connsiteY55" fmla="*/ 1139861 h 4059934"/>
                <a:gd name="connsiteX56" fmla="*/ 1312467 w 2979733"/>
                <a:gd name="connsiteY56" fmla="*/ 1119669 h 4059934"/>
                <a:gd name="connsiteX57" fmla="*/ 1384581 w 2979733"/>
                <a:gd name="connsiteY57" fmla="*/ 1076401 h 4059934"/>
                <a:gd name="connsiteX58" fmla="*/ 1485540 w 2979733"/>
                <a:gd name="connsiteY58" fmla="*/ 1015826 h 4059934"/>
                <a:gd name="connsiteX59" fmla="*/ 1566307 w 2979733"/>
                <a:gd name="connsiteY59" fmla="*/ 958135 h 4059934"/>
                <a:gd name="connsiteX60" fmla="*/ 1603806 w 2979733"/>
                <a:gd name="connsiteY60" fmla="*/ 935058 h 4059934"/>
                <a:gd name="connsiteX61" fmla="*/ 1621113 w 2979733"/>
                <a:gd name="connsiteY61" fmla="*/ 963904 h 4059934"/>
                <a:gd name="connsiteX62" fmla="*/ 1540346 w 2979733"/>
                <a:gd name="connsiteY62" fmla="*/ 1012941 h 4059934"/>
                <a:gd name="connsiteX63" fmla="*/ 1456694 w 2979733"/>
                <a:gd name="connsiteY63" fmla="*/ 1148515 h 4059934"/>
                <a:gd name="connsiteX64" fmla="*/ 1401888 w 2979733"/>
                <a:gd name="connsiteY64" fmla="*/ 1261012 h 4059934"/>
                <a:gd name="connsiteX65" fmla="*/ 1355735 w 2979733"/>
                <a:gd name="connsiteY65" fmla="*/ 1405239 h 4059934"/>
                <a:gd name="connsiteX66" fmla="*/ 1375927 w 2979733"/>
                <a:gd name="connsiteY66" fmla="*/ 1509082 h 4059934"/>
                <a:gd name="connsiteX67" fmla="*/ 1294559 w 2979733"/>
                <a:gd name="connsiteY67" fmla="*/ 2426398 h 4059934"/>
                <a:gd name="connsiteX68" fmla="*/ 970709 w 2979733"/>
                <a:gd name="connsiteY68" fmla="*/ 2916935 h 4059934"/>
                <a:gd name="connsiteX69" fmla="*/ 637334 w 2979733"/>
                <a:gd name="connsiteY69" fmla="*/ 3040760 h 4059934"/>
                <a:gd name="connsiteX70" fmla="*/ 156322 w 2979733"/>
                <a:gd name="connsiteY70" fmla="*/ 3107435 h 4059934"/>
                <a:gd name="connsiteX71" fmla="*/ 537322 w 2979733"/>
                <a:gd name="connsiteY71" fmla="*/ 3112197 h 4059934"/>
                <a:gd name="connsiteX72" fmla="*/ 946897 w 2979733"/>
                <a:gd name="connsiteY72" fmla="*/ 2997897 h 4059934"/>
                <a:gd name="connsiteX73" fmla="*/ 1391626 w 2979733"/>
                <a:gd name="connsiteY73" fmla="*/ 2435021 h 4059934"/>
                <a:gd name="connsiteX74" fmla="*/ 1427849 w 2979733"/>
                <a:gd name="connsiteY74" fmla="*/ 1408123 h 4059934"/>
                <a:gd name="connsiteX75" fmla="*/ 1474002 w 2979733"/>
                <a:gd name="connsiteY75" fmla="*/ 1263896 h 4059934"/>
                <a:gd name="connsiteX76" fmla="*/ 1505732 w 2979733"/>
                <a:gd name="connsiteY76" fmla="*/ 1191783 h 4059934"/>
                <a:gd name="connsiteX77" fmla="*/ 1572076 w 2979733"/>
                <a:gd name="connsiteY77" fmla="*/ 1085055 h 4059934"/>
                <a:gd name="connsiteX78" fmla="*/ 1661497 w 2979733"/>
                <a:gd name="connsiteY78" fmla="*/ 1001403 h 4059934"/>
                <a:gd name="connsiteX79" fmla="*/ 1742264 w 2979733"/>
                <a:gd name="connsiteY79" fmla="*/ 900444 h 4059934"/>
                <a:gd name="connsiteX80" fmla="*/ 1782648 w 2979733"/>
                <a:gd name="connsiteY80" fmla="*/ 862945 h 4059934"/>
                <a:gd name="connsiteX81" fmla="*/ 1883607 w 2979733"/>
                <a:gd name="connsiteY81" fmla="*/ 894675 h 4059934"/>
                <a:gd name="connsiteX82" fmla="*/ 2007642 w 2979733"/>
                <a:gd name="connsiteY82" fmla="*/ 961019 h 4059934"/>
                <a:gd name="connsiteX83" fmla="*/ 2163407 w 2979733"/>
                <a:gd name="connsiteY83" fmla="*/ 1036017 h 4059934"/>
                <a:gd name="connsiteX84" fmla="*/ 2183599 w 2979733"/>
                <a:gd name="connsiteY84" fmla="*/ 1050440 h 4059934"/>
                <a:gd name="connsiteX85" fmla="*/ 2284558 w 2979733"/>
                <a:gd name="connsiteY85" fmla="*/ 1136976 h 4059934"/>
                <a:gd name="connsiteX86" fmla="*/ 2437439 w 2979733"/>
                <a:gd name="connsiteY86" fmla="*/ 1252358 h 4059934"/>
                <a:gd name="connsiteX87" fmla="*/ 2535513 w 2979733"/>
                <a:gd name="connsiteY87" fmla="*/ 1330241 h 4059934"/>
                <a:gd name="connsiteX88" fmla="*/ 2581666 w 2979733"/>
                <a:gd name="connsiteY88" fmla="*/ 1396585 h 4059934"/>
                <a:gd name="connsiteX89" fmla="*/ 2637584 w 2979733"/>
                <a:gd name="connsiteY89" fmla="*/ 1888234 h 4059934"/>
                <a:gd name="connsiteX90" fmla="*/ 2537572 w 2979733"/>
                <a:gd name="connsiteY90" fmla="*/ 2483546 h 4059934"/>
                <a:gd name="connsiteX91" fmla="*/ 2232772 w 2979733"/>
                <a:gd name="connsiteY91" fmla="*/ 3078859 h 4059934"/>
                <a:gd name="connsiteX92" fmla="*/ 2194672 w 2979733"/>
                <a:gd name="connsiteY92" fmla="*/ 3207446 h 4059934"/>
                <a:gd name="connsiteX93" fmla="*/ 2108436 w 2979733"/>
                <a:gd name="connsiteY93" fmla="*/ 3627659 h 4059934"/>
                <a:gd name="connsiteX94" fmla="*/ 2223246 w 2979733"/>
                <a:gd name="connsiteY94" fmla="*/ 3931345 h 4059934"/>
                <a:gd name="connsiteX95" fmla="*/ 2328022 w 2979733"/>
                <a:gd name="connsiteY95" fmla="*/ 4059934 h 4059934"/>
                <a:gd name="connsiteX96" fmla="*/ 2170860 w 2979733"/>
                <a:gd name="connsiteY96" fmla="*/ 3597970 h 4059934"/>
                <a:gd name="connsiteX97" fmla="*/ 2304209 w 2979733"/>
                <a:gd name="connsiteY97" fmla="*/ 3059809 h 4059934"/>
                <a:gd name="connsiteX98" fmla="*/ 2585197 w 2979733"/>
                <a:gd name="connsiteY98" fmla="*/ 2593084 h 4059934"/>
                <a:gd name="connsiteX99" fmla="*/ 2661397 w 2979733"/>
                <a:gd name="connsiteY99" fmla="*/ 2054921 h 4059934"/>
                <a:gd name="connsiteX100" fmla="*/ 2713784 w 2979733"/>
                <a:gd name="connsiteY100" fmla="*/ 1769171 h 4059934"/>
                <a:gd name="connsiteX101" fmla="*/ 2671087 w 2979733"/>
                <a:gd name="connsiteY101" fmla="*/ 1537928 h 4059934"/>
                <a:gd name="connsiteX102" fmla="*/ 2653780 w 2979733"/>
                <a:gd name="connsiteY102" fmla="*/ 1448507 h 4059934"/>
                <a:gd name="connsiteX103" fmla="*/ 2665318 w 2979733"/>
                <a:gd name="connsiteY103" fmla="*/ 1370624 h 4059934"/>
                <a:gd name="connsiteX104" fmla="*/ 2823968 w 2979733"/>
                <a:gd name="connsiteY104" fmla="*/ 1385047 h 4059934"/>
                <a:gd name="connsiteX105" fmla="*/ 2927811 w 2979733"/>
                <a:gd name="connsiteY105" fmla="*/ 1425431 h 4059934"/>
                <a:gd name="connsiteX106" fmla="*/ 2979733 w 2979733"/>
                <a:gd name="connsiteY106" fmla="*/ 1442738 h 4059934"/>
                <a:gd name="connsiteX107" fmla="*/ 2973964 w 2979733"/>
                <a:gd name="connsiteY107" fmla="*/ 1292742 h 4059934"/>
                <a:gd name="connsiteX108" fmla="*/ 2959541 w 2979733"/>
                <a:gd name="connsiteY108" fmla="*/ 1197552 h 4059934"/>
                <a:gd name="connsiteX109" fmla="*/ 2763392 w 2979733"/>
                <a:gd name="connsiteY109" fmla="*/ 1160053 h 4059934"/>
                <a:gd name="connsiteX110" fmla="*/ 2607627 w 2979733"/>
                <a:gd name="connsiteY110" fmla="*/ 1099477 h 4059934"/>
                <a:gd name="connsiteX111" fmla="*/ 2472053 w 2979733"/>
                <a:gd name="connsiteY111" fmla="*/ 1010057 h 4059934"/>
                <a:gd name="connsiteX112" fmla="*/ 2350903 w 2979733"/>
                <a:gd name="connsiteY112" fmla="*/ 920636 h 4059934"/>
                <a:gd name="connsiteX113" fmla="*/ 2192253 w 2979733"/>
                <a:gd name="connsiteY113" fmla="*/ 834099 h 4059934"/>
                <a:gd name="connsiteX114" fmla="*/ 2053795 w 2979733"/>
                <a:gd name="connsiteY114" fmla="*/ 756217 h 4059934"/>
                <a:gd name="connsiteX115" fmla="*/ 1981681 w 2979733"/>
                <a:gd name="connsiteY115" fmla="*/ 669681 h 4059934"/>
                <a:gd name="connsiteX116" fmla="*/ 1892260 w 2979733"/>
                <a:gd name="connsiteY116" fmla="*/ 539876 h 4059934"/>
                <a:gd name="connsiteX117" fmla="*/ 1851877 w 2979733"/>
                <a:gd name="connsiteY117" fmla="*/ 366804 h 4059934"/>
                <a:gd name="connsiteX118" fmla="*/ 1814378 w 2979733"/>
                <a:gd name="connsiteY118" fmla="*/ 205269 h 4059934"/>
                <a:gd name="connsiteX119" fmla="*/ 1776879 w 2979733"/>
                <a:gd name="connsiteY119" fmla="*/ 101426 h 4059934"/>
                <a:gd name="connsiteX120" fmla="*/ 1727240 w 2979733"/>
                <a:gd name="connsiteY120" fmla="*/ 0 h 4059934"/>
                <a:gd name="connsiteX0" fmla="*/ 533641 w 2979733"/>
                <a:gd name="connsiteY0" fmla="*/ 972557 h 4059934"/>
                <a:gd name="connsiteX1" fmla="*/ 452874 w 2979733"/>
                <a:gd name="connsiteY1" fmla="*/ 966788 h 4059934"/>
                <a:gd name="connsiteX2" fmla="*/ 380760 w 2979733"/>
                <a:gd name="connsiteY2" fmla="*/ 958135 h 4059934"/>
                <a:gd name="connsiteX3" fmla="*/ 308646 w 2979733"/>
                <a:gd name="connsiteY3" fmla="*/ 929289 h 4059934"/>
                <a:gd name="connsiteX4" fmla="*/ 256725 w 2979733"/>
                <a:gd name="connsiteY4" fmla="*/ 903328 h 4059934"/>
                <a:gd name="connsiteX5" fmla="*/ 204803 w 2979733"/>
                <a:gd name="connsiteY5" fmla="*/ 886021 h 4059934"/>
                <a:gd name="connsiteX6" fmla="*/ 152881 w 2979733"/>
                <a:gd name="connsiteY6" fmla="*/ 857176 h 4059934"/>
                <a:gd name="connsiteX7" fmla="*/ 89421 w 2979733"/>
                <a:gd name="connsiteY7" fmla="*/ 854291 h 4059934"/>
                <a:gd name="connsiteX8" fmla="*/ 54807 w 2979733"/>
                <a:gd name="connsiteY8" fmla="*/ 871598 h 4059934"/>
                <a:gd name="connsiteX9" fmla="*/ 115382 w 2979733"/>
                <a:gd name="connsiteY9" fmla="*/ 920636 h 4059934"/>
                <a:gd name="connsiteX10" fmla="*/ 190380 w 2979733"/>
                <a:gd name="connsiteY10" fmla="*/ 958135 h 4059934"/>
                <a:gd name="connsiteX11" fmla="*/ 294224 w 2979733"/>
                <a:gd name="connsiteY11" fmla="*/ 989865 h 4059934"/>
                <a:gd name="connsiteX12" fmla="*/ 392298 w 2979733"/>
                <a:gd name="connsiteY12" fmla="*/ 1012941 h 4059934"/>
                <a:gd name="connsiteX13" fmla="*/ 470181 w 2979733"/>
                <a:gd name="connsiteY13" fmla="*/ 1027364 h 4059934"/>
                <a:gd name="connsiteX14" fmla="*/ 550948 w 2979733"/>
                <a:gd name="connsiteY14" fmla="*/ 1036017 h 4059934"/>
                <a:gd name="connsiteX15" fmla="*/ 614408 w 2979733"/>
                <a:gd name="connsiteY15" fmla="*/ 1044671 h 4059934"/>
                <a:gd name="connsiteX16" fmla="*/ 695175 w 2979733"/>
                <a:gd name="connsiteY16" fmla="*/ 1064863 h 4059934"/>
                <a:gd name="connsiteX17" fmla="*/ 761520 w 2979733"/>
                <a:gd name="connsiteY17" fmla="*/ 1082170 h 4059934"/>
                <a:gd name="connsiteX18" fmla="*/ 845171 w 2979733"/>
                <a:gd name="connsiteY18" fmla="*/ 1099477 h 4059934"/>
                <a:gd name="connsiteX19" fmla="*/ 882670 w 2979733"/>
                <a:gd name="connsiteY19" fmla="*/ 1116785 h 4059934"/>
                <a:gd name="connsiteX20" fmla="*/ 874017 w 2979733"/>
                <a:gd name="connsiteY20" fmla="*/ 1139861 h 4059934"/>
                <a:gd name="connsiteX21" fmla="*/ 819210 w 2979733"/>
                <a:gd name="connsiteY21" fmla="*/ 1194667 h 4059934"/>
                <a:gd name="connsiteX22" fmla="*/ 775942 w 2979733"/>
                <a:gd name="connsiteY22" fmla="*/ 1255243 h 4059934"/>
                <a:gd name="connsiteX23" fmla="*/ 752866 w 2979733"/>
                <a:gd name="connsiteY23" fmla="*/ 1301395 h 4059934"/>
                <a:gd name="connsiteX24" fmla="*/ 735559 w 2979733"/>
                <a:gd name="connsiteY24" fmla="*/ 1356202 h 4059934"/>
                <a:gd name="connsiteX25" fmla="*/ 700944 w 2979733"/>
                <a:gd name="connsiteY25" fmla="*/ 1413893 h 4059934"/>
                <a:gd name="connsiteX26" fmla="*/ 623062 w 2979733"/>
                <a:gd name="connsiteY26" fmla="*/ 1457161 h 4059934"/>
                <a:gd name="connsiteX27" fmla="*/ 562486 w 2979733"/>
                <a:gd name="connsiteY27" fmla="*/ 1488891 h 4059934"/>
                <a:gd name="connsiteX28" fmla="*/ 490373 w 2979733"/>
                <a:gd name="connsiteY28" fmla="*/ 1520621 h 4059934"/>
                <a:gd name="connsiteX29" fmla="*/ 409605 w 2979733"/>
                <a:gd name="connsiteY29" fmla="*/ 1523505 h 4059934"/>
                <a:gd name="connsiteX30" fmla="*/ 320185 w 2979733"/>
                <a:gd name="connsiteY30" fmla="*/ 1511967 h 4059934"/>
                <a:gd name="connsiteX31" fmla="*/ 216341 w 2979733"/>
                <a:gd name="connsiteY31" fmla="*/ 1477352 h 4059934"/>
                <a:gd name="connsiteX32" fmla="*/ 152881 w 2979733"/>
                <a:gd name="connsiteY32" fmla="*/ 1419662 h 4059934"/>
                <a:gd name="connsiteX33" fmla="*/ 112497 w 2979733"/>
                <a:gd name="connsiteY33" fmla="*/ 1402354 h 4059934"/>
                <a:gd name="connsiteX34" fmla="*/ 37499 w 2979733"/>
                <a:gd name="connsiteY34" fmla="*/ 1399470 h 4059934"/>
                <a:gd name="connsiteX35" fmla="*/ 2885 w 2979733"/>
                <a:gd name="connsiteY35" fmla="*/ 1399470 h 4059934"/>
                <a:gd name="connsiteX36" fmla="*/ 0 w 2979733"/>
                <a:gd name="connsiteY36" fmla="*/ 1442738 h 4059934"/>
                <a:gd name="connsiteX37" fmla="*/ 106728 w 2979733"/>
                <a:gd name="connsiteY37" fmla="*/ 1506198 h 4059934"/>
                <a:gd name="connsiteX38" fmla="*/ 224995 w 2979733"/>
                <a:gd name="connsiteY38" fmla="*/ 1543697 h 4059934"/>
                <a:gd name="connsiteX39" fmla="*/ 297108 w 2979733"/>
                <a:gd name="connsiteY39" fmla="*/ 1572542 h 4059934"/>
                <a:gd name="connsiteX40" fmla="*/ 325954 w 2979733"/>
                <a:gd name="connsiteY40" fmla="*/ 1572542 h 4059934"/>
                <a:gd name="connsiteX41" fmla="*/ 441335 w 2979733"/>
                <a:gd name="connsiteY41" fmla="*/ 1575427 h 4059934"/>
                <a:gd name="connsiteX42" fmla="*/ 478834 w 2979733"/>
                <a:gd name="connsiteY42" fmla="*/ 1575427 h 4059934"/>
                <a:gd name="connsiteX43" fmla="*/ 602870 w 2979733"/>
                <a:gd name="connsiteY43" fmla="*/ 1563889 h 4059934"/>
                <a:gd name="connsiteX44" fmla="*/ 625946 w 2979733"/>
                <a:gd name="connsiteY44" fmla="*/ 1546581 h 4059934"/>
                <a:gd name="connsiteX45" fmla="*/ 666330 w 2979733"/>
                <a:gd name="connsiteY45" fmla="*/ 1520621 h 4059934"/>
                <a:gd name="connsiteX46" fmla="*/ 686521 w 2979733"/>
                <a:gd name="connsiteY46" fmla="*/ 1503313 h 4059934"/>
                <a:gd name="connsiteX47" fmla="*/ 695175 w 2979733"/>
                <a:gd name="connsiteY47" fmla="*/ 1497544 h 4059934"/>
                <a:gd name="connsiteX48" fmla="*/ 721136 w 2979733"/>
                <a:gd name="connsiteY48" fmla="*/ 1468699 h 4059934"/>
                <a:gd name="connsiteX49" fmla="*/ 804788 w 2979733"/>
                <a:gd name="connsiteY49" fmla="*/ 1364855 h 4059934"/>
                <a:gd name="connsiteX50" fmla="*/ 848056 w 2979733"/>
                <a:gd name="connsiteY50" fmla="*/ 1255243 h 4059934"/>
                <a:gd name="connsiteX51" fmla="*/ 891324 w 2979733"/>
                <a:gd name="connsiteY51" fmla="*/ 1214859 h 4059934"/>
                <a:gd name="connsiteX52" fmla="*/ 925938 w 2979733"/>
                <a:gd name="connsiteY52" fmla="*/ 1191783 h 4059934"/>
                <a:gd name="connsiteX53" fmla="*/ 972091 w 2979733"/>
                <a:gd name="connsiteY53" fmla="*/ 1160053 h 4059934"/>
                <a:gd name="connsiteX54" fmla="*/ 1075935 w 2979733"/>
                <a:gd name="connsiteY54" fmla="*/ 1148515 h 4059934"/>
                <a:gd name="connsiteX55" fmla="*/ 1191316 w 2979733"/>
                <a:gd name="connsiteY55" fmla="*/ 1139861 h 4059934"/>
                <a:gd name="connsiteX56" fmla="*/ 1312467 w 2979733"/>
                <a:gd name="connsiteY56" fmla="*/ 1119669 h 4059934"/>
                <a:gd name="connsiteX57" fmla="*/ 1384581 w 2979733"/>
                <a:gd name="connsiteY57" fmla="*/ 1076401 h 4059934"/>
                <a:gd name="connsiteX58" fmla="*/ 1485540 w 2979733"/>
                <a:gd name="connsiteY58" fmla="*/ 1015826 h 4059934"/>
                <a:gd name="connsiteX59" fmla="*/ 1566307 w 2979733"/>
                <a:gd name="connsiteY59" fmla="*/ 958135 h 4059934"/>
                <a:gd name="connsiteX60" fmla="*/ 1603806 w 2979733"/>
                <a:gd name="connsiteY60" fmla="*/ 935058 h 4059934"/>
                <a:gd name="connsiteX61" fmla="*/ 1621113 w 2979733"/>
                <a:gd name="connsiteY61" fmla="*/ 963904 h 4059934"/>
                <a:gd name="connsiteX62" fmla="*/ 1540346 w 2979733"/>
                <a:gd name="connsiteY62" fmla="*/ 1012941 h 4059934"/>
                <a:gd name="connsiteX63" fmla="*/ 1456694 w 2979733"/>
                <a:gd name="connsiteY63" fmla="*/ 1148515 h 4059934"/>
                <a:gd name="connsiteX64" fmla="*/ 1401888 w 2979733"/>
                <a:gd name="connsiteY64" fmla="*/ 1261012 h 4059934"/>
                <a:gd name="connsiteX65" fmla="*/ 1355735 w 2979733"/>
                <a:gd name="connsiteY65" fmla="*/ 1405239 h 4059934"/>
                <a:gd name="connsiteX66" fmla="*/ 1375927 w 2979733"/>
                <a:gd name="connsiteY66" fmla="*/ 1509082 h 4059934"/>
                <a:gd name="connsiteX67" fmla="*/ 1294559 w 2979733"/>
                <a:gd name="connsiteY67" fmla="*/ 2426398 h 4059934"/>
                <a:gd name="connsiteX68" fmla="*/ 970709 w 2979733"/>
                <a:gd name="connsiteY68" fmla="*/ 2916935 h 4059934"/>
                <a:gd name="connsiteX69" fmla="*/ 637334 w 2979733"/>
                <a:gd name="connsiteY69" fmla="*/ 3040760 h 4059934"/>
                <a:gd name="connsiteX70" fmla="*/ 156322 w 2979733"/>
                <a:gd name="connsiteY70" fmla="*/ 3107435 h 4059934"/>
                <a:gd name="connsiteX71" fmla="*/ 537322 w 2979733"/>
                <a:gd name="connsiteY71" fmla="*/ 3112197 h 4059934"/>
                <a:gd name="connsiteX72" fmla="*/ 946897 w 2979733"/>
                <a:gd name="connsiteY72" fmla="*/ 2997897 h 4059934"/>
                <a:gd name="connsiteX73" fmla="*/ 1391626 w 2979733"/>
                <a:gd name="connsiteY73" fmla="*/ 2435021 h 4059934"/>
                <a:gd name="connsiteX74" fmla="*/ 1427849 w 2979733"/>
                <a:gd name="connsiteY74" fmla="*/ 1408123 h 4059934"/>
                <a:gd name="connsiteX75" fmla="*/ 1474002 w 2979733"/>
                <a:gd name="connsiteY75" fmla="*/ 1263896 h 4059934"/>
                <a:gd name="connsiteX76" fmla="*/ 1505732 w 2979733"/>
                <a:gd name="connsiteY76" fmla="*/ 1191783 h 4059934"/>
                <a:gd name="connsiteX77" fmla="*/ 1572076 w 2979733"/>
                <a:gd name="connsiteY77" fmla="*/ 1085055 h 4059934"/>
                <a:gd name="connsiteX78" fmla="*/ 1661497 w 2979733"/>
                <a:gd name="connsiteY78" fmla="*/ 1001403 h 4059934"/>
                <a:gd name="connsiteX79" fmla="*/ 1742264 w 2979733"/>
                <a:gd name="connsiteY79" fmla="*/ 900444 h 4059934"/>
                <a:gd name="connsiteX80" fmla="*/ 1782648 w 2979733"/>
                <a:gd name="connsiteY80" fmla="*/ 862945 h 4059934"/>
                <a:gd name="connsiteX81" fmla="*/ 1883607 w 2979733"/>
                <a:gd name="connsiteY81" fmla="*/ 894675 h 4059934"/>
                <a:gd name="connsiteX82" fmla="*/ 2007642 w 2979733"/>
                <a:gd name="connsiteY82" fmla="*/ 961019 h 4059934"/>
                <a:gd name="connsiteX83" fmla="*/ 2163407 w 2979733"/>
                <a:gd name="connsiteY83" fmla="*/ 1036017 h 4059934"/>
                <a:gd name="connsiteX84" fmla="*/ 2183599 w 2979733"/>
                <a:gd name="connsiteY84" fmla="*/ 1050440 h 4059934"/>
                <a:gd name="connsiteX85" fmla="*/ 2284558 w 2979733"/>
                <a:gd name="connsiteY85" fmla="*/ 1136976 h 4059934"/>
                <a:gd name="connsiteX86" fmla="*/ 2437439 w 2979733"/>
                <a:gd name="connsiteY86" fmla="*/ 1252358 h 4059934"/>
                <a:gd name="connsiteX87" fmla="*/ 2535513 w 2979733"/>
                <a:gd name="connsiteY87" fmla="*/ 1330241 h 4059934"/>
                <a:gd name="connsiteX88" fmla="*/ 2581666 w 2979733"/>
                <a:gd name="connsiteY88" fmla="*/ 1396585 h 4059934"/>
                <a:gd name="connsiteX89" fmla="*/ 2637584 w 2979733"/>
                <a:gd name="connsiteY89" fmla="*/ 1888234 h 4059934"/>
                <a:gd name="connsiteX90" fmla="*/ 2537572 w 2979733"/>
                <a:gd name="connsiteY90" fmla="*/ 2483546 h 4059934"/>
                <a:gd name="connsiteX91" fmla="*/ 2232772 w 2979733"/>
                <a:gd name="connsiteY91" fmla="*/ 3078859 h 4059934"/>
                <a:gd name="connsiteX92" fmla="*/ 2194672 w 2979733"/>
                <a:gd name="connsiteY92" fmla="*/ 3207446 h 4059934"/>
                <a:gd name="connsiteX93" fmla="*/ 2108436 w 2979733"/>
                <a:gd name="connsiteY93" fmla="*/ 3627659 h 4059934"/>
                <a:gd name="connsiteX94" fmla="*/ 2223246 w 2979733"/>
                <a:gd name="connsiteY94" fmla="*/ 3931345 h 4059934"/>
                <a:gd name="connsiteX95" fmla="*/ 2328022 w 2979733"/>
                <a:gd name="connsiteY95" fmla="*/ 4059934 h 4059934"/>
                <a:gd name="connsiteX96" fmla="*/ 2170860 w 2979733"/>
                <a:gd name="connsiteY96" fmla="*/ 3597970 h 4059934"/>
                <a:gd name="connsiteX97" fmla="*/ 2223247 w 2979733"/>
                <a:gd name="connsiteY97" fmla="*/ 3283645 h 4059934"/>
                <a:gd name="connsiteX98" fmla="*/ 2304209 w 2979733"/>
                <a:gd name="connsiteY98" fmla="*/ 3059809 h 4059934"/>
                <a:gd name="connsiteX99" fmla="*/ 2585197 w 2979733"/>
                <a:gd name="connsiteY99" fmla="*/ 2593084 h 4059934"/>
                <a:gd name="connsiteX100" fmla="*/ 2661397 w 2979733"/>
                <a:gd name="connsiteY100" fmla="*/ 2054921 h 4059934"/>
                <a:gd name="connsiteX101" fmla="*/ 2713784 w 2979733"/>
                <a:gd name="connsiteY101" fmla="*/ 1769171 h 4059934"/>
                <a:gd name="connsiteX102" fmla="*/ 2671087 w 2979733"/>
                <a:gd name="connsiteY102" fmla="*/ 1537928 h 4059934"/>
                <a:gd name="connsiteX103" fmla="*/ 2653780 w 2979733"/>
                <a:gd name="connsiteY103" fmla="*/ 1448507 h 4059934"/>
                <a:gd name="connsiteX104" fmla="*/ 2665318 w 2979733"/>
                <a:gd name="connsiteY104" fmla="*/ 1370624 h 4059934"/>
                <a:gd name="connsiteX105" fmla="*/ 2823968 w 2979733"/>
                <a:gd name="connsiteY105" fmla="*/ 1385047 h 4059934"/>
                <a:gd name="connsiteX106" fmla="*/ 2927811 w 2979733"/>
                <a:gd name="connsiteY106" fmla="*/ 1425431 h 4059934"/>
                <a:gd name="connsiteX107" fmla="*/ 2979733 w 2979733"/>
                <a:gd name="connsiteY107" fmla="*/ 1442738 h 4059934"/>
                <a:gd name="connsiteX108" fmla="*/ 2973964 w 2979733"/>
                <a:gd name="connsiteY108" fmla="*/ 1292742 h 4059934"/>
                <a:gd name="connsiteX109" fmla="*/ 2959541 w 2979733"/>
                <a:gd name="connsiteY109" fmla="*/ 1197552 h 4059934"/>
                <a:gd name="connsiteX110" fmla="*/ 2763392 w 2979733"/>
                <a:gd name="connsiteY110" fmla="*/ 1160053 h 4059934"/>
                <a:gd name="connsiteX111" fmla="*/ 2607627 w 2979733"/>
                <a:gd name="connsiteY111" fmla="*/ 1099477 h 4059934"/>
                <a:gd name="connsiteX112" fmla="*/ 2472053 w 2979733"/>
                <a:gd name="connsiteY112" fmla="*/ 1010057 h 4059934"/>
                <a:gd name="connsiteX113" fmla="*/ 2350903 w 2979733"/>
                <a:gd name="connsiteY113" fmla="*/ 920636 h 4059934"/>
                <a:gd name="connsiteX114" fmla="*/ 2192253 w 2979733"/>
                <a:gd name="connsiteY114" fmla="*/ 834099 h 4059934"/>
                <a:gd name="connsiteX115" fmla="*/ 2053795 w 2979733"/>
                <a:gd name="connsiteY115" fmla="*/ 756217 h 4059934"/>
                <a:gd name="connsiteX116" fmla="*/ 1981681 w 2979733"/>
                <a:gd name="connsiteY116" fmla="*/ 669681 h 4059934"/>
                <a:gd name="connsiteX117" fmla="*/ 1892260 w 2979733"/>
                <a:gd name="connsiteY117" fmla="*/ 539876 h 4059934"/>
                <a:gd name="connsiteX118" fmla="*/ 1851877 w 2979733"/>
                <a:gd name="connsiteY118" fmla="*/ 366804 h 4059934"/>
                <a:gd name="connsiteX119" fmla="*/ 1814378 w 2979733"/>
                <a:gd name="connsiteY119" fmla="*/ 205269 h 4059934"/>
                <a:gd name="connsiteX120" fmla="*/ 1776879 w 2979733"/>
                <a:gd name="connsiteY120" fmla="*/ 101426 h 4059934"/>
                <a:gd name="connsiteX121" fmla="*/ 1727240 w 2979733"/>
                <a:gd name="connsiteY121" fmla="*/ 0 h 4059934"/>
                <a:gd name="connsiteX0" fmla="*/ 533641 w 2979733"/>
                <a:gd name="connsiteY0" fmla="*/ 972557 h 4059934"/>
                <a:gd name="connsiteX1" fmla="*/ 452874 w 2979733"/>
                <a:gd name="connsiteY1" fmla="*/ 966788 h 4059934"/>
                <a:gd name="connsiteX2" fmla="*/ 380760 w 2979733"/>
                <a:gd name="connsiteY2" fmla="*/ 958135 h 4059934"/>
                <a:gd name="connsiteX3" fmla="*/ 308646 w 2979733"/>
                <a:gd name="connsiteY3" fmla="*/ 929289 h 4059934"/>
                <a:gd name="connsiteX4" fmla="*/ 256725 w 2979733"/>
                <a:gd name="connsiteY4" fmla="*/ 903328 h 4059934"/>
                <a:gd name="connsiteX5" fmla="*/ 204803 w 2979733"/>
                <a:gd name="connsiteY5" fmla="*/ 886021 h 4059934"/>
                <a:gd name="connsiteX6" fmla="*/ 152881 w 2979733"/>
                <a:gd name="connsiteY6" fmla="*/ 857176 h 4059934"/>
                <a:gd name="connsiteX7" fmla="*/ 89421 w 2979733"/>
                <a:gd name="connsiteY7" fmla="*/ 854291 h 4059934"/>
                <a:gd name="connsiteX8" fmla="*/ 54807 w 2979733"/>
                <a:gd name="connsiteY8" fmla="*/ 871598 h 4059934"/>
                <a:gd name="connsiteX9" fmla="*/ 115382 w 2979733"/>
                <a:gd name="connsiteY9" fmla="*/ 920636 h 4059934"/>
                <a:gd name="connsiteX10" fmla="*/ 190380 w 2979733"/>
                <a:gd name="connsiteY10" fmla="*/ 958135 h 4059934"/>
                <a:gd name="connsiteX11" fmla="*/ 294224 w 2979733"/>
                <a:gd name="connsiteY11" fmla="*/ 989865 h 4059934"/>
                <a:gd name="connsiteX12" fmla="*/ 392298 w 2979733"/>
                <a:gd name="connsiteY12" fmla="*/ 1012941 h 4059934"/>
                <a:gd name="connsiteX13" fmla="*/ 470181 w 2979733"/>
                <a:gd name="connsiteY13" fmla="*/ 1027364 h 4059934"/>
                <a:gd name="connsiteX14" fmla="*/ 550948 w 2979733"/>
                <a:gd name="connsiteY14" fmla="*/ 1036017 h 4059934"/>
                <a:gd name="connsiteX15" fmla="*/ 614408 w 2979733"/>
                <a:gd name="connsiteY15" fmla="*/ 1044671 h 4059934"/>
                <a:gd name="connsiteX16" fmla="*/ 695175 w 2979733"/>
                <a:gd name="connsiteY16" fmla="*/ 1064863 h 4059934"/>
                <a:gd name="connsiteX17" fmla="*/ 761520 w 2979733"/>
                <a:gd name="connsiteY17" fmla="*/ 1082170 h 4059934"/>
                <a:gd name="connsiteX18" fmla="*/ 845171 w 2979733"/>
                <a:gd name="connsiteY18" fmla="*/ 1099477 h 4059934"/>
                <a:gd name="connsiteX19" fmla="*/ 882670 w 2979733"/>
                <a:gd name="connsiteY19" fmla="*/ 1116785 h 4059934"/>
                <a:gd name="connsiteX20" fmla="*/ 874017 w 2979733"/>
                <a:gd name="connsiteY20" fmla="*/ 1139861 h 4059934"/>
                <a:gd name="connsiteX21" fmla="*/ 819210 w 2979733"/>
                <a:gd name="connsiteY21" fmla="*/ 1194667 h 4059934"/>
                <a:gd name="connsiteX22" fmla="*/ 775942 w 2979733"/>
                <a:gd name="connsiteY22" fmla="*/ 1255243 h 4059934"/>
                <a:gd name="connsiteX23" fmla="*/ 752866 w 2979733"/>
                <a:gd name="connsiteY23" fmla="*/ 1301395 h 4059934"/>
                <a:gd name="connsiteX24" fmla="*/ 735559 w 2979733"/>
                <a:gd name="connsiteY24" fmla="*/ 1356202 h 4059934"/>
                <a:gd name="connsiteX25" fmla="*/ 700944 w 2979733"/>
                <a:gd name="connsiteY25" fmla="*/ 1413893 h 4059934"/>
                <a:gd name="connsiteX26" fmla="*/ 623062 w 2979733"/>
                <a:gd name="connsiteY26" fmla="*/ 1457161 h 4059934"/>
                <a:gd name="connsiteX27" fmla="*/ 562486 w 2979733"/>
                <a:gd name="connsiteY27" fmla="*/ 1488891 h 4059934"/>
                <a:gd name="connsiteX28" fmla="*/ 490373 w 2979733"/>
                <a:gd name="connsiteY28" fmla="*/ 1520621 h 4059934"/>
                <a:gd name="connsiteX29" fmla="*/ 409605 w 2979733"/>
                <a:gd name="connsiteY29" fmla="*/ 1523505 h 4059934"/>
                <a:gd name="connsiteX30" fmla="*/ 320185 w 2979733"/>
                <a:gd name="connsiteY30" fmla="*/ 1511967 h 4059934"/>
                <a:gd name="connsiteX31" fmla="*/ 216341 w 2979733"/>
                <a:gd name="connsiteY31" fmla="*/ 1477352 h 4059934"/>
                <a:gd name="connsiteX32" fmla="*/ 152881 w 2979733"/>
                <a:gd name="connsiteY32" fmla="*/ 1419662 h 4059934"/>
                <a:gd name="connsiteX33" fmla="*/ 112497 w 2979733"/>
                <a:gd name="connsiteY33" fmla="*/ 1402354 h 4059934"/>
                <a:gd name="connsiteX34" fmla="*/ 37499 w 2979733"/>
                <a:gd name="connsiteY34" fmla="*/ 1399470 h 4059934"/>
                <a:gd name="connsiteX35" fmla="*/ 2885 w 2979733"/>
                <a:gd name="connsiteY35" fmla="*/ 1399470 h 4059934"/>
                <a:gd name="connsiteX36" fmla="*/ 0 w 2979733"/>
                <a:gd name="connsiteY36" fmla="*/ 1442738 h 4059934"/>
                <a:gd name="connsiteX37" fmla="*/ 106728 w 2979733"/>
                <a:gd name="connsiteY37" fmla="*/ 1506198 h 4059934"/>
                <a:gd name="connsiteX38" fmla="*/ 224995 w 2979733"/>
                <a:gd name="connsiteY38" fmla="*/ 1543697 h 4059934"/>
                <a:gd name="connsiteX39" fmla="*/ 297108 w 2979733"/>
                <a:gd name="connsiteY39" fmla="*/ 1572542 h 4059934"/>
                <a:gd name="connsiteX40" fmla="*/ 325954 w 2979733"/>
                <a:gd name="connsiteY40" fmla="*/ 1572542 h 4059934"/>
                <a:gd name="connsiteX41" fmla="*/ 441335 w 2979733"/>
                <a:gd name="connsiteY41" fmla="*/ 1575427 h 4059934"/>
                <a:gd name="connsiteX42" fmla="*/ 478834 w 2979733"/>
                <a:gd name="connsiteY42" fmla="*/ 1575427 h 4059934"/>
                <a:gd name="connsiteX43" fmla="*/ 602870 w 2979733"/>
                <a:gd name="connsiteY43" fmla="*/ 1563889 h 4059934"/>
                <a:gd name="connsiteX44" fmla="*/ 625946 w 2979733"/>
                <a:gd name="connsiteY44" fmla="*/ 1546581 h 4059934"/>
                <a:gd name="connsiteX45" fmla="*/ 666330 w 2979733"/>
                <a:gd name="connsiteY45" fmla="*/ 1520621 h 4059934"/>
                <a:gd name="connsiteX46" fmla="*/ 686521 w 2979733"/>
                <a:gd name="connsiteY46" fmla="*/ 1503313 h 4059934"/>
                <a:gd name="connsiteX47" fmla="*/ 695175 w 2979733"/>
                <a:gd name="connsiteY47" fmla="*/ 1497544 h 4059934"/>
                <a:gd name="connsiteX48" fmla="*/ 721136 w 2979733"/>
                <a:gd name="connsiteY48" fmla="*/ 1468699 h 4059934"/>
                <a:gd name="connsiteX49" fmla="*/ 804788 w 2979733"/>
                <a:gd name="connsiteY49" fmla="*/ 1364855 h 4059934"/>
                <a:gd name="connsiteX50" fmla="*/ 848056 w 2979733"/>
                <a:gd name="connsiteY50" fmla="*/ 1255243 h 4059934"/>
                <a:gd name="connsiteX51" fmla="*/ 891324 w 2979733"/>
                <a:gd name="connsiteY51" fmla="*/ 1214859 h 4059934"/>
                <a:gd name="connsiteX52" fmla="*/ 925938 w 2979733"/>
                <a:gd name="connsiteY52" fmla="*/ 1191783 h 4059934"/>
                <a:gd name="connsiteX53" fmla="*/ 972091 w 2979733"/>
                <a:gd name="connsiteY53" fmla="*/ 1160053 h 4059934"/>
                <a:gd name="connsiteX54" fmla="*/ 1075935 w 2979733"/>
                <a:gd name="connsiteY54" fmla="*/ 1148515 h 4059934"/>
                <a:gd name="connsiteX55" fmla="*/ 1191316 w 2979733"/>
                <a:gd name="connsiteY55" fmla="*/ 1139861 h 4059934"/>
                <a:gd name="connsiteX56" fmla="*/ 1312467 w 2979733"/>
                <a:gd name="connsiteY56" fmla="*/ 1119669 h 4059934"/>
                <a:gd name="connsiteX57" fmla="*/ 1384581 w 2979733"/>
                <a:gd name="connsiteY57" fmla="*/ 1076401 h 4059934"/>
                <a:gd name="connsiteX58" fmla="*/ 1485540 w 2979733"/>
                <a:gd name="connsiteY58" fmla="*/ 1015826 h 4059934"/>
                <a:gd name="connsiteX59" fmla="*/ 1566307 w 2979733"/>
                <a:gd name="connsiteY59" fmla="*/ 958135 h 4059934"/>
                <a:gd name="connsiteX60" fmla="*/ 1603806 w 2979733"/>
                <a:gd name="connsiteY60" fmla="*/ 935058 h 4059934"/>
                <a:gd name="connsiteX61" fmla="*/ 1621113 w 2979733"/>
                <a:gd name="connsiteY61" fmla="*/ 963904 h 4059934"/>
                <a:gd name="connsiteX62" fmla="*/ 1540346 w 2979733"/>
                <a:gd name="connsiteY62" fmla="*/ 1012941 h 4059934"/>
                <a:gd name="connsiteX63" fmla="*/ 1456694 w 2979733"/>
                <a:gd name="connsiteY63" fmla="*/ 1148515 h 4059934"/>
                <a:gd name="connsiteX64" fmla="*/ 1401888 w 2979733"/>
                <a:gd name="connsiteY64" fmla="*/ 1261012 h 4059934"/>
                <a:gd name="connsiteX65" fmla="*/ 1355735 w 2979733"/>
                <a:gd name="connsiteY65" fmla="*/ 1405239 h 4059934"/>
                <a:gd name="connsiteX66" fmla="*/ 1375927 w 2979733"/>
                <a:gd name="connsiteY66" fmla="*/ 1509082 h 4059934"/>
                <a:gd name="connsiteX67" fmla="*/ 1294559 w 2979733"/>
                <a:gd name="connsiteY67" fmla="*/ 2426398 h 4059934"/>
                <a:gd name="connsiteX68" fmla="*/ 970709 w 2979733"/>
                <a:gd name="connsiteY68" fmla="*/ 2916935 h 4059934"/>
                <a:gd name="connsiteX69" fmla="*/ 637334 w 2979733"/>
                <a:gd name="connsiteY69" fmla="*/ 3040760 h 4059934"/>
                <a:gd name="connsiteX70" fmla="*/ 156322 w 2979733"/>
                <a:gd name="connsiteY70" fmla="*/ 3107435 h 4059934"/>
                <a:gd name="connsiteX71" fmla="*/ 537322 w 2979733"/>
                <a:gd name="connsiteY71" fmla="*/ 3112197 h 4059934"/>
                <a:gd name="connsiteX72" fmla="*/ 946897 w 2979733"/>
                <a:gd name="connsiteY72" fmla="*/ 2997897 h 4059934"/>
                <a:gd name="connsiteX73" fmla="*/ 1391626 w 2979733"/>
                <a:gd name="connsiteY73" fmla="*/ 2435021 h 4059934"/>
                <a:gd name="connsiteX74" fmla="*/ 1427849 w 2979733"/>
                <a:gd name="connsiteY74" fmla="*/ 1408123 h 4059934"/>
                <a:gd name="connsiteX75" fmla="*/ 1474002 w 2979733"/>
                <a:gd name="connsiteY75" fmla="*/ 1263896 h 4059934"/>
                <a:gd name="connsiteX76" fmla="*/ 1505732 w 2979733"/>
                <a:gd name="connsiteY76" fmla="*/ 1191783 h 4059934"/>
                <a:gd name="connsiteX77" fmla="*/ 1572076 w 2979733"/>
                <a:gd name="connsiteY77" fmla="*/ 1085055 h 4059934"/>
                <a:gd name="connsiteX78" fmla="*/ 1661497 w 2979733"/>
                <a:gd name="connsiteY78" fmla="*/ 1001403 h 4059934"/>
                <a:gd name="connsiteX79" fmla="*/ 1742264 w 2979733"/>
                <a:gd name="connsiteY79" fmla="*/ 900444 h 4059934"/>
                <a:gd name="connsiteX80" fmla="*/ 1782648 w 2979733"/>
                <a:gd name="connsiteY80" fmla="*/ 862945 h 4059934"/>
                <a:gd name="connsiteX81" fmla="*/ 1883607 w 2979733"/>
                <a:gd name="connsiteY81" fmla="*/ 894675 h 4059934"/>
                <a:gd name="connsiteX82" fmla="*/ 2007642 w 2979733"/>
                <a:gd name="connsiteY82" fmla="*/ 961019 h 4059934"/>
                <a:gd name="connsiteX83" fmla="*/ 2163407 w 2979733"/>
                <a:gd name="connsiteY83" fmla="*/ 1036017 h 4059934"/>
                <a:gd name="connsiteX84" fmla="*/ 2183599 w 2979733"/>
                <a:gd name="connsiteY84" fmla="*/ 1050440 h 4059934"/>
                <a:gd name="connsiteX85" fmla="*/ 2284558 w 2979733"/>
                <a:gd name="connsiteY85" fmla="*/ 1136976 h 4059934"/>
                <a:gd name="connsiteX86" fmla="*/ 2437439 w 2979733"/>
                <a:gd name="connsiteY86" fmla="*/ 1252358 h 4059934"/>
                <a:gd name="connsiteX87" fmla="*/ 2535513 w 2979733"/>
                <a:gd name="connsiteY87" fmla="*/ 1330241 h 4059934"/>
                <a:gd name="connsiteX88" fmla="*/ 2581666 w 2979733"/>
                <a:gd name="connsiteY88" fmla="*/ 1396585 h 4059934"/>
                <a:gd name="connsiteX89" fmla="*/ 2637584 w 2979733"/>
                <a:gd name="connsiteY89" fmla="*/ 1888234 h 4059934"/>
                <a:gd name="connsiteX90" fmla="*/ 2537572 w 2979733"/>
                <a:gd name="connsiteY90" fmla="*/ 2483546 h 4059934"/>
                <a:gd name="connsiteX91" fmla="*/ 2232772 w 2979733"/>
                <a:gd name="connsiteY91" fmla="*/ 3078859 h 4059934"/>
                <a:gd name="connsiteX92" fmla="*/ 2194672 w 2979733"/>
                <a:gd name="connsiteY92" fmla="*/ 3207446 h 4059934"/>
                <a:gd name="connsiteX93" fmla="*/ 2170859 w 2979733"/>
                <a:gd name="connsiteY93" fmla="*/ 3326508 h 4059934"/>
                <a:gd name="connsiteX94" fmla="*/ 2108436 w 2979733"/>
                <a:gd name="connsiteY94" fmla="*/ 3627659 h 4059934"/>
                <a:gd name="connsiteX95" fmla="*/ 2223246 w 2979733"/>
                <a:gd name="connsiteY95" fmla="*/ 3931345 h 4059934"/>
                <a:gd name="connsiteX96" fmla="*/ 2328022 w 2979733"/>
                <a:gd name="connsiteY96" fmla="*/ 4059934 h 4059934"/>
                <a:gd name="connsiteX97" fmla="*/ 2170860 w 2979733"/>
                <a:gd name="connsiteY97" fmla="*/ 3597970 h 4059934"/>
                <a:gd name="connsiteX98" fmla="*/ 2223247 w 2979733"/>
                <a:gd name="connsiteY98" fmla="*/ 3283645 h 4059934"/>
                <a:gd name="connsiteX99" fmla="*/ 2304209 w 2979733"/>
                <a:gd name="connsiteY99" fmla="*/ 3059809 h 4059934"/>
                <a:gd name="connsiteX100" fmla="*/ 2585197 w 2979733"/>
                <a:gd name="connsiteY100" fmla="*/ 2593084 h 4059934"/>
                <a:gd name="connsiteX101" fmla="*/ 2661397 w 2979733"/>
                <a:gd name="connsiteY101" fmla="*/ 2054921 h 4059934"/>
                <a:gd name="connsiteX102" fmla="*/ 2713784 w 2979733"/>
                <a:gd name="connsiteY102" fmla="*/ 1769171 h 4059934"/>
                <a:gd name="connsiteX103" fmla="*/ 2671087 w 2979733"/>
                <a:gd name="connsiteY103" fmla="*/ 1537928 h 4059934"/>
                <a:gd name="connsiteX104" fmla="*/ 2653780 w 2979733"/>
                <a:gd name="connsiteY104" fmla="*/ 1448507 h 4059934"/>
                <a:gd name="connsiteX105" fmla="*/ 2665318 w 2979733"/>
                <a:gd name="connsiteY105" fmla="*/ 1370624 h 4059934"/>
                <a:gd name="connsiteX106" fmla="*/ 2823968 w 2979733"/>
                <a:gd name="connsiteY106" fmla="*/ 1385047 h 4059934"/>
                <a:gd name="connsiteX107" fmla="*/ 2927811 w 2979733"/>
                <a:gd name="connsiteY107" fmla="*/ 1425431 h 4059934"/>
                <a:gd name="connsiteX108" fmla="*/ 2979733 w 2979733"/>
                <a:gd name="connsiteY108" fmla="*/ 1442738 h 4059934"/>
                <a:gd name="connsiteX109" fmla="*/ 2973964 w 2979733"/>
                <a:gd name="connsiteY109" fmla="*/ 1292742 h 4059934"/>
                <a:gd name="connsiteX110" fmla="*/ 2959541 w 2979733"/>
                <a:gd name="connsiteY110" fmla="*/ 1197552 h 4059934"/>
                <a:gd name="connsiteX111" fmla="*/ 2763392 w 2979733"/>
                <a:gd name="connsiteY111" fmla="*/ 1160053 h 4059934"/>
                <a:gd name="connsiteX112" fmla="*/ 2607627 w 2979733"/>
                <a:gd name="connsiteY112" fmla="*/ 1099477 h 4059934"/>
                <a:gd name="connsiteX113" fmla="*/ 2472053 w 2979733"/>
                <a:gd name="connsiteY113" fmla="*/ 1010057 h 4059934"/>
                <a:gd name="connsiteX114" fmla="*/ 2350903 w 2979733"/>
                <a:gd name="connsiteY114" fmla="*/ 920636 h 4059934"/>
                <a:gd name="connsiteX115" fmla="*/ 2192253 w 2979733"/>
                <a:gd name="connsiteY115" fmla="*/ 834099 h 4059934"/>
                <a:gd name="connsiteX116" fmla="*/ 2053795 w 2979733"/>
                <a:gd name="connsiteY116" fmla="*/ 756217 h 4059934"/>
                <a:gd name="connsiteX117" fmla="*/ 1981681 w 2979733"/>
                <a:gd name="connsiteY117" fmla="*/ 669681 h 4059934"/>
                <a:gd name="connsiteX118" fmla="*/ 1892260 w 2979733"/>
                <a:gd name="connsiteY118" fmla="*/ 539876 h 4059934"/>
                <a:gd name="connsiteX119" fmla="*/ 1851877 w 2979733"/>
                <a:gd name="connsiteY119" fmla="*/ 366804 h 4059934"/>
                <a:gd name="connsiteX120" fmla="*/ 1814378 w 2979733"/>
                <a:gd name="connsiteY120" fmla="*/ 205269 h 4059934"/>
                <a:gd name="connsiteX121" fmla="*/ 1776879 w 2979733"/>
                <a:gd name="connsiteY121" fmla="*/ 101426 h 4059934"/>
                <a:gd name="connsiteX122" fmla="*/ 1727240 w 2979733"/>
                <a:gd name="connsiteY122" fmla="*/ 0 h 4059934"/>
                <a:gd name="connsiteX0" fmla="*/ 533641 w 2979733"/>
                <a:gd name="connsiteY0" fmla="*/ 972557 h 4059934"/>
                <a:gd name="connsiteX1" fmla="*/ 452874 w 2979733"/>
                <a:gd name="connsiteY1" fmla="*/ 966788 h 4059934"/>
                <a:gd name="connsiteX2" fmla="*/ 380760 w 2979733"/>
                <a:gd name="connsiteY2" fmla="*/ 958135 h 4059934"/>
                <a:gd name="connsiteX3" fmla="*/ 308646 w 2979733"/>
                <a:gd name="connsiteY3" fmla="*/ 929289 h 4059934"/>
                <a:gd name="connsiteX4" fmla="*/ 256725 w 2979733"/>
                <a:gd name="connsiteY4" fmla="*/ 903328 h 4059934"/>
                <a:gd name="connsiteX5" fmla="*/ 204803 w 2979733"/>
                <a:gd name="connsiteY5" fmla="*/ 886021 h 4059934"/>
                <a:gd name="connsiteX6" fmla="*/ 152881 w 2979733"/>
                <a:gd name="connsiteY6" fmla="*/ 857176 h 4059934"/>
                <a:gd name="connsiteX7" fmla="*/ 89421 w 2979733"/>
                <a:gd name="connsiteY7" fmla="*/ 854291 h 4059934"/>
                <a:gd name="connsiteX8" fmla="*/ 54807 w 2979733"/>
                <a:gd name="connsiteY8" fmla="*/ 871598 h 4059934"/>
                <a:gd name="connsiteX9" fmla="*/ 115382 w 2979733"/>
                <a:gd name="connsiteY9" fmla="*/ 920636 h 4059934"/>
                <a:gd name="connsiteX10" fmla="*/ 190380 w 2979733"/>
                <a:gd name="connsiteY10" fmla="*/ 958135 h 4059934"/>
                <a:gd name="connsiteX11" fmla="*/ 294224 w 2979733"/>
                <a:gd name="connsiteY11" fmla="*/ 989865 h 4059934"/>
                <a:gd name="connsiteX12" fmla="*/ 392298 w 2979733"/>
                <a:gd name="connsiteY12" fmla="*/ 1012941 h 4059934"/>
                <a:gd name="connsiteX13" fmla="*/ 470181 w 2979733"/>
                <a:gd name="connsiteY13" fmla="*/ 1027364 h 4059934"/>
                <a:gd name="connsiteX14" fmla="*/ 550948 w 2979733"/>
                <a:gd name="connsiteY14" fmla="*/ 1036017 h 4059934"/>
                <a:gd name="connsiteX15" fmla="*/ 614408 w 2979733"/>
                <a:gd name="connsiteY15" fmla="*/ 1044671 h 4059934"/>
                <a:gd name="connsiteX16" fmla="*/ 695175 w 2979733"/>
                <a:gd name="connsiteY16" fmla="*/ 1064863 h 4059934"/>
                <a:gd name="connsiteX17" fmla="*/ 761520 w 2979733"/>
                <a:gd name="connsiteY17" fmla="*/ 1082170 h 4059934"/>
                <a:gd name="connsiteX18" fmla="*/ 845171 w 2979733"/>
                <a:gd name="connsiteY18" fmla="*/ 1099477 h 4059934"/>
                <a:gd name="connsiteX19" fmla="*/ 882670 w 2979733"/>
                <a:gd name="connsiteY19" fmla="*/ 1116785 h 4059934"/>
                <a:gd name="connsiteX20" fmla="*/ 874017 w 2979733"/>
                <a:gd name="connsiteY20" fmla="*/ 1139861 h 4059934"/>
                <a:gd name="connsiteX21" fmla="*/ 819210 w 2979733"/>
                <a:gd name="connsiteY21" fmla="*/ 1194667 h 4059934"/>
                <a:gd name="connsiteX22" fmla="*/ 775942 w 2979733"/>
                <a:gd name="connsiteY22" fmla="*/ 1255243 h 4059934"/>
                <a:gd name="connsiteX23" fmla="*/ 752866 w 2979733"/>
                <a:gd name="connsiteY23" fmla="*/ 1301395 h 4059934"/>
                <a:gd name="connsiteX24" fmla="*/ 735559 w 2979733"/>
                <a:gd name="connsiteY24" fmla="*/ 1356202 h 4059934"/>
                <a:gd name="connsiteX25" fmla="*/ 700944 w 2979733"/>
                <a:gd name="connsiteY25" fmla="*/ 1413893 h 4059934"/>
                <a:gd name="connsiteX26" fmla="*/ 623062 w 2979733"/>
                <a:gd name="connsiteY26" fmla="*/ 1457161 h 4059934"/>
                <a:gd name="connsiteX27" fmla="*/ 562486 w 2979733"/>
                <a:gd name="connsiteY27" fmla="*/ 1488891 h 4059934"/>
                <a:gd name="connsiteX28" fmla="*/ 490373 w 2979733"/>
                <a:gd name="connsiteY28" fmla="*/ 1520621 h 4059934"/>
                <a:gd name="connsiteX29" fmla="*/ 409605 w 2979733"/>
                <a:gd name="connsiteY29" fmla="*/ 1523505 h 4059934"/>
                <a:gd name="connsiteX30" fmla="*/ 320185 w 2979733"/>
                <a:gd name="connsiteY30" fmla="*/ 1511967 h 4059934"/>
                <a:gd name="connsiteX31" fmla="*/ 216341 w 2979733"/>
                <a:gd name="connsiteY31" fmla="*/ 1477352 h 4059934"/>
                <a:gd name="connsiteX32" fmla="*/ 152881 w 2979733"/>
                <a:gd name="connsiteY32" fmla="*/ 1419662 h 4059934"/>
                <a:gd name="connsiteX33" fmla="*/ 112497 w 2979733"/>
                <a:gd name="connsiteY33" fmla="*/ 1402354 h 4059934"/>
                <a:gd name="connsiteX34" fmla="*/ 37499 w 2979733"/>
                <a:gd name="connsiteY34" fmla="*/ 1399470 h 4059934"/>
                <a:gd name="connsiteX35" fmla="*/ 2885 w 2979733"/>
                <a:gd name="connsiteY35" fmla="*/ 1399470 h 4059934"/>
                <a:gd name="connsiteX36" fmla="*/ 0 w 2979733"/>
                <a:gd name="connsiteY36" fmla="*/ 1442738 h 4059934"/>
                <a:gd name="connsiteX37" fmla="*/ 106728 w 2979733"/>
                <a:gd name="connsiteY37" fmla="*/ 1506198 h 4059934"/>
                <a:gd name="connsiteX38" fmla="*/ 224995 w 2979733"/>
                <a:gd name="connsiteY38" fmla="*/ 1543697 h 4059934"/>
                <a:gd name="connsiteX39" fmla="*/ 297108 w 2979733"/>
                <a:gd name="connsiteY39" fmla="*/ 1572542 h 4059934"/>
                <a:gd name="connsiteX40" fmla="*/ 325954 w 2979733"/>
                <a:gd name="connsiteY40" fmla="*/ 1572542 h 4059934"/>
                <a:gd name="connsiteX41" fmla="*/ 441335 w 2979733"/>
                <a:gd name="connsiteY41" fmla="*/ 1575427 h 4059934"/>
                <a:gd name="connsiteX42" fmla="*/ 478834 w 2979733"/>
                <a:gd name="connsiteY42" fmla="*/ 1575427 h 4059934"/>
                <a:gd name="connsiteX43" fmla="*/ 602870 w 2979733"/>
                <a:gd name="connsiteY43" fmla="*/ 1563889 h 4059934"/>
                <a:gd name="connsiteX44" fmla="*/ 625946 w 2979733"/>
                <a:gd name="connsiteY44" fmla="*/ 1546581 h 4059934"/>
                <a:gd name="connsiteX45" fmla="*/ 666330 w 2979733"/>
                <a:gd name="connsiteY45" fmla="*/ 1520621 h 4059934"/>
                <a:gd name="connsiteX46" fmla="*/ 686521 w 2979733"/>
                <a:gd name="connsiteY46" fmla="*/ 1503313 h 4059934"/>
                <a:gd name="connsiteX47" fmla="*/ 695175 w 2979733"/>
                <a:gd name="connsiteY47" fmla="*/ 1497544 h 4059934"/>
                <a:gd name="connsiteX48" fmla="*/ 721136 w 2979733"/>
                <a:gd name="connsiteY48" fmla="*/ 1468699 h 4059934"/>
                <a:gd name="connsiteX49" fmla="*/ 804788 w 2979733"/>
                <a:gd name="connsiteY49" fmla="*/ 1364855 h 4059934"/>
                <a:gd name="connsiteX50" fmla="*/ 848056 w 2979733"/>
                <a:gd name="connsiteY50" fmla="*/ 1255243 h 4059934"/>
                <a:gd name="connsiteX51" fmla="*/ 891324 w 2979733"/>
                <a:gd name="connsiteY51" fmla="*/ 1214859 h 4059934"/>
                <a:gd name="connsiteX52" fmla="*/ 925938 w 2979733"/>
                <a:gd name="connsiteY52" fmla="*/ 1191783 h 4059934"/>
                <a:gd name="connsiteX53" fmla="*/ 972091 w 2979733"/>
                <a:gd name="connsiteY53" fmla="*/ 1160053 h 4059934"/>
                <a:gd name="connsiteX54" fmla="*/ 1075935 w 2979733"/>
                <a:gd name="connsiteY54" fmla="*/ 1148515 h 4059934"/>
                <a:gd name="connsiteX55" fmla="*/ 1191316 w 2979733"/>
                <a:gd name="connsiteY55" fmla="*/ 1139861 h 4059934"/>
                <a:gd name="connsiteX56" fmla="*/ 1312467 w 2979733"/>
                <a:gd name="connsiteY56" fmla="*/ 1119669 h 4059934"/>
                <a:gd name="connsiteX57" fmla="*/ 1384581 w 2979733"/>
                <a:gd name="connsiteY57" fmla="*/ 1076401 h 4059934"/>
                <a:gd name="connsiteX58" fmla="*/ 1485540 w 2979733"/>
                <a:gd name="connsiteY58" fmla="*/ 1015826 h 4059934"/>
                <a:gd name="connsiteX59" fmla="*/ 1566307 w 2979733"/>
                <a:gd name="connsiteY59" fmla="*/ 958135 h 4059934"/>
                <a:gd name="connsiteX60" fmla="*/ 1603806 w 2979733"/>
                <a:gd name="connsiteY60" fmla="*/ 935058 h 4059934"/>
                <a:gd name="connsiteX61" fmla="*/ 1621113 w 2979733"/>
                <a:gd name="connsiteY61" fmla="*/ 963904 h 4059934"/>
                <a:gd name="connsiteX62" fmla="*/ 1540346 w 2979733"/>
                <a:gd name="connsiteY62" fmla="*/ 1012941 h 4059934"/>
                <a:gd name="connsiteX63" fmla="*/ 1456694 w 2979733"/>
                <a:gd name="connsiteY63" fmla="*/ 1148515 h 4059934"/>
                <a:gd name="connsiteX64" fmla="*/ 1401888 w 2979733"/>
                <a:gd name="connsiteY64" fmla="*/ 1261012 h 4059934"/>
                <a:gd name="connsiteX65" fmla="*/ 1355735 w 2979733"/>
                <a:gd name="connsiteY65" fmla="*/ 1405239 h 4059934"/>
                <a:gd name="connsiteX66" fmla="*/ 1375927 w 2979733"/>
                <a:gd name="connsiteY66" fmla="*/ 1509082 h 4059934"/>
                <a:gd name="connsiteX67" fmla="*/ 1294559 w 2979733"/>
                <a:gd name="connsiteY67" fmla="*/ 2426398 h 4059934"/>
                <a:gd name="connsiteX68" fmla="*/ 970709 w 2979733"/>
                <a:gd name="connsiteY68" fmla="*/ 2916935 h 4059934"/>
                <a:gd name="connsiteX69" fmla="*/ 637334 w 2979733"/>
                <a:gd name="connsiteY69" fmla="*/ 3040760 h 4059934"/>
                <a:gd name="connsiteX70" fmla="*/ 156322 w 2979733"/>
                <a:gd name="connsiteY70" fmla="*/ 3107435 h 4059934"/>
                <a:gd name="connsiteX71" fmla="*/ 537322 w 2979733"/>
                <a:gd name="connsiteY71" fmla="*/ 3112197 h 4059934"/>
                <a:gd name="connsiteX72" fmla="*/ 946897 w 2979733"/>
                <a:gd name="connsiteY72" fmla="*/ 2997897 h 4059934"/>
                <a:gd name="connsiteX73" fmla="*/ 1391626 w 2979733"/>
                <a:gd name="connsiteY73" fmla="*/ 2435021 h 4059934"/>
                <a:gd name="connsiteX74" fmla="*/ 1427849 w 2979733"/>
                <a:gd name="connsiteY74" fmla="*/ 1408123 h 4059934"/>
                <a:gd name="connsiteX75" fmla="*/ 1474002 w 2979733"/>
                <a:gd name="connsiteY75" fmla="*/ 1263896 h 4059934"/>
                <a:gd name="connsiteX76" fmla="*/ 1505732 w 2979733"/>
                <a:gd name="connsiteY76" fmla="*/ 1191783 h 4059934"/>
                <a:gd name="connsiteX77" fmla="*/ 1572076 w 2979733"/>
                <a:gd name="connsiteY77" fmla="*/ 1085055 h 4059934"/>
                <a:gd name="connsiteX78" fmla="*/ 1661497 w 2979733"/>
                <a:gd name="connsiteY78" fmla="*/ 1001403 h 4059934"/>
                <a:gd name="connsiteX79" fmla="*/ 1742264 w 2979733"/>
                <a:gd name="connsiteY79" fmla="*/ 900444 h 4059934"/>
                <a:gd name="connsiteX80" fmla="*/ 1782648 w 2979733"/>
                <a:gd name="connsiteY80" fmla="*/ 862945 h 4059934"/>
                <a:gd name="connsiteX81" fmla="*/ 1883607 w 2979733"/>
                <a:gd name="connsiteY81" fmla="*/ 894675 h 4059934"/>
                <a:gd name="connsiteX82" fmla="*/ 2007642 w 2979733"/>
                <a:gd name="connsiteY82" fmla="*/ 961019 h 4059934"/>
                <a:gd name="connsiteX83" fmla="*/ 2163407 w 2979733"/>
                <a:gd name="connsiteY83" fmla="*/ 1036017 h 4059934"/>
                <a:gd name="connsiteX84" fmla="*/ 2183599 w 2979733"/>
                <a:gd name="connsiteY84" fmla="*/ 1050440 h 4059934"/>
                <a:gd name="connsiteX85" fmla="*/ 2284558 w 2979733"/>
                <a:gd name="connsiteY85" fmla="*/ 1136976 h 4059934"/>
                <a:gd name="connsiteX86" fmla="*/ 2437439 w 2979733"/>
                <a:gd name="connsiteY86" fmla="*/ 1252358 h 4059934"/>
                <a:gd name="connsiteX87" fmla="*/ 2535513 w 2979733"/>
                <a:gd name="connsiteY87" fmla="*/ 1330241 h 4059934"/>
                <a:gd name="connsiteX88" fmla="*/ 2581666 w 2979733"/>
                <a:gd name="connsiteY88" fmla="*/ 1396585 h 4059934"/>
                <a:gd name="connsiteX89" fmla="*/ 2637584 w 2979733"/>
                <a:gd name="connsiteY89" fmla="*/ 1888234 h 4059934"/>
                <a:gd name="connsiteX90" fmla="*/ 2537572 w 2979733"/>
                <a:gd name="connsiteY90" fmla="*/ 2483546 h 4059934"/>
                <a:gd name="connsiteX91" fmla="*/ 2232772 w 2979733"/>
                <a:gd name="connsiteY91" fmla="*/ 3078859 h 4059934"/>
                <a:gd name="connsiteX92" fmla="*/ 2194672 w 2979733"/>
                <a:gd name="connsiteY92" fmla="*/ 3207446 h 4059934"/>
                <a:gd name="connsiteX93" fmla="*/ 2123234 w 2979733"/>
                <a:gd name="connsiteY93" fmla="*/ 3326508 h 4059934"/>
                <a:gd name="connsiteX94" fmla="*/ 2108436 w 2979733"/>
                <a:gd name="connsiteY94" fmla="*/ 3627659 h 4059934"/>
                <a:gd name="connsiteX95" fmla="*/ 2223246 w 2979733"/>
                <a:gd name="connsiteY95" fmla="*/ 3931345 h 4059934"/>
                <a:gd name="connsiteX96" fmla="*/ 2328022 w 2979733"/>
                <a:gd name="connsiteY96" fmla="*/ 4059934 h 4059934"/>
                <a:gd name="connsiteX97" fmla="*/ 2170860 w 2979733"/>
                <a:gd name="connsiteY97" fmla="*/ 3597970 h 4059934"/>
                <a:gd name="connsiteX98" fmla="*/ 2223247 w 2979733"/>
                <a:gd name="connsiteY98" fmla="*/ 3283645 h 4059934"/>
                <a:gd name="connsiteX99" fmla="*/ 2304209 w 2979733"/>
                <a:gd name="connsiteY99" fmla="*/ 3059809 h 4059934"/>
                <a:gd name="connsiteX100" fmla="*/ 2585197 w 2979733"/>
                <a:gd name="connsiteY100" fmla="*/ 2593084 h 4059934"/>
                <a:gd name="connsiteX101" fmla="*/ 2661397 w 2979733"/>
                <a:gd name="connsiteY101" fmla="*/ 2054921 h 4059934"/>
                <a:gd name="connsiteX102" fmla="*/ 2713784 w 2979733"/>
                <a:gd name="connsiteY102" fmla="*/ 1769171 h 4059934"/>
                <a:gd name="connsiteX103" fmla="*/ 2671087 w 2979733"/>
                <a:gd name="connsiteY103" fmla="*/ 1537928 h 4059934"/>
                <a:gd name="connsiteX104" fmla="*/ 2653780 w 2979733"/>
                <a:gd name="connsiteY104" fmla="*/ 1448507 h 4059934"/>
                <a:gd name="connsiteX105" fmla="*/ 2665318 w 2979733"/>
                <a:gd name="connsiteY105" fmla="*/ 1370624 h 4059934"/>
                <a:gd name="connsiteX106" fmla="*/ 2823968 w 2979733"/>
                <a:gd name="connsiteY106" fmla="*/ 1385047 h 4059934"/>
                <a:gd name="connsiteX107" fmla="*/ 2927811 w 2979733"/>
                <a:gd name="connsiteY107" fmla="*/ 1425431 h 4059934"/>
                <a:gd name="connsiteX108" fmla="*/ 2979733 w 2979733"/>
                <a:gd name="connsiteY108" fmla="*/ 1442738 h 4059934"/>
                <a:gd name="connsiteX109" fmla="*/ 2973964 w 2979733"/>
                <a:gd name="connsiteY109" fmla="*/ 1292742 h 4059934"/>
                <a:gd name="connsiteX110" fmla="*/ 2959541 w 2979733"/>
                <a:gd name="connsiteY110" fmla="*/ 1197552 h 4059934"/>
                <a:gd name="connsiteX111" fmla="*/ 2763392 w 2979733"/>
                <a:gd name="connsiteY111" fmla="*/ 1160053 h 4059934"/>
                <a:gd name="connsiteX112" fmla="*/ 2607627 w 2979733"/>
                <a:gd name="connsiteY112" fmla="*/ 1099477 h 4059934"/>
                <a:gd name="connsiteX113" fmla="*/ 2472053 w 2979733"/>
                <a:gd name="connsiteY113" fmla="*/ 1010057 h 4059934"/>
                <a:gd name="connsiteX114" fmla="*/ 2350903 w 2979733"/>
                <a:gd name="connsiteY114" fmla="*/ 920636 h 4059934"/>
                <a:gd name="connsiteX115" fmla="*/ 2192253 w 2979733"/>
                <a:gd name="connsiteY115" fmla="*/ 834099 h 4059934"/>
                <a:gd name="connsiteX116" fmla="*/ 2053795 w 2979733"/>
                <a:gd name="connsiteY116" fmla="*/ 756217 h 4059934"/>
                <a:gd name="connsiteX117" fmla="*/ 1981681 w 2979733"/>
                <a:gd name="connsiteY117" fmla="*/ 669681 h 4059934"/>
                <a:gd name="connsiteX118" fmla="*/ 1892260 w 2979733"/>
                <a:gd name="connsiteY118" fmla="*/ 539876 h 4059934"/>
                <a:gd name="connsiteX119" fmla="*/ 1851877 w 2979733"/>
                <a:gd name="connsiteY119" fmla="*/ 366804 h 4059934"/>
                <a:gd name="connsiteX120" fmla="*/ 1814378 w 2979733"/>
                <a:gd name="connsiteY120" fmla="*/ 205269 h 4059934"/>
                <a:gd name="connsiteX121" fmla="*/ 1776879 w 2979733"/>
                <a:gd name="connsiteY121" fmla="*/ 101426 h 4059934"/>
                <a:gd name="connsiteX122" fmla="*/ 1727240 w 2979733"/>
                <a:gd name="connsiteY122" fmla="*/ 0 h 4059934"/>
                <a:gd name="connsiteX0" fmla="*/ 533641 w 2979733"/>
                <a:gd name="connsiteY0" fmla="*/ 972557 h 4059934"/>
                <a:gd name="connsiteX1" fmla="*/ 452874 w 2979733"/>
                <a:gd name="connsiteY1" fmla="*/ 966788 h 4059934"/>
                <a:gd name="connsiteX2" fmla="*/ 380760 w 2979733"/>
                <a:gd name="connsiteY2" fmla="*/ 958135 h 4059934"/>
                <a:gd name="connsiteX3" fmla="*/ 308646 w 2979733"/>
                <a:gd name="connsiteY3" fmla="*/ 929289 h 4059934"/>
                <a:gd name="connsiteX4" fmla="*/ 256725 w 2979733"/>
                <a:gd name="connsiteY4" fmla="*/ 903328 h 4059934"/>
                <a:gd name="connsiteX5" fmla="*/ 204803 w 2979733"/>
                <a:gd name="connsiteY5" fmla="*/ 886021 h 4059934"/>
                <a:gd name="connsiteX6" fmla="*/ 152881 w 2979733"/>
                <a:gd name="connsiteY6" fmla="*/ 857176 h 4059934"/>
                <a:gd name="connsiteX7" fmla="*/ 89421 w 2979733"/>
                <a:gd name="connsiteY7" fmla="*/ 854291 h 4059934"/>
                <a:gd name="connsiteX8" fmla="*/ 54807 w 2979733"/>
                <a:gd name="connsiteY8" fmla="*/ 871598 h 4059934"/>
                <a:gd name="connsiteX9" fmla="*/ 115382 w 2979733"/>
                <a:gd name="connsiteY9" fmla="*/ 920636 h 4059934"/>
                <a:gd name="connsiteX10" fmla="*/ 190380 w 2979733"/>
                <a:gd name="connsiteY10" fmla="*/ 958135 h 4059934"/>
                <a:gd name="connsiteX11" fmla="*/ 294224 w 2979733"/>
                <a:gd name="connsiteY11" fmla="*/ 989865 h 4059934"/>
                <a:gd name="connsiteX12" fmla="*/ 392298 w 2979733"/>
                <a:gd name="connsiteY12" fmla="*/ 1012941 h 4059934"/>
                <a:gd name="connsiteX13" fmla="*/ 470181 w 2979733"/>
                <a:gd name="connsiteY13" fmla="*/ 1027364 h 4059934"/>
                <a:gd name="connsiteX14" fmla="*/ 550948 w 2979733"/>
                <a:gd name="connsiteY14" fmla="*/ 1036017 h 4059934"/>
                <a:gd name="connsiteX15" fmla="*/ 614408 w 2979733"/>
                <a:gd name="connsiteY15" fmla="*/ 1044671 h 4059934"/>
                <a:gd name="connsiteX16" fmla="*/ 695175 w 2979733"/>
                <a:gd name="connsiteY16" fmla="*/ 1064863 h 4059934"/>
                <a:gd name="connsiteX17" fmla="*/ 761520 w 2979733"/>
                <a:gd name="connsiteY17" fmla="*/ 1082170 h 4059934"/>
                <a:gd name="connsiteX18" fmla="*/ 845171 w 2979733"/>
                <a:gd name="connsiteY18" fmla="*/ 1099477 h 4059934"/>
                <a:gd name="connsiteX19" fmla="*/ 882670 w 2979733"/>
                <a:gd name="connsiteY19" fmla="*/ 1116785 h 4059934"/>
                <a:gd name="connsiteX20" fmla="*/ 874017 w 2979733"/>
                <a:gd name="connsiteY20" fmla="*/ 1139861 h 4059934"/>
                <a:gd name="connsiteX21" fmla="*/ 819210 w 2979733"/>
                <a:gd name="connsiteY21" fmla="*/ 1194667 h 4059934"/>
                <a:gd name="connsiteX22" fmla="*/ 775942 w 2979733"/>
                <a:gd name="connsiteY22" fmla="*/ 1255243 h 4059934"/>
                <a:gd name="connsiteX23" fmla="*/ 752866 w 2979733"/>
                <a:gd name="connsiteY23" fmla="*/ 1301395 h 4059934"/>
                <a:gd name="connsiteX24" fmla="*/ 735559 w 2979733"/>
                <a:gd name="connsiteY24" fmla="*/ 1356202 h 4059934"/>
                <a:gd name="connsiteX25" fmla="*/ 700944 w 2979733"/>
                <a:gd name="connsiteY25" fmla="*/ 1413893 h 4059934"/>
                <a:gd name="connsiteX26" fmla="*/ 623062 w 2979733"/>
                <a:gd name="connsiteY26" fmla="*/ 1457161 h 4059934"/>
                <a:gd name="connsiteX27" fmla="*/ 562486 w 2979733"/>
                <a:gd name="connsiteY27" fmla="*/ 1488891 h 4059934"/>
                <a:gd name="connsiteX28" fmla="*/ 490373 w 2979733"/>
                <a:gd name="connsiteY28" fmla="*/ 1520621 h 4059934"/>
                <a:gd name="connsiteX29" fmla="*/ 409605 w 2979733"/>
                <a:gd name="connsiteY29" fmla="*/ 1523505 h 4059934"/>
                <a:gd name="connsiteX30" fmla="*/ 320185 w 2979733"/>
                <a:gd name="connsiteY30" fmla="*/ 1511967 h 4059934"/>
                <a:gd name="connsiteX31" fmla="*/ 216341 w 2979733"/>
                <a:gd name="connsiteY31" fmla="*/ 1477352 h 4059934"/>
                <a:gd name="connsiteX32" fmla="*/ 152881 w 2979733"/>
                <a:gd name="connsiteY32" fmla="*/ 1419662 h 4059934"/>
                <a:gd name="connsiteX33" fmla="*/ 112497 w 2979733"/>
                <a:gd name="connsiteY33" fmla="*/ 1402354 h 4059934"/>
                <a:gd name="connsiteX34" fmla="*/ 37499 w 2979733"/>
                <a:gd name="connsiteY34" fmla="*/ 1399470 h 4059934"/>
                <a:gd name="connsiteX35" fmla="*/ 2885 w 2979733"/>
                <a:gd name="connsiteY35" fmla="*/ 1399470 h 4059934"/>
                <a:gd name="connsiteX36" fmla="*/ 0 w 2979733"/>
                <a:gd name="connsiteY36" fmla="*/ 1442738 h 4059934"/>
                <a:gd name="connsiteX37" fmla="*/ 106728 w 2979733"/>
                <a:gd name="connsiteY37" fmla="*/ 1506198 h 4059934"/>
                <a:gd name="connsiteX38" fmla="*/ 224995 w 2979733"/>
                <a:gd name="connsiteY38" fmla="*/ 1543697 h 4059934"/>
                <a:gd name="connsiteX39" fmla="*/ 297108 w 2979733"/>
                <a:gd name="connsiteY39" fmla="*/ 1572542 h 4059934"/>
                <a:gd name="connsiteX40" fmla="*/ 325954 w 2979733"/>
                <a:gd name="connsiteY40" fmla="*/ 1572542 h 4059934"/>
                <a:gd name="connsiteX41" fmla="*/ 441335 w 2979733"/>
                <a:gd name="connsiteY41" fmla="*/ 1575427 h 4059934"/>
                <a:gd name="connsiteX42" fmla="*/ 478834 w 2979733"/>
                <a:gd name="connsiteY42" fmla="*/ 1575427 h 4059934"/>
                <a:gd name="connsiteX43" fmla="*/ 602870 w 2979733"/>
                <a:gd name="connsiteY43" fmla="*/ 1563889 h 4059934"/>
                <a:gd name="connsiteX44" fmla="*/ 625946 w 2979733"/>
                <a:gd name="connsiteY44" fmla="*/ 1546581 h 4059934"/>
                <a:gd name="connsiteX45" fmla="*/ 666330 w 2979733"/>
                <a:gd name="connsiteY45" fmla="*/ 1520621 h 4059934"/>
                <a:gd name="connsiteX46" fmla="*/ 686521 w 2979733"/>
                <a:gd name="connsiteY46" fmla="*/ 1503313 h 4059934"/>
                <a:gd name="connsiteX47" fmla="*/ 695175 w 2979733"/>
                <a:gd name="connsiteY47" fmla="*/ 1497544 h 4059934"/>
                <a:gd name="connsiteX48" fmla="*/ 721136 w 2979733"/>
                <a:gd name="connsiteY48" fmla="*/ 1468699 h 4059934"/>
                <a:gd name="connsiteX49" fmla="*/ 804788 w 2979733"/>
                <a:gd name="connsiteY49" fmla="*/ 1364855 h 4059934"/>
                <a:gd name="connsiteX50" fmla="*/ 848056 w 2979733"/>
                <a:gd name="connsiteY50" fmla="*/ 1255243 h 4059934"/>
                <a:gd name="connsiteX51" fmla="*/ 891324 w 2979733"/>
                <a:gd name="connsiteY51" fmla="*/ 1214859 h 4059934"/>
                <a:gd name="connsiteX52" fmla="*/ 925938 w 2979733"/>
                <a:gd name="connsiteY52" fmla="*/ 1191783 h 4059934"/>
                <a:gd name="connsiteX53" fmla="*/ 972091 w 2979733"/>
                <a:gd name="connsiteY53" fmla="*/ 1160053 h 4059934"/>
                <a:gd name="connsiteX54" fmla="*/ 1075935 w 2979733"/>
                <a:gd name="connsiteY54" fmla="*/ 1148515 h 4059934"/>
                <a:gd name="connsiteX55" fmla="*/ 1191316 w 2979733"/>
                <a:gd name="connsiteY55" fmla="*/ 1139861 h 4059934"/>
                <a:gd name="connsiteX56" fmla="*/ 1312467 w 2979733"/>
                <a:gd name="connsiteY56" fmla="*/ 1119669 h 4059934"/>
                <a:gd name="connsiteX57" fmla="*/ 1384581 w 2979733"/>
                <a:gd name="connsiteY57" fmla="*/ 1076401 h 4059934"/>
                <a:gd name="connsiteX58" fmla="*/ 1485540 w 2979733"/>
                <a:gd name="connsiteY58" fmla="*/ 1015826 h 4059934"/>
                <a:gd name="connsiteX59" fmla="*/ 1566307 w 2979733"/>
                <a:gd name="connsiteY59" fmla="*/ 958135 h 4059934"/>
                <a:gd name="connsiteX60" fmla="*/ 1603806 w 2979733"/>
                <a:gd name="connsiteY60" fmla="*/ 935058 h 4059934"/>
                <a:gd name="connsiteX61" fmla="*/ 1621113 w 2979733"/>
                <a:gd name="connsiteY61" fmla="*/ 963904 h 4059934"/>
                <a:gd name="connsiteX62" fmla="*/ 1540346 w 2979733"/>
                <a:gd name="connsiteY62" fmla="*/ 1012941 h 4059934"/>
                <a:gd name="connsiteX63" fmla="*/ 1456694 w 2979733"/>
                <a:gd name="connsiteY63" fmla="*/ 1148515 h 4059934"/>
                <a:gd name="connsiteX64" fmla="*/ 1401888 w 2979733"/>
                <a:gd name="connsiteY64" fmla="*/ 1261012 h 4059934"/>
                <a:gd name="connsiteX65" fmla="*/ 1355735 w 2979733"/>
                <a:gd name="connsiteY65" fmla="*/ 1405239 h 4059934"/>
                <a:gd name="connsiteX66" fmla="*/ 1375927 w 2979733"/>
                <a:gd name="connsiteY66" fmla="*/ 1509082 h 4059934"/>
                <a:gd name="connsiteX67" fmla="*/ 1294559 w 2979733"/>
                <a:gd name="connsiteY67" fmla="*/ 2426398 h 4059934"/>
                <a:gd name="connsiteX68" fmla="*/ 970709 w 2979733"/>
                <a:gd name="connsiteY68" fmla="*/ 2916935 h 4059934"/>
                <a:gd name="connsiteX69" fmla="*/ 637334 w 2979733"/>
                <a:gd name="connsiteY69" fmla="*/ 3040760 h 4059934"/>
                <a:gd name="connsiteX70" fmla="*/ 156322 w 2979733"/>
                <a:gd name="connsiteY70" fmla="*/ 3107435 h 4059934"/>
                <a:gd name="connsiteX71" fmla="*/ 537322 w 2979733"/>
                <a:gd name="connsiteY71" fmla="*/ 3112197 h 4059934"/>
                <a:gd name="connsiteX72" fmla="*/ 946897 w 2979733"/>
                <a:gd name="connsiteY72" fmla="*/ 2997897 h 4059934"/>
                <a:gd name="connsiteX73" fmla="*/ 1391626 w 2979733"/>
                <a:gd name="connsiteY73" fmla="*/ 2435021 h 4059934"/>
                <a:gd name="connsiteX74" fmla="*/ 1427849 w 2979733"/>
                <a:gd name="connsiteY74" fmla="*/ 1408123 h 4059934"/>
                <a:gd name="connsiteX75" fmla="*/ 1474002 w 2979733"/>
                <a:gd name="connsiteY75" fmla="*/ 1263896 h 4059934"/>
                <a:gd name="connsiteX76" fmla="*/ 1505732 w 2979733"/>
                <a:gd name="connsiteY76" fmla="*/ 1191783 h 4059934"/>
                <a:gd name="connsiteX77" fmla="*/ 1572076 w 2979733"/>
                <a:gd name="connsiteY77" fmla="*/ 1085055 h 4059934"/>
                <a:gd name="connsiteX78" fmla="*/ 1661497 w 2979733"/>
                <a:gd name="connsiteY78" fmla="*/ 1001403 h 4059934"/>
                <a:gd name="connsiteX79" fmla="*/ 1742264 w 2979733"/>
                <a:gd name="connsiteY79" fmla="*/ 900444 h 4059934"/>
                <a:gd name="connsiteX80" fmla="*/ 1782648 w 2979733"/>
                <a:gd name="connsiteY80" fmla="*/ 862945 h 4059934"/>
                <a:gd name="connsiteX81" fmla="*/ 1883607 w 2979733"/>
                <a:gd name="connsiteY81" fmla="*/ 894675 h 4059934"/>
                <a:gd name="connsiteX82" fmla="*/ 2007642 w 2979733"/>
                <a:gd name="connsiteY82" fmla="*/ 961019 h 4059934"/>
                <a:gd name="connsiteX83" fmla="*/ 2163407 w 2979733"/>
                <a:gd name="connsiteY83" fmla="*/ 1036017 h 4059934"/>
                <a:gd name="connsiteX84" fmla="*/ 2183599 w 2979733"/>
                <a:gd name="connsiteY84" fmla="*/ 1050440 h 4059934"/>
                <a:gd name="connsiteX85" fmla="*/ 2284558 w 2979733"/>
                <a:gd name="connsiteY85" fmla="*/ 1136976 h 4059934"/>
                <a:gd name="connsiteX86" fmla="*/ 2437439 w 2979733"/>
                <a:gd name="connsiteY86" fmla="*/ 1252358 h 4059934"/>
                <a:gd name="connsiteX87" fmla="*/ 2535513 w 2979733"/>
                <a:gd name="connsiteY87" fmla="*/ 1330241 h 4059934"/>
                <a:gd name="connsiteX88" fmla="*/ 2581666 w 2979733"/>
                <a:gd name="connsiteY88" fmla="*/ 1396585 h 4059934"/>
                <a:gd name="connsiteX89" fmla="*/ 2637584 w 2979733"/>
                <a:gd name="connsiteY89" fmla="*/ 1888234 h 4059934"/>
                <a:gd name="connsiteX90" fmla="*/ 2537572 w 2979733"/>
                <a:gd name="connsiteY90" fmla="*/ 2483546 h 4059934"/>
                <a:gd name="connsiteX91" fmla="*/ 2232772 w 2979733"/>
                <a:gd name="connsiteY91" fmla="*/ 3078859 h 4059934"/>
                <a:gd name="connsiteX92" fmla="*/ 2194672 w 2979733"/>
                <a:gd name="connsiteY92" fmla="*/ 3207446 h 4059934"/>
                <a:gd name="connsiteX93" fmla="*/ 2123234 w 2979733"/>
                <a:gd name="connsiteY93" fmla="*/ 3326508 h 4059934"/>
                <a:gd name="connsiteX94" fmla="*/ 2108436 w 2979733"/>
                <a:gd name="connsiteY94" fmla="*/ 3627659 h 4059934"/>
                <a:gd name="connsiteX95" fmla="*/ 2223246 w 2979733"/>
                <a:gd name="connsiteY95" fmla="*/ 3931345 h 4059934"/>
                <a:gd name="connsiteX96" fmla="*/ 2328022 w 2979733"/>
                <a:gd name="connsiteY96" fmla="*/ 4059934 h 4059934"/>
                <a:gd name="connsiteX97" fmla="*/ 2170860 w 2979733"/>
                <a:gd name="connsiteY97" fmla="*/ 3597970 h 4059934"/>
                <a:gd name="connsiteX98" fmla="*/ 2223247 w 2979733"/>
                <a:gd name="connsiteY98" fmla="*/ 3283645 h 4059934"/>
                <a:gd name="connsiteX99" fmla="*/ 2304209 w 2979733"/>
                <a:gd name="connsiteY99" fmla="*/ 3059809 h 4059934"/>
                <a:gd name="connsiteX100" fmla="*/ 2585197 w 2979733"/>
                <a:gd name="connsiteY100" fmla="*/ 2593084 h 4059934"/>
                <a:gd name="connsiteX101" fmla="*/ 2661397 w 2979733"/>
                <a:gd name="connsiteY101" fmla="*/ 2054921 h 4059934"/>
                <a:gd name="connsiteX102" fmla="*/ 2713784 w 2979733"/>
                <a:gd name="connsiteY102" fmla="*/ 1769171 h 4059934"/>
                <a:gd name="connsiteX103" fmla="*/ 2671087 w 2979733"/>
                <a:gd name="connsiteY103" fmla="*/ 1537928 h 4059934"/>
                <a:gd name="connsiteX104" fmla="*/ 2653780 w 2979733"/>
                <a:gd name="connsiteY104" fmla="*/ 1448507 h 4059934"/>
                <a:gd name="connsiteX105" fmla="*/ 2665318 w 2979733"/>
                <a:gd name="connsiteY105" fmla="*/ 1370624 h 4059934"/>
                <a:gd name="connsiteX106" fmla="*/ 2823968 w 2979733"/>
                <a:gd name="connsiteY106" fmla="*/ 1385047 h 4059934"/>
                <a:gd name="connsiteX107" fmla="*/ 2927811 w 2979733"/>
                <a:gd name="connsiteY107" fmla="*/ 1425431 h 4059934"/>
                <a:gd name="connsiteX108" fmla="*/ 2979733 w 2979733"/>
                <a:gd name="connsiteY108" fmla="*/ 1442738 h 4059934"/>
                <a:gd name="connsiteX109" fmla="*/ 2973964 w 2979733"/>
                <a:gd name="connsiteY109" fmla="*/ 1292742 h 4059934"/>
                <a:gd name="connsiteX110" fmla="*/ 2959541 w 2979733"/>
                <a:gd name="connsiteY110" fmla="*/ 1197552 h 4059934"/>
                <a:gd name="connsiteX111" fmla="*/ 2763392 w 2979733"/>
                <a:gd name="connsiteY111" fmla="*/ 1160053 h 4059934"/>
                <a:gd name="connsiteX112" fmla="*/ 2607627 w 2979733"/>
                <a:gd name="connsiteY112" fmla="*/ 1099477 h 4059934"/>
                <a:gd name="connsiteX113" fmla="*/ 2472053 w 2979733"/>
                <a:gd name="connsiteY113" fmla="*/ 1010057 h 4059934"/>
                <a:gd name="connsiteX114" fmla="*/ 2350903 w 2979733"/>
                <a:gd name="connsiteY114" fmla="*/ 920636 h 4059934"/>
                <a:gd name="connsiteX115" fmla="*/ 2192253 w 2979733"/>
                <a:gd name="connsiteY115" fmla="*/ 834099 h 4059934"/>
                <a:gd name="connsiteX116" fmla="*/ 2053795 w 2979733"/>
                <a:gd name="connsiteY116" fmla="*/ 756217 h 4059934"/>
                <a:gd name="connsiteX117" fmla="*/ 1981681 w 2979733"/>
                <a:gd name="connsiteY117" fmla="*/ 669681 h 4059934"/>
                <a:gd name="connsiteX118" fmla="*/ 1892260 w 2979733"/>
                <a:gd name="connsiteY118" fmla="*/ 539876 h 4059934"/>
                <a:gd name="connsiteX119" fmla="*/ 1851877 w 2979733"/>
                <a:gd name="connsiteY119" fmla="*/ 366804 h 4059934"/>
                <a:gd name="connsiteX120" fmla="*/ 1814378 w 2979733"/>
                <a:gd name="connsiteY120" fmla="*/ 205269 h 4059934"/>
                <a:gd name="connsiteX121" fmla="*/ 1776879 w 2979733"/>
                <a:gd name="connsiteY121" fmla="*/ 101426 h 4059934"/>
                <a:gd name="connsiteX122" fmla="*/ 1727240 w 2979733"/>
                <a:gd name="connsiteY122" fmla="*/ 0 h 4059934"/>
                <a:gd name="connsiteX123" fmla="*/ 533641 w 2979733"/>
                <a:gd name="connsiteY123" fmla="*/ 972557 h 4059934"/>
                <a:gd name="connsiteX0" fmla="*/ 533641 w 2979733"/>
                <a:gd name="connsiteY0" fmla="*/ 972557 h 4059934"/>
                <a:gd name="connsiteX1" fmla="*/ 452874 w 2979733"/>
                <a:gd name="connsiteY1" fmla="*/ 966788 h 4059934"/>
                <a:gd name="connsiteX2" fmla="*/ 380760 w 2979733"/>
                <a:gd name="connsiteY2" fmla="*/ 958135 h 4059934"/>
                <a:gd name="connsiteX3" fmla="*/ 308646 w 2979733"/>
                <a:gd name="connsiteY3" fmla="*/ 929289 h 4059934"/>
                <a:gd name="connsiteX4" fmla="*/ 256725 w 2979733"/>
                <a:gd name="connsiteY4" fmla="*/ 903328 h 4059934"/>
                <a:gd name="connsiteX5" fmla="*/ 204803 w 2979733"/>
                <a:gd name="connsiteY5" fmla="*/ 886021 h 4059934"/>
                <a:gd name="connsiteX6" fmla="*/ 152881 w 2979733"/>
                <a:gd name="connsiteY6" fmla="*/ 857176 h 4059934"/>
                <a:gd name="connsiteX7" fmla="*/ 89421 w 2979733"/>
                <a:gd name="connsiteY7" fmla="*/ 854291 h 4059934"/>
                <a:gd name="connsiteX8" fmla="*/ 54807 w 2979733"/>
                <a:gd name="connsiteY8" fmla="*/ 871598 h 4059934"/>
                <a:gd name="connsiteX9" fmla="*/ 115382 w 2979733"/>
                <a:gd name="connsiteY9" fmla="*/ 920636 h 4059934"/>
                <a:gd name="connsiteX10" fmla="*/ 190380 w 2979733"/>
                <a:gd name="connsiteY10" fmla="*/ 958135 h 4059934"/>
                <a:gd name="connsiteX11" fmla="*/ 294224 w 2979733"/>
                <a:gd name="connsiteY11" fmla="*/ 989865 h 4059934"/>
                <a:gd name="connsiteX12" fmla="*/ 392298 w 2979733"/>
                <a:gd name="connsiteY12" fmla="*/ 1012941 h 4059934"/>
                <a:gd name="connsiteX13" fmla="*/ 470181 w 2979733"/>
                <a:gd name="connsiteY13" fmla="*/ 1027364 h 4059934"/>
                <a:gd name="connsiteX14" fmla="*/ 550948 w 2979733"/>
                <a:gd name="connsiteY14" fmla="*/ 1036017 h 4059934"/>
                <a:gd name="connsiteX15" fmla="*/ 614408 w 2979733"/>
                <a:gd name="connsiteY15" fmla="*/ 1044671 h 4059934"/>
                <a:gd name="connsiteX16" fmla="*/ 695175 w 2979733"/>
                <a:gd name="connsiteY16" fmla="*/ 1064863 h 4059934"/>
                <a:gd name="connsiteX17" fmla="*/ 761520 w 2979733"/>
                <a:gd name="connsiteY17" fmla="*/ 1082170 h 4059934"/>
                <a:gd name="connsiteX18" fmla="*/ 845171 w 2979733"/>
                <a:gd name="connsiteY18" fmla="*/ 1099477 h 4059934"/>
                <a:gd name="connsiteX19" fmla="*/ 882670 w 2979733"/>
                <a:gd name="connsiteY19" fmla="*/ 1116785 h 4059934"/>
                <a:gd name="connsiteX20" fmla="*/ 874017 w 2979733"/>
                <a:gd name="connsiteY20" fmla="*/ 1139861 h 4059934"/>
                <a:gd name="connsiteX21" fmla="*/ 819210 w 2979733"/>
                <a:gd name="connsiteY21" fmla="*/ 1194667 h 4059934"/>
                <a:gd name="connsiteX22" fmla="*/ 775942 w 2979733"/>
                <a:gd name="connsiteY22" fmla="*/ 1255243 h 4059934"/>
                <a:gd name="connsiteX23" fmla="*/ 752866 w 2979733"/>
                <a:gd name="connsiteY23" fmla="*/ 1301395 h 4059934"/>
                <a:gd name="connsiteX24" fmla="*/ 735559 w 2979733"/>
                <a:gd name="connsiteY24" fmla="*/ 1356202 h 4059934"/>
                <a:gd name="connsiteX25" fmla="*/ 700944 w 2979733"/>
                <a:gd name="connsiteY25" fmla="*/ 1413893 h 4059934"/>
                <a:gd name="connsiteX26" fmla="*/ 623062 w 2979733"/>
                <a:gd name="connsiteY26" fmla="*/ 1457161 h 4059934"/>
                <a:gd name="connsiteX27" fmla="*/ 562486 w 2979733"/>
                <a:gd name="connsiteY27" fmla="*/ 1488891 h 4059934"/>
                <a:gd name="connsiteX28" fmla="*/ 490373 w 2979733"/>
                <a:gd name="connsiteY28" fmla="*/ 1520621 h 4059934"/>
                <a:gd name="connsiteX29" fmla="*/ 409605 w 2979733"/>
                <a:gd name="connsiteY29" fmla="*/ 1523505 h 4059934"/>
                <a:gd name="connsiteX30" fmla="*/ 320185 w 2979733"/>
                <a:gd name="connsiteY30" fmla="*/ 1511967 h 4059934"/>
                <a:gd name="connsiteX31" fmla="*/ 216341 w 2979733"/>
                <a:gd name="connsiteY31" fmla="*/ 1477352 h 4059934"/>
                <a:gd name="connsiteX32" fmla="*/ 152881 w 2979733"/>
                <a:gd name="connsiteY32" fmla="*/ 1419662 h 4059934"/>
                <a:gd name="connsiteX33" fmla="*/ 112497 w 2979733"/>
                <a:gd name="connsiteY33" fmla="*/ 1402354 h 4059934"/>
                <a:gd name="connsiteX34" fmla="*/ 37499 w 2979733"/>
                <a:gd name="connsiteY34" fmla="*/ 1399470 h 4059934"/>
                <a:gd name="connsiteX35" fmla="*/ 2885 w 2979733"/>
                <a:gd name="connsiteY35" fmla="*/ 1399470 h 4059934"/>
                <a:gd name="connsiteX36" fmla="*/ 0 w 2979733"/>
                <a:gd name="connsiteY36" fmla="*/ 1442738 h 4059934"/>
                <a:gd name="connsiteX37" fmla="*/ 106728 w 2979733"/>
                <a:gd name="connsiteY37" fmla="*/ 1506198 h 4059934"/>
                <a:gd name="connsiteX38" fmla="*/ 224995 w 2979733"/>
                <a:gd name="connsiteY38" fmla="*/ 1543697 h 4059934"/>
                <a:gd name="connsiteX39" fmla="*/ 297108 w 2979733"/>
                <a:gd name="connsiteY39" fmla="*/ 1572542 h 4059934"/>
                <a:gd name="connsiteX40" fmla="*/ 325954 w 2979733"/>
                <a:gd name="connsiteY40" fmla="*/ 1572542 h 4059934"/>
                <a:gd name="connsiteX41" fmla="*/ 441335 w 2979733"/>
                <a:gd name="connsiteY41" fmla="*/ 1575427 h 4059934"/>
                <a:gd name="connsiteX42" fmla="*/ 478834 w 2979733"/>
                <a:gd name="connsiteY42" fmla="*/ 1575427 h 4059934"/>
                <a:gd name="connsiteX43" fmla="*/ 602870 w 2979733"/>
                <a:gd name="connsiteY43" fmla="*/ 1563889 h 4059934"/>
                <a:gd name="connsiteX44" fmla="*/ 625946 w 2979733"/>
                <a:gd name="connsiteY44" fmla="*/ 1546581 h 4059934"/>
                <a:gd name="connsiteX45" fmla="*/ 666330 w 2979733"/>
                <a:gd name="connsiteY45" fmla="*/ 1520621 h 4059934"/>
                <a:gd name="connsiteX46" fmla="*/ 686521 w 2979733"/>
                <a:gd name="connsiteY46" fmla="*/ 1503313 h 4059934"/>
                <a:gd name="connsiteX47" fmla="*/ 695175 w 2979733"/>
                <a:gd name="connsiteY47" fmla="*/ 1497544 h 4059934"/>
                <a:gd name="connsiteX48" fmla="*/ 721136 w 2979733"/>
                <a:gd name="connsiteY48" fmla="*/ 1468699 h 4059934"/>
                <a:gd name="connsiteX49" fmla="*/ 804788 w 2979733"/>
                <a:gd name="connsiteY49" fmla="*/ 1364855 h 4059934"/>
                <a:gd name="connsiteX50" fmla="*/ 848056 w 2979733"/>
                <a:gd name="connsiteY50" fmla="*/ 1255243 h 4059934"/>
                <a:gd name="connsiteX51" fmla="*/ 891324 w 2979733"/>
                <a:gd name="connsiteY51" fmla="*/ 1214859 h 4059934"/>
                <a:gd name="connsiteX52" fmla="*/ 925938 w 2979733"/>
                <a:gd name="connsiteY52" fmla="*/ 1191783 h 4059934"/>
                <a:gd name="connsiteX53" fmla="*/ 972091 w 2979733"/>
                <a:gd name="connsiteY53" fmla="*/ 1160053 h 4059934"/>
                <a:gd name="connsiteX54" fmla="*/ 1075935 w 2979733"/>
                <a:gd name="connsiteY54" fmla="*/ 1148515 h 4059934"/>
                <a:gd name="connsiteX55" fmla="*/ 1191316 w 2979733"/>
                <a:gd name="connsiteY55" fmla="*/ 1139861 h 4059934"/>
                <a:gd name="connsiteX56" fmla="*/ 1312467 w 2979733"/>
                <a:gd name="connsiteY56" fmla="*/ 1119669 h 4059934"/>
                <a:gd name="connsiteX57" fmla="*/ 1384581 w 2979733"/>
                <a:gd name="connsiteY57" fmla="*/ 1076401 h 4059934"/>
                <a:gd name="connsiteX58" fmla="*/ 1485540 w 2979733"/>
                <a:gd name="connsiteY58" fmla="*/ 1015826 h 4059934"/>
                <a:gd name="connsiteX59" fmla="*/ 1566307 w 2979733"/>
                <a:gd name="connsiteY59" fmla="*/ 958135 h 4059934"/>
                <a:gd name="connsiteX60" fmla="*/ 1603806 w 2979733"/>
                <a:gd name="connsiteY60" fmla="*/ 935058 h 4059934"/>
                <a:gd name="connsiteX61" fmla="*/ 1621113 w 2979733"/>
                <a:gd name="connsiteY61" fmla="*/ 963904 h 4059934"/>
                <a:gd name="connsiteX62" fmla="*/ 1540346 w 2979733"/>
                <a:gd name="connsiteY62" fmla="*/ 1012941 h 4059934"/>
                <a:gd name="connsiteX63" fmla="*/ 1456694 w 2979733"/>
                <a:gd name="connsiteY63" fmla="*/ 1148515 h 4059934"/>
                <a:gd name="connsiteX64" fmla="*/ 1401888 w 2979733"/>
                <a:gd name="connsiteY64" fmla="*/ 1261012 h 4059934"/>
                <a:gd name="connsiteX65" fmla="*/ 1355735 w 2979733"/>
                <a:gd name="connsiteY65" fmla="*/ 1405239 h 4059934"/>
                <a:gd name="connsiteX66" fmla="*/ 1375927 w 2979733"/>
                <a:gd name="connsiteY66" fmla="*/ 1509082 h 4059934"/>
                <a:gd name="connsiteX67" fmla="*/ 1294559 w 2979733"/>
                <a:gd name="connsiteY67" fmla="*/ 2426398 h 4059934"/>
                <a:gd name="connsiteX68" fmla="*/ 970709 w 2979733"/>
                <a:gd name="connsiteY68" fmla="*/ 2916935 h 4059934"/>
                <a:gd name="connsiteX69" fmla="*/ 637334 w 2979733"/>
                <a:gd name="connsiteY69" fmla="*/ 3040760 h 4059934"/>
                <a:gd name="connsiteX70" fmla="*/ 156322 w 2979733"/>
                <a:gd name="connsiteY70" fmla="*/ 3107435 h 4059934"/>
                <a:gd name="connsiteX71" fmla="*/ 537322 w 2979733"/>
                <a:gd name="connsiteY71" fmla="*/ 3112197 h 4059934"/>
                <a:gd name="connsiteX72" fmla="*/ 946897 w 2979733"/>
                <a:gd name="connsiteY72" fmla="*/ 2997897 h 4059934"/>
                <a:gd name="connsiteX73" fmla="*/ 1391626 w 2979733"/>
                <a:gd name="connsiteY73" fmla="*/ 2435021 h 4059934"/>
                <a:gd name="connsiteX74" fmla="*/ 1427849 w 2979733"/>
                <a:gd name="connsiteY74" fmla="*/ 1408123 h 4059934"/>
                <a:gd name="connsiteX75" fmla="*/ 1474002 w 2979733"/>
                <a:gd name="connsiteY75" fmla="*/ 1263896 h 4059934"/>
                <a:gd name="connsiteX76" fmla="*/ 1505732 w 2979733"/>
                <a:gd name="connsiteY76" fmla="*/ 1191783 h 4059934"/>
                <a:gd name="connsiteX77" fmla="*/ 1572076 w 2979733"/>
                <a:gd name="connsiteY77" fmla="*/ 1085055 h 4059934"/>
                <a:gd name="connsiteX78" fmla="*/ 1661497 w 2979733"/>
                <a:gd name="connsiteY78" fmla="*/ 1001403 h 4059934"/>
                <a:gd name="connsiteX79" fmla="*/ 1742264 w 2979733"/>
                <a:gd name="connsiteY79" fmla="*/ 900444 h 4059934"/>
                <a:gd name="connsiteX80" fmla="*/ 1782648 w 2979733"/>
                <a:gd name="connsiteY80" fmla="*/ 862945 h 4059934"/>
                <a:gd name="connsiteX81" fmla="*/ 1883607 w 2979733"/>
                <a:gd name="connsiteY81" fmla="*/ 894675 h 4059934"/>
                <a:gd name="connsiteX82" fmla="*/ 2007642 w 2979733"/>
                <a:gd name="connsiteY82" fmla="*/ 961019 h 4059934"/>
                <a:gd name="connsiteX83" fmla="*/ 2163407 w 2979733"/>
                <a:gd name="connsiteY83" fmla="*/ 1036017 h 4059934"/>
                <a:gd name="connsiteX84" fmla="*/ 2183599 w 2979733"/>
                <a:gd name="connsiteY84" fmla="*/ 1050440 h 4059934"/>
                <a:gd name="connsiteX85" fmla="*/ 2284558 w 2979733"/>
                <a:gd name="connsiteY85" fmla="*/ 1136976 h 4059934"/>
                <a:gd name="connsiteX86" fmla="*/ 2437439 w 2979733"/>
                <a:gd name="connsiteY86" fmla="*/ 1252358 h 4059934"/>
                <a:gd name="connsiteX87" fmla="*/ 2535513 w 2979733"/>
                <a:gd name="connsiteY87" fmla="*/ 1330241 h 4059934"/>
                <a:gd name="connsiteX88" fmla="*/ 2581666 w 2979733"/>
                <a:gd name="connsiteY88" fmla="*/ 1396585 h 4059934"/>
                <a:gd name="connsiteX89" fmla="*/ 2637584 w 2979733"/>
                <a:gd name="connsiteY89" fmla="*/ 1888234 h 4059934"/>
                <a:gd name="connsiteX90" fmla="*/ 2537572 w 2979733"/>
                <a:gd name="connsiteY90" fmla="*/ 2483546 h 4059934"/>
                <a:gd name="connsiteX91" fmla="*/ 2232772 w 2979733"/>
                <a:gd name="connsiteY91" fmla="*/ 3078859 h 4059934"/>
                <a:gd name="connsiteX92" fmla="*/ 2194672 w 2979733"/>
                <a:gd name="connsiteY92" fmla="*/ 3207446 h 4059934"/>
                <a:gd name="connsiteX93" fmla="*/ 2123234 w 2979733"/>
                <a:gd name="connsiteY93" fmla="*/ 3326508 h 4059934"/>
                <a:gd name="connsiteX94" fmla="*/ 2108436 w 2979733"/>
                <a:gd name="connsiteY94" fmla="*/ 3627659 h 4059934"/>
                <a:gd name="connsiteX95" fmla="*/ 2223246 w 2979733"/>
                <a:gd name="connsiteY95" fmla="*/ 3931345 h 4059934"/>
                <a:gd name="connsiteX96" fmla="*/ 2328022 w 2979733"/>
                <a:gd name="connsiteY96" fmla="*/ 4059934 h 4059934"/>
                <a:gd name="connsiteX97" fmla="*/ 2170860 w 2979733"/>
                <a:gd name="connsiteY97" fmla="*/ 3597970 h 4059934"/>
                <a:gd name="connsiteX98" fmla="*/ 2223247 w 2979733"/>
                <a:gd name="connsiteY98" fmla="*/ 3283645 h 4059934"/>
                <a:gd name="connsiteX99" fmla="*/ 2304209 w 2979733"/>
                <a:gd name="connsiteY99" fmla="*/ 3059809 h 4059934"/>
                <a:gd name="connsiteX100" fmla="*/ 2585197 w 2979733"/>
                <a:gd name="connsiteY100" fmla="*/ 2593084 h 4059934"/>
                <a:gd name="connsiteX101" fmla="*/ 2661397 w 2979733"/>
                <a:gd name="connsiteY101" fmla="*/ 2054921 h 4059934"/>
                <a:gd name="connsiteX102" fmla="*/ 2713784 w 2979733"/>
                <a:gd name="connsiteY102" fmla="*/ 1769171 h 4059934"/>
                <a:gd name="connsiteX103" fmla="*/ 2671087 w 2979733"/>
                <a:gd name="connsiteY103" fmla="*/ 1537928 h 4059934"/>
                <a:gd name="connsiteX104" fmla="*/ 2653780 w 2979733"/>
                <a:gd name="connsiteY104" fmla="*/ 1448507 h 4059934"/>
                <a:gd name="connsiteX105" fmla="*/ 2665318 w 2979733"/>
                <a:gd name="connsiteY105" fmla="*/ 1370624 h 4059934"/>
                <a:gd name="connsiteX106" fmla="*/ 2823968 w 2979733"/>
                <a:gd name="connsiteY106" fmla="*/ 1385047 h 4059934"/>
                <a:gd name="connsiteX107" fmla="*/ 2927811 w 2979733"/>
                <a:gd name="connsiteY107" fmla="*/ 1425431 h 4059934"/>
                <a:gd name="connsiteX108" fmla="*/ 2979733 w 2979733"/>
                <a:gd name="connsiteY108" fmla="*/ 1442738 h 4059934"/>
                <a:gd name="connsiteX109" fmla="*/ 2973964 w 2979733"/>
                <a:gd name="connsiteY109" fmla="*/ 1292742 h 4059934"/>
                <a:gd name="connsiteX110" fmla="*/ 2959541 w 2979733"/>
                <a:gd name="connsiteY110" fmla="*/ 1197552 h 4059934"/>
                <a:gd name="connsiteX111" fmla="*/ 2763392 w 2979733"/>
                <a:gd name="connsiteY111" fmla="*/ 1160053 h 4059934"/>
                <a:gd name="connsiteX112" fmla="*/ 2607627 w 2979733"/>
                <a:gd name="connsiteY112" fmla="*/ 1099477 h 4059934"/>
                <a:gd name="connsiteX113" fmla="*/ 2472053 w 2979733"/>
                <a:gd name="connsiteY113" fmla="*/ 1010057 h 4059934"/>
                <a:gd name="connsiteX114" fmla="*/ 2350903 w 2979733"/>
                <a:gd name="connsiteY114" fmla="*/ 920636 h 4059934"/>
                <a:gd name="connsiteX115" fmla="*/ 2192253 w 2979733"/>
                <a:gd name="connsiteY115" fmla="*/ 834099 h 4059934"/>
                <a:gd name="connsiteX116" fmla="*/ 2053795 w 2979733"/>
                <a:gd name="connsiteY116" fmla="*/ 756217 h 4059934"/>
                <a:gd name="connsiteX117" fmla="*/ 1981681 w 2979733"/>
                <a:gd name="connsiteY117" fmla="*/ 669681 h 4059934"/>
                <a:gd name="connsiteX118" fmla="*/ 1892260 w 2979733"/>
                <a:gd name="connsiteY118" fmla="*/ 539876 h 4059934"/>
                <a:gd name="connsiteX119" fmla="*/ 1851877 w 2979733"/>
                <a:gd name="connsiteY119" fmla="*/ 366804 h 4059934"/>
                <a:gd name="connsiteX120" fmla="*/ 1814378 w 2979733"/>
                <a:gd name="connsiteY120" fmla="*/ 205269 h 4059934"/>
                <a:gd name="connsiteX121" fmla="*/ 1776879 w 2979733"/>
                <a:gd name="connsiteY121" fmla="*/ 101426 h 4059934"/>
                <a:gd name="connsiteX122" fmla="*/ 1727240 w 2979733"/>
                <a:gd name="connsiteY122" fmla="*/ 0 h 4059934"/>
                <a:gd name="connsiteX123" fmla="*/ 1065959 w 2979733"/>
                <a:gd name="connsiteY123" fmla="*/ 535683 h 4059934"/>
                <a:gd name="connsiteX124" fmla="*/ 533641 w 2979733"/>
                <a:gd name="connsiteY124" fmla="*/ 972557 h 4059934"/>
                <a:gd name="connsiteX0" fmla="*/ 533641 w 2979733"/>
                <a:gd name="connsiteY0" fmla="*/ 972557 h 4059934"/>
                <a:gd name="connsiteX1" fmla="*/ 452874 w 2979733"/>
                <a:gd name="connsiteY1" fmla="*/ 966788 h 4059934"/>
                <a:gd name="connsiteX2" fmla="*/ 380760 w 2979733"/>
                <a:gd name="connsiteY2" fmla="*/ 958135 h 4059934"/>
                <a:gd name="connsiteX3" fmla="*/ 308646 w 2979733"/>
                <a:gd name="connsiteY3" fmla="*/ 929289 h 4059934"/>
                <a:gd name="connsiteX4" fmla="*/ 256725 w 2979733"/>
                <a:gd name="connsiteY4" fmla="*/ 903328 h 4059934"/>
                <a:gd name="connsiteX5" fmla="*/ 204803 w 2979733"/>
                <a:gd name="connsiteY5" fmla="*/ 886021 h 4059934"/>
                <a:gd name="connsiteX6" fmla="*/ 152881 w 2979733"/>
                <a:gd name="connsiteY6" fmla="*/ 857176 h 4059934"/>
                <a:gd name="connsiteX7" fmla="*/ 89421 w 2979733"/>
                <a:gd name="connsiteY7" fmla="*/ 854291 h 4059934"/>
                <a:gd name="connsiteX8" fmla="*/ 54807 w 2979733"/>
                <a:gd name="connsiteY8" fmla="*/ 871598 h 4059934"/>
                <a:gd name="connsiteX9" fmla="*/ 115382 w 2979733"/>
                <a:gd name="connsiteY9" fmla="*/ 920636 h 4059934"/>
                <a:gd name="connsiteX10" fmla="*/ 190380 w 2979733"/>
                <a:gd name="connsiteY10" fmla="*/ 958135 h 4059934"/>
                <a:gd name="connsiteX11" fmla="*/ 294224 w 2979733"/>
                <a:gd name="connsiteY11" fmla="*/ 989865 h 4059934"/>
                <a:gd name="connsiteX12" fmla="*/ 392298 w 2979733"/>
                <a:gd name="connsiteY12" fmla="*/ 1012941 h 4059934"/>
                <a:gd name="connsiteX13" fmla="*/ 470181 w 2979733"/>
                <a:gd name="connsiteY13" fmla="*/ 1027364 h 4059934"/>
                <a:gd name="connsiteX14" fmla="*/ 550948 w 2979733"/>
                <a:gd name="connsiteY14" fmla="*/ 1036017 h 4059934"/>
                <a:gd name="connsiteX15" fmla="*/ 614408 w 2979733"/>
                <a:gd name="connsiteY15" fmla="*/ 1044671 h 4059934"/>
                <a:gd name="connsiteX16" fmla="*/ 695175 w 2979733"/>
                <a:gd name="connsiteY16" fmla="*/ 1064863 h 4059934"/>
                <a:gd name="connsiteX17" fmla="*/ 761520 w 2979733"/>
                <a:gd name="connsiteY17" fmla="*/ 1082170 h 4059934"/>
                <a:gd name="connsiteX18" fmla="*/ 845171 w 2979733"/>
                <a:gd name="connsiteY18" fmla="*/ 1099477 h 4059934"/>
                <a:gd name="connsiteX19" fmla="*/ 882670 w 2979733"/>
                <a:gd name="connsiteY19" fmla="*/ 1116785 h 4059934"/>
                <a:gd name="connsiteX20" fmla="*/ 874017 w 2979733"/>
                <a:gd name="connsiteY20" fmla="*/ 1139861 h 4059934"/>
                <a:gd name="connsiteX21" fmla="*/ 819210 w 2979733"/>
                <a:gd name="connsiteY21" fmla="*/ 1194667 h 4059934"/>
                <a:gd name="connsiteX22" fmla="*/ 775942 w 2979733"/>
                <a:gd name="connsiteY22" fmla="*/ 1255243 h 4059934"/>
                <a:gd name="connsiteX23" fmla="*/ 752866 w 2979733"/>
                <a:gd name="connsiteY23" fmla="*/ 1301395 h 4059934"/>
                <a:gd name="connsiteX24" fmla="*/ 735559 w 2979733"/>
                <a:gd name="connsiteY24" fmla="*/ 1356202 h 4059934"/>
                <a:gd name="connsiteX25" fmla="*/ 700944 w 2979733"/>
                <a:gd name="connsiteY25" fmla="*/ 1413893 h 4059934"/>
                <a:gd name="connsiteX26" fmla="*/ 623062 w 2979733"/>
                <a:gd name="connsiteY26" fmla="*/ 1457161 h 4059934"/>
                <a:gd name="connsiteX27" fmla="*/ 562486 w 2979733"/>
                <a:gd name="connsiteY27" fmla="*/ 1488891 h 4059934"/>
                <a:gd name="connsiteX28" fmla="*/ 490373 w 2979733"/>
                <a:gd name="connsiteY28" fmla="*/ 1520621 h 4059934"/>
                <a:gd name="connsiteX29" fmla="*/ 409605 w 2979733"/>
                <a:gd name="connsiteY29" fmla="*/ 1523505 h 4059934"/>
                <a:gd name="connsiteX30" fmla="*/ 320185 w 2979733"/>
                <a:gd name="connsiteY30" fmla="*/ 1511967 h 4059934"/>
                <a:gd name="connsiteX31" fmla="*/ 216341 w 2979733"/>
                <a:gd name="connsiteY31" fmla="*/ 1477352 h 4059934"/>
                <a:gd name="connsiteX32" fmla="*/ 152881 w 2979733"/>
                <a:gd name="connsiteY32" fmla="*/ 1419662 h 4059934"/>
                <a:gd name="connsiteX33" fmla="*/ 112497 w 2979733"/>
                <a:gd name="connsiteY33" fmla="*/ 1402354 h 4059934"/>
                <a:gd name="connsiteX34" fmla="*/ 37499 w 2979733"/>
                <a:gd name="connsiteY34" fmla="*/ 1399470 h 4059934"/>
                <a:gd name="connsiteX35" fmla="*/ 2885 w 2979733"/>
                <a:gd name="connsiteY35" fmla="*/ 1399470 h 4059934"/>
                <a:gd name="connsiteX36" fmla="*/ 0 w 2979733"/>
                <a:gd name="connsiteY36" fmla="*/ 1442738 h 4059934"/>
                <a:gd name="connsiteX37" fmla="*/ 106728 w 2979733"/>
                <a:gd name="connsiteY37" fmla="*/ 1506198 h 4059934"/>
                <a:gd name="connsiteX38" fmla="*/ 224995 w 2979733"/>
                <a:gd name="connsiteY38" fmla="*/ 1543697 h 4059934"/>
                <a:gd name="connsiteX39" fmla="*/ 297108 w 2979733"/>
                <a:gd name="connsiteY39" fmla="*/ 1572542 h 4059934"/>
                <a:gd name="connsiteX40" fmla="*/ 325954 w 2979733"/>
                <a:gd name="connsiteY40" fmla="*/ 1572542 h 4059934"/>
                <a:gd name="connsiteX41" fmla="*/ 441335 w 2979733"/>
                <a:gd name="connsiteY41" fmla="*/ 1575427 h 4059934"/>
                <a:gd name="connsiteX42" fmla="*/ 478834 w 2979733"/>
                <a:gd name="connsiteY42" fmla="*/ 1575427 h 4059934"/>
                <a:gd name="connsiteX43" fmla="*/ 602870 w 2979733"/>
                <a:gd name="connsiteY43" fmla="*/ 1563889 h 4059934"/>
                <a:gd name="connsiteX44" fmla="*/ 625946 w 2979733"/>
                <a:gd name="connsiteY44" fmla="*/ 1546581 h 4059934"/>
                <a:gd name="connsiteX45" fmla="*/ 666330 w 2979733"/>
                <a:gd name="connsiteY45" fmla="*/ 1520621 h 4059934"/>
                <a:gd name="connsiteX46" fmla="*/ 686521 w 2979733"/>
                <a:gd name="connsiteY46" fmla="*/ 1503313 h 4059934"/>
                <a:gd name="connsiteX47" fmla="*/ 695175 w 2979733"/>
                <a:gd name="connsiteY47" fmla="*/ 1497544 h 4059934"/>
                <a:gd name="connsiteX48" fmla="*/ 721136 w 2979733"/>
                <a:gd name="connsiteY48" fmla="*/ 1468699 h 4059934"/>
                <a:gd name="connsiteX49" fmla="*/ 804788 w 2979733"/>
                <a:gd name="connsiteY49" fmla="*/ 1364855 h 4059934"/>
                <a:gd name="connsiteX50" fmla="*/ 848056 w 2979733"/>
                <a:gd name="connsiteY50" fmla="*/ 1255243 h 4059934"/>
                <a:gd name="connsiteX51" fmla="*/ 891324 w 2979733"/>
                <a:gd name="connsiteY51" fmla="*/ 1214859 h 4059934"/>
                <a:gd name="connsiteX52" fmla="*/ 925938 w 2979733"/>
                <a:gd name="connsiteY52" fmla="*/ 1191783 h 4059934"/>
                <a:gd name="connsiteX53" fmla="*/ 972091 w 2979733"/>
                <a:gd name="connsiteY53" fmla="*/ 1160053 h 4059934"/>
                <a:gd name="connsiteX54" fmla="*/ 1075935 w 2979733"/>
                <a:gd name="connsiteY54" fmla="*/ 1148515 h 4059934"/>
                <a:gd name="connsiteX55" fmla="*/ 1191316 w 2979733"/>
                <a:gd name="connsiteY55" fmla="*/ 1139861 h 4059934"/>
                <a:gd name="connsiteX56" fmla="*/ 1312467 w 2979733"/>
                <a:gd name="connsiteY56" fmla="*/ 1119669 h 4059934"/>
                <a:gd name="connsiteX57" fmla="*/ 1384581 w 2979733"/>
                <a:gd name="connsiteY57" fmla="*/ 1076401 h 4059934"/>
                <a:gd name="connsiteX58" fmla="*/ 1485540 w 2979733"/>
                <a:gd name="connsiteY58" fmla="*/ 1015826 h 4059934"/>
                <a:gd name="connsiteX59" fmla="*/ 1566307 w 2979733"/>
                <a:gd name="connsiteY59" fmla="*/ 958135 h 4059934"/>
                <a:gd name="connsiteX60" fmla="*/ 1603806 w 2979733"/>
                <a:gd name="connsiteY60" fmla="*/ 935058 h 4059934"/>
                <a:gd name="connsiteX61" fmla="*/ 1621113 w 2979733"/>
                <a:gd name="connsiteY61" fmla="*/ 963904 h 4059934"/>
                <a:gd name="connsiteX62" fmla="*/ 1540346 w 2979733"/>
                <a:gd name="connsiteY62" fmla="*/ 1012941 h 4059934"/>
                <a:gd name="connsiteX63" fmla="*/ 1456694 w 2979733"/>
                <a:gd name="connsiteY63" fmla="*/ 1148515 h 4059934"/>
                <a:gd name="connsiteX64" fmla="*/ 1401888 w 2979733"/>
                <a:gd name="connsiteY64" fmla="*/ 1261012 h 4059934"/>
                <a:gd name="connsiteX65" fmla="*/ 1355735 w 2979733"/>
                <a:gd name="connsiteY65" fmla="*/ 1405239 h 4059934"/>
                <a:gd name="connsiteX66" fmla="*/ 1375927 w 2979733"/>
                <a:gd name="connsiteY66" fmla="*/ 1509082 h 4059934"/>
                <a:gd name="connsiteX67" fmla="*/ 1294559 w 2979733"/>
                <a:gd name="connsiteY67" fmla="*/ 2426398 h 4059934"/>
                <a:gd name="connsiteX68" fmla="*/ 970709 w 2979733"/>
                <a:gd name="connsiteY68" fmla="*/ 2916935 h 4059934"/>
                <a:gd name="connsiteX69" fmla="*/ 637334 w 2979733"/>
                <a:gd name="connsiteY69" fmla="*/ 3040760 h 4059934"/>
                <a:gd name="connsiteX70" fmla="*/ 156322 w 2979733"/>
                <a:gd name="connsiteY70" fmla="*/ 3107435 h 4059934"/>
                <a:gd name="connsiteX71" fmla="*/ 537322 w 2979733"/>
                <a:gd name="connsiteY71" fmla="*/ 3112197 h 4059934"/>
                <a:gd name="connsiteX72" fmla="*/ 946897 w 2979733"/>
                <a:gd name="connsiteY72" fmla="*/ 2997897 h 4059934"/>
                <a:gd name="connsiteX73" fmla="*/ 1391626 w 2979733"/>
                <a:gd name="connsiteY73" fmla="*/ 2435021 h 4059934"/>
                <a:gd name="connsiteX74" fmla="*/ 1427849 w 2979733"/>
                <a:gd name="connsiteY74" fmla="*/ 1408123 h 4059934"/>
                <a:gd name="connsiteX75" fmla="*/ 1474002 w 2979733"/>
                <a:gd name="connsiteY75" fmla="*/ 1263896 h 4059934"/>
                <a:gd name="connsiteX76" fmla="*/ 1505732 w 2979733"/>
                <a:gd name="connsiteY76" fmla="*/ 1191783 h 4059934"/>
                <a:gd name="connsiteX77" fmla="*/ 1572076 w 2979733"/>
                <a:gd name="connsiteY77" fmla="*/ 1085055 h 4059934"/>
                <a:gd name="connsiteX78" fmla="*/ 1661497 w 2979733"/>
                <a:gd name="connsiteY78" fmla="*/ 1001403 h 4059934"/>
                <a:gd name="connsiteX79" fmla="*/ 1742264 w 2979733"/>
                <a:gd name="connsiteY79" fmla="*/ 900444 h 4059934"/>
                <a:gd name="connsiteX80" fmla="*/ 1782648 w 2979733"/>
                <a:gd name="connsiteY80" fmla="*/ 862945 h 4059934"/>
                <a:gd name="connsiteX81" fmla="*/ 1883607 w 2979733"/>
                <a:gd name="connsiteY81" fmla="*/ 894675 h 4059934"/>
                <a:gd name="connsiteX82" fmla="*/ 2007642 w 2979733"/>
                <a:gd name="connsiteY82" fmla="*/ 961019 h 4059934"/>
                <a:gd name="connsiteX83" fmla="*/ 2163407 w 2979733"/>
                <a:gd name="connsiteY83" fmla="*/ 1036017 h 4059934"/>
                <a:gd name="connsiteX84" fmla="*/ 2183599 w 2979733"/>
                <a:gd name="connsiteY84" fmla="*/ 1050440 h 4059934"/>
                <a:gd name="connsiteX85" fmla="*/ 2284558 w 2979733"/>
                <a:gd name="connsiteY85" fmla="*/ 1136976 h 4059934"/>
                <a:gd name="connsiteX86" fmla="*/ 2437439 w 2979733"/>
                <a:gd name="connsiteY86" fmla="*/ 1252358 h 4059934"/>
                <a:gd name="connsiteX87" fmla="*/ 2535513 w 2979733"/>
                <a:gd name="connsiteY87" fmla="*/ 1330241 h 4059934"/>
                <a:gd name="connsiteX88" fmla="*/ 2581666 w 2979733"/>
                <a:gd name="connsiteY88" fmla="*/ 1396585 h 4059934"/>
                <a:gd name="connsiteX89" fmla="*/ 2637584 w 2979733"/>
                <a:gd name="connsiteY89" fmla="*/ 1888234 h 4059934"/>
                <a:gd name="connsiteX90" fmla="*/ 2537572 w 2979733"/>
                <a:gd name="connsiteY90" fmla="*/ 2483546 h 4059934"/>
                <a:gd name="connsiteX91" fmla="*/ 2232772 w 2979733"/>
                <a:gd name="connsiteY91" fmla="*/ 3078859 h 4059934"/>
                <a:gd name="connsiteX92" fmla="*/ 2194672 w 2979733"/>
                <a:gd name="connsiteY92" fmla="*/ 3207446 h 4059934"/>
                <a:gd name="connsiteX93" fmla="*/ 2123234 w 2979733"/>
                <a:gd name="connsiteY93" fmla="*/ 3326508 h 4059934"/>
                <a:gd name="connsiteX94" fmla="*/ 2108436 w 2979733"/>
                <a:gd name="connsiteY94" fmla="*/ 3627659 h 4059934"/>
                <a:gd name="connsiteX95" fmla="*/ 2223246 w 2979733"/>
                <a:gd name="connsiteY95" fmla="*/ 3931345 h 4059934"/>
                <a:gd name="connsiteX96" fmla="*/ 2328022 w 2979733"/>
                <a:gd name="connsiteY96" fmla="*/ 4059934 h 4059934"/>
                <a:gd name="connsiteX97" fmla="*/ 2170860 w 2979733"/>
                <a:gd name="connsiteY97" fmla="*/ 3597970 h 4059934"/>
                <a:gd name="connsiteX98" fmla="*/ 2223247 w 2979733"/>
                <a:gd name="connsiteY98" fmla="*/ 3283645 h 4059934"/>
                <a:gd name="connsiteX99" fmla="*/ 2304209 w 2979733"/>
                <a:gd name="connsiteY99" fmla="*/ 3059809 h 4059934"/>
                <a:gd name="connsiteX100" fmla="*/ 2585197 w 2979733"/>
                <a:gd name="connsiteY100" fmla="*/ 2593084 h 4059934"/>
                <a:gd name="connsiteX101" fmla="*/ 2661397 w 2979733"/>
                <a:gd name="connsiteY101" fmla="*/ 2054921 h 4059934"/>
                <a:gd name="connsiteX102" fmla="*/ 2713784 w 2979733"/>
                <a:gd name="connsiteY102" fmla="*/ 1769171 h 4059934"/>
                <a:gd name="connsiteX103" fmla="*/ 2671087 w 2979733"/>
                <a:gd name="connsiteY103" fmla="*/ 1537928 h 4059934"/>
                <a:gd name="connsiteX104" fmla="*/ 2653780 w 2979733"/>
                <a:gd name="connsiteY104" fmla="*/ 1448507 h 4059934"/>
                <a:gd name="connsiteX105" fmla="*/ 2665318 w 2979733"/>
                <a:gd name="connsiteY105" fmla="*/ 1370624 h 4059934"/>
                <a:gd name="connsiteX106" fmla="*/ 2823968 w 2979733"/>
                <a:gd name="connsiteY106" fmla="*/ 1385047 h 4059934"/>
                <a:gd name="connsiteX107" fmla="*/ 2927811 w 2979733"/>
                <a:gd name="connsiteY107" fmla="*/ 1425431 h 4059934"/>
                <a:gd name="connsiteX108" fmla="*/ 2979733 w 2979733"/>
                <a:gd name="connsiteY108" fmla="*/ 1442738 h 4059934"/>
                <a:gd name="connsiteX109" fmla="*/ 2973964 w 2979733"/>
                <a:gd name="connsiteY109" fmla="*/ 1292742 h 4059934"/>
                <a:gd name="connsiteX110" fmla="*/ 2959541 w 2979733"/>
                <a:gd name="connsiteY110" fmla="*/ 1197552 h 4059934"/>
                <a:gd name="connsiteX111" fmla="*/ 2763392 w 2979733"/>
                <a:gd name="connsiteY111" fmla="*/ 1160053 h 4059934"/>
                <a:gd name="connsiteX112" fmla="*/ 2607627 w 2979733"/>
                <a:gd name="connsiteY112" fmla="*/ 1099477 h 4059934"/>
                <a:gd name="connsiteX113" fmla="*/ 2472053 w 2979733"/>
                <a:gd name="connsiteY113" fmla="*/ 1010057 h 4059934"/>
                <a:gd name="connsiteX114" fmla="*/ 2350903 w 2979733"/>
                <a:gd name="connsiteY114" fmla="*/ 920636 h 4059934"/>
                <a:gd name="connsiteX115" fmla="*/ 2192253 w 2979733"/>
                <a:gd name="connsiteY115" fmla="*/ 834099 h 4059934"/>
                <a:gd name="connsiteX116" fmla="*/ 2053795 w 2979733"/>
                <a:gd name="connsiteY116" fmla="*/ 756217 h 4059934"/>
                <a:gd name="connsiteX117" fmla="*/ 1981681 w 2979733"/>
                <a:gd name="connsiteY117" fmla="*/ 669681 h 4059934"/>
                <a:gd name="connsiteX118" fmla="*/ 1892260 w 2979733"/>
                <a:gd name="connsiteY118" fmla="*/ 539876 h 4059934"/>
                <a:gd name="connsiteX119" fmla="*/ 1851877 w 2979733"/>
                <a:gd name="connsiteY119" fmla="*/ 366804 h 4059934"/>
                <a:gd name="connsiteX120" fmla="*/ 1814378 w 2979733"/>
                <a:gd name="connsiteY120" fmla="*/ 205269 h 4059934"/>
                <a:gd name="connsiteX121" fmla="*/ 1776879 w 2979733"/>
                <a:gd name="connsiteY121" fmla="*/ 101426 h 4059934"/>
                <a:gd name="connsiteX122" fmla="*/ 1727240 w 2979733"/>
                <a:gd name="connsiteY122" fmla="*/ 0 h 4059934"/>
                <a:gd name="connsiteX123" fmla="*/ 1508872 w 2979733"/>
                <a:gd name="connsiteY123" fmla="*/ 826195 h 4059934"/>
                <a:gd name="connsiteX124" fmla="*/ 533641 w 2979733"/>
                <a:gd name="connsiteY124" fmla="*/ 972557 h 4059934"/>
                <a:gd name="connsiteX0" fmla="*/ 533641 w 2979733"/>
                <a:gd name="connsiteY0" fmla="*/ 972557 h 4059934"/>
                <a:gd name="connsiteX1" fmla="*/ 452874 w 2979733"/>
                <a:gd name="connsiteY1" fmla="*/ 966788 h 4059934"/>
                <a:gd name="connsiteX2" fmla="*/ 380760 w 2979733"/>
                <a:gd name="connsiteY2" fmla="*/ 958135 h 4059934"/>
                <a:gd name="connsiteX3" fmla="*/ 308646 w 2979733"/>
                <a:gd name="connsiteY3" fmla="*/ 929289 h 4059934"/>
                <a:gd name="connsiteX4" fmla="*/ 256725 w 2979733"/>
                <a:gd name="connsiteY4" fmla="*/ 903328 h 4059934"/>
                <a:gd name="connsiteX5" fmla="*/ 204803 w 2979733"/>
                <a:gd name="connsiteY5" fmla="*/ 886021 h 4059934"/>
                <a:gd name="connsiteX6" fmla="*/ 152881 w 2979733"/>
                <a:gd name="connsiteY6" fmla="*/ 857176 h 4059934"/>
                <a:gd name="connsiteX7" fmla="*/ 89421 w 2979733"/>
                <a:gd name="connsiteY7" fmla="*/ 854291 h 4059934"/>
                <a:gd name="connsiteX8" fmla="*/ 54807 w 2979733"/>
                <a:gd name="connsiteY8" fmla="*/ 871598 h 4059934"/>
                <a:gd name="connsiteX9" fmla="*/ 115382 w 2979733"/>
                <a:gd name="connsiteY9" fmla="*/ 920636 h 4059934"/>
                <a:gd name="connsiteX10" fmla="*/ 190380 w 2979733"/>
                <a:gd name="connsiteY10" fmla="*/ 958135 h 4059934"/>
                <a:gd name="connsiteX11" fmla="*/ 294224 w 2979733"/>
                <a:gd name="connsiteY11" fmla="*/ 989865 h 4059934"/>
                <a:gd name="connsiteX12" fmla="*/ 392298 w 2979733"/>
                <a:gd name="connsiteY12" fmla="*/ 1012941 h 4059934"/>
                <a:gd name="connsiteX13" fmla="*/ 470181 w 2979733"/>
                <a:gd name="connsiteY13" fmla="*/ 1027364 h 4059934"/>
                <a:gd name="connsiteX14" fmla="*/ 550948 w 2979733"/>
                <a:gd name="connsiteY14" fmla="*/ 1036017 h 4059934"/>
                <a:gd name="connsiteX15" fmla="*/ 614408 w 2979733"/>
                <a:gd name="connsiteY15" fmla="*/ 1044671 h 4059934"/>
                <a:gd name="connsiteX16" fmla="*/ 695175 w 2979733"/>
                <a:gd name="connsiteY16" fmla="*/ 1064863 h 4059934"/>
                <a:gd name="connsiteX17" fmla="*/ 761520 w 2979733"/>
                <a:gd name="connsiteY17" fmla="*/ 1082170 h 4059934"/>
                <a:gd name="connsiteX18" fmla="*/ 845171 w 2979733"/>
                <a:gd name="connsiteY18" fmla="*/ 1099477 h 4059934"/>
                <a:gd name="connsiteX19" fmla="*/ 882670 w 2979733"/>
                <a:gd name="connsiteY19" fmla="*/ 1116785 h 4059934"/>
                <a:gd name="connsiteX20" fmla="*/ 874017 w 2979733"/>
                <a:gd name="connsiteY20" fmla="*/ 1139861 h 4059934"/>
                <a:gd name="connsiteX21" fmla="*/ 819210 w 2979733"/>
                <a:gd name="connsiteY21" fmla="*/ 1194667 h 4059934"/>
                <a:gd name="connsiteX22" fmla="*/ 775942 w 2979733"/>
                <a:gd name="connsiteY22" fmla="*/ 1255243 h 4059934"/>
                <a:gd name="connsiteX23" fmla="*/ 752866 w 2979733"/>
                <a:gd name="connsiteY23" fmla="*/ 1301395 h 4059934"/>
                <a:gd name="connsiteX24" fmla="*/ 735559 w 2979733"/>
                <a:gd name="connsiteY24" fmla="*/ 1356202 h 4059934"/>
                <a:gd name="connsiteX25" fmla="*/ 700944 w 2979733"/>
                <a:gd name="connsiteY25" fmla="*/ 1413893 h 4059934"/>
                <a:gd name="connsiteX26" fmla="*/ 623062 w 2979733"/>
                <a:gd name="connsiteY26" fmla="*/ 1457161 h 4059934"/>
                <a:gd name="connsiteX27" fmla="*/ 562486 w 2979733"/>
                <a:gd name="connsiteY27" fmla="*/ 1488891 h 4059934"/>
                <a:gd name="connsiteX28" fmla="*/ 490373 w 2979733"/>
                <a:gd name="connsiteY28" fmla="*/ 1520621 h 4059934"/>
                <a:gd name="connsiteX29" fmla="*/ 409605 w 2979733"/>
                <a:gd name="connsiteY29" fmla="*/ 1523505 h 4059934"/>
                <a:gd name="connsiteX30" fmla="*/ 320185 w 2979733"/>
                <a:gd name="connsiteY30" fmla="*/ 1511967 h 4059934"/>
                <a:gd name="connsiteX31" fmla="*/ 216341 w 2979733"/>
                <a:gd name="connsiteY31" fmla="*/ 1477352 h 4059934"/>
                <a:gd name="connsiteX32" fmla="*/ 152881 w 2979733"/>
                <a:gd name="connsiteY32" fmla="*/ 1419662 h 4059934"/>
                <a:gd name="connsiteX33" fmla="*/ 112497 w 2979733"/>
                <a:gd name="connsiteY33" fmla="*/ 1402354 h 4059934"/>
                <a:gd name="connsiteX34" fmla="*/ 37499 w 2979733"/>
                <a:gd name="connsiteY34" fmla="*/ 1399470 h 4059934"/>
                <a:gd name="connsiteX35" fmla="*/ 2885 w 2979733"/>
                <a:gd name="connsiteY35" fmla="*/ 1399470 h 4059934"/>
                <a:gd name="connsiteX36" fmla="*/ 0 w 2979733"/>
                <a:gd name="connsiteY36" fmla="*/ 1442738 h 4059934"/>
                <a:gd name="connsiteX37" fmla="*/ 106728 w 2979733"/>
                <a:gd name="connsiteY37" fmla="*/ 1506198 h 4059934"/>
                <a:gd name="connsiteX38" fmla="*/ 224995 w 2979733"/>
                <a:gd name="connsiteY38" fmla="*/ 1543697 h 4059934"/>
                <a:gd name="connsiteX39" fmla="*/ 297108 w 2979733"/>
                <a:gd name="connsiteY39" fmla="*/ 1572542 h 4059934"/>
                <a:gd name="connsiteX40" fmla="*/ 325954 w 2979733"/>
                <a:gd name="connsiteY40" fmla="*/ 1572542 h 4059934"/>
                <a:gd name="connsiteX41" fmla="*/ 441335 w 2979733"/>
                <a:gd name="connsiteY41" fmla="*/ 1575427 h 4059934"/>
                <a:gd name="connsiteX42" fmla="*/ 478834 w 2979733"/>
                <a:gd name="connsiteY42" fmla="*/ 1575427 h 4059934"/>
                <a:gd name="connsiteX43" fmla="*/ 602870 w 2979733"/>
                <a:gd name="connsiteY43" fmla="*/ 1563889 h 4059934"/>
                <a:gd name="connsiteX44" fmla="*/ 625946 w 2979733"/>
                <a:gd name="connsiteY44" fmla="*/ 1546581 h 4059934"/>
                <a:gd name="connsiteX45" fmla="*/ 666330 w 2979733"/>
                <a:gd name="connsiteY45" fmla="*/ 1520621 h 4059934"/>
                <a:gd name="connsiteX46" fmla="*/ 686521 w 2979733"/>
                <a:gd name="connsiteY46" fmla="*/ 1503313 h 4059934"/>
                <a:gd name="connsiteX47" fmla="*/ 695175 w 2979733"/>
                <a:gd name="connsiteY47" fmla="*/ 1497544 h 4059934"/>
                <a:gd name="connsiteX48" fmla="*/ 721136 w 2979733"/>
                <a:gd name="connsiteY48" fmla="*/ 1468699 h 4059934"/>
                <a:gd name="connsiteX49" fmla="*/ 804788 w 2979733"/>
                <a:gd name="connsiteY49" fmla="*/ 1364855 h 4059934"/>
                <a:gd name="connsiteX50" fmla="*/ 848056 w 2979733"/>
                <a:gd name="connsiteY50" fmla="*/ 1255243 h 4059934"/>
                <a:gd name="connsiteX51" fmla="*/ 891324 w 2979733"/>
                <a:gd name="connsiteY51" fmla="*/ 1214859 h 4059934"/>
                <a:gd name="connsiteX52" fmla="*/ 925938 w 2979733"/>
                <a:gd name="connsiteY52" fmla="*/ 1191783 h 4059934"/>
                <a:gd name="connsiteX53" fmla="*/ 972091 w 2979733"/>
                <a:gd name="connsiteY53" fmla="*/ 1160053 h 4059934"/>
                <a:gd name="connsiteX54" fmla="*/ 1075935 w 2979733"/>
                <a:gd name="connsiteY54" fmla="*/ 1148515 h 4059934"/>
                <a:gd name="connsiteX55" fmla="*/ 1191316 w 2979733"/>
                <a:gd name="connsiteY55" fmla="*/ 1139861 h 4059934"/>
                <a:gd name="connsiteX56" fmla="*/ 1312467 w 2979733"/>
                <a:gd name="connsiteY56" fmla="*/ 1119669 h 4059934"/>
                <a:gd name="connsiteX57" fmla="*/ 1384581 w 2979733"/>
                <a:gd name="connsiteY57" fmla="*/ 1076401 h 4059934"/>
                <a:gd name="connsiteX58" fmla="*/ 1485540 w 2979733"/>
                <a:gd name="connsiteY58" fmla="*/ 1015826 h 4059934"/>
                <a:gd name="connsiteX59" fmla="*/ 1566307 w 2979733"/>
                <a:gd name="connsiteY59" fmla="*/ 958135 h 4059934"/>
                <a:gd name="connsiteX60" fmla="*/ 1603806 w 2979733"/>
                <a:gd name="connsiteY60" fmla="*/ 935058 h 4059934"/>
                <a:gd name="connsiteX61" fmla="*/ 1621113 w 2979733"/>
                <a:gd name="connsiteY61" fmla="*/ 963904 h 4059934"/>
                <a:gd name="connsiteX62" fmla="*/ 1540346 w 2979733"/>
                <a:gd name="connsiteY62" fmla="*/ 1012941 h 4059934"/>
                <a:gd name="connsiteX63" fmla="*/ 1456694 w 2979733"/>
                <a:gd name="connsiteY63" fmla="*/ 1148515 h 4059934"/>
                <a:gd name="connsiteX64" fmla="*/ 1401888 w 2979733"/>
                <a:gd name="connsiteY64" fmla="*/ 1261012 h 4059934"/>
                <a:gd name="connsiteX65" fmla="*/ 1355735 w 2979733"/>
                <a:gd name="connsiteY65" fmla="*/ 1405239 h 4059934"/>
                <a:gd name="connsiteX66" fmla="*/ 1375927 w 2979733"/>
                <a:gd name="connsiteY66" fmla="*/ 1509082 h 4059934"/>
                <a:gd name="connsiteX67" fmla="*/ 1294559 w 2979733"/>
                <a:gd name="connsiteY67" fmla="*/ 2426398 h 4059934"/>
                <a:gd name="connsiteX68" fmla="*/ 970709 w 2979733"/>
                <a:gd name="connsiteY68" fmla="*/ 2916935 h 4059934"/>
                <a:gd name="connsiteX69" fmla="*/ 637334 w 2979733"/>
                <a:gd name="connsiteY69" fmla="*/ 3040760 h 4059934"/>
                <a:gd name="connsiteX70" fmla="*/ 156322 w 2979733"/>
                <a:gd name="connsiteY70" fmla="*/ 3107435 h 4059934"/>
                <a:gd name="connsiteX71" fmla="*/ 537322 w 2979733"/>
                <a:gd name="connsiteY71" fmla="*/ 3112197 h 4059934"/>
                <a:gd name="connsiteX72" fmla="*/ 946897 w 2979733"/>
                <a:gd name="connsiteY72" fmla="*/ 2997897 h 4059934"/>
                <a:gd name="connsiteX73" fmla="*/ 1391626 w 2979733"/>
                <a:gd name="connsiteY73" fmla="*/ 2435021 h 4059934"/>
                <a:gd name="connsiteX74" fmla="*/ 1427849 w 2979733"/>
                <a:gd name="connsiteY74" fmla="*/ 1408123 h 4059934"/>
                <a:gd name="connsiteX75" fmla="*/ 1474002 w 2979733"/>
                <a:gd name="connsiteY75" fmla="*/ 1263896 h 4059934"/>
                <a:gd name="connsiteX76" fmla="*/ 1505732 w 2979733"/>
                <a:gd name="connsiteY76" fmla="*/ 1191783 h 4059934"/>
                <a:gd name="connsiteX77" fmla="*/ 1572076 w 2979733"/>
                <a:gd name="connsiteY77" fmla="*/ 1085055 h 4059934"/>
                <a:gd name="connsiteX78" fmla="*/ 1661497 w 2979733"/>
                <a:gd name="connsiteY78" fmla="*/ 1001403 h 4059934"/>
                <a:gd name="connsiteX79" fmla="*/ 1742264 w 2979733"/>
                <a:gd name="connsiteY79" fmla="*/ 900444 h 4059934"/>
                <a:gd name="connsiteX80" fmla="*/ 1782648 w 2979733"/>
                <a:gd name="connsiteY80" fmla="*/ 862945 h 4059934"/>
                <a:gd name="connsiteX81" fmla="*/ 1883607 w 2979733"/>
                <a:gd name="connsiteY81" fmla="*/ 894675 h 4059934"/>
                <a:gd name="connsiteX82" fmla="*/ 2007642 w 2979733"/>
                <a:gd name="connsiteY82" fmla="*/ 961019 h 4059934"/>
                <a:gd name="connsiteX83" fmla="*/ 2163407 w 2979733"/>
                <a:gd name="connsiteY83" fmla="*/ 1036017 h 4059934"/>
                <a:gd name="connsiteX84" fmla="*/ 2183599 w 2979733"/>
                <a:gd name="connsiteY84" fmla="*/ 1050440 h 4059934"/>
                <a:gd name="connsiteX85" fmla="*/ 2284558 w 2979733"/>
                <a:gd name="connsiteY85" fmla="*/ 1136976 h 4059934"/>
                <a:gd name="connsiteX86" fmla="*/ 2437439 w 2979733"/>
                <a:gd name="connsiteY86" fmla="*/ 1252358 h 4059934"/>
                <a:gd name="connsiteX87" fmla="*/ 2535513 w 2979733"/>
                <a:gd name="connsiteY87" fmla="*/ 1330241 h 4059934"/>
                <a:gd name="connsiteX88" fmla="*/ 2581666 w 2979733"/>
                <a:gd name="connsiteY88" fmla="*/ 1396585 h 4059934"/>
                <a:gd name="connsiteX89" fmla="*/ 2637584 w 2979733"/>
                <a:gd name="connsiteY89" fmla="*/ 1888234 h 4059934"/>
                <a:gd name="connsiteX90" fmla="*/ 2537572 w 2979733"/>
                <a:gd name="connsiteY90" fmla="*/ 2483546 h 4059934"/>
                <a:gd name="connsiteX91" fmla="*/ 2232772 w 2979733"/>
                <a:gd name="connsiteY91" fmla="*/ 3078859 h 4059934"/>
                <a:gd name="connsiteX92" fmla="*/ 2194672 w 2979733"/>
                <a:gd name="connsiteY92" fmla="*/ 3207446 h 4059934"/>
                <a:gd name="connsiteX93" fmla="*/ 2123234 w 2979733"/>
                <a:gd name="connsiteY93" fmla="*/ 3326508 h 4059934"/>
                <a:gd name="connsiteX94" fmla="*/ 2108436 w 2979733"/>
                <a:gd name="connsiteY94" fmla="*/ 3627659 h 4059934"/>
                <a:gd name="connsiteX95" fmla="*/ 2223246 w 2979733"/>
                <a:gd name="connsiteY95" fmla="*/ 3931345 h 4059934"/>
                <a:gd name="connsiteX96" fmla="*/ 2328022 w 2979733"/>
                <a:gd name="connsiteY96" fmla="*/ 4059934 h 4059934"/>
                <a:gd name="connsiteX97" fmla="*/ 2170860 w 2979733"/>
                <a:gd name="connsiteY97" fmla="*/ 3597970 h 4059934"/>
                <a:gd name="connsiteX98" fmla="*/ 2223247 w 2979733"/>
                <a:gd name="connsiteY98" fmla="*/ 3283645 h 4059934"/>
                <a:gd name="connsiteX99" fmla="*/ 2304209 w 2979733"/>
                <a:gd name="connsiteY99" fmla="*/ 3059809 h 4059934"/>
                <a:gd name="connsiteX100" fmla="*/ 2585197 w 2979733"/>
                <a:gd name="connsiteY100" fmla="*/ 2593084 h 4059934"/>
                <a:gd name="connsiteX101" fmla="*/ 2661397 w 2979733"/>
                <a:gd name="connsiteY101" fmla="*/ 2054921 h 4059934"/>
                <a:gd name="connsiteX102" fmla="*/ 2713784 w 2979733"/>
                <a:gd name="connsiteY102" fmla="*/ 1769171 h 4059934"/>
                <a:gd name="connsiteX103" fmla="*/ 2671087 w 2979733"/>
                <a:gd name="connsiteY103" fmla="*/ 1537928 h 4059934"/>
                <a:gd name="connsiteX104" fmla="*/ 2653780 w 2979733"/>
                <a:gd name="connsiteY104" fmla="*/ 1448507 h 4059934"/>
                <a:gd name="connsiteX105" fmla="*/ 2665318 w 2979733"/>
                <a:gd name="connsiteY105" fmla="*/ 1370624 h 4059934"/>
                <a:gd name="connsiteX106" fmla="*/ 2823968 w 2979733"/>
                <a:gd name="connsiteY106" fmla="*/ 1385047 h 4059934"/>
                <a:gd name="connsiteX107" fmla="*/ 2927811 w 2979733"/>
                <a:gd name="connsiteY107" fmla="*/ 1425431 h 4059934"/>
                <a:gd name="connsiteX108" fmla="*/ 2979733 w 2979733"/>
                <a:gd name="connsiteY108" fmla="*/ 1442738 h 4059934"/>
                <a:gd name="connsiteX109" fmla="*/ 2973964 w 2979733"/>
                <a:gd name="connsiteY109" fmla="*/ 1292742 h 4059934"/>
                <a:gd name="connsiteX110" fmla="*/ 2959541 w 2979733"/>
                <a:gd name="connsiteY110" fmla="*/ 1197552 h 4059934"/>
                <a:gd name="connsiteX111" fmla="*/ 2763392 w 2979733"/>
                <a:gd name="connsiteY111" fmla="*/ 1160053 h 4059934"/>
                <a:gd name="connsiteX112" fmla="*/ 2607627 w 2979733"/>
                <a:gd name="connsiteY112" fmla="*/ 1099477 h 4059934"/>
                <a:gd name="connsiteX113" fmla="*/ 2472053 w 2979733"/>
                <a:gd name="connsiteY113" fmla="*/ 1010057 h 4059934"/>
                <a:gd name="connsiteX114" fmla="*/ 2350903 w 2979733"/>
                <a:gd name="connsiteY114" fmla="*/ 920636 h 4059934"/>
                <a:gd name="connsiteX115" fmla="*/ 2192253 w 2979733"/>
                <a:gd name="connsiteY115" fmla="*/ 834099 h 4059934"/>
                <a:gd name="connsiteX116" fmla="*/ 2053795 w 2979733"/>
                <a:gd name="connsiteY116" fmla="*/ 756217 h 4059934"/>
                <a:gd name="connsiteX117" fmla="*/ 1981681 w 2979733"/>
                <a:gd name="connsiteY117" fmla="*/ 669681 h 4059934"/>
                <a:gd name="connsiteX118" fmla="*/ 1892260 w 2979733"/>
                <a:gd name="connsiteY118" fmla="*/ 539876 h 4059934"/>
                <a:gd name="connsiteX119" fmla="*/ 1851877 w 2979733"/>
                <a:gd name="connsiteY119" fmla="*/ 366804 h 4059934"/>
                <a:gd name="connsiteX120" fmla="*/ 1814378 w 2979733"/>
                <a:gd name="connsiteY120" fmla="*/ 205269 h 4059934"/>
                <a:gd name="connsiteX121" fmla="*/ 1776879 w 2979733"/>
                <a:gd name="connsiteY121" fmla="*/ 101426 h 4059934"/>
                <a:gd name="connsiteX122" fmla="*/ 1727240 w 2979733"/>
                <a:gd name="connsiteY122" fmla="*/ 0 h 4059934"/>
                <a:gd name="connsiteX123" fmla="*/ 1642222 w 2979733"/>
                <a:gd name="connsiteY123" fmla="*/ 307083 h 4059934"/>
                <a:gd name="connsiteX124" fmla="*/ 1508872 w 2979733"/>
                <a:gd name="connsiteY124" fmla="*/ 826195 h 4059934"/>
                <a:gd name="connsiteX125" fmla="*/ 533641 w 2979733"/>
                <a:gd name="connsiteY125" fmla="*/ 972557 h 4059934"/>
                <a:gd name="connsiteX0" fmla="*/ 533641 w 2979733"/>
                <a:gd name="connsiteY0" fmla="*/ 972557 h 4059934"/>
                <a:gd name="connsiteX1" fmla="*/ 452874 w 2979733"/>
                <a:gd name="connsiteY1" fmla="*/ 966788 h 4059934"/>
                <a:gd name="connsiteX2" fmla="*/ 380760 w 2979733"/>
                <a:gd name="connsiteY2" fmla="*/ 958135 h 4059934"/>
                <a:gd name="connsiteX3" fmla="*/ 308646 w 2979733"/>
                <a:gd name="connsiteY3" fmla="*/ 929289 h 4059934"/>
                <a:gd name="connsiteX4" fmla="*/ 256725 w 2979733"/>
                <a:gd name="connsiteY4" fmla="*/ 903328 h 4059934"/>
                <a:gd name="connsiteX5" fmla="*/ 204803 w 2979733"/>
                <a:gd name="connsiteY5" fmla="*/ 886021 h 4059934"/>
                <a:gd name="connsiteX6" fmla="*/ 152881 w 2979733"/>
                <a:gd name="connsiteY6" fmla="*/ 857176 h 4059934"/>
                <a:gd name="connsiteX7" fmla="*/ 89421 w 2979733"/>
                <a:gd name="connsiteY7" fmla="*/ 854291 h 4059934"/>
                <a:gd name="connsiteX8" fmla="*/ 54807 w 2979733"/>
                <a:gd name="connsiteY8" fmla="*/ 871598 h 4059934"/>
                <a:gd name="connsiteX9" fmla="*/ 115382 w 2979733"/>
                <a:gd name="connsiteY9" fmla="*/ 920636 h 4059934"/>
                <a:gd name="connsiteX10" fmla="*/ 190380 w 2979733"/>
                <a:gd name="connsiteY10" fmla="*/ 958135 h 4059934"/>
                <a:gd name="connsiteX11" fmla="*/ 294224 w 2979733"/>
                <a:gd name="connsiteY11" fmla="*/ 989865 h 4059934"/>
                <a:gd name="connsiteX12" fmla="*/ 392298 w 2979733"/>
                <a:gd name="connsiteY12" fmla="*/ 1012941 h 4059934"/>
                <a:gd name="connsiteX13" fmla="*/ 470181 w 2979733"/>
                <a:gd name="connsiteY13" fmla="*/ 1027364 h 4059934"/>
                <a:gd name="connsiteX14" fmla="*/ 550948 w 2979733"/>
                <a:gd name="connsiteY14" fmla="*/ 1036017 h 4059934"/>
                <a:gd name="connsiteX15" fmla="*/ 614408 w 2979733"/>
                <a:gd name="connsiteY15" fmla="*/ 1044671 h 4059934"/>
                <a:gd name="connsiteX16" fmla="*/ 695175 w 2979733"/>
                <a:gd name="connsiteY16" fmla="*/ 1064863 h 4059934"/>
                <a:gd name="connsiteX17" fmla="*/ 761520 w 2979733"/>
                <a:gd name="connsiteY17" fmla="*/ 1082170 h 4059934"/>
                <a:gd name="connsiteX18" fmla="*/ 845171 w 2979733"/>
                <a:gd name="connsiteY18" fmla="*/ 1099477 h 4059934"/>
                <a:gd name="connsiteX19" fmla="*/ 882670 w 2979733"/>
                <a:gd name="connsiteY19" fmla="*/ 1116785 h 4059934"/>
                <a:gd name="connsiteX20" fmla="*/ 874017 w 2979733"/>
                <a:gd name="connsiteY20" fmla="*/ 1139861 h 4059934"/>
                <a:gd name="connsiteX21" fmla="*/ 819210 w 2979733"/>
                <a:gd name="connsiteY21" fmla="*/ 1194667 h 4059934"/>
                <a:gd name="connsiteX22" fmla="*/ 775942 w 2979733"/>
                <a:gd name="connsiteY22" fmla="*/ 1255243 h 4059934"/>
                <a:gd name="connsiteX23" fmla="*/ 752866 w 2979733"/>
                <a:gd name="connsiteY23" fmla="*/ 1301395 h 4059934"/>
                <a:gd name="connsiteX24" fmla="*/ 735559 w 2979733"/>
                <a:gd name="connsiteY24" fmla="*/ 1356202 h 4059934"/>
                <a:gd name="connsiteX25" fmla="*/ 700944 w 2979733"/>
                <a:gd name="connsiteY25" fmla="*/ 1413893 h 4059934"/>
                <a:gd name="connsiteX26" fmla="*/ 623062 w 2979733"/>
                <a:gd name="connsiteY26" fmla="*/ 1457161 h 4059934"/>
                <a:gd name="connsiteX27" fmla="*/ 562486 w 2979733"/>
                <a:gd name="connsiteY27" fmla="*/ 1488891 h 4059934"/>
                <a:gd name="connsiteX28" fmla="*/ 490373 w 2979733"/>
                <a:gd name="connsiteY28" fmla="*/ 1520621 h 4059934"/>
                <a:gd name="connsiteX29" fmla="*/ 409605 w 2979733"/>
                <a:gd name="connsiteY29" fmla="*/ 1523505 h 4059934"/>
                <a:gd name="connsiteX30" fmla="*/ 320185 w 2979733"/>
                <a:gd name="connsiteY30" fmla="*/ 1511967 h 4059934"/>
                <a:gd name="connsiteX31" fmla="*/ 216341 w 2979733"/>
                <a:gd name="connsiteY31" fmla="*/ 1477352 h 4059934"/>
                <a:gd name="connsiteX32" fmla="*/ 152881 w 2979733"/>
                <a:gd name="connsiteY32" fmla="*/ 1419662 h 4059934"/>
                <a:gd name="connsiteX33" fmla="*/ 112497 w 2979733"/>
                <a:gd name="connsiteY33" fmla="*/ 1402354 h 4059934"/>
                <a:gd name="connsiteX34" fmla="*/ 37499 w 2979733"/>
                <a:gd name="connsiteY34" fmla="*/ 1399470 h 4059934"/>
                <a:gd name="connsiteX35" fmla="*/ 2885 w 2979733"/>
                <a:gd name="connsiteY35" fmla="*/ 1399470 h 4059934"/>
                <a:gd name="connsiteX36" fmla="*/ 0 w 2979733"/>
                <a:gd name="connsiteY36" fmla="*/ 1442738 h 4059934"/>
                <a:gd name="connsiteX37" fmla="*/ 106728 w 2979733"/>
                <a:gd name="connsiteY37" fmla="*/ 1506198 h 4059934"/>
                <a:gd name="connsiteX38" fmla="*/ 224995 w 2979733"/>
                <a:gd name="connsiteY38" fmla="*/ 1543697 h 4059934"/>
                <a:gd name="connsiteX39" fmla="*/ 297108 w 2979733"/>
                <a:gd name="connsiteY39" fmla="*/ 1572542 h 4059934"/>
                <a:gd name="connsiteX40" fmla="*/ 325954 w 2979733"/>
                <a:gd name="connsiteY40" fmla="*/ 1572542 h 4059934"/>
                <a:gd name="connsiteX41" fmla="*/ 441335 w 2979733"/>
                <a:gd name="connsiteY41" fmla="*/ 1575427 h 4059934"/>
                <a:gd name="connsiteX42" fmla="*/ 478834 w 2979733"/>
                <a:gd name="connsiteY42" fmla="*/ 1575427 h 4059934"/>
                <a:gd name="connsiteX43" fmla="*/ 602870 w 2979733"/>
                <a:gd name="connsiteY43" fmla="*/ 1563889 h 4059934"/>
                <a:gd name="connsiteX44" fmla="*/ 625946 w 2979733"/>
                <a:gd name="connsiteY44" fmla="*/ 1546581 h 4059934"/>
                <a:gd name="connsiteX45" fmla="*/ 666330 w 2979733"/>
                <a:gd name="connsiteY45" fmla="*/ 1520621 h 4059934"/>
                <a:gd name="connsiteX46" fmla="*/ 686521 w 2979733"/>
                <a:gd name="connsiteY46" fmla="*/ 1503313 h 4059934"/>
                <a:gd name="connsiteX47" fmla="*/ 695175 w 2979733"/>
                <a:gd name="connsiteY47" fmla="*/ 1497544 h 4059934"/>
                <a:gd name="connsiteX48" fmla="*/ 721136 w 2979733"/>
                <a:gd name="connsiteY48" fmla="*/ 1468699 h 4059934"/>
                <a:gd name="connsiteX49" fmla="*/ 804788 w 2979733"/>
                <a:gd name="connsiteY49" fmla="*/ 1364855 h 4059934"/>
                <a:gd name="connsiteX50" fmla="*/ 848056 w 2979733"/>
                <a:gd name="connsiteY50" fmla="*/ 1255243 h 4059934"/>
                <a:gd name="connsiteX51" fmla="*/ 891324 w 2979733"/>
                <a:gd name="connsiteY51" fmla="*/ 1214859 h 4059934"/>
                <a:gd name="connsiteX52" fmla="*/ 925938 w 2979733"/>
                <a:gd name="connsiteY52" fmla="*/ 1191783 h 4059934"/>
                <a:gd name="connsiteX53" fmla="*/ 972091 w 2979733"/>
                <a:gd name="connsiteY53" fmla="*/ 1160053 h 4059934"/>
                <a:gd name="connsiteX54" fmla="*/ 1075935 w 2979733"/>
                <a:gd name="connsiteY54" fmla="*/ 1148515 h 4059934"/>
                <a:gd name="connsiteX55" fmla="*/ 1191316 w 2979733"/>
                <a:gd name="connsiteY55" fmla="*/ 1139861 h 4059934"/>
                <a:gd name="connsiteX56" fmla="*/ 1312467 w 2979733"/>
                <a:gd name="connsiteY56" fmla="*/ 1119669 h 4059934"/>
                <a:gd name="connsiteX57" fmla="*/ 1384581 w 2979733"/>
                <a:gd name="connsiteY57" fmla="*/ 1076401 h 4059934"/>
                <a:gd name="connsiteX58" fmla="*/ 1485540 w 2979733"/>
                <a:gd name="connsiteY58" fmla="*/ 1015826 h 4059934"/>
                <a:gd name="connsiteX59" fmla="*/ 1566307 w 2979733"/>
                <a:gd name="connsiteY59" fmla="*/ 958135 h 4059934"/>
                <a:gd name="connsiteX60" fmla="*/ 1603806 w 2979733"/>
                <a:gd name="connsiteY60" fmla="*/ 935058 h 4059934"/>
                <a:gd name="connsiteX61" fmla="*/ 1621113 w 2979733"/>
                <a:gd name="connsiteY61" fmla="*/ 963904 h 4059934"/>
                <a:gd name="connsiteX62" fmla="*/ 1540346 w 2979733"/>
                <a:gd name="connsiteY62" fmla="*/ 1012941 h 4059934"/>
                <a:gd name="connsiteX63" fmla="*/ 1456694 w 2979733"/>
                <a:gd name="connsiteY63" fmla="*/ 1148515 h 4059934"/>
                <a:gd name="connsiteX64" fmla="*/ 1401888 w 2979733"/>
                <a:gd name="connsiteY64" fmla="*/ 1261012 h 4059934"/>
                <a:gd name="connsiteX65" fmla="*/ 1355735 w 2979733"/>
                <a:gd name="connsiteY65" fmla="*/ 1405239 h 4059934"/>
                <a:gd name="connsiteX66" fmla="*/ 1375927 w 2979733"/>
                <a:gd name="connsiteY66" fmla="*/ 1509082 h 4059934"/>
                <a:gd name="connsiteX67" fmla="*/ 1294559 w 2979733"/>
                <a:gd name="connsiteY67" fmla="*/ 2426398 h 4059934"/>
                <a:gd name="connsiteX68" fmla="*/ 970709 w 2979733"/>
                <a:gd name="connsiteY68" fmla="*/ 2916935 h 4059934"/>
                <a:gd name="connsiteX69" fmla="*/ 637334 w 2979733"/>
                <a:gd name="connsiteY69" fmla="*/ 3040760 h 4059934"/>
                <a:gd name="connsiteX70" fmla="*/ 156322 w 2979733"/>
                <a:gd name="connsiteY70" fmla="*/ 3107435 h 4059934"/>
                <a:gd name="connsiteX71" fmla="*/ 537322 w 2979733"/>
                <a:gd name="connsiteY71" fmla="*/ 3112197 h 4059934"/>
                <a:gd name="connsiteX72" fmla="*/ 946897 w 2979733"/>
                <a:gd name="connsiteY72" fmla="*/ 2997897 h 4059934"/>
                <a:gd name="connsiteX73" fmla="*/ 1391626 w 2979733"/>
                <a:gd name="connsiteY73" fmla="*/ 2435021 h 4059934"/>
                <a:gd name="connsiteX74" fmla="*/ 1427849 w 2979733"/>
                <a:gd name="connsiteY74" fmla="*/ 1408123 h 4059934"/>
                <a:gd name="connsiteX75" fmla="*/ 1474002 w 2979733"/>
                <a:gd name="connsiteY75" fmla="*/ 1263896 h 4059934"/>
                <a:gd name="connsiteX76" fmla="*/ 1505732 w 2979733"/>
                <a:gd name="connsiteY76" fmla="*/ 1191783 h 4059934"/>
                <a:gd name="connsiteX77" fmla="*/ 1572076 w 2979733"/>
                <a:gd name="connsiteY77" fmla="*/ 1085055 h 4059934"/>
                <a:gd name="connsiteX78" fmla="*/ 1661497 w 2979733"/>
                <a:gd name="connsiteY78" fmla="*/ 1001403 h 4059934"/>
                <a:gd name="connsiteX79" fmla="*/ 1742264 w 2979733"/>
                <a:gd name="connsiteY79" fmla="*/ 900444 h 4059934"/>
                <a:gd name="connsiteX80" fmla="*/ 1782648 w 2979733"/>
                <a:gd name="connsiteY80" fmla="*/ 862945 h 4059934"/>
                <a:gd name="connsiteX81" fmla="*/ 1883607 w 2979733"/>
                <a:gd name="connsiteY81" fmla="*/ 894675 h 4059934"/>
                <a:gd name="connsiteX82" fmla="*/ 2007642 w 2979733"/>
                <a:gd name="connsiteY82" fmla="*/ 961019 h 4059934"/>
                <a:gd name="connsiteX83" fmla="*/ 2163407 w 2979733"/>
                <a:gd name="connsiteY83" fmla="*/ 1036017 h 4059934"/>
                <a:gd name="connsiteX84" fmla="*/ 2183599 w 2979733"/>
                <a:gd name="connsiteY84" fmla="*/ 1050440 h 4059934"/>
                <a:gd name="connsiteX85" fmla="*/ 2284558 w 2979733"/>
                <a:gd name="connsiteY85" fmla="*/ 1136976 h 4059934"/>
                <a:gd name="connsiteX86" fmla="*/ 2437439 w 2979733"/>
                <a:gd name="connsiteY86" fmla="*/ 1252358 h 4059934"/>
                <a:gd name="connsiteX87" fmla="*/ 2535513 w 2979733"/>
                <a:gd name="connsiteY87" fmla="*/ 1330241 h 4059934"/>
                <a:gd name="connsiteX88" fmla="*/ 2581666 w 2979733"/>
                <a:gd name="connsiteY88" fmla="*/ 1396585 h 4059934"/>
                <a:gd name="connsiteX89" fmla="*/ 2637584 w 2979733"/>
                <a:gd name="connsiteY89" fmla="*/ 1888234 h 4059934"/>
                <a:gd name="connsiteX90" fmla="*/ 2537572 w 2979733"/>
                <a:gd name="connsiteY90" fmla="*/ 2483546 h 4059934"/>
                <a:gd name="connsiteX91" fmla="*/ 2232772 w 2979733"/>
                <a:gd name="connsiteY91" fmla="*/ 3078859 h 4059934"/>
                <a:gd name="connsiteX92" fmla="*/ 2194672 w 2979733"/>
                <a:gd name="connsiteY92" fmla="*/ 3207446 h 4059934"/>
                <a:gd name="connsiteX93" fmla="*/ 2123234 w 2979733"/>
                <a:gd name="connsiteY93" fmla="*/ 3326508 h 4059934"/>
                <a:gd name="connsiteX94" fmla="*/ 2108436 w 2979733"/>
                <a:gd name="connsiteY94" fmla="*/ 3627659 h 4059934"/>
                <a:gd name="connsiteX95" fmla="*/ 2223246 w 2979733"/>
                <a:gd name="connsiteY95" fmla="*/ 3931345 h 4059934"/>
                <a:gd name="connsiteX96" fmla="*/ 2328022 w 2979733"/>
                <a:gd name="connsiteY96" fmla="*/ 4059934 h 4059934"/>
                <a:gd name="connsiteX97" fmla="*/ 2170860 w 2979733"/>
                <a:gd name="connsiteY97" fmla="*/ 3597970 h 4059934"/>
                <a:gd name="connsiteX98" fmla="*/ 2223247 w 2979733"/>
                <a:gd name="connsiteY98" fmla="*/ 3283645 h 4059934"/>
                <a:gd name="connsiteX99" fmla="*/ 2304209 w 2979733"/>
                <a:gd name="connsiteY99" fmla="*/ 3059809 h 4059934"/>
                <a:gd name="connsiteX100" fmla="*/ 2585197 w 2979733"/>
                <a:gd name="connsiteY100" fmla="*/ 2593084 h 4059934"/>
                <a:gd name="connsiteX101" fmla="*/ 2661397 w 2979733"/>
                <a:gd name="connsiteY101" fmla="*/ 2054921 h 4059934"/>
                <a:gd name="connsiteX102" fmla="*/ 2713784 w 2979733"/>
                <a:gd name="connsiteY102" fmla="*/ 1769171 h 4059934"/>
                <a:gd name="connsiteX103" fmla="*/ 2671087 w 2979733"/>
                <a:gd name="connsiteY103" fmla="*/ 1537928 h 4059934"/>
                <a:gd name="connsiteX104" fmla="*/ 2653780 w 2979733"/>
                <a:gd name="connsiteY104" fmla="*/ 1448507 h 4059934"/>
                <a:gd name="connsiteX105" fmla="*/ 2665318 w 2979733"/>
                <a:gd name="connsiteY105" fmla="*/ 1370624 h 4059934"/>
                <a:gd name="connsiteX106" fmla="*/ 2823968 w 2979733"/>
                <a:gd name="connsiteY106" fmla="*/ 1385047 h 4059934"/>
                <a:gd name="connsiteX107" fmla="*/ 2927811 w 2979733"/>
                <a:gd name="connsiteY107" fmla="*/ 1425431 h 4059934"/>
                <a:gd name="connsiteX108" fmla="*/ 2979733 w 2979733"/>
                <a:gd name="connsiteY108" fmla="*/ 1442738 h 4059934"/>
                <a:gd name="connsiteX109" fmla="*/ 2973964 w 2979733"/>
                <a:gd name="connsiteY109" fmla="*/ 1292742 h 4059934"/>
                <a:gd name="connsiteX110" fmla="*/ 2959541 w 2979733"/>
                <a:gd name="connsiteY110" fmla="*/ 1197552 h 4059934"/>
                <a:gd name="connsiteX111" fmla="*/ 2763392 w 2979733"/>
                <a:gd name="connsiteY111" fmla="*/ 1160053 h 4059934"/>
                <a:gd name="connsiteX112" fmla="*/ 2607627 w 2979733"/>
                <a:gd name="connsiteY112" fmla="*/ 1099477 h 4059934"/>
                <a:gd name="connsiteX113" fmla="*/ 2472053 w 2979733"/>
                <a:gd name="connsiteY113" fmla="*/ 1010057 h 4059934"/>
                <a:gd name="connsiteX114" fmla="*/ 2350903 w 2979733"/>
                <a:gd name="connsiteY114" fmla="*/ 920636 h 4059934"/>
                <a:gd name="connsiteX115" fmla="*/ 2192253 w 2979733"/>
                <a:gd name="connsiteY115" fmla="*/ 834099 h 4059934"/>
                <a:gd name="connsiteX116" fmla="*/ 2053795 w 2979733"/>
                <a:gd name="connsiteY116" fmla="*/ 756217 h 4059934"/>
                <a:gd name="connsiteX117" fmla="*/ 1981681 w 2979733"/>
                <a:gd name="connsiteY117" fmla="*/ 669681 h 4059934"/>
                <a:gd name="connsiteX118" fmla="*/ 1892260 w 2979733"/>
                <a:gd name="connsiteY118" fmla="*/ 539876 h 4059934"/>
                <a:gd name="connsiteX119" fmla="*/ 1851877 w 2979733"/>
                <a:gd name="connsiteY119" fmla="*/ 366804 h 4059934"/>
                <a:gd name="connsiteX120" fmla="*/ 1814378 w 2979733"/>
                <a:gd name="connsiteY120" fmla="*/ 205269 h 4059934"/>
                <a:gd name="connsiteX121" fmla="*/ 1776879 w 2979733"/>
                <a:gd name="connsiteY121" fmla="*/ 101426 h 4059934"/>
                <a:gd name="connsiteX122" fmla="*/ 1727240 w 2979733"/>
                <a:gd name="connsiteY122" fmla="*/ 0 h 4059934"/>
                <a:gd name="connsiteX123" fmla="*/ 1523159 w 2979733"/>
                <a:gd name="connsiteY123" fmla="*/ 26096 h 4059934"/>
                <a:gd name="connsiteX124" fmla="*/ 1508872 w 2979733"/>
                <a:gd name="connsiteY124" fmla="*/ 826195 h 4059934"/>
                <a:gd name="connsiteX125" fmla="*/ 533641 w 2979733"/>
                <a:gd name="connsiteY125" fmla="*/ 972557 h 4059934"/>
                <a:gd name="connsiteX0" fmla="*/ 533641 w 2979733"/>
                <a:gd name="connsiteY0" fmla="*/ 972557 h 4059934"/>
                <a:gd name="connsiteX1" fmla="*/ 452874 w 2979733"/>
                <a:gd name="connsiteY1" fmla="*/ 966788 h 4059934"/>
                <a:gd name="connsiteX2" fmla="*/ 380760 w 2979733"/>
                <a:gd name="connsiteY2" fmla="*/ 958135 h 4059934"/>
                <a:gd name="connsiteX3" fmla="*/ 308646 w 2979733"/>
                <a:gd name="connsiteY3" fmla="*/ 929289 h 4059934"/>
                <a:gd name="connsiteX4" fmla="*/ 256725 w 2979733"/>
                <a:gd name="connsiteY4" fmla="*/ 903328 h 4059934"/>
                <a:gd name="connsiteX5" fmla="*/ 204803 w 2979733"/>
                <a:gd name="connsiteY5" fmla="*/ 886021 h 4059934"/>
                <a:gd name="connsiteX6" fmla="*/ 152881 w 2979733"/>
                <a:gd name="connsiteY6" fmla="*/ 857176 h 4059934"/>
                <a:gd name="connsiteX7" fmla="*/ 89421 w 2979733"/>
                <a:gd name="connsiteY7" fmla="*/ 854291 h 4059934"/>
                <a:gd name="connsiteX8" fmla="*/ 54807 w 2979733"/>
                <a:gd name="connsiteY8" fmla="*/ 871598 h 4059934"/>
                <a:gd name="connsiteX9" fmla="*/ 115382 w 2979733"/>
                <a:gd name="connsiteY9" fmla="*/ 920636 h 4059934"/>
                <a:gd name="connsiteX10" fmla="*/ 190380 w 2979733"/>
                <a:gd name="connsiteY10" fmla="*/ 958135 h 4059934"/>
                <a:gd name="connsiteX11" fmla="*/ 294224 w 2979733"/>
                <a:gd name="connsiteY11" fmla="*/ 989865 h 4059934"/>
                <a:gd name="connsiteX12" fmla="*/ 392298 w 2979733"/>
                <a:gd name="connsiteY12" fmla="*/ 1012941 h 4059934"/>
                <a:gd name="connsiteX13" fmla="*/ 470181 w 2979733"/>
                <a:gd name="connsiteY13" fmla="*/ 1027364 h 4059934"/>
                <a:gd name="connsiteX14" fmla="*/ 550948 w 2979733"/>
                <a:gd name="connsiteY14" fmla="*/ 1036017 h 4059934"/>
                <a:gd name="connsiteX15" fmla="*/ 614408 w 2979733"/>
                <a:gd name="connsiteY15" fmla="*/ 1044671 h 4059934"/>
                <a:gd name="connsiteX16" fmla="*/ 695175 w 2979733"/>
                <a:gd name="connsiteY16" fmla="*/ 1064863 h 4059934"/>
                <a:gd name="connsiteX17" fmla="*/ 761520 w 2979733"/>
                <a:gd name="connsiteY17" fmla="*/ 1082170 h 4059934"/>
                <a:gd name="connsiteX18" fmla="*/ 845171 w 2979733"/>
                <a:gd name="connsiteY18" fmla="*/ 1099477 h 4059934"/>
                <a:gd name="connsiteX19" fmla="*/ 882670 w 2979733"/>
                <a:gd name="connsiteY19" fmla="*/ 1116785 h 4059934"/>
                <a:gd name="connsiteX20" fmla="*/ 874017 w 2979733"/>
                <a:gd name="connsiteY20" fmla="*/ 1139861 h 4059934"/>
                <a:gd name="connsiteX21" fmla="*/ 819210 w 2979733"/>
                <a:gd name="connsiteY21" fmla="*/ 1194667 h 4059934"/>
                <a:gd name="connsiteX22" fmla="*/ 775942 w 2979733"/>
                <a:gd name="connsiteY22" fmla="*/ 1255243 h 4059934"/>
                <a:gd name="connsiteX23" fmla="*/ 752866 w 2979733"/>
                <a:gd name="connsiteY23" fmla="*/ 1301395 h 4059934"/>
                <a:gd name="connsiteX24" fmla="*/ 735559 w 2979733"/>
                <a:gd name="connsiteY24" fmla="*/ 1356202 h 4059934"/>
                <a:gd name="connsiteX25" fmla="*/ 700944 w 2979733"/>
                <a:gd name="connsiteY25" fmla="*/ 1413893 h 4059934"/>
                <a:gd name="connsiteX26" fmla="*/ 623062 w 2979733"/>
                <a:gd name="connsiteY26" fmla="*/ 1457161 h 4059934"/>
                <a:gd name="connsiteX27" fmla="*/ 562486 w 2979733"/>
                <a:gd name="connsiteY27" fmla="*/ 1488891 h 4059934"/>
                <a:gd name="connsiteX28" fmla="*/ 490373 w 2979733"/>
                <a:gd name="connsiteY28" fmla="*/ 1520621 h 4059934"/>
                <a:gd name="connsiteX29" fmla="*/ 409605 w 2979733"/>
                <a:gd name="connsiteY29" fmla="*/ 1523505 h 4059934"/>
                <a:gd name="connsiteX30" fmla="*/ 320185 w 2979733"/>
                <a:gd name="connsiteY30" fmla="*/ 1511967 h 4059934"/>
                <a:gd name="connsiteX31" fmla="*/ 216341 w 2979733"/>
                <a:gd name="connsiteY31" fmla="*/ 1477352 h 4059934"/>
                <a:gd name="connsiteX32" fmla="*/ 152881 w 2979733"/>
                <a:gd name="connsiteY32" fmla="*/ 1419662 h 4059934"/>
                <a:gd name="connsiteX33" fmla="*/ 112497 w 2979733"/>
                <a:gd name="connsiteY33" fmla="*/ 1402354 h 4059934"/>
                <a:gd name="connsiteX34" fmla="*/ 37499 w 2979733"/>
                <a:gd name="connsiteY34" fmla="*/ 1399470 h 4059934"/>
                <a:gd name="connsiteX35" fmla="*/ 2885 w 2979733"/>
                <a:gd name="connsiteY35" fmla="*/ 1399470 h 4059934"/>
                <a:gd name="connsiteX36" fmla="*/ 0 w 2979733"/>
                <a:gd name="connsiteY36" fmla="*/ 1442738 h 4059934"/>
                <a:gd name="connsiteX37" fmla="*/ 106728 w 2979733"/>
                <a:gd name="connsiteY37" fmla="*/ 1506198 h 4059934"/>
                <a:gd name="connsiteX38" fmla="*/ 224995 w 2979733"/>
                <a:gd name="connsiteY38" fmla="*/ 1543697 h 4059934"/>
                <a:gd name="connsiteX39" fmla="*/ 297108 w 2979733"/>
                <a:gd name="connsiteY39" fmla="*/ 1572542 h 4059934"/>
                <a:gd name="connsiteX40" fmla="*/ 325954 w 2979733"/>
                <a:gd name="connsiteY40" fmla="*/ 1572542 h 4059934"/>
                <a:gd name="connsiteX41" fmla="*/ 441335 w 2979733"/>
                <a:gd name="connsiteY41" fmla="*/ 1575427 h 4059934"/>
                <a:gd name="connsiteX42" fmla="*/ 478834 w 2979733"/>
                <a:gd name="connsiteY42" fmla="*/ 1575427 h 4059934"/>
                <a:gd name="connsiteX43" fmla="*/ 602870 w 2979733"/>
                <a:gd name="connsiteY43" fmla="*/ 1563889 h 4059934"/>
                <a:gd name="connsiteX44" fmla="*/ 625946 w 2979733"/>
                <a:gd name="connsiteY44" fmla="*/ 1546581 h 4059934"/>
                <a:gd name="connsiteX45" fmla="*/ 666330 w 2979733"/>
                <a:gd name="connsiteY45" fmla="*/ 1520621 h 4059934"/>
                <a:gd name="connsiteX46" fmla="*/ 686521 w 2979733"/>
                <a:gd name="connsiteY46" fmla="*/ 1503313 h 4059934"/>
                <a:gd name="connsiteX47" fmla="*/ 695175 w 2979733"/>
                <a:gd name="connsiteY47" fmla="*/ 1497544 h 4059934"/>
                <a:gd name="connsiteX48" fmla="*/ 721136 w 2979733"/>
                <a:gd name="connsiteY48" fmla="*/ 1468699 h 4059934"/>
                <a:gd name="connsiteX49" fmla="*/ 804788 w 2979733"/>
                <a:gd name="connsiteY49" fmla="*/ 1364855 h 4059934"/>
                <a:gd name="connsiteX50" fmla="*/ 848056 w 2979733"/>
                <a:gd name="connsiteY50" fmla="*/ 1255243 h 4059934"/>
                <a:gd name="connsiteX51" fmla="*/ 891324 w 2979733"/>
                <a:gd name="connsiteY51" fmla="*/ 1214859 h 4059934"/>
                <a:gd name="connsiteX52" fmla="*/ 925938 w 2979733"/>
                <a:gd name="connsiteY52" fmla="*/ 1191783 h 4059934"/>
                <a:gd name="connsiteX53" fmla="*/ 972091 w 2979733"/>
                <a:gd name="connsiteY53" fmla="*/ 1160053 h 4059934"/>
                <a:gd name="connsiteX54" fmla="*/ 1075935 w 2979733"/>
                <a:gd name="connsiteY54" fmla="*/ 1148515 h 4059934"/>
                <a:gd name="connsiteX55" fmla="*/ 1191316 w 2979733"/>
                <a:gd name="connsiteY55" fmla="*/ 1139861 h 4059934"/>
                <a:gd name="connsiteX56" fmla="*/ 1312467 w 2979733"/>
                <a:gd name="connsiteY56" fmla="*/ 1119669 h 4059934"/>
                <a:gd name="connsiteX57" fmla="*/ 1384581 w 2979733"/>
                <a:gd name="connsiteY57" fmla="*/ 1076401 h 4059934"/>
                <a:gd name="connsiteX58" fmla="*/ 1485540 w 2979733"/>
                <a:gd name="connsiteY58" fmla="*/ 1015826 h 4059934"/>
                <a:gd name="connsiteX59" fmla="*/ 1566307 w 2979733"/>
                <a:gd name="connsiteY59" fmla="*/ 958135 h 4059934"/>
                <a:gd name="connsiteX60" fmla="*/ 1603806 w 2979733"/>
                <a:gd name="connsiteY60" fmla="*/ 935058 h 4059934"/>
                <a:gd name="connsiteX61" fmla="*/ 1621113 w 2979733"/>
                <a:gd name="connsiteY61" fmla="*/ 963904 h 4059934"/>
                <a:gd name="connsiteX62" fmla="*/ 1540346 w 2979733"/>
                <a:gd name="connsiteY62" fmla="*/ 1012941 h 4059934"/>
                <a:gd name="connsiteX63" fmla="*/ 1456694 w 2979733"/>
                <a:gd name="connsiteY63" fmla="*/ 1148515 h 4059934"/>
                <a:gd name="connsiteX64" fmla="*/ 1401888 w 2979733"/>
                <a:gd name="connsiteY64" fmla="*/ 1261012 h 4059934"/>
                <a:gd name="connsiteX65" fmla="*/ 1355735 w 2979733"/>
                <a:gd name="connsiteY65" fmla="*/ 1405239 h 4059934"/>
                <a:gd name="connsiteX66" fmla="*/ 1375927 w 2979733"/>
                <a:gd name="connsiteY66" fmla="*/ 1509082 h 4059934"/>
                <a:gd name="connsiteX67" fmla="*/ 1294559 w 2979733"/>
                <a:gd name="connsiteY67" fmla="*/ 2426398 h 4059934"/>
                <a:gd name="connsiteX68" fmla="*/ 970709 w 2979733"/>
                <a:gd name="connsiteY68" fmla="*/ 2916935 h 4059934"/>
                <a:gd name="connsiteX69" fmla="*/ 637334 w 2979733"/>
                <a:gd name="connsiteY69" fmla="*/ 3040760 h 4059934"/>
                <a:gd name="connsiteX70" fmla="*/ 156322 w 2979733"/>
                <a:gd name="connsiteY70" fmla="*/ 3107435 h 4059934"/>
                <a:gd name="connsiteX71" fmla="*/ 537322 w 2979733"/>
                <a:gd name="connsiteY71" fmla="*/ 3112197 h 4059934"/>
                <a:gd name="connsiteX72" fmla="*/ 946897 w 2979733"/>
                <a:gd name="connsiteY72" fmla="*/ 2997897 h 4059934"/>
                <a:gd name="connsiteX73" fmla="*/ 1391626 w 2979733"/>
                <a:gd name="connsiteY73" fmla="*/ 2435021 h 4059934"/>
                <a:gd name="connsiteX74" fmla="*/ 1427849 w 2979733"/>
                <a:gd name="connsiteY74" fmla="*/ 1408123 h 4059934"/>
                <a:gd name="connsiteX75" fmla="*/ 1474002 w 2979733"/>
                <a:gd name="connsiteY75" fmla="*/ 1263896 h 4059934"/>
                <a:gd name="connsiteX76" fmla="*/ 1505732 w 2979733"/>
                <a:gd name="connsiteY76" fmla="*/ 1191783 h 4059934"/>
                <a:gd name="connsiteX77" fmla="*/ 1572076 w 2979733"/>
                <a:gd name="connsiteY77" fmla="*/ 1085055 h 4059934"/>
                <a:gd name="connsiteX78" fmla="*/ 1661497 w 2979733"/>
                <a:gd name="connsiteY78" fmla="*/ 1001403 h 4059934"/>
                <a:gd name="connsiteX79" fmla="*/ 1742264 w 2979733"/>
                <a:gd name="connsiteY79" fmla="*/ 900444 h 4059934"/>
                <a:gd name="connsiteX80" fmla="*/ 1782648 w 2979733"/>
                <a:gd name="connsiteY80" fmla="*/ 862945 h 4059934"/>
                <a:gd name="connsiteX81" fmla="*/ 1883607 w 2979733"/>
                <a:gd name="connsiteY81" fmla="*/ 894675 h 4059934"/>
                <a:gd name="connsiteX82" fmla="*/ 2007642 w 2979733"/>
                <a:gd name="connsiteY82" fmla="*/ 961019 h 4059934"/>
                <a:gd name="connsiteX83" fmla="*/ 2163407 w 2979733"/>
                <a:gd name="connsiteY83" fmla="*/ 1036017 h 4059934"/>
                <a:gd name="connsiteX84" fmla="*/ 2183599 w 2979733"/>
                <a:gd name="connsiteY84" fmla="*/ 1050440 h 4059934"/>
                <a:gd name="connsiteX85" fmla="*/ 2284558 w 2979733"/>
                <a:gd name="connsiteY85" fmla="*/ 1136976 h 4059934"/>
                <a:gd name="connsiteX86" fmla="*/ 2437439 w 2979733"/>
                <a:gd name="connsiteY86" fmla="*/ 1252358 h 4059934"/>
                <a:gd name="connsiteX87" fmla="*/ 2535513 w 2979733"/>
                <a:gd name="connsiteY87" fmla="*/ 1330241 h 4059934"/>
                <a:gd name="connsiteX88" fmla="*/ 2581666 w 2979733"/>
                <a:gd name="connsiteY88" fmla="*/ 1396585 h 4059934"/>
                <a:gd name="connsiteX89" fmla="*/ 2637584 w 2979733"/>
                <a:gd name="connsiteY89" fmla="*/ 1888234 h 4059934"/>
                <a:gd name="connsiteX90" fmla="*/ 2537572 w 2979733"/>
                <a:gd name="connsiteY90" fmla="*/ 2483546 h 4059934"/>
                <a:gd name="connsiteX91" fmla="*/ 2232772 w 2979733"/>
                <a:gd name="connsiteY91" fmla="*/ 3078859 h 4059934"/>
                <a:gd name="connsiteX92" fmla="*/ 2194672 w 2979733"/>
                <a:gd name="connsiteY92" fmla="*/ 3207446 h 4059934"/>
                <a:gd name="connsiteX93" fmla="*/ 2123234 w 2979733"/>
                <a:gd name="connsiteY93" fmla="*/ 3326508 h 4059934"/>
                <a:gd name="connsiteX94" fmla="*/ 2108436 w 2979733"/>
                <a:gd name="connsiteY94" fmla="*/ 3627659 h 4059934"/>
                <a:gd name="connsiteX95" fmla="*/ 2223246 w 2979733"/>
                <a:gd name="connsiteY95" fmla="*/ 3931345 h 4059934"/>
                <a:gd name="connsiteX96" fmla="*/ 2328022 w 2979733"/>
                <a:gd name="connsiteY96" fmla="*/ 4059934 h 4059934"/>
                <a:gd name="connsiteX97" fmla="*/ 2170860 w 2979733"/>
                <a:gd name="connsiteY97" fmla="*/ 3597970 h 4059934"/>
                <a:gd name="connsiteX98" fmla="*/ 2223247 w 2979733"/>
                <a:gd name="connsiteY98" fmla="*/ 3283645 h 4059934"/>
                <a:gd name="connsiteX99" fmla="*/ 2304209 w 2979733"/>
                <a:gd name="connsiteY99" fmla="*/ 3059809 h 4059934"/>
                <a:gd name="connsiteX100" fmla="*/ 2585197 w 2979733"/>
                <a:gd name="connsiteY100" fmla="*/ 2593084 h 4059934"/>
                <a:gd name="connsiteX101" fmla="*/ 2661397 w 2979733"/>
                <a:gd name="connsiteY101" fmla="*/ 2054921 h 4059934"/>
                <a:gd name="connsiteX102" fmla="*/ 2713784 w 2979733"/>
                <a:gd name="connsiteY102" fmla="*/ 1769171 h 4059934"/>
                <a:gd name="connsiteX103" fmla="*/ 2671087 w 2979733"/>
                <a:gd name="connsiteY103" fmla="*/ 1537928 h 4059934"/>
                <a:gd name="connsiteX104" fmla="*/ 2653780 w 2979733"/>
                <a:gd name="connsiteY104" fmla="*/ 1448507 h 4059934"/>
                <a:gd name="connsiteX105" fmla="*/ 2665318 w 2979733"/>
                <a:gd name="connsiteY105" fmla="*/ 1370624 h 4059934"/>
                <a:gd name="connsiteX106" fmla="*/ 2823968 w 2979733"/>
                <a:gd name="connsiteY106" fmla="*/ 1385047 h 4059934"/>
                <a:gd name="connsiteX107" fmla="*/ 2927811 w 2979733"/>
                <a:gd name="connsiteY107" fmla="*/ 1425431 h 4059934"/>
                <a:gd name="connsiteX108" fmla="*/ 2979733 w 2979733"/>
                <a:gd name="connsiteY108" fmla="*/ 1442738 h 4059934"/>
                <a:gd name="connsiteX109" fmla="*/ 2973964 w 2979733"/>
                <a:gd name="connsiteY109" fmla="*/ 1292742 h 4059934"/>
                <a:gd name="connsiteX110" fmla="*/ 2959541 w 2979733"/>
                <a:gd name="connsiteY110" fmla="*/ 1197552 h 4059934"/>
                <a:gd name="connsiteX111" fmla="*/ 2763392 w 2979733"/>
                <a:gd name="connsiteY111" fmla="*/ 1160053 h 4059934"/>
                <a:gd name="connsiteX112" fmla="*/ 2607627 w 2979733"/>
                <a:gd name="connsiteY112" fmla="*/ 1099477 h 4059934"/>
                <a:gd name="connsiteX113" fmla="*/ 2472053 w 2979733"/>
                <a:gd name="connsiteY113" fmla="*/ 1010057 h 4059934"/>
                <a:gd name="connsiteX114" fmla="*/ 2350903 w 2979733"/>
                <a:gd name="connsiteY114" fmla="*/ 920636 h 4059934"/>
                <a:gd name="connsiteX115" fmla="*/ 2192253 w 2979733"/>
                <a:gd name="connsiteY115" fmla="*/ 834099 h 4059934"/>
                <a:gd name="connsiteX116" fmla="*/ 2053795 w 2979733"/>
                <a:gd name="connsiteY116" fmla="*/ 756217 h 4059934"/>
                <a:gd name="connsiteX117" fmla="*/ 1981681 w 2979733"/>
                <a:gd name="connsiteY117" fmla="*/ 669681 h 4059934"/>
                <a:gd name="connsiteX118" fmla="*/ 1892260 w 2979733"/>
                <a:gd name="connsiteY118" fmla="*/ 539876 h 4059934"/>
                <a:gd name="connsiteX119" fmla="*/ 1851877 w 2979733"/>
                <a:gd name="connsiteY119" fmla="*/ 366804 h 4059934"/>
                <a:gd name="connsiteX120" fmla="*/ 1814378 w 2979733"/>
                <a:gd name="connsiteY120" fmla="*/ 205269 h 4059934"/>
                <a:gd name="connsiteX121" fmla="*/ 1776879 w 2979733"/>
                <a:gd name="connsiteY121" fmla="*/ 101426 h 4059934"/>
                <a:gd name="connsiteX122" fmla="*/ 1727240 w 2979733"/>
                <a:gd name="connsiteY122" fmla="*/ 0 h 4059934"/>
                <a:gd name="connsiteX123" fmla="*/ 1523159 w 2979733"/>
                <a:gd name="connsiteY123" fmla="*/ 26096 h 4059934"/>
                <a:gd name="connsiteX124" fmla="*/ 1513634 w 2979733"/>
                <a:gd name="connsiteY124" fmla="*/ 469008 h 4059934"/>
                <a:gd name="connsiteX125" fmla="*/ 1508872 w 2979733"/>
                <a:gd name="connsiteY125" fmla="*/ 826195 h 4059934"/>
                <a:gd name="connsiteX126" fmla="*/ 533641 w 2979733"/>
                <a:gd name="connsiteY126" fmla="*/ 972557 h 4059934"/>
                <a:gd name="connsiteX0" fmla="*/ 533641 w 2979733"/>
                <a:gd name="connsiteY0" fmla="*/ 972557 h 4059934"/>
                <a:gd name="connsiteX1" fmla="*/ 452874 w 2979733"/>
                <a:gd name="connsiteY1" fmla="*/ 966788 h 4059934"/>
                <a:gd name="connsiteX2" fmla="*/ 380760 w 2979733"/>
                <a:gd name="connsiteY2" fmla="*/ 958135 h 4059934"/>
                <a:gd name="connsiteX3" fmla="*/ 308646 w 2979733"/>
                <a:gd name="connsiteY3" fmla="*/ 929289 h 4059934"/>
                <a:gd name="connsiteX4" fmla="*/ 256725 w 2979733"/>
                <a:gd name="connsiteY4" fmla="*/ 903328 h 4059934"/>
                <a:gd name="connsiteX5" fmla="*/ 204803 w 2979733"/>
                <a:gd name="connsiteY5" fmla="*/ 886021 h 4059934"/>
                <a:gd name="connsiteX6" fmla="*/ 152881 w 2979733"/>
                <a:gd name="connsiteY6" fmla="*/ 857176 h 4059934"/>
                <a:gd name="connsiteX7" fmla="*/ 89421 w 2979733"/>
                <a:gd name="connsiteY7" fmla="*/ 854291 h 4059934"/>
                <a:gd name="connsiteX8" fmla="*/ 54807 w 2979733"/>
                <a:gd name="connsiteY8" fmla="*/ 871598 h 4059934"/>
                <a:gd name="connsiteX9" fmla="*/ 115382 w 2979733"/>
                <a:gd name="connsiteY9" fmla="*/ 920636 h 4059934"/>
                <a:gd name="connsiteX10" fmla="*/ 190380 w 2979733"/>
                <a:gd name="connsiteY10" fmla="*/ 958135 h 4059934"/>
                <a:gd name="connsiteX11" fmla="*/ 294224 w 2979733"/>
                <a:gd name="connsiteY11" fmla="*/ 989865 h 4059934"/>
                <a:gd name="connsiteX12" fmla="*/ 392298 w 2979733"/>
                <a:gd name="connsiteY12" fmla="*/ 1012941 h 4059934"/>
                <a:gd name="connsiteX13" fmla="*/ 470181 w 2979733"/>
                <a:gd name="connsiteY13" fmla="*/ 1027364 h 4059934"/>
                <a:gd name="connsiteX14" fmla="*/ 550948 w 2979733"/>
                <a:gd name="connsiteY14" fmla="*/ 1036017 h 4059934"/>
                <a:gd name="connsiteX15" fmla="*/ 614408 w 2979733"/>
                <a:gd name="connsiteY15" fmla="*/ 1044671 h 4059934"/>
                <a:gd name="connsiteX16" fmla="*/ 695175 w 2979733"/>
                <a:gd name="connsiteY16" fmla="*/ 1064863 h 4059934"/>
                <a:gd name="connsiteX17" fmla="*/ 761520 w 2979733"/>
                <a:gd name="connsiteY17" fmla="*/ 1082170 h 4059934"/>
                <a:gd name="connsiteX18" fmla="*/ 845171 w 2979733"/>
                <a:gd name="connsiteY18" fmla="*/ 1099477 h 4059934"/>
                <a:gd name="connsiteX19" fmla="*/ 882670 w 2979733"/>
                <a:gd name="connsiteY19" fmla="*/ 1116785 h 4059934"/>
                <a:gd name="connsiteX20" fmla="*/ 874017 w 2979733"/>
                <a:gd name="connsiteY20" fmla="*/ 1139861 h 4059934"/>
                <a:gd name="connsiteX21" fmla="*/ 819210 w 2979733"/>
                <a:gd name="connsiteY21" fmla="*/ 1194667 h 4059934"/>
                <a:gd name="connsiteX22" fmla="*/ 775942 w 2979733"/>
                <a:gd name="connsiteY22" fmla="*/ 1255243 h 4059934"/>
                <a:gd name="connsiteX23" fmla="*/ 752866 w 2979733"/>
                <a:gd name="connsiteY23" fmla="*/ 1301395 h 4059934"/>
                <a:gd name="connsiteX24" fmla="*/ 735559 w 2979733"/>
                <a:gd name="connsiteY24" fmla="*/ 1356202 h 4059934"/>
                <a:gd name="connsiteX25" fmla="*/ 700944 w 2979733"/>
                <a:gd name="connsiteY25" fmla="*/ 1413893 h 4059934"/>
                <a:gd name="connsiteX26" fmla="*/ 623062 w 2979733"/>
                <a:gd name="connsiteY26" fmla="*/ 1457161 h 4059934"/>
                <a:gd name="connsiteX27" fmla="*/ 562486 w 2979733"/>
                <a:gd name="connsiteY27" fmla="*/ 1488891 h 4059934"/>
                <a:gd name="connsiteX28" fmla="*/ 490373 w 2979733"/>
                <a:gd name="connsiteY28" fmla="*/ 1520621 h 4059934"/>
                <a:gd name="connsiteX29" fmla="*/ 409605 w 2979733"/>
                <a:gd name="connsiteY29" fmla="*/ 1523505 h 4059934"/>
                <a:gd name="connsiteX30" fmla="*/ 320185 w 2979733"/>
                <a:gd name="connsiteY30" fmla="*/ 1511967 h 4059934"/>
                <a:gd name="connsiteX31" fmla="*/ 216341 w 2979733"/>
                <a:gd name="connsiteY31" fmla="*/ 1477352 h 4059934"/>
                <a:gd name="connsiteX32" fmla="*/ 152881 w 2979733"/>
                <a:gd name="connsiteY32" fmla="*/ 1419662 h 4059934"/>
                <a:gd name="connsiteX33" fmla="*/ 112497 w 2979733"/>
                <a:gd name="connsiteY33" fmla="*/ 1402354 h 4059934"/>
                <a:gd name="connsiteX34" fmla="*/ 37499 w 2979733"/>
                <a:gd name="connsiteY34" fmla="*/ 1399470 h 4059934"/>
                <a:gd name="connsiteX35" fmla="*/ 2885 w 2979733"/>
                <a:gd name="connsiteY35" fmla="*/ 1399470 h 4059934"/>
                <a:gd name="connsiteX36" fmla="*/ 0 w 2979733"/>
                <a:gd name="connsiteY36" fmla="*/ 1442738 h 4059934"/>
                <a:gd name="connsiteX37" fmla="*/ 106728 w 2979733"/>
                <a:gd name="connsiteY37" fmla="*/ 1506198 h 4059934"/>
                <a:gd name="connsiteX38" fmla="*/ 224995 w 2979733"/>
                <a:gd name="connsiteY38" fmla="*/ 1543697 h 4059934"/>
                <a:gd name="connsiteX39" fmla="*/ 297108 w 2979733"/>
                <a:gd name="connsiteY39" fmla="*/ 1572542 h 4059934"/>
                <a:gd name="connsiteX40" fmla="*/ 325954 w 2979733"/>
                <a:gd name="connsiteY40" fmla="*/ 1572542 h 4059934"/>
                <a:gd name="connsiteX41" fmla="*/ 441335 w 2979733"/>
                <a:gd name="connsiteY41" fmla="*/ 1575427 h 4059934"/>
                <a:gd name="connsiteX42" fmla="*/ 478834 w 2979733"/>
                <a:gd name="connsiteY42" fmla="*/ 1575427 h 4059934"/>
                <a:gd name="connsiteX43" fmla="*/ 602870 w 2979733"/>
                <a:gd name="connsiteY43" fmla="*/ 1563889 h 4059934"/>
                <a:gd name="connsiteX44" fmla="*/ 625946 w 2979733"/>
                <a:gd name="connsiteY44" fmla="*/ 1546581 h 4059934"/>
                <a:gd name="connsiteX45" fmla="*/ 666330 w 2979733"/>
                <a:gd name="connsiteY45" fmla="*/ 1520621 h 4059934"/>
                <a:gd name="connsiteX46" fmla="*/ 686521 w 2979733"/>
                <a:gd name="connsiteY46" fmla="*/ 1503313 h 4059934"/>
                <a:gd name="connsiteX47" fmla="*/ 695175 w 2979733"/>
                <a:gd name="connsiteY47" fmla="*/ 1497544 h 4059934"/>
                <a:gd name="connsiteX48" fmla="*/ 721136 w 2979733"/>
                <a:gd name="connsiteY48" fmla="*/ 1468699 h 4059934"/>
                <a:gd name="connsiteX49" fmla="*/ 804788 w 2979733"/>
                <a:gd name="connsiteY49" fmla="*/ 1364855 h 4059934"/>
                <a:gd name="connsiteX50" fmla="*/ 848056 w 2979733"/>
                <a:gd name="connsiteY50" fmla="*/ 1255243 h 4059934"/>
                <a:gd name="connsiteX51" fmla="*/ 891324 w 2979733"/>
                <a:gd name="connsiteY51" fmla="*/ 1214859 h 4059934"/>
                <a:gd name="connsiteX52" fmla="*/ 925938 w 2979733"/>
                <a:gd name="connsiteY52" fmla="*/ 1191783 h 4059934"/>
                <a:gd name="connsiteX53" fmla="*/ 972091 w 2979733"/>
                <a:gd name="connsiteY53" fmla="*/ 1160053 h 4059934"/>
                <a:gd name="connsiteX54" fmla="*/ 1075935 w 2979733"/>
                <a:gd name="connsiteY54" fmla="*/ 1148515 h 4059934"/>
                <a:gd name="connsiteX55" fmla="*/ 1191316 w 2979733"/>
                <a:gd name="connsiteY55" fmla="*/ 1139861 h 4059934"/>
                <a:gd name="connsiteX56" fmla="*/ 1312467 w 2979733"/>
                <a:gd name="connsiteY56" fmla="*/ 1119669 h 4059934"/>
                <a:gd name="connsiteX57" fmla="*/ 1384581 w 2979733"/>
                <a:gd name="connsiteY57" fmla="*/ 1076401 h 4059934"/>
                <a:gd name="connsiteX58" fmla="*/ 1485540 w 2979733"/>
                <a:gd name="connsiteY58" fmla="*/ 1015826 h 4059934"/>
                <a:gd name="connsiteX59" fmla="*/ 1566307 w 2979733"/>
                <a:gd name="connsiteY59" fmla="*/ 958135 h 4059934"/>
                <a:gd name="connsiteX60" fmla="*/ 1603806 w 2979733"/>
                <a:gd name="connsiteY60" fmla="*/ 935058 h 4059934"/>
                <a:gd name="connsiteX61" fmla="*/ 1621113 w 2979733"/>
                <a:gd name="connsiteY61" fmla="*/ 963904 h 4059934"/>
                <a:gd name="connsiteX62" fmla="*/ 1540346 w 2979733"/>
                <a:gd name="connsiteY62" fmla="*/ 1012941 h 4059934"/>
                <a:gd name="connsiteX63" fmla="*/ 1456694 w 2979733"/>
                <a:gd name="connsiteY63" fmla="*/ 1148515 h 4059934"/>
                <a:gd name="connsiteX64" fmla="*/ 1401888 w 2979733"/>
                <a:gd name="connsiteY64" fmla="*/ 1261012 h 4059934"/>
                <a:gd name="connsiteX65" fmla="*/ 1355735 w 2979733"/>
                <a:gd name="connsiteY65" fmla="*/ 1405239 h 4059934"/>
                <a:gd name="connsiteX66" fmla="*/ 1375927 w 2979733"/>
                <a:gd name="connsiteY66" fmla="*/ 1509082 h 4059934"/>
                <a:gd name="connsiteX67" fmla="*/ 1294559 w 2979733"/>
                <a:gd name="connsiteY67" fmla="*/ 2426398 h 4059934"/>
                <a:gd name="connsiteX68" fmla="*/ 970709 w 2979733"/>
                <a:gd name="connsiteY68" fmla="*/ 2916935 h 4059934"/>
                <a:gd name="connsiteX69" fmla="*/ 637334 w 2979733"/>
                <a:gd name="connsiteY69" fmla="*/ 3040760 h 4059934"/>
                <a:gd name="connsiteX70" fmla="*/ 156322 w 2979733"/>
                <a:gd name="connsiteY70" fmla="*/ 3107435 h 4059934"/>
                <a:gd name="connsiteX71" fmla="*/ 537322 w 2979733"/>
                <a:gd name="connsiteY71" fmla="*/ 3112197 h 4059934"/>
                <a:gd name="connsiteX72" fmla="*/ 946897 w 2979733"/>
                <a:gd name="connsiteY72" fmla="*/ 2997897 h 4059934"/>
                <a:gd name="connsiteX73" fmla="*/ 1391626 w 2979733"/>
                <a:gd name="connsiteY73" fmla="*/ 2435021 h 4059934"/>
                <a:gd name="connsiteX74" fmla="*/ 1427849 w 2979733"/>
                <a:gd name="connsiteY74" fmla="*/ 1408123 h 4059934"/>
                <a:gd name="connsiteX75" fmla="*/ 1474002 w 2979733"/>
                <a:gd name="connsiteY75" fmla="*/ 1263896 h 4059934"/>
                <a:gd name="connsiteX76" fmla="*/ 1505732 w 2979733"/>
                <a:gd name="connsiteY76" fmla="*/ 1191783 h 4059934"/>
                <a:gd name="connsiteX77" fmla="*/ 1572076 w 2979733"/>
                <a:gd name="connsiteY77" fmla="*/ 1085055 h 4059934"/>
                <a:gd name="connsiteX78" fmla="*/ 1661497 w 2979733"/>
                <a:gd name="connsiteY78" fmla="*/ 1001403 h 4059934"/>
                <a:gd name="connsiteX79" fmla="*/ 1742264 w 2979733"/>
                <a:gd name="connsiteY79" fmla="*/ 900444 h 4059934"/>
                <a:gd name="connsiteX80" fmla="*/ 1782648 w 2979733"/>
                <a:gd name="connsiteY80" fmla="*/ 862945 h 4059934"/>
                <a:gd name="connsiteX81" fmla="*/ 1883607 w 2979733"/>
                <a:gd name="connsiteY81" fmla="*/ 894675 h 4059934"/>
                <a:gd name="connsiteX82" fmla="*/ 2007642 w 2979733"/>
                <a:gd name="connsiteY82" fmla="*/ 961019 h 4059934"/>
                <a:gd name="connsiteX83" fmla="*/ 2163407 w 2979733"/>
                <a:gd name="connsiteY83" fmla="*/ 1036017 h 4059934"/>
                <a:gd name="connsiteX84" fmla="*/ 2183599 w 2979733"/>
                <a:gd name="connsiteY84" fmla="*/ 1050440 h 4059934"/>
                <a:gd name="connsiteX85" fmla="*/ 2284558 w 2979733"/>
                <a:gd name="connsiteY85" fmla="*/ 1136976 h 4059934"/>
                <a:gd name="connsiteX86" fmla="*/ 2437439 w 2979733"/>
                <a:gd name="connsiteY86" fmla="*/ 1252358 h 4059934"/>
                <a:gd name="connsiteX87" fmla="*/ 2535513 w 2979733"/>
                <a:gd name="connsiteY87" fmla="*/ 1330241 h 4059934"/>
                <a:gd name="connsiteX88" fmla="*/ 2581666 w 2979733"/>
                <a:gd name="connsiteY88" fmla="*/ 1396585 h 4059934"/>
                <a:gd name="connsiteX89" fmla="*/ 2637584 w 2979733"/>
                <a:gd name="connsiteY89" fmla="*/ 1888234 h 4059934"/>
                <a:gd name="connsiteX90" fmla="*/ 2537572 w 2979733"/>
                <a:gd name="connsiteY90" fmla="*/ 2483546 h 4059934"/>
                <a:gd name="connsiteX91" fmla="*/ 2232772 w 2979733"/>
                <a:gd name="connsiteY91" fmla="*/ 3078859 h 4059934"/>
                <a:gd name="connsiteX92" fmla="*/ 2194672 w 2979733"/>
                <a:gd name="connsiteY92" fmla="*/ 3207446 h 4059934"/>
                <a:gd name="connsiteX93" fmla="*/ 2123234 w 2979733"/>
                <a:gd name="connsiteY93" fmla="*/ 3326508 h 4059934"/>
                <a:gd name="connsiteX94" fmla="*/ 2108436 w 2979733"/>
                <a:gd name="connsiteY94" fmla="*/ 3627659 h 4059934"/>
                <a:gd name="connsiteX95" fmla="*/ 2223246 w 2979733"/>
                <a:gd name="connsiteY95" fmla="*/ 3931345 h 4059934"/>
                <a:gd name="connsiteX96" fmla="*/ 2328022 w 2979733"/>
                <a:gd name="connsiteY96" fmla="*/ 4059934 h 4059934"/>
                <a:gd name="connsiteX97" fmla="*/ 2170860 w 2979733"/>
                <a:gd name="connsiteY97" fmla="*/ 3597970 h 4059934"/>
                <a:gd name="connsiteX98" fmla="*/ 2223247 w 2979733"/>
                <a:gd name="connsiteY98" fmla="*/ 3283645 h 4059934"/>
                <a:gd name="connsiteX99" fmla="*/ 2304209 w 2979733"/>
                <a:gd name="connsiteY99" fmla="*/ 3059809 h 4059934"/>
                <a:gd name="connsiteX100" fmla="*/ 2585197 w 2979733"/>
                <a:gd name="connsiteY100" fmla="*/ 2593084 h 4059934"/>
                <a:gd name="connsiteX101" fmla="*/ 2661397 w 2979733"/>
                <a:gd name="connsiteY101" fmla="*/ 2054921 h 4059934"/>
                <a:gd name="connsiteX102" fmla="*/ 2713784 w 2979733"/>
                <a:gd name="connsiteY102" fmla="*/ 1769171 h 4059934"/>
                <a:gd name="connsiteX103" fmla="*/ 2671087 w 2979733"/>
                <a:gd name="connsiteY103" fmla="*/ 1537928 h 4059934"/>
                <a:gd name="connsiteX104" fmla="*/ 2653780 w 2979733"/>
                <a:gd name="connsiteY104" fmla="*/ 1448507 h 4059934"/>
                <a:gd name="connsiteX105" fmla="*/ 2665318 w 2979733"/>
                <a:gd name="connsiteY105" fmla="*/ 1370624 h 4059934"/>
                <a:gd name="connsiteX106" fmla="*/ 2823968 w 2979733"/>
                <a:gd name="connsiteY106" fmla="*/ 1385047 h 4059934"/>
                <a:gd name="connsiteX107" fmla="*/ 2927811 w 2979733"/>
                <a:gd name="connsiteY107" fmla="*/ 1425431 h 4059934"/>
                <a:gd name="connsiteX108" fmla="*/ 2979733 w 2979733"/>
                <a:gd name="connsiteY108" fmla="*/ 1442738 h 4059934"/>
                <a:gd name="connsiteX109" fmla="*/ 2973964 w 2979733"/>
                <a:gd name="connsiteY109" fmla="*/ 1292742 h 4059934"/>
                <a:gd name="connsiteX110" fmla="*/ 2959541 w 2979733"/>
                <a:gd name="connsiteY110" fmla="*/ 1197552 h 4059934"/>
                <a:gd name="connsiteX111" fmla="*/ 2763392 w 2979733"/>
                <a:gd name="connsiteY111" fmla="*/ 1160053 h 4059934"/>
                <a:gd name="connsiteX112" fmla="*/ 2607627 w 2979733"/>
                <a:gd name="connsiteY112" fmla="*/ 1099477 h 4059934"/>
                <a:gd name="connsiteX113" fmla="*/ 2472053 w 2979733"/>
                <a:gd name="connsiteY113" fmla="*/ 1010057 h 4059934"/>
                <a:gd name="connsiteX114" fmla="*/ 2350903 w 2979733"/>
                <a:gd name="connsiteY114" fmla="*/ 920636 h 4059934"/>
                <a:gd name="connsiteX115" fmla="*/ 2192253 w 2979733"/>
                <a:gd name="connsiteY115" fmla="*/ 834099 h 4059934"/>
                <a:gd name="connsiteX116" fmla="*/ 2053795 w 2979733"/>
                <a:gd name="connsiteY116" fmla="*/ 756217 h 4059934"/>
                <a:gd name="connsiteX117" fmla="*/ 1981681 w 2979733"/>
                <a:gd name="connsiteY117" fmla="*/ 669681 h 4059934"/>
                <a:gd name="connsiteX118" fmla="*/ 1892260 w 2979733"/>
                <a:gd name="connsiteY118" fmla="*/ 539876 h 4059934"/>
                <a:gd name="connsiteX119" fmla="*/ 1851877 w 2979733"/>
                <a:gd name="connsiteY119" fmla="*/ 366804 h 4059934"/>
                <a:gd name="connsiteX120" fmla="*/ 1814378 w 2979733"/>
                <a:gd name="connsiteY120" fmla="*/ 205269 h 4059934"/>
                <a:gd name="connsiteX121" fmla="*/ 1776879 w 2979733"/>
                <a:gd name="connsiteY121" fmla="*/ 101426 h 4059934"/>
                <a:gd name="connsiteX122" fmla="*/ 1727240 w 2979733"/>
                <a:gd name="connsiteY122" fmla="*/ 0 h 4059934"/>
                <a:gd name="connsiteX123" fmla="*/ 1523159 w 2979733"/>
                <a:gd name="connsiteY123" fmla="*/ 26096 h 4059934"/>
                <a:gd name="connsiteX124" fmla="*/ 1713659 w 2979733"/>
                <a:gd name="connsiteY124" fmla="*/ 516633 h 4059934"/>
                <a:gd name="connsiteX125" fmla="*/ 1508872 w 2979733"/>
                <a:gd name="connsiteY125" fmla="*/ 826195 h 4059934"/>
                <a:gd name="connsiteX126" fmla="*/ 533641 w 2979733"/>
                <a:gd name="connsiteY126" fmla="*/ 972557 h 4059934"/>
                <a:gd name="connsiteX0" fmla="*/ 533641 w 2979733"/>
                <a:gd name="connsiteY0" fmla="*/ 972557 h 4059934"/>
                <a:gd name="connsiteX1" fmla="*/ 452874 w 2979733"/>
                <a:gd name="connsiteY1" fmla="*/ 966788 h 4059934"/>
                <a:gd name="connsiteX2" fmla="*/ 380760 w 2979733"/>
                <a:gd name="connsiteY2" fmla="*/ 958135 h 4059934"/>
                <a:gd name="connsiteX3" fmla="*/ 308646 w 2979733"/>
                <a:gd name="connsiteY3" fmla="*/ 929289 h 4059934"/>
                <a:gd name="connsiteX4" fmla="*/ 256725 w 2979733"/>
                <a:gd name="connsiteY4" fmla="*/ 903328 h 4059934"/>
                <a:gd name="connsiteX5" fmla="*/ 204803 w 2979733"/>
                <a:gd name="connsiteY5" fmla="*/ 886021 h 4059934"/>
                <a:gd name="connsiteX6" fmla="*/ 152881 w 2979733"/>
                <a:gd name="connsiteY6" fmla="*/ 857176 h 4059934"/>
                <a:gd name="connsiteX7" fmla="*/ 89421 w 2979733"/>
                <a:gd name="connsiteY7" fmla="*/ 854291 h 4059934"/>
                <a:gd name="connsiteX8" fmla="*/ 54807 w 2979733"/>
                <a:gd name="connsiteY8" fmla="*/ 871598 h 4059934"/>
                <a:gd name="connsiteX9" fmla="*/ 115382 w 2979733"/>
                <a:gd name="connsiteY9" fmla="*/ 920636 h 4059934"/>
                <a:gd name="connsiteX10" fmla="*/ 190380 w 2979733"/>
                <a:gd name="connsiteY10" fmla="*/ 958135 h 4059934"/>
                <a:gd name="connsiteX11" fmla="*/ 294224 w 2979733"/>
                <a:gd name="connsiteY11" fmla="*/ 989865 h 4059934"/>
                <a:gd name="connsiteX12" fmla="*/ 392298 w 2979733"/>
                <a:gd name="connsiteY12" fmla="*/ 1012941 h 4059934"/>
                <a:gd name="connsiteX13" fmla="*/ 470181 w 2979733"/>
                <a:gd name="connsiteY13" fmla="*/ 1027364 h 4059934"/>
                <a:gd name="connsiteX14" fmla="*/ 550948 w 2979733"/>
                <a:gd name="connsiteY14" fmla="*/ 1036017 h 4059934"/>
                <a:gd name="connsiteX15" fmla="*/ 614408 w 2979733"/>
                <a:gd name="connsiteY15" fmla="*/ 1044671 h 4059934"/>
                <a:gd name="connsiteX16" fmla="*/ 695175 w 2979733"/>
                <a:gd name="connsiteY16" fmla="*/ 1064863 h 4059934"/>
                <a:gd name="connsiteX17" fmla="*/ 761520 w 2979733"/>
                <a:gd name="connsiteY17" fmla="*/ 1082170 h 4059934"/>
                <a:gd name="connsiteX18" fmla="*/ 845171 w 2979733"/>
                <a:gd name="connsiteY18" fmla="*/ 1099477 h 4059934"/>
                <a:gd name="connsiteX19" fmla="*/ 882670 w 2979733"/>
                <a:gd name="connsiteY19" fmla="*/ 1116785 h 4059934"/>
                <a:gd name="connsiteX20" fmla="*/ 874017 w 2979733"/>
                <a:gd name="connsiteY20" fmla="*/ 1139861 h 4059934"/>
                <a:gd name="connsiteX21" fmla="*/ 819210 w 2979733"/>
                <a:gd name="connsiteY21" fmla="*/ 1194667 h 4059934"/>
                <a:gd name="connsiteX22" fmla="*/ 775942 w 2979733"/>
                <a:gd name="connsiteY22" fmla="*/ 1255243 h 4059934"/>
                <a:gd name="connsiteX23" fmla="*/ 752866 w 2979733"/>
                <a:gd name="connsiteY23" fmla="*/ 1301395 h 4059934"/>
                <a:gd name="connsiteX24" fmla="*/ 735559 w 2979733"/>
                <a:gd name="connsiteY24" fmla="*/ 1356202 h 4059934"/>
                <a:gd name="connsiteX25" fmla="*/ 700944 w 2979733"/>
                <a:gd name="connsiteY25" fmla="*/ 1413893 h 4059934"/>
                <a:gd name="connsiteX26" fmla="*/ 623062 w 2979733"/>
                <a:gd name="connsiteY26" fmla="*/ 1457161 h 4059934"/>
                <a:gd name="connsiteX27" fmla="*/ 562486 w 2979733"/>
                <a:gd name="connsiteY27" fmla="*/ 1488891 h 4059934"/>
                <a:gd name="connsiteX28" fmla="*/ 490373 w 2979733"/>
                <a:gd name="connsiteY28" fmla="*/ 1520621 h 4059934"/>
                <a:gd name="connsiteX29" fmla="*/ 409605 w 2979733"/>
                <a:gd name="connsiteY29" fmla="*/ 1523505 h 4059934"/>
                <a:gd name="connsiteX30" fmla="*/ 320185 w 2979733"/>
                <a:gd name="connsiteY30" fmla="*/ 1511967 h 4059934"/>
                <a:gd name="connsiteX31" fmla="*/ 216341 w 2979733"/>
                <a:gd name="connsiteY31" fmla="*/ 1477352 h 4059934"/>
                <a:gd name="connsiteX32" fmla="*/ 152881 w 2979733"/>
                <a:gd name="connsiteY32" fmla="*/ 1419662 h 4059934"/>
                <a:gd name="connsiteX33" fmla="*/ 112497 w 2979733"/>
                <a:gd name="connsiteY33" fmla="*/ 1402354 h 4059934"/>
                <a:gd name="connsiteX34" fmla="*/ 37499 w 2979733"/>
                <a:gd name="connsiteY34" fmla="*/ 1399470 h 4059934"/>
                <a:gd name="connsiteX35" fmla="*/ 2885 w 2979733"/>
                <a:gd name="connsiteY35" fmla="*/ 1399470 h 4059934"/>
                <a:gd name="connsiteX36" fmla="*/ 0 w 2979733"/>
                <a:gd name="connsiteY36" fmla="*/ 1442738 h 4059934"/>
                <a:gd name="connsiteX37" fmla="*/ 106728 w 2979733"/>
                <a:gd name="connsiteY37" fmla="*/ 1506198 h 4059934"/>
                <a:gd name="connsiteX38" fmla="*/ 224995 w 2979733"/>
                <a:gd name="connsiteY38" fmla="*/ 1543697 h 4059934"/>
                <a:gd name="connsiteX39" fmla="*/ 297108 w 2979733"/>
                <a:gd name="connsiteY39" fmla="*/ 1572542 h 4059934"/>
                <a:gd name="connsiteX40" fmla="*/ 325954 w 2979733"/>
                <a:gd name="connsiteY40" fmla="*/ 1572542 h 4059934"/>
                <a:gd name="connsiteX41" fmla="*/ 441335 w 2979733"/>
                <a:gd name="connsiteY41" fmla="*/ 1575427 h 4059934"/>
                <a:gd name="connsiteX42" fmla="*/ 478834 w 2979733"/>
                <a:gd name="connsiteY42" fmla="*/ 1575427 h 4059934"/>
                <a:gd name="connsiteX43" fmla="*/ 602870 w 2979733"/>
                <a:gd name="connsiteY43" fmla="*/ 1563889 h 4059934"/>
                <a:gd name="connsiteX44" fmla="*/ 625946 w 2979733"/>
                <a:gd name="connsiteY44" fmla="*/ 1546581 h 4059934"/>
                <a:gd name="connsiteX45" fmla="*/ 666330 w 2979733"/>
                <a:gd name="connsiteY45" fmla="*/ 1520621 h 4059934"/>
                <a:gd name="connsiteX46" fmla="*/ 686521 w 2979733"/>
                <a:gd name="connsiteY46" fmla="*/ 1503313 h 4059934"/>
                <a:gd name="connsiteX47" fmla="*/ 695175 w 2979733"/>
                <a:gd name="connsiteY47" fmla="*/ 1497544 h 4059934"/>
                <a:gd name="connsiteX48" fmla="*/ 721136 w 2979733"/>
                <a:gd name="connsiteY48" fmla="*/ 1468699 h 4059934"/>
                <a:gd name="connsiteX49" fmla="*/ 804788 w 2979733"/>
                <a:gd name="connsiteY49" fmla="*/ 1364855 h 4059934"/>
                <a:gd name="connsiteX50" fmla="*/ 848056 w 2979733"/>
                <a:gd name="connsiteY50" fmla="*/ 1255243 h 4059934"/>
                <a:gd name="connsiteX51" fmla="*/ 891324 w 2979733"/>
                <a:gd name="connsiteY51" fmla="*/ 1214859 h 4059934"/>
                <a:gd name="connsiteX52" fmla="*/ 925938 w 2979733"/>
                <a:gd name="connsiteY52" fmla="*/ 1191783 h 4059934"/>
                <a:gd name="connsiteX53" fmla="*/ 972091 w 2979733"/>
                <a:gd name="connsiteY53" fmla="*/ 1160053 h 4059934"/>
                <a:gd name="connsiteX54" fmla="*/ 1075935 w 2979733"/>
                <a:gd name="connsiteY54" fmla="*/ 1148515 h 4059934"/>
                <a:gd name="connsiteX55" fmla="*/ 1191316 w 2979733"/>
                <a:gd name="connsiteY55" fmla="*/ 1139861 h 4059934"/>
                <a:gd name="connsiteX56" fmla="*/ 1312467 w 2979733"/>
                <a:gd name="connsiteY56" fmla="*/ 1119669 h 4059934"/>
                <a:gd name="connsiteX57" fmla="*/ 1384581 w 2979733"/>
                <a:gd name="connsiteY57" fmla="*/ 1076401 h 4059934"/>
                <a:gd name="connsiteX58" fmla="*/ 1485540 w 2979733"/>
                <a:gd name="connsiteY58" fmla="*/ 1015826 h 4059934"/>
                <a:gd name="connsiteX59" fmla="*/ 1566307 w 2979733"/>
                <a:gd name="connsiteY59" fmla="*/ 958135 h 4059934"/>
                <a:gd name="connsiteX60" fmla="*/ 1603806 w 2979733"/>
                <a:gd name="connsiteY60" fmla="*/ 935058 h 4059934"/>
                <a:gd name="connsiteX61" fmla="*/ 1621113 w 2979733"/>
                <a:gd name="connsiteY61" fmla="*/ 963904 h 4059934"/>
                <a:gd name="connsiteX62" fmla="*/ 1540346 w 2979733"/>
                <a:gd name="connsiteY62" fmla="*/ 1012941 h 4059934"/>
                <a:gd name="connsiteX63" fmla="*/ 1456694 w 2979733"/>
                <a:gd name="connsiteY63" fmla="*/ 1148515 h 4059934"/>
                <a:gd name="connsiteX64" fmla="*/ 1401888 w 2979733"/>
                <a:gd name="connsiteY64" fmla="*/ 1261012 h 4059934"/>
                <a:gd name="connsiteX65" fmla="*/ 1355735 w 2979733"/>
                <a:gd name="connsiteY65" fmla="*/ 1405239 h 4059934"/>
                <a:gd name="connsiteX66" fmla="*/ 1375927 w 2979733"/>
                <a:gd name="connsiteY66" fmla="*/ 1509082 h 4059934"/>
                <a:gd name="connsiteX67" fmla="*/ 1294559 w 2979733"/>
                <a:gd name="connsiteY67" fmla="*/ 2426398 h 4059934"/>
                <a:gd name="connsiteX68" fmla="*/ 970709 w 2979733"/>
                <a:gd name="connsiteY68" fmla="*/ 2916935 h 4059934"/>
                <a:gd name="connsiteX69" fmla="*/ 637334 w 2979733"/>
                <a:gd name="connsiteY69" fmla="*/ 3040760 h 4059934"/>
                <a:gd name="connsiteX70" fmla="*/ 156322 w 2979733"/>
                <a:gd name="connsiteY70" fmla="*/ 3107435 h 4059934"/>
                <a:gd name="connsiteX71" fmla="*/ 537322 w 2979733"/>
                <a:gd name="connsiteY71" fmla="*/ 3112197 h 4059934"/>
                <a:gd name="connsiteX72" fmla="*/ 946897 w 2979733"/>
                <a:gd name="connsiteY72" fmla="*/ 2997897 h 4059934"/>
                <a:gd name="connsiteX73" fmla="*/ 1391626 w 2979733"/>
                <a:gd name="connsiteY73" fmla="*/ 2435021 h 4059934"/>
                <a:gd name="connsiteX74" fmla="*/ 1427849 w 2979733"/>
                <a:gd name="connsiteY74" fmla="*/ 1408123 h 4059934"/>
                <a:gd name="connsiteX75" fmla="*/ 1474002 w 2979733"/>
                <a:gd name="connsiteY75" fmla="*/ 1263896 h 4059934"/>
                <a:gd name="connsiteX76" fmla="*/ 1505732 w 2979733"/>
                <a:gd name="connsiteY76" fmla="*/ 1191783 h 4059934"/>
                <a:gd name="connsiteX77" fmla="*/ 1572076 w 2979733"/>
                <a:gd name="connsiteY77" fmla="*/ 1085055 h 4059934"/>
                <a:gd name="connsiteX78" fmla="*/ 1661497 w 2979733"/>
                <a:gd name="connsiteY78" fmla="*/ 1001403 h 4059934"/>
                <a:gd name="connsiteX79" fmla="*/ 1742264 w 2979733"/>
                <a:gd name="connsiteY79" fmla="*/ 900444 h 4059934"/>
                <a:gd name="connsiteX80" fmla="*/ 1782648 w 2979733"/>
                <a:gd name="connsiteY80" fmla="*/ 862945 h 4059934"/>
                <a:gd name="connsiteX81" fmla="*/ 1883607 w 2979733"/>
                <a:gd name="connsiteY81" fmla="*/ 894675 h 4059934"/>
                <a:gd name="connsiteX82" fmla="*/ 2007642 w 2979733"/>
                <a:gd name="connsiteY82" fmla="*/ 961019 h 4059934"/>
                <a:gd name="connsiteX83" fmla="*/ 2163407 w 2979733"/>
                <a:gd name="connsiteY83" fmla="*/ 1036017 h 4059934"/>
                <a:gd name="connsiteX84" fmla="*/ 2183599 w 2979733"/>
                <a:gd name="connsiteY84" fmla="*/ 1050440 h 4059934"/>
                <a:gd name="connsiteX85" fmla="*/ 2284558 w 2979733"/>
                <a:gd name="connsiteY85" fmla="*/ 1136976 h 4059934"/>
                <a:gd name="connsiteX86" fmla="*/ 2437439 w 2979733"/>
                <a:gd name="connsiteY86" fmla="*/ 1252358 h 4059934"/>
                <a:gd name="connsiteX87" fmla="*/ 2535513 w 2979733"/>
                <a:gd name="connsiteY87" fmla="*/ 1330241 h 4059934"/>
                <a:gd name="connsiteX88" fmla="*/ 2581666 w 2979733"/>
                <a:gd name="connsiteY88" fmla="*/ 1396585 h 4059934"/>
                <a:gd name="connsiteX89" fmla="*/ 2637584 w 2979733"/>
                <a:gd name="connsiteY89" fmla="*/ 1888234 h 4059934"/>
                <a:gd name="connsiteX90" fmla="*/ 2537572 w 2979733"/>
                <a:gd name="connsiteY90" fmla="*/ 2483546 h 4059934"/>
                <a:gd name="connsiteX91" fmla="*/ 2232772 w 2979733"/>
                <a:gd name="connsiteY91" fmla="*/ 3078859 h 4059934"/>
                <a:gd name="connsiteX92" fmla="*/ 2194672 w 2979733"/>
                <a:gd name="connsiteY92" fmla="*/ 3207446 h 4059934"/>
                <a:gd name="connsiteX93" fmla="*/ 2123234 w 2979733"/>
                <a:gd name="connsiteY93" fmla="*/ 3326508 h 4059934"/>
                <a:gd name="connsiteX94" fmla="*/ 2108436 w 2979733"/>
                <a:gd name="connsiteY94" fmla="*/ 3627659 h 4059934"/>
                <a:gd name="connsiteX95" fmla="*/ 2223246 w 2979733"/>
                <a:gd name="connsiteY95" fmla="*/ 3931345 h 4059934"/>
                <a:gd name="connsiteX96" fmla="*/ 2328022 w 2979733"/>
                <a:gd name="connsiteY96" fmla="*/ 4059934 h 4059934"/>
                <a:gd name="connsiteX97" fmla="*/ 2170860 w 2979733"/>
                <a:gd name="connsiteY97" fmla="*/ 3597970 h 4059934"/>
                <a:gd name="connsiteX98" fmla="*/ 2223247 w 2979733"/>
                <a:gd name="connsiteY98" fmla="*/ 3283645 h 4059934"/>
                <a:gd name="connsiteX99" fmla="*/ 2304209 w 2979733"/>
                <a:gd name="connsiteY99" fmla="*/ 3059809 h 4059934"/>
                <a:gd name="connsiteX100" fmla="*/ 2585197 w 2979733"/>
                <a:gd name="connsiteY100" fmla="*/ 2593084 h 4059934"/>
                <a:gd name="connsiteX101" fmla="*/ 2661397 w 2979733"/>
                <a:gd name="connsiteY101" fmla="*/ 2054921 h 4059934"/>
                <a:gd name="connsiteX102" fmla="*/ 2713784 w 2979733"/>
                <a:gd name="connsiteY102" fmla="*/ 1769171 h 4059934"/>
                <a:gd name="connsiteX103" fmla="*/ 2671087 w 2979733"/>
                <a:gd name="connsiteY103" fmla="*/ 1537928 h 4059934"/>
                <a:gd name="connsiteX104" fmla="*/ 2653780 w 2979733"/>
                <a:gd name="connsiteY104" fmla="*/ 1448507 h 4059934"/>
                <a:gd name="connsiteX105" fmla="*/ 2665318 w 2979733"/>
                <a:gd name="connsiteY105" fmla="*/ 1370624 h 4059934"/>
                <a:gd name="connsiteX106" fmla="*/ 2823968 w 2979733"/>
                <a:gd name="connsiteY106" fmla="*/ 1385047 h 4059934"/>
                <a:gd name="connsiteX107" fmla="*/ 2927811 w 2979733"/>
                <a:gd name="connsiteY107" fmla="*/ 1425431 h 4059934"/>
                <a:gd name="connsiteX108" fmla="*/ 2979733 w 2979733"/>
                <a:gd name="connsiteY108" fmla="*/ 1442738 h 4059934"/>
                <a:gd name="connsiteX109" fmla="*/ 2973964 w 2979733"/>
                <a:gd name="connsiteY109" fmla="*/ 1292742 h 4059934"/>
                <a:gd name="connsiteX110" fmla="*/ 2959541 w 2979733"/>
                <a:gd name="connsiteY110" fmla="*/ 1197552 h 4059934"/>
                <a:gd name="connsiteX111" fmla="*/ 2763392 w 2979733"/>
                <a:gd name="connsiteY111" fmla="*/ 1160053 h 4059934"/>
                <a:gd name="connsiteX112" fmla="*/ 2607627 w 2979733"/>
                <a:gd name="connsiteY112" fmla="*/ 1099477 h 4059934"/>
                <a:gd name="connsiteX113" fmla="*/ 2472053 w 2979733"/>
                <a:gd name="connsiteY113" fmla="*/ 1010057 h 4059934"/>
                <a:gd name="connsiteX114" fmla="*/ 2350903 w 2979733"/>
                <a:gd name="connsiteY114" fmla="*/ 920636 h 4059934"/>
                <a:gd name="connsiteX115" fmla="*/ 2192253 w 2979733"/>
                <a:gd name="connsiteY115" fmla="*/ 834099 h 4059934"/>
                <a:gd name="connsiteX116" fmla="*/ 2053795 w 2979733"/>
                <a:gd name="connsiteY116" fmla="*/ 756217 h 4059934"/>
                <a:gd name="connsiteX117" fmla="*/ 1981681 w 2979733"/>
                <a:gd name="connsiteY117" fmla="*/ 669681 h 4059934"/>
                <a:gd name="connsiteX118" fmla="*/ 1892260 w 2979733"/>
                <a:gd name="connsiteY118" fmla="*/ 539876 h 4059934"/>
                <a:gd name="connsiteX119" fmla="*/ 1851877 w 2979733"/>
                <a:gd name="connsiteY119" fmla="*/ 366804 h 4059934"/>
                <a:gd name="connsiteX120" fmla="*/ 1814378 w 2979733"/>
                <a:gd name="connsiteY120" fmla="*/ 205269 h 4059934"/>
                <a:gd name="connsiteX121" fmla="*/ 1776879 w 2979733"/>
                <a:gd name="connsiteY121" fmla="*/ 101426 h 4059934"/>
                <a:gd name="connsiteX122" fmla="*/ 1727240 w 2979733"/>
                <a:gd name="connsiteY122" fmla="*/ 0 h 4059934"/>
                <a:gd name="connsiteX123" fmla="*/ 1523159 w 2979733"/>
                <a:gd name="connsiteY123" fmla="*/ 26096 h 4059934"/>
                <a:gd name="connsiteX124" fmla="*/ 1713659 w 2979733"/>
                <a:gd name="connsiteY124" fmla="*/ 516633 h 4059934"/>
                <a:gd name="connsiteX125" fmla="*/ 1508872 w 2979733"/>
                <a:gd name="connsiteY125" fmla="*/ 826195 h 4059934"/>
                <a:gd name="connsiteX126" fmla="*/ 533641 w 2979733"/>
                <a:gd name="connsiteY126" fmla="*/ 972557 h 4059934"/>
                <a:gd name="connsiteX0" fmla="*/ 533641 w 2979733"/>
                <a:gd name="connsiteY0" fmla="*/ 972557 h 4059934"/>
                <a:gd name="connsiteX1" fmla="*/ 452874 w 2979733"/>
                <a:gd name="connsiteY1" fmla="*/ 966788 h 4059934"/>
                <a:gd name="connsiteX2" fmla="*/ 380760 w 2979733"/>
                <a:gd name="connsiteY2" fmla="*/ 958135 h 4059934"/>
                <a:gd name="connsiteX3" fmla="*/ 308646 w 2979733"/>
                <a:gd name="connsiteY3" fmla="*/ 929289 h 4059934"/>
                <a:gd name="connsiteX4" fmla="*/ 256725 w 2979733"/>
                <a:gd name="connsiteY4" fmla="*/ 903328 h 4059934"/>
                <a:gd name="connsiteX5" fmla="*/ 204803 w 2979733"/>
                <a:gd name="connsiteY5" fmla="*/ 886021 h 4059934"/>
                <a:gd name="connsiteX6" fmla="*/ 152881 w 2979733"/>
                <a:gd name="connsiteY6" fmla="*/ 857176 h 4059934"/>
                <a:gd name="connsiteX7" fmla="*/ 89421 w 2979733"/>
                <a:gd name="connsiteY7" fmla="*/ 854291 h 4059934"/>
                <a:gd name="connsiteX8" fmla="*/ 54807 w 2979733"/>
                <a:gd name="connsiteY8" fmla="*/ 871598 h 4059934"/>
                <a:gd name="connsiteX9" fmla="*/ 115382 w 2979733"/>
                <a:gd name="connsiteY9" fmla="*/ 920636 h 4059934"/>
                <a:gd name="connsiteX10" fmla="*/ 190380 w 2979733"/>
                <a:gd name="connsiteY10" fmla="*/ 958135 h 4059934"/>
                <a:gd name="connsiteX11" fmla="*/ 294224 w 2979733"/>
                <a:gd name="connsiteY11" fmla="*/ 989865 h 4059934"/>
                <a:gd name="connsiteX12" fmla="*/ 392298 w 2979733"/>
                <a:gd name="connsiteY12" fmla="*/ 1012941 h 4059934"/>
                <a:gd name="connsiteX13" fmla="*/ 470181 w 2979733"/>
                <a:gd name="connsiteY13" fmla="*/ 1027364 h 4059934"/>
                <a:gd name="connsiteX14" fmla="*/ 550948 w 2979733"/>
                <a:gd name="connsiteY14" fmla="*/ 1036017 h 4059934"/>
                <a:gd name="connsiteX15" fmla="*/ 614408 w 2979733"/>
                <a:gd name="connsiteY15" fmla="*/ 1044671 h 4059934"/>
                <a:gd name="connsiteX16" fmla="*/ 695175 w 2979733"/>
                <a:gd name="connsiteY16" fmla="*/ 1064863 h 4059934"/>
                <a:gd name="connsiteX17" fmla="*/ 761520 w 2979733"/>
                <a:gd name="connsiteY17" fmla="*/ 1082170 h 4059934"/>
                <a:gd name="connsiteX18" fmla="*/ 845171 w 2979733"/>
                <a:gd name="connsiteY18" fmla="*/ 1099477 h 4059934"/>
                <a:gd name="connsiteX19" fmla="*/ 882670 w 2979733"/>
                <a:gd name="connsiteY19" fmla="*/ 1116785 h 4059934"/>
                <a:gd name="connsiteX20" fmla="*/ 874017 w 2979733"/>
                <a:gd name="connsiteY20" fmla="*/ 1139861 h 4059934"/>
                <a:gd name="connsiteX21" fmla="*/ 819210 w 2979733"/>
                <a:gd name="connsiteY21" fmla="*/ 1194667 h 4059934"/>
                <a:gd name="connsiteX22" fmla="*/ 775942 w 2979733"/>
                <a:gd name="connsiteY22" fmla="*/ 1255243 h 4059934"/>
                <a:gd name="connsiteX23" fmla="*/ 752866 w 2979733"/>
                <a:gd name="connsiteY23" fmla="*/ 1301395 h 4059934"/>
                <a:gd name="connsiteX24" fmla="*/ 735559 w 2979733"/>
                <a:gd name="connsiteY24" fmla="*/ 1356202 h 4059934"/>
                <a:gd name="connsiteX25" fmla="*/ 700944 w 2979733"/>
                <a:gd name="connsiteY25" fmla="*/ 1413893 h 4059934"/>
                <a:gd name="connsiteX26" fmla="*/ 623062 w 2979733"/>
                <a:gd name="connsiteY26" fmla="*/ 1457161 h 4059934"/>
                <a:gd name="connsiteX27" fmla="*/ 562486 w 2979733"/>
                <a:gd name="connsiteY27" fmla="*/ 1488891 h 4059934"/>
                <a:gd name="connsiteX28" fmla="*/ 490373 w 2979733"/>
                <a:gd name="connsiteY28" fmla="*/ 1520621 h 4059934"/>
                <a:gd name="connsiteX29" fmla="*/ 409605 w 2979733"/>
                <a:gd name="connsiteY29" fmla="*/ 1523505 h 4059934"/>
                <a:gd name="connsiteX30" fmla="*/ 320185 w 2979733"/>
                <a:gd name="connsiteY30" fmla="*/ 1511967 h 4059934"/>
                <a:gd name="connsiteX31" fmla="*/ 216341 w 2979733"/>
                <a:gd name="connsiteY31" fmla="*/ 1477352 h 4059934"/>
                <a:gd name="connsiteX32" fmla="*/ 152881 w 2979733"/>
                <a:gd name="connsiteY32" fmla="*/ 1419662 h 4059934"/>
                <a:gd name="connsiteX33" fmla="*/ 112497 w 2979733"/>
                <a:gd name="connsiteY33" fmla="*/ 1402354 h 4059934"/>
                <a:gd name="connsiteX34" fmla="*/ 37499 w 2979733"/>
                <a:gd name="connsiteY34" fmla="*/ 1399470 h 4059934"/>
                <a:gd name="connsiteX35" fmla="*/ 2885 w 2979733"/>
                <a:gd name="connsiteY35" fmla="*/ 1399470 h 4059934"/>
                <a:gd name="connsiteX36" fmla="*/ 0 w 2979733"/>
                <a:gd name="connsiteY36" fmla="*/ 1442738 h 4059934"/>
                <a:gd name="connsiteX37" fmla="*/ 106728 w 2979733"/>
                <a:gd name="connsiteY37" fmla="*/ 1506198 h 4059934"/>
                <a:gd name="connsiteX38" fmla="*/ 224995 w 2979733"/>
                <a:gd name="connsiteY38" fmla="*/ 1543697 h 4059934"/>
                <a:gd name="connsiteX39" fmla="*/ 297108 w 2979733"/>
                <a:gd name="connsiteY39" fmla="*/ 1572542 h 4059934"/>
                <a:gd name="connsiteX40" fmla="*/ 325954 w 2979733"/>
                <a:gd name="connsiteY40" fmla="*/ 1572542 h 4059934"/>
                <a:gd name="connsiteX41" fmla="*/ 441335 w 2979733"/>
                <a:gd name="connsiteY41" fmla="*/ 1575427 h 4059934"/>
                <a:gd name="connsiteX42" fmla="*/ 478834 w 2979733"/>
                <a:gd name="connsiteY42" fmla="*/ 1575427 h 4059934"/>
                <a:gd name="connsiteX43" fmla="*/ 602870 w 2979733"/>
                <a:gd name="connsiteY43" fmla="*/ 1563889 h 4059934"/>
                <a:gd name="connsiteX44" fmla="*/ 625946 w 2979733"/>
                <a:gd name="connsiteY44" fmla="*/ 1546581 h 4059934"/>
                <a:gd name="connsiteX45" fmla="*/ 666330 w 2979733"/>
                <a:gd name="connsiteY45" fmla="*/ 1520621 h 4059934"/>
                <a:gd name="connsiteX46" fmla="*/ 686521 w 2979733"/>
                <a:gd name="connsiteY46" fmla="*/ 1503313 h 4059934"/>
                <a:gd name="connsiteX47" fmla="*/ 695175 w 2979733"/>
                <a:gd name="connsiteY47" fmla="*/ 1497544 h 4059934"/>
                <a:gd name="connsiteX48" fmla="*/ 721136 w 2979733"/>
                <a:gd name="connsiteY48" fmla="*/ 1468699 h 4059934"/>
                <a:gd name="connsiteX49" fmla="*/ 804788 w 2979733"/>
                <a:gd name="connsiteY49" fmla="*/ 1364855 h 4059934"/>
                <a:gd name="connsiteX50" fmla="*/ 848056 w 2979733"/>
                <a:gd name="connsiteY50" fmla="*/ 1255243 h 4059934"/>
                <a:gd name="connsiteX51" fmla="*/ 891324 w 2979733"/>
                <a:gd name="connsiteY51" fmla="*/ 1214859 h 4059934"/>
                <a:gd name="connsiteX52" fmla="*/ 925938 w 2979733"/>
                <a:gd name="connsiteY52" fmla="*/ 1191783 h 4059934"/>
                <a:gd name="connsiteX53" fmla="*/ 972091 w 2979733"/>
                <a:gd name="connsiteY53" fmla="*/ 1160053 h 4059934"/>
                <a:gd name="connsiteX54" fmla="*/ 1075935 w 2979733"/>
                <a:gd name="connsiteY54" fmla="*/ 1148515 h 4059934"/>
                <a:gd name="connsiteX55" fmla="*/ 1191316 w 2979733"/>
                <a:gd name="connsiteY55" fmla="*/ 1139861 h 4059934"/>
                <a:gd name="connsiteX56" fmla="*/ 1312467 w 2979733"/>
                <a:gd name="connsiteY56" fmla="*/ 1119669 h 4059934"/>
                <a:gd name="connsiteX57" fmla="*/ 1384581 w 2979733"/>
                <a:gd name="connsiteY57" fmla="*/ 1076401 h 4059934"/>
                <a:gd name="connsiteX58" fmla="*/ 1485540 w 2979733"/>
                <a:gd name="connsiteY58" fmla="*/ 1015826 h 4059934"/>
                <a:gd name="connsiteX59" fmla="*/ 1566307 w 2979733"/>
                <a:gd name="connsiteY59" fmla="*/ 958135 h 4059934"/>
                <a:gd name="connsiteX60" fmla="*/ 1603806 w 2979733"/>
                <a:gd name="connsiteY60" fmla="*/ 935058 h 4059934"/>
                <a:gd name="connsiteX61" fmla="*/ 1621113 w 2979733"/>
                <a:gd name="connsiteY61" fmla="*/ 963904 h 4059934"/>
                <a:gd name="connsiteX62" fmla="*/ 1540346 w 2979733"/>
                <a:gd name="connsiteY62" fmla="*/ 1012941 h 4059934"/>
                <a:gd name="connsiteX63" fmla="*/ 1456694 w 2979733"/>
                <a:gd name="connsiteY63" fmla="*/ 1148515 h 4059934"/>
                <a:gd name="connsiteX64" fmla="*/ 1401888 w 2979733"/>
                <a:gd name="connsiteY64" fmla="*/ 1261012 h 4059934"/>
                <a:gd name="connsiteX65" fmla="*/ 1355735 w 2979733"/>
                <a:gd name="connsiteY65" fmla="*/ 1405239 h 4059934"/>
                <a:gd name="connsiteX66" fmla="*/ 1375927 w 2979733"/>
                <a:gd name="connsiteY66" fmla="*/ 1509082 h 4059934"/>
                <a:gd name="connsiteX67" fmla="*/ 1294559 w 2979733"/>
                <a:gd name="connsiteY67" fmla="*/ 2426398 h 4059934"/>
                <a:gd name="connsiteX68" fmla="*/ 970709 w 2979733"/>
                <a:gd name="connsiteY68" fmla="*/ 2916935 h 4059934"/>
                <a:gd name="connsiteX69" fmla="*/ 637334 w 2979733"/>
                <a:gd name="connsiteY69" fmla="*/ 3040760 h 4059934"/>
                <a:gd name="connsiteX70" fmla="*/ 156322 w 2979733"/>
                <a:gd name="connsiteY70" fmla="*/ 3107435 h 4059934"/>
                <a:gd name="connsiteX71" fmla="*/ 537322 w 2979733"/>
                <a:gd name="connsiteY71" fmla="*/ 3112197 h 4059934"/>
                <a:gd name="connsiteX72" fmla="*/ 946897 w 2979733"/>
                <a:gd name="connsiteY72" fmla="*/ 2997897 h 4059934"/>
                <a:gd name="connsiteX73" fmla="*/ 1391626 w 2979733"/>
                <a:gd name="connsiteY73" fmla="*/ 2435021 h 4059934"/>
                <a:gd name="connsiteX74" fmla="*/ 1427849 w 2979733"/>
                <a:gd name="connsiteY74" fmla="*/ 1408123 h 4059934"/>
                <a:gd name="connsiteX75" fmla="*/ 1474002 w 2979733"/>
                <a:gd name="connsiteY75" fmla="*/ 1263896 h 4059934"/>
                <a:gd name="connsiteX76" fmla="*/ 1505732 w 2979733"/>
                <a:gd name="connsiteY76" fmla="*/ 1191783 h 4059934"/>
                <a:gd name="connsiteX77" fmla="*/ 1572076 w 2979733"/>
                <a:gd name="connsiteY77" fmla="*/ 1085055 h 4059934"/>
                <a:gd name="connsiteX78" fmla="*/ 1661497 w 2979733"/>
                <a:gd name="connsiteY78" fmla="*/ 1001403 h 4059934"/>
                <a:gd name="connsiteX79" fmla="*/ 1742264 w 2979733"/>
                <a:gd name="connsiteY79" fmla="*/ 900444 h 4059934"/>
                <a:gd name="connsiteX80" fmla="*/ 1782648 w 2979733"/>
                <a:gd name="connsiteY80" fmla="*/ 862945 h 4059934"/>
                <a:gd name="connsiteX81" fmla="*/ 1883607 w 2979733"/>
                <a:gd name="connsiteY81" fmla="*/ 894675 h 4059934"/>
                <a:gd name="connsiteX82" fmla="*/ 2007642 w 2979733"/>
                <a:gd name="connsiteY82" fmla="*/ 961019 h 4059934"/>
                <a:gd name="connsiteX83" fmla="*/ 2163407 w 2979733"/>
                <a:gd name="connsiteY83" fmla="*/ 1036017 h 4059934"/>
                <a:gd name="connsiteX84" fmla="*/ 2183599 w 2979733"/>
                <a:gd name="connsiteY84" fmla="*/ 1050440 h 4059934"/>
                <a:gd name="connsiteX85" fmla="*/ 2284558 w 2979733"/>
                <a:gd name="connsiteY85" fmla="*/ 1136976 h 4059934"/>
                <a:gd name="connsiteX86" fmla="*/ 2437439 w 2979733"/>
                <a:gd name="connsiteY86" fmla="*/ 1252358 h 4059934"/>
                <a:gd name="connsiteX87" fmla="*/ 2535513 w 2979733"/>
                <a:gd name="connsiteY87" fmla="*/ 1330241 h 4059934"/>
                <a:gd name="connsiteX88" fmla="*/ 2581666 w 2979733"/>
                <a:gd name="connsiteY88" fmla="*/ 1396585 h 4059934"/>
                <a:gd name="connsiteX89" fmla="*/ 2637584 w 2979733"/>
                <a:gd name="connsiteY89" fmla="*/ 1888234 h 4059934"/>
                <a:gd name="connsiteX90" fmla="*/ 2537572 w 2979733"/>
                <a:gd name="connsiteY90" fmla="*/ 2483546 h 4059934"/>
                <a:gd name="connsiteX91" fmla="*/ 2232772 w 2979733"/>
                <a:gd name="connsiteY91" fmla="*/ 3078859 h 4059934"/>
                <a:gd name="connsiteX92" fmla="*/ 2194672 w 2979733"/>
                <a:gd name="connsiteY92" fmla="*/ 3207446 h 4059934"/>
                <a:gd name="connsiteX93" fmla="*/ 2123234 w 2979733"/>
                <a:gd name="connsiteY93" fmla="*/ 3326508 h 4059934"/>
                <a:gd name="connsiteX94" fmla="*/ 2108436 w 2979733"/>
                <a:gd name="connsiteY94" fmla="*/ 3627659 h 4059934"/>
                <a:gd name="connsiteX95" fmla="*/ 2223246 w 2979733"/>
                <a:gd name="connsiteY95" fmla="*/ 3931345 h 4059934"/>
                <a:gd name="connsiteX96" fmla="*/ 2328022 w 2979733"/>
                <a:gd name="connsiteY96" fmla="*/ 4059934 h 4059934"/>
                <a:gd name="connsiteX97" fmla="*/ 2170860 w 2979733"/>
                <a:gd name="connsiteY97" fmla="*/ 3597970 h 4059934"/>
                <a:gd name="connsiteX98" fmla="*/ 2223247 w 2979733"/>
                <a:gd name="connsiteY98" fmla="*/ 3283645 h 4059934"/>
                <a:gd name="connsiteX99" fmla="*/ 2304209 w 2979733"/>
                <a:gd name="connsiteY99" fmla="*/ 3059809 h 4059934"/>
                <a:gd name="connsiteX100" fmla="*/ 2585197 w 2979733"/>
                <a:gd name="connsiteY100" fmla="*/ 2593084 h 4059934"/>
                <a:gd name="connsiteX101" fmla="*/ 2661397 w 2979733"/>
                <a:gd name="connsiteY101" fmla="*/ 2054921 h 4059934"/>
                <a:gd name="connsiteX102" fmla="*/ 2713784 w 2979733"/>
                <a:gd name="connsiteY102" fmla="*/ 1769171 h 4059934"/>
                <a:gd name="connsiteX103" fmla="*/ 2671087 w 2979733"/>
                <a:gd name="connsiteY103" fmla="*/ 1537928 h 4059934"/>
                <a:gd name="connsiteX104" fmla="*/ 2653780 w 2979733"/>
                <a:gd name="connsiteY104" fmla="*/ 1448507 h 4059934"/>
                <a:gd name="connsiteX105" fmla="*/ 2665318 w 2979733"/>
                <a:gd name="connsiteY105" fmla="*/ 1370624 h 4059934"/>
                <a:gd name="connsiteX106" fmla="*/ 2823968 w 2979733"/>
                <a:gd name="connsiteY106" fmla="*/ 1385047 h 4059934"/>
                <a:gd name="connsiteX107" fmla="*/ 2927811 w 2979733"/>
                <a:gd name="connsiteY107" fmla="*/ 1425431 h 4059934"/>
                <a:gd name="connsiteX108" fmla="*/ 2979733 w 2979733"/>
                <a:gd name="connsiteY108" fmla="*/ 1442738 h 4059934"/>
                <a:gd name="connsiteX109" fmla="*/ 2973964 w 2979733"/>
                <a:gd name="connsiteY109" fmla="*/ 1292742 h 4059934"/>
                <a:gd name="connsiteX110" fmla="*/ 2959541 w 2979733"/>
                <a:gd name="connsiteY110" fmla="*/ 1197552 h 4059934"/>
                <a:gd name="connsiteX111" fmla="*/ 2763392 w 2979733"/>
                <a:gd name="connsiteY111" fmla="*/ 1160053 h 4059934"/>
                <a:gd name="connsiteX112" fmla="*/ 2607627 w 2979733"/>
                <a:gd name="connsiteY112" fmla="*/ 1099477 h 4059934"/>
                <a:gd name="connsiteX113" fmla="*/ 2472053 w 2979733"/>
                <a:gd name="connsiteY113" fmla="*/ 1010057 h 4059934"/>
                <a:gd name="connsiteX114" fmla="*/ 2350903 w 2979733"/>
                <a:gd name="connsiteY114" fmla="*/ 920636 h 4059934"/>
                <a:gd name="connsiteX115" fmla="*/ 2192253 w 2979733"/>
                <a:gd name="connsiteY115" fmla="*/ 834099 h 4059934"/>
                <a:gd name="connsiteX116" fmla="*/ 2053795 w 2979733"/>
                <a:gd name="connsiteY116" fmla="*/ 756217 h 4059934"/>
                <a:gd name="connsiteX117" fmla="*/ 1981681 w 2979733"/>
                <a:gd name="connsiteY117" fmla="*/ 669681 h 4059934"/>
                <a:gd name="connsiteX118" fmla="*/ 1892260 w 2979733"/>
                <a:gd name="connsiteY118" fmla="*/ 539876 h 4059934"/>
                <a:gd name="connsiteX119" fmla="*/ 1851877 w 2979733"/>
                <a:gd name="connsiteY119" fmla="*/ 366804 h 4059934"/>
                <a:gd name="connsiteX120" fmla="*/ 1814378 w 2979733"/>
                <a:gd name="connsiteY120" fmla="*/ 205269 h 4059934"/>
                <a:gd name="connsiteX121" fmla="*/ 1776879 w 2979733"/>
                <a:gd name="connsiteY121" fmla="*/ 101426 h 4059934"/>
                <a:gd name="connsiteX122" fmla="*/ 1727240 w 2979733"/>
                <a:gd name="connsiteY122" fmla="*/ 0 h 4059934"/>
                <a:gd name="connsiteX123" fmla="*/ 1523159 w 2979733"/>
                <a:gd name="connsiteY123" fmla="*/ 26096 h 4059934"/>
                <a:gd name="connsiteX124" fmla="*/ 1713659 w 2979733"/>
                <a:gd name="connsiteY124" fmla="*/ 516633 h 4059934"/>
                <a:gd name="connsiteX125" fmla="*/ 1508872 w 2979733"/>
                <a:gd name="connsiteY125" fmla="*/ 826195 h 4059934"/>
                <a:gd name="connsiteX126" fmla="*/ 1180259 w 2979733"/>
                <a:gd name="connsiteY126" fmla="*/ 1045270 h 4059934"/>
                <a:gd name="connsiteX127" fmla="*/ 533641 w 2979733"/>
                <a:gd name="connsiteY127" fmla="*/ 972557 h 4059934"/>
                <a:gd name="connsiteX0" fmla="*/ 533641 w 2979733"/>
                <a:gd name="connsiteY0" fmla="*/ 972557 h 4059934"/>
                <a:gd name="connsiteX1" fmla="*/ 452874 w 2979733"/>
                <a:gd name="connsiteY1" fmla="*/ 966788 h 4059934"/>
                <a:gd name="connsiteX2" fmla="*/ 380760 w 2979733"/>
                <a:gd name="connsiteY2" fmla="*/ 958135 h 4059934"/>
                <a:gd name="connsiteX3" fmla="*/ 308646 w 2979733"/>
                <a:gd name="connsiteY3" fmla="*/ 929289 h 4059934"/>
                <a:gd name="connsiteX4" fmla="*/ 256725 w 2979733"/>
                <a:gd name="connsiteY4" fmla="*/ 903328 h 4059934"/>
                <a:gd name="connsiteX5" fmla="*/ 204803 w 2979733"/>
                <a:gd name="connsiteY5" fmla="*/ 886021 h 4059934"/>
                <a:gd name="connsiteX6" fmla="*/ 152881 w 2979733"/>
                <a:gd name="connsiteY6" fmla="*/ 857176 h 4059934"/>
                <a:gd name="connsiteX7" fmla="*/ 89421 w 2979733"/>
                <a:gd name="connsiteY7" fmla="*/ 854291 h 4059934"/>
                <a:gd name="connsiteX8" fmla="*/ 54807 w 2979733"/>
                <a:gd name="connsiteY8" fmla="*/ 871598 h 4059934"/>
                <a:gd name="connsiteX9" fmla="*/ 115382 w 2979733"/>
                <a:gd name="connsiteY9" fmla="*/ 920636 h 4059934"/>
                <a:gd name="connsiteX10" fmla="*/ 190380 w 2979733"/>
                <a:gd name="connsiteY10" fmla="*/ 958135 h 4059934"/>
                <a:gd name="connsiteX11" fmla="*/ 294224 w 2979733"/>
                <a:gd name="connsiteY11" fmla="*/ 989865 h 4059934"/>
                <a:gd name="connsiteX12" fmla="*/ 392298 w 2979733"/>
                <a:gd name="connsiteY12" fmla="*/ 1012941 h 4059934"/>
                <a:gd name="connsiteX13" fmla="*/ 470181 w 2979733"/>
                <a:gd name="connsiteY13" fmla="*/ 1027364 h 4059934"/>
                <a:gd name="connsiteX14" fmla="*/ 550948 w 2979733"/>
                <a:gd name="connsiteY14" fmla="*/ 1036017 h 4059934"/>
                <a:gd name="connsiteX15" fmla="*/ 614408 w 2979733"/>
                <a:gd name="connsiteY15" fmla="*/ 1044671 h 4059934"/>
                <a:gd name="connsiteX16" fmla="*/ 695175 w 2979733"/>
                <a:gd name="connsiteY16" fmla="*/ 1064863 h 4059934"/>
                <a:gd name="connsiteX17" fmla="*/ 761520 w 2979733"/>
                <a:gd name="connsiteY17" fmla="*/ 1082170 h 4059934"/>
                <a:gd name="connsiteX18" fmla="*/ 845171 w 2979733"/>
                <a:gd name="connsiteY18" fmla="*/ 1099477 h 4059934"/>
                <a:gd name="connsiteX19" fmla="*/ 882670 w 2979733"/>
                <a:gd name="connsiteY19" fmla="*/ 1116785 h 4059934"/>
                <a:gd name="connsiteX20" fmla="*/ 874017 w 2979733"/>
                <a:gd name="connsiteY20" fmla="*/ 1139861 h 4059934"/>
                <a:gd name="connsiteX21" fmla="*/ 819210 w 2979733"/>
                <a:gd name="connsiteY21" fmla="*/ 1194667 h 4059934"/>
                <a:gd name="connsiteX22" fmla="*/ 775942 w 2979733"/>
                <a:gd name="connsiteY22" fmla="*/ 1255243 h 4059934"/>
                <a:gd name="connsiteX23" fmla="*/ 752866 w 2979733"/>
                <a:gd name="connsiteY23" fmla="*/ 1301395 h 4059934"/>
                <a:gd name="connsiteX24" fmla="*/ 735559 w 2979733"/>
                <a:gd name="connsiteY24" fmla="*/ 1356202 h 4059934"/>
                <a:gd name="connsiteX25" fmla="*/ 700944 w 2979733"/>
                <a:gd name="connsiteY25" fmla="*/ 1413893 h 4059934"/>
                <a:gd name="connsiteX26" fmla="*/ 623062 w 2979733"/>
                <a:gd name="connsiteY26" fmla="*/ 1457161 h 4059934"/>
                <a:gd name="connsiteX27" fmla="*/ 562486 w 2979733"/>
                <a:gd name="connsiteY27" fmla="*/ 1488891 h 4059934"/>
                <a:gd name="connsiteX28" fmla="*/ 490373 w 2979733"/>
                <a:gd name="connsiteY28" fmla="*/ 1520621 h 4059934"/>
                <a:gd name="connsiteX29" fmla="*/ 409605 w 2979733"/>
                <a:gd name="connsiteY29" fmla="*/ 1523505 h 4059934"/>
                <a:gd name="connsiteX30" fmla="*/ 320185 w 2979733"/>
                <a:gd name="connsiteY30" fmla="*/ 1511967 h 4059934"/>
                <a:gd name="connsiteX31" fmla="*/ 216341 w 2979733"/>
                <a:gd name="connsiteY31" fmla="*/ 1477352 h 4059934"/>
                <a:gd name="connsiteX32" fmla="*/ 152881 w 2979733"/>
                <a:gd name="connsiteY32" fmla="*/ 1419662 h 4059934"/>
                <a:gd name="connsiteX33" fmla="*/ 112497 w 2979733"/>
                <a:gd name="connsiteY33" fmla="*/ 1402354 h 4059934"/>
                <a:gd name="connsiteX34" fmla="*/ 37499 w 2979733"/>
                <a:gd name="connsiteY34" fmla="*/ 1399470 h 4059934"/>
                <a:gd name="connsiteX35" fmla="*/ 2885 w 2979733"/>
                <a:gd name="connsiteY35" fmla="*/ 1399470 h 4059934"/>
                <a:gd name="connsiteX36" fmla="*/ 0 w 2979733"/>
                <a:gd name="connsiteY36" fmla="*/ 1442738 h 4059934"/>
                <a:gd name="connsiteX37" fmla="*/ 106728 w 2979733"/>
                <a:gd name="connsiteY37" fmla="*/ 1506198 h 4059934"/>
                <a:gd name="connsiteX38" fmla="*/ 224995 w 2979733"/>
                <a:gd name="connsiteY38" fmla="*/ 1543697 h 4059934"/>
                <a:gd name="connsiteX39" fmla="*/ 297108 w 2979733"/>
                <a:gd name="connsiteY39" fmla="*/ 1572542 h 4059934"/>
                <a:gd name="connsiteX40" fmla="*/ 325954 w 2979733"/>
                <a:gd name="connsiteY40" fmla="*/ 1572542 h 4059934"/>
                <a:gd name="connsiteX41" fmla="*/ 441335 w 2979733"/>
                <a:gd name="connsiteY41" fmla="*/ 1575427 h 4059934"/>
                <a:gd name="connsiteX42" fmla="*/ 478834 w 2979733"/>
                <a:gd name="connsiteY42" fmla="*/ 1575427 h 4059934"/>
                <a:gd name="connsiteX43" fmla="*/ 602870 w 2979733"/>
                <a:gd name="connsiteY43" fmla="*/ 1563889 h 4059934"/>
                <a:gd name="connsiteX44" fmla="*/ 625946 w 2979733"/>
                <a:gd name="connsiteY44" fmla="*/ 1546581 h 4059934"/>
                <a:gd name="connsiteX45" fmla="*/ 666330 w 2979733"/>
                <a:gd name="connsiteY45" fmla="*/ 1520621 h 4059934"/>
                <a:gd name="connsiteX46" fmla="*/ 686521 w 2979733"/>
                <a:gd name="connsiteY46" fmla="*/ 1503313 h 4059934"/>
                <a:gd name="connsiteX47" fmla="*/ 695175 w 2979733"/>
                <a:gd name="connsiteY47" fmla="*/ 1497544 h 4059934"/>
                <a:gd name="connsiteX48" fmla="*/ 721136 w 2979733"/>
                <a:gd name="connsiteY48" fmla="*/ 1468699 h 4059934"/>
                <a:gd name="connsiteX49" fmla="*/ 804788 w 2979733"/>
                <a:gd name="connsiteY49" fmla="*/ 1364855 h 4059934"/>
                <a:gd name="connsiteX50" fmla="*/ 848056 w 2979733"/>
                <a:gd name="connsiteY50" fmla="*/ 1255243 h 4059934"/>
                <a:gd name="connsiteX51" fmla="*/ 891324 w 2979733"/>
                <a:gd name="connsiteY51" fmla="*/ 1214859 h 4059934"/>
                <a:gd name="connsiteX52" fmla="*/ 925938 w 2979733"/>
                <a:gd name="connsiteY52" fmla="*/ 1191783 h 4059934"/>
                <a:gd name="connsiteX53" fmla="*/ 972091 w 2979733"/>
                <a:gd name="connsiteY53" fmla="*/ 1160053 h 4059934"/>
                <a:gd name="connsiteX54" fmla="*/ 1075935 w 2979733"/>
                <a:gd name="connsiteY54" fmla="*/ 1148515 h 4059934"/>
                <a:gd name="connsiteX55" fmla="*/ 1191316 w 2979733"/>
                <a:gd name="connsiteY55" fmla="*/ 1139861 h 4059934"/>
                <a:gd name="connsiteX56" fmla="*/ 1312467 w 2979733"/>
                <a:gd name="connsiteY56" fmla="*/ 1119669 h 4059934"/>
                <a:gd name="connsiteX57" fmla="*/ 1384581 w 2979733"/>
                <a:gd name="connsiteY57" fmla="*/ 1076401 h 4059934"/>
                <a:gd name="connsiteX58" fmla="*/ 1485540 w 2979733"/>
                <a:gd name="connsiteY58" fmla="*/ 1015826 h 4059934"/>
                <a:gd name="connsiteX59" fmla="*/ 1566307 w 2979733"/>
                <a:gd name="connsiteY59" fmla="*/ 958135 h 4059934"/>
                <a:gd name="connsiteX60" fmla="*/ 1603806 w 2979733"/>
                <a:gd name="connsiteY60" fmla="*/ 935058 h 4059934"/>
                <a:gd name="connsiteX61" fmla="*/ 1621113 w 2979733"/>
                <a:gd name="connsiteY61" fmla="*/ 963904 h 4059934"/>
                <a:gd name="connsiteX62" fmla="*/ 1540346 w 2979733"/>
                <a:gd name="connsiteY62" fmla="*/ 1012941 h 4059934"/>
                <a:gd name="connsiteX63" fmla="*/ 1456694 w 2979733"/>
                <a:gd name="connsiteY63" fmla="*/ 1148515 h 4059934"/>
                <a:gd name="connsiteX64" fmla="*/ 1401888 w 2979733"/>
                <a:gd name="connsiteY64" fmla="*/ 1261012 h 4059934"/>
                <a:gd name="connsiteX65" fmla="*/ 1355735 w 2979733"/>
                <a:gd name="connsiteY65" fmla="*/ 1405239 h 4059934"/>
                <a:gd name="connsiteX66" fmla="*/ 1375927 w 2979733"/>
                <a:gd name="connsiteY66" fmla="*/ 1509082 h 4059934"/>
                <a:gd name="connsiteX67" fmla="*/ 1294559 w 2979733"/>
                <a:gd name="connsiteY67" fmla="*/ 2426398 h 4059934"/>
                <a:gd name="connsiteX68" fmla="*/ 970709 w 2979733"/>
                <a:gd name="connsiteY68" fmla="*/ 2916935 h 4059934"/>
                <a:gd name="connsiteX69" fmla="*/ 637334 w 2979733"/>
                <a:gd name="connsiteY69" fmla="*/ 3040760 h 4059934"/>
                <a:gd name="connsiteX70" fmla="*/ 156322 w 2979733"/>
                <a:gd name="connsiteY70" fmla="*/ 3107435 h 4059934"/>
                <a:gd name="connsiteX71" fmla="*/ 537322 w 2979733"/>
                <a:gd name="connsiteY71" fmla="*/ 3112197 h 4059934"/>
                <a:gd name="connsiteX72" fmla="*/ 946897 w 2979733"/>
                <a:gd name="connsiteY72" fmla="*/ 2997897 h 4059934"/>
                <a:gd name="connsiteX73" fmla="*/ 1391626 w 2979733"/>
                <a:gd name="connsiteY73" fmla="*/ 2435021 h 4059934"/>
                <a:gd name="connsiteX74" fmla="*/ 1427849 w 2979733"/>
                <a:gd name="connsiteY74" fmla="*/ 1408123 h 4059934"/>
                <a:gd name="connsiteX75" fmla="*/ 1474002 w 2979733"/>
                <a:gd name="connsiteY75" fmla="*/ 1263896 h 4059934"/>
                <a:gd name="connsiteX76" fmla="*/ 1505732 w 2979733"/>
                <a:gd name="connsiteY76" fmla="*/ 1191783 h 4059934"/>
                <a:gd name="connsiteX77" fmla="*/ 1572076 w 2979733"/>
                <a:gd name="connsiteY77" fmla="*/ 1085055 h 4059934"/>
                <a:gd name="connsiteX78" fmla="*/ 1661497 w 2979733"/>
                <a:gd name="connsiteY78" fmla="*/ 1001403 h 4059934"/>
                <a:gd name="connsiteX79" fmla="*/ 1742264 w 2979733"/>
                <a:gd name="connsiteY79" fmla="*/ 900444 h 4059934"/>
                <a:gd name="connsiteX80" fmla="*/ 1782648 w 2979733"/>
                <a:gd name="connsiteY80" fmla="*/ 862945 h 4059934"/>
                <a:gd name="connsiteX81" fmla="*/ 1883607 w 2979733"/>
                <a:gd name="connsiteY81" fmla="*/ 894675 h 4059934"/>
                <a:gd name="connsiteX82" fmla="*/ 2007642 w 2979733"/>
                <a:gd name="connsiteY82" fmla="*/ 961019 h 4059934"/>
                <a:gd name="connsiteX83" fmla="*/ 2163407 w 2979733"/>
                <a:gd name="connsiteY83" fmla="*/ 1036017 h 4059934"/>
                <a:gd name="connsiteX84" fmla="*/ 2183599 w 2979733"/>
                <a:gd name="connsiteY84" fmla="*/ 1050440 h 4059934"/>
                <a:gd name="connsiteX85" fmla="*/ 2284558 w 2979733"/>
                <a:gd name="connsiteY85" fmla="*/ 1136976 h 4059934"/>
                <a:gd name="connsiteX86" fmla="*/ 2437439 w 2979733"/>
                <a:gd name="connsiteY86" fmla="*/ 1252358 h 4059934"/>
                <a:gd name="connsiteX87" fmla="*/ 2535513 w 2979733"/>
                <a:gd name="connsiteY87" fmla="*/ 1330241 h 4059934"/>
                <a:gd name="connsiteX88" fmla="*/ 2581666 w 2979733"/>
                <a:gd name="connsiteY88" fmla="*/ 1396585 h 4059934"/>
                <a:gd name="connsiteX89" fmla="*/ 2637584 w 2979733"/>
                <a:gd name="connsiteY89" fmla="*/ 1888234 h 4059934"/>
                <a:gd name="connsiteX90" fmla="*/ 2537572 w 2979733"/>
                <a:gd name="connsiteY90" fmla="*/ 2483546 h 4059934"/>
                <a:gd name="connsiteX91" fmla="*/ 2232772 w 2979733"/>
                <a:gd name="connsiteY91" fmla="*/ 3078859 h 4059934"/>
                <a:gd name="connsiteX92" fmla="*/ 2194672 w 2979733"/>
                <a:gd name="connsiteY92" fmla="*/ 3207446 h 4059934"/>
                <a:gd name="connsiteX93" fmla="*/ 2123234 w 2979733"/>
                <a:gd name="connsiteY93" fmla="*/ 3326508 h 4059934"/>
                <a:gd name="connsiteX94" fmla="*/ 2108436 w 2979733"/>
                <a:gd name="connsiteY94" fmla="*/ 3627659 h 4059934"/>
                <a:gd name="connsiteX95" fmla="*/ 2223246 w 2979733"/>
                <a:gd name="connsiteY95" fmla="*/ 3931345 h 4059934"/>
                <a:gd name="connsiteX96" fmla="*/ 2328022 w 2979733"/>
                <a:gd name="connsiteY96" fmla="*/ 4059934 h 4059934"/>
                <a:gd name="connsiteX97" fmla="*/ 2170860 w 2979733"/>
                <a:gd name="connsiteY97" fmla="*/ 3597970 h 4059934"/>
                <a:gd name="connsiteX98" fmla="*/ 2223247 w 2979733"/>
                <a:gd name="connsiteY98" fmla="*/ 3283645 h 4059934"/>
                <a:gd name="connsiteX99" fmla="*/ 2304209 w 2979733"/>
                <a:gd name="connsiteY99" fmla="*/ 3059809 h 4059934"/>
                <a:gd name="connsiteX100" fmla="*/ 2585197 w 2979733"/>
                <a:gd name="connsiteY100" fmla="*/ 2593084 h 4059934"/>
                <a:gd name="connsiteX101" fmla="*/ 2661397 w 2979733"/>
                <a:gd name="connsiteY101" fmla="*/ 2054921 h 4059934"/>
                <a:gd name="connsiteX102" fmla="*/ 2713784 w 2979733"/>
                <a:gd name="connsiteY102" fmla="*/ 1769171 h 4059934"/>
                <a:gd name="connsiteX103" fmla="*/ 2671087 w 2979733"/>
                <a:gd name="connsiteY103" fmla="*/ 1537928 h 4059934"/>
                <a:gd name="connsiteX104" fmla="*/ 2653780 w 2979733"/>
                <a:gd name="connsiteY104" fmla="*/ 1448507 h 4059934"/>
                <a:gd name="connsiteX105" fmla="*/ 2665318 w 2979733"/>
                <a:gd name="connsiteY105" fmla="*/ 1370624 h 4059934"/>
                <a:gd name="connsiteX106" fmla="*/ 2823968 w 2979733"/>
                <a:gd name="connsiteY106" fmla="*/ 1385047 h 4059934"/>
                <a:gd name="connsiteX107" fmla="*/ 2927811 w 2979733"/>
                <a:gd name="connsiteY107" fmla="*/ 1425431 h 4059934"/>
                <a:gd name="connsiteX108" fmla="*/ 2979733 w 2979733"/>
                <a:gd name="connsiteY108" fmla="*/ 1442738 h 4059934"/>
                <a:gd name="connsiteX109" fmla="*/ 2973964 w 2979733"/>
                <a:gd name="connsiteY109" fmla="*/ 1292742 h 4059934"/>
                <a:gd name="connsiteX110" fmla="*/ 2959541 w 2979733"/>
                <a:gd name="connsiteY110" fmla="*/ 1197552 h 4059934"/>
                <a:gd name="connsiteX111" fmla="*/ 2763392 w 2979733"/>
                <a:gd name="connsiteY111" fmla="*/ 1160053 h 4059934"/>
                <a:gd name="connsiteX112" fmla="*/ 2607627 w 2979733"/>
                <a:gd name="connsiteY112" fmla="*/ 1099477 h 4059934"/>
                <a:gd name="connsiteX113" fmla="*/ 2472053 w 2979733"/>
                <a:gd name="connsiteY113" fmla="*/ 1010057 h 4059934"/>
                <a:gd name="connsiteX114" fmla="*/ 2350903 w 2979733"/>
                <a:gd name="connsiteY114" fmla="*/ 920636 h 4059934"/>
                <a:gd name="connsiteX115" fmla="*/ 2192253 w 2979733"/>
                <a:gd name="connsiteY115" fmla="*/ 834099 h 4059934"/>
                <a:gd name="connsiteX116" fmla="*/ 2053795 w 2979733"/>
                <a:gd name="connsiteY116" fmla="*/ 756217 h 4059934"/>
                <a:gd name="connsiteX117" fmla="*/ 1981681 w 2979733"/>
                <a:gd name="connsiteY117" fmla="*/ 669681 h 4059934"/>
                <a:gd name="connsiteX118" fmla="*/ 1892260 w 2979733"/>
                <a:gd name="connsiteY118" fmla="*/ 539876 h 4059934"/>
                <a:gd name="connsiteX119" fmla="*/ 1851877 w 2979733"/>
                <a:gd name="connsiteY119" fmla="*/ 366804 h 4059934"/>
                <a:gd name="connsiteX120" fmla="*/ 1814378 w 2979733"/>
                <a:gd name="connsiteY120" fmla="*/ 205269 h 4059934"/>
                <a:gd name="connsiteX121" fmla="*/ 1776879 w 2979733"/>
                <a:gd name="connsiteY121" fmla="*/ 101426 h 4059934"/>
                <a:gd name="connsiteX122" fmla="*/ 1727240 w 2979733"/>
                <a:gd name="connsiteY122" fmla="*/ 0 h 4059934"/>
                <a:gd name="connsiteX123" fmla="*/ 1523159 w 2979733"/>
                <a:gd name="connsiteY123" fmla="*/ 26096 h 4059934"/>
                <a:gd name="connsiteX124" fmla="*/ 1713659 w 2979733"/>
                <a:gd name="connsiteY124" fmla="*/ 516633 h 4059934"/>
                <a:gd name="connsiteX125" fmla="*/ 1508872 w 2979733"/>
                <a:gd name="connsiteY125" fmla="*/ 826195 h 4059934"/>
                <a:gd name="connsiteX126" fmla="*/ 1142159 w 2979733"/>
                <a:gd name="connsiteY126" fmla="*/ 1069083 h 4059934"/>
                <a:gd name="connsiteX127" fmla="*/ 533641 w 2979733"/>
                <a:gd name="connsiteY127" fmla="*/ 972557 h 4059934"/>
                <a:gd name="connsiteX0" fmla="*/ 533641 w 2979733"/>
                <a:gd name="connsiteY0" fmla="*/ 972557 h 4059934"/>
                <a:gd name="connsiteX1" fmla="*/ 452874 w 2979733"/>
                <a:gd name="connsiteY1" fmla="*/ 966788 h 4059934"/>
                <a:gd name="connsiteX2" fmla="*/ 380760 w 2979733"/>
                <a:gd name="connsiteY2" fmla="*/ 958135 h 4059934"/>
                <a:gd name="connsiteX3" fmla="*/ 308646 w 2979733"/>
                <a:gd name="connsiteY3" fmla="*/ 929289 h 4059934"/>
                <a:gd name="connsiteX4" fmla="*/ 256725 w 2979733"/>
                <a:gd name="connsiteY4" fmla="*/ 903328 h 4059934"/>
                <a:gd name="connsiteX5" fmla="*/ 204803 w 2979733"/>
                <a:gd name="connsiteY5" fmla="*/ 886021 h 4059934"/>
                <a:gd name="connsiteX6" fmla="*/ 152881 w 2979733"/>
                <a:gd name="connsiteY6" fmla="*/ 857176 h 4059934"/>
                <a:gd name="connsiteX7" fmla="*/ 89421 w 2979733"/>
                <a:gd name="connsiteY7" fmla="*/ 854291 h 4059934"/>
                <a:gd name="connsiteX8" fmla="*/ 54807 w 2979733"/>
                <a:gd name="connsiteY8" fmla="*/ 871598 h 4059934"/>
                <a:gd name="connsiteX9" fmla="*/ 115382 w 2979733"/>
                <a:gd name="connsiteY9" fmla="*/ 920636 h 4059934"/>
                <a:gd name="connsiteX10" fmla="*/ 190380 w 2979733"/>
                <a:gd name="connsiteY10" fmla="*/ 958135 h 4059934"/>
                <a:gd name="connsiteX11" fmla="*/ 294224 w 2979733"/>
                <a:gd name="connsiteY11" fmla="*/ 989865 h 4059934"/>
                <a:gd name="connsiteX12" fmla="*/ 392298 w 2979733"/>
                <a:gd name="connsiteY12" fmla="*/ 1012941 h 4059934"/>
                <a:gd name="connsiteX13" fmla="*/ 470181 w 2979733"/>
                <a:gd name="connsiteY13" fmla="*/ 1027364 h 4059934"/>
                <a:gd name="connsiteX14" fmla="*/ 550948 w 2979733"/>
                <a:gd name="connsiteY14" fmla="*/ 1036017 h 4059934"/>
                <a:gd name="connsiteX15" fmla="*/ 614408 w 2979733"/>
                <a:gd name="connsiteY15" fmla="*/ 1044671 h 4059934"/>
                <a:gd name="connsiteX16" fmla="*/ 695175 w 2979733"/>
                <a:gd name="connsiteY16" fmla="*/ 1064863 h 4059934"/>
                <a:gd name="connsiteX17" fmla="*/ 761520 w 2979733"/>
                <a:gd name="connsiteY17" fmla="*/ 1082170 h 4059934"/>
                <a:gd name="connsiteX18" fmla="*/ 845171 w 2979733"/>
                <a:gd name="connsiteY18" fmla="*/ 1099477 h 4059934"/>
                <a:gd name="connsiteX19" fmla="*/ 882670 w 2979733"/>
                <a:gd name="connsiteY19" fmla="*/ 1116785 h 4059934"/>
                <a:gd name="connsiteX20" fmla="*/ 874017 w 2979733"/>
                <a:gd name="connsiteY20" fmla="*/ 1139861 h 4059934"/>
                <a:gd name="connsiteX21" fmla="*/ 819210 w 2979733"/>
                <a:gd name="connsiteY21" fmla="*/ 1194667 h 4059934"/>
                <a:gd name="connsiteX22" fmla="*/ 775942 w 2979733"/>
                <a:gd name="connsiteY22" fmla="*/ 1255243 h 4059934"/>
                <a:gd name="connsiteX23" fmla="*/ 752866 w 2979733"/>
                <a:gd name="connsiteY23" fmla="*/ 1301395 h 4059934"/>
                <a:gd name="connsiteX24" fmla="*/ 735559 w 2979733"/>
                <a:gd name="connsiteY24" fmla="*/ 1356202 h 4059934"/>
                <a:gd name="connsiteX25" fmla="*/ 700944 w 2979733"/>
                <a:gd name="connsiteY25" fmla="*/ 1413893 h 4059934"/>
                <a:gd name="connsiteX26" fmla="*/ 623062 w 2979733"/>
                <a:gd name="connsiteY26" fmla="*/ 1457161 h 4059934"/>
                <a:gd name="connsiteX27" fmla="*/ 562486 w 2979733"/>
                <a:gd name="connsiteY27" fmla="*/ 1488891 h 4059934"/>
                <a:gd name="connsiteX28" fmla="*/ 490373 w 2979733"/>
                <a:gd name="connsiteY28" fmla="*/ 1520621 h 4059934"/>
                <a:gd name="connsiteX29" fmla="*/ 409605 w 2979733"/>
                <a:gd name="connsiteY29" fmla="*/ 1523505 h 4059934"/>
                <a:gd name="connsiteX30" fmla="*/ 320185 w 2979733"/>
                <a:gd name="connsiteY30" fmla="*/ 1511967 h 4059934"/>
                <a:gd name="connsiteX31" fmla="*/ 216341 w 2979733"/>
                <a:gd name="connsiteY31" fmla="*/ 1477352 h 4059934"/>
                <a:gd name="connsiteX32" fmla="*/ 152881 w 2979733"/>
                <a:gd name="connsiteY32" fmla="*/ 1419662 h 4059934"/>
                <a:gd name="connsiteX33" fmla="*/ 112497 w 2979733"/>
                <a:gd name="connsiteY33" fmla="*/ 1402354 h 4059934"/>
                <a:gd name="connsiteX34" fmla="*/ 37499 w 2979733"/>
                <a:gd name="connsiteY34" fmla="*/ 1399470 h 4059934"/>
                <a:gd name="connsiteX35" fmla="*/ 2885 w 2979733"/>
                <a:gd name="connsiteY35" fmla="*/ 1399470 h 4059934"/>
                <a:gd name="connsiteX36" fmla="*/ 0 w 2979733"/>
                <a:gd name="connsiteY36" fmla="*/ 1442738 h 4059934"/>
                <a:gd name="connsiteX37" fmla="*/ 106728 w 2979733"/>
                <a:gd name="connsiteY37" fmla="*/ 1506198 h 4059934"/>
                <a:gd name="connsiteX38" fmla="*/ 224995 w 2979733"/>
                <a:gd name="connsiteY38" fmla="*/ 1543697 h 4059934"/>
                <a:gd name="connsiteX39" fmla="*/ 297108 w 2979733"/>
                <a:gd name="connsiteY39" fmla="*/ 1572542 h 4059934"/>
                <a:gd name="connsiteX40" fmla="*/ 325954 w 2979733"/>
                <a:gd name="connsiteY40" fmla="*/ 1572542 h 4059934"/>
                <a:gd name="connsiteX41" fmla="*/ 441335 w 2979733"/>
                <a:gd name="connsiteY41" fmla="*/ 1575427 h 4059934"/>
                <a:gd name="connsiteX42" fmla="*/ 478834 w 2979733"/>
                <a:gd name="connsiteY42" fmla="*/ 1575427 h 4059934"/>
                <a:gd name="connsiteX43" fmla="*/ 602870 w 2979733"/>
                <a:gd name="connsiteY43" fmla="*/ 1563889 h 4059934"/>
                <a:gd name="connsiteX44" fmla="*/ 625946 w 2979733"/>
                <a:gd name="connsiteY44" fmla="*/ 1546581 h 4059934"/>
                <a:gd name="connsiteX45" fmla="*/ 666330 w 2979733"/>
                <a:gd name="connsiteY45" fmla="*/ 1520621 h 4059934"/>
                <a:gd name="connsiteX46" fmla="*/ 686521 w 2979733"/>
                <a:gd name="connsiteY46" fmla="*/ 1503313 h 4059934"/>
                <a:gd name="connsiteX47" fmla="*/ 695175 w 2979733"/>
                <a:gd name="connsiteY47" fmla="*/ 1497544 h 4059934"/>
                <a:gd name="connsiteX48" fmla="*/ 721136 w 2979733"/>
                <a:gd name="connsiteY48" fmla="*/ 1468699 h 4059934"/>
                <a:gd name="connsiteX49" fmla="*/ 804788 w 2979733"/>
                <a:gd name="connsiteY49" fmla="*/ 1364855 h 4059934"/>
                <a:gd name="connsiteX50" fmla="*/ 848056 w 2979733"/>
                <a:gd name="connsiteY50" fmla="*/ 1255243 h 4059934"/>
                <a:gd name="connsiteX51" fmla="*/ 891324 w 2979733"/>
                <a:gd name="connsiteY51" fmla="*/ 1214859 h 4059934"/>
                <a:gd name="connsiteX52" fmla="*/ 925938 w 2979733"/>
                <a:gd name="connsiteY52" fmla="*/ 1191783 h 4059934"/>
                <a:gd name="connsiteX53" fmla="*/ 972091 w 2979733"/>
                <a:gd name="connsiteY53" fmla="*/ 1160053 h 4059934"/>
                <a:gd name="connsiteX54" fmla="*/ 1075935 w 2979733"/>
                <a:gd name="connsiteY54" fmla="*/ 1148515 h 4059934"/>
                <a:gd name="connsiteX55" fmla="*/ 1191316 w 2979733"/>
                <a:gd name="connsiteY55" fmla="*/ 1139861 h 4059934"/>
                <a:gd name="connsiteX56" fmla="*/ 1312467 w 2979733"/>
                <a:gd name="connsiteY56" fmla="*/ 1119669 h 4059934"/>
                <a:gd name="connsiteX57" fmla="*/ 1384581 w 2979733"/>
                <a:gd name="connsiteY57" fmla="*/ 1076401 h 4059934"/>
                <a:gd name="connsiteX58" fmla="*/ 1485540 w 2979733"/>
                <a:gd name="connsiteY58" fmla="*/ 1015826 h 4059934"/>
                <a:gd name="connsiteX59" fmla="*/ 1566307 w 2979733"/>
                <a:gd name="connsiteY59" fmla="*/ 958135 h 4059934"/>
                <a:gd name="connsiteX60" fmla="*/ 1603806 w 2979733"/>
                <a:gd name="connsiteY60" fmla="*/ 935058 h 4059934"/>
                <a:gd name="connsiteX61" fmla="*/ 1621113 w 2979733"/>
                <a:gd name="connsiteY61" fmla="*/ 963904 h 4059934"/>
                <a:gd name="connsiteX62" fmla="*/ 1540346 w 2979733"/>
                <a:gd name="connsiteY62" fmla="*/ 1012941 h 4059934"/>
                <a:gd name="connsiteX63" fmla="*/ 1456694 w 2979733"/>
                <a:gd name="connsiteY63" fmla="*/ 1148515 h 4059934"/>
                <a:gd name="connsiteX64" fmla="*/ 1401888 w 2979733"/>
                <a:gd name="connsiteY64" fmla="*/ 1261012 h 4059934"/>
                <a:gd name="connsiteX65" fmla="*/ 1355735 w 2979733"/>
                <a:gd name="connsiteY65" fmla="*/ 1405239 h 4059934"/>
                <a:gd name="connsiteX66" fmla="*/ 1375927 w 2979733"/>
                <a:gd name="connsiteY66" fmla="*/ 1509082 h 4059934"/>
                <a:gd name="connsiteX67" fmla="*/ 1294559 w 2979733"/>
                <a:gd name="connsiteY67" fmla="*/ 2426398 h 4059934"/>
                <a:gd name="connsiteX68" fmla="*/ 970709 w 2979733"/>
                <a:gd name="connsiteY68" fmla="*/ 2916935 h 4059934"/>
                <a:gd name="connsiteX69" fmla="*/ 637334 w 2979733"/>
                <a:gd name="connsiteY69" fmla="*/ 3040760 h 4059934"/>
                <a:gd name="connsiteX70" fmla="*/ 156322 w 2979733"/>
                <a:gd name="connsiteY70" fmla="*/ 3107435 h 4059934"/>
                <a:gd name="connsiteX71" fmla="*/ 537322 w 2979733"/>
                <a:gd name="connsiteY71" fmla="*/ 3112197 h 4059934"/>
                <a:gd name="connsiteX72" fmla="*/ 946897 w 2979733"/>
                <a:gd name="connsiteY72" fmla="*/ 2997897 h 4059934"/>
                <a:gd name="connsiteX73" fmla="*/ 1391626 w 2979733"/>
                <a:gd name="connsiteY73" fmla="*/ 2435021 h 4059934"/>
                <a:gd name="connsiteX74" fmla="*/ 1427849 w 2979733"/>
                <a:gd name="connsiteY74" fmla="*/ 1408123 h 4059934"/>
                <a:gd name="connsiteX75" fmla="*/ 1474002 w 2979733"/>
                <a:gd name="connsiteY75" fmla="*/ 1263896 h 4059934"/>
                <a:gd name="connsiteX76" fmla="*/ 1505732 w 2979733"/>
                <a:gd name="connsiteY76" fmla="*/ 1191783 h 4059934"/>
                <a:gd name="connsiteX77" fmla="*/ 1572076 w 2979733"/>
                <a:gd name="connsiteY77" fmla="*/ 1085055 h 4059934"/>
                <a:gd name="connsiteX78" fmla="*/ 1661497 w 2979733"/>
                <a:gd name="connsiteY78" fmla="*/ 1001403 h 4059934"/>
                <a:gd name="connsiteX79" fmla="*/ 1742264 w 2979733"/>
                <a:gd name="connsiteY79" fmla="*/ 900444 h 4059934"/>
                <a:gd name="connsiteX80" fmla="*/ 1782648 w 2979733"/>
                <a:gd name="connsiteY80" fmla="*/ 862945 h 4059934"/>
                <a:gd name="connsiteX81" fmla="*/ 1883607 w 2979733"/>
                <a:gd name="connsiteY81" fmla="*/ 894675 h 4059934"/>
                <a:gd name="connsiteX82" fmla="*/ 2007642 w 2979733"/>
                <a:gd name="connsiteY82" fmla="*/ 961019 h 4059934"/>
                <a:gd name="connsiteX83" fmla="*/ 2163407 w 2979733"/>
                <a:gd name="connsiteY83" fmla="*/ 1036017 h 4059934"/>
                <a:gd name="connsiteX84" fmla="*/ 2183599 w 2979733"/>
                <a:gd name="connsiteY84" fmla="*/ 1050440 h 4059934"/>
                <a:gd name="connsiteX85" fmla="*/ 2284558 w 2979733"/>
                <a:gd name="connsiteY85" fmla="*/ 1136976 h 4059934"/>
                <a:gd name="connsiteX86" fmla="*/ 2437439 w 2979733"/>
                <a:gd name="connsiteY86" fmla="*/ 1252358 h 4059934"/>
                <a:gd name="connsiteX87" fmla="*/ 2535513 w 2979733"/>
                <a:gd name="connsiteY87" fmla="*/ 1330241 h 4059934"/>
                <a:gd name="connsiteX88" fmla="*/ 2581666 w 2979733"/>
                <a:gd name="connsiteY88" fmla="*/ 1396585 h 4059934"/>
                <a:gd name="connsiteX89" fmla="*/ 2637584 w 2979733"/>
                <a:gd name="connsiteY89" fmla="*/ 1888234 h 4059934"/>
                <a:gd name="connsiteX90" fmla="*/ 2537572 w 2979733"/>
                <a:gd name="connsiteY90" fmla="*/ 2483546 h 4059934"/>
                <a:gd name="connsiteX91" fmla="*/ 2232772 w 2979733"/>
                <a:gd name="connsiteY91" fmla="*/ 3078859 h 4059934"/>
                <a:gd name="connsiteX92" fmla="*/ 2194672 w 2979733"/>
                <a:gd name="connsiteY92" fmla="*/ 3207446 h 4059934"/>
                <a:gd name="connsiteX93" fmla="*/ 2123234 w 2979733"/>
                <a:gd name="connsiteY93" fmla="*/ 3326508 h 4059934"/>
                <a:gd name="connsiteX94" fmla="*/ 2108436 w 2979733"/>
                <a:gd name="connsiteY94" fmla="*/ 3627659 h 4059934"/>
                <a:gd name="connsiteX95" fmla="*/ 2223246 w 2979733"/>
                <a:gd name="connsiteY95" fmla="*/ 3931345 h 4059934"/>
                <a:gd name="connsiteX96" fmla="*/ 2328022 w 2979733"/>
                <a:gd name="connsiteY96" fmla="*/ 4059934 h 4059934"/>
                <a:gd name="connsiteX97" fmla="*/ 2170860 w 2979733"/>
                <a:gd name="connsiteY97" fmla="*/ 3597970 h 4059934"/>
                <a:gd name="connsiteX98" fmla="*/ 2223247 w 2979733"/>
                <a:gd name="connsiteY98" fmla="*/ 3283645 h 4059934"/>
                <a:gd name="connsiteX99" fmla="*/ 2304209 w 2979733"/>
                <a:gd name="connsiteY99" fmla="*/ 3059809 h 4059934"/>
                <a:gd name="connsiteX100" fmla="*/ 2585197 w 2979733"/>
                <a:gd name="connsiteY100" fmla="*/ 2593084 h 4059934"/>
                <a:gd name="connsiteX101" fmla="*/ 2661397 w 2979733"/>
                <a:gd name="connsiteY101" fmla="*/ 2054921 h 4059934"/>
                <a:gd name="connsiteX102" fmla="*/ 2713784 w 2979733"/>
                <a:gd name="connsiteY102" fmla="*/ 1769171 h 4059934"/>
                <a:gd name="connsiteX103" fmla="*/ 2671087 w 2979733"/>
                <a:gd name="connsiteY103" fmla="*/ 1537928 h 4059934"/>
                <a:gd name="connsiteX104" fmla="*/ 2653780 w 2979733"/>
                <a:gd name="connsiteY104" fmla="*/ 1448507 h 4059934"/>
                <a:gd name="connsiteX105" fmla="*/ 2665318 w 2979733"/>
                <a:gd name="connsiteY105" fmla="*/ 1370624 h 4059934"/>
                <a:gd name="connsiteX106" fmla="*/ 2823968 w 2979733"/>
                <a:gd name="connsiteY106" fmla="*/ 1385047 h 4059934"/>
                <a:gd name="connsiteX107" fmla="*/ 2927811 w 2979733"/>
                <a:gd name="connsiteY107" fmla="*/ 1425431 h 4059934"/>
                <a:gd name="connsiteX108" fmla="*/ 2979733 w 2979733"/>
                <a:gd name="connsiteY108" fmla="*/ 1442738 h 4059934"/>
                <a:gd name="connsiteX109" fmla="*/ 2973964 w 2979733"/>
                <a:gd name="connsiteY109" fmla="*/ 1292742 h 4059934"/>
                <a:gd name="connsiteX110" fmla="*/ 2959541 w 2979733"/>
                <a:gd name="connsiteY110" fmla="*/ 1197552 h 4059934"/>
                <a:gd name="connsiteX111" fmla="*/ 2763392 w 2979733"/>
                <a:gd name="connsiteY111" fmla="*/ 1160053 h 4059934"/>
                <a:gd name="connsiteX112" fmla="*/ 2607627 w 2979733"/>
                <a:gd name="connsiteY112" fmla="*/ 1099477 h 4059934"/>
                <a:gd name="connsiteX113" fmla="*/ 2472053 w 2979733"/>
                <a:gd name="connsiteY113" fmla="*/ 1010057 h 4059934"/>
                <a:gd name="connsiteX114" fmla="*/ 2350903 w 2979733"/>
                <a:gd name="connsiteY114" fmla="*/ 920636 h 4059934"/>
                <a:gd name="connsiteX115" fmla="*/ 2192253 w 2979733"/>
                <a:gd name="connsiteY115" fmla="*/ 834099 h 4059934"/>
                <a:gd name="connsiteX116" fmla="*/ 2053795 w 2979733"/>
                <a:gd name="connsiteY116" fmla="*/ 756217 h 4059934"/>
                <a:gd name="connsiteX117" fmla="*/ 1981681 w 2979733"/>
                <a:gd name="connsiteY117" fmla="*/ 669681 h 4059934"/>
                <a:gd name="connsiteX118" fmla="*/ 1892260 w 2979733"/>
                <a:gd name="connsiteY118" fmla="*/ 539876 h 4059934"/>
                <a:gd name="connsiteX119" fmla="*/ 1851877 w 2979733"/>
                <a:gd name="connsiteY119" fmla="*/ 366804 h 4059934"/>
                <a:gd name="connsiteX120" fmla="*/ 1814378 w 2979733"/>
                <a:gd name="connsiteY120" fmla="*/ 205269 h 4059934"/>
                <a:gd name="connsiteX121" fmla="*/ 1776879 w 2979733"/>
                <a:gd name="connsiteY121" fmla="*/ 101426 h 4059934"/>
                <a:gd name="connsiteX122" fmla="*/ 1727240 w 2979733"/>
                <a:gd name="connsiteY122" fmla="*/ 0 h 4059934"/>
                <a:gd name="connsiteX123" fmla="*/ 1523159 w 2979733"/>
                <a:gd name="connsiteY123" fmla="*/ 26096 h 4059934"/>
                <a:gd name="connsiteX124" fmla="*/ 1713659 w 2979733"/>
                <a:gd name="connsiteY124" fmla="*/ 516633 h 4059934"/>
                <a:gd name="connsiteX125" fmla="*/ 1585072 w 2979733"/>
                <a:gd name="connsiteY125" fmla="*/ 835720 h 4059934"/>
                <a:gd name="connsiteX126" fmla="*/ 1142159 w 2979733"/>
                <a:gd name="connsiteY126" fmla="*/ 1069083 h 4059934"/>
                <a:gd name="connsiteX127" fmla="*/ 533641 w 2979733"/>
                <a:gd name="connsiteY127" fmla="*/ 972557 h 4059934"/>
                <a:gd name="connsiteX0" fmla="*/ 533641 w 2979733"/>
                <a:gd name="connsiteY0" fmla="*/ 972557 h 4059934"/>
                <a:gd name="connsiteX1" fmla="*/ 452874 w 2979733"/>
                <a:gd name="connsiteY1" fmla="*/ 966788 h 4059934"/>
                <a:gd name="connsiteX2" fmla="*/ 380760 w 2979733"/>
                <a:gd name="connsiteY2" fmla="*/ 958135 h 4059934"/>
                <a:gd name="connsiteX3" fmla="*/ 308646 w 2979733"/>
                <a:gd name="connsiteY3" fmla="*/ 929289 h 4059934"/>
                <a:gd name="connsiteX4" fmla="*/ 256725 w 2979733"/>
                <a:gd name="connsiteY4" fmla="*/ 903328 h 4059934"/>
                <a:gd name="connsiteX5" fmla="*/ 204803 w 2979733"/>
                <a:gd name="connsiteY5" fmla="*/ 886021 h 4059934"/>
                <a:gd name="connsiteX6" fmla="*/ 152881 w 2979733"/>
                <a:gd name="connsiteY6" fmla="*/ 857176 h 4059934"/>
                <a:gd name="connsiteX7" fmla="*/ 89421 w 2979733"/>
                <a:gd name="connsiteY7" fmla="*/ 854291 h 4059934"/>
                <a:gd name="connsiteX8" fmla="*/ 54807 w 2979733"/>
                <a:gd name="connsiteY8" fmla="*/ 871598 h 4059934"/>
                <a:gd name="connsiteX9" fmla="*/ 115382 w 2979733"/>
                <a:gd name="connsiteY9" fmla="*/ 920636 h 4059934"/>
                <a:gd name="connsiteX10" fmla="*/ 190380 w 2979733"/>
                <a:gd name="connsiteY10" fmla="*/ 958135 h 4059934"/>
                <a:gd name="connsiteX11" fmla="*/ 294224 w 2979733"/>
                <a:gd name="connsiteY11" fmla="*/ 989865 h 4059934"/>
                <a:gd name="connsiteX12" fmla="*/ 392298 w 2979733"/>
                <a:gd name="connsiteY12" fmla="*/ 1012941 h 4059934"/>
                <a:gd name="connsiteX13" fmla="*/ 470181 w 2979733"/>
                <a:gd name="connsiteY13" fmla="*/ 1027364 h 4059934"/>
                <a:gd name="connsiteX14" fmla="*/ 550948 w 2979733"/>
                <a:gd name="connsiteY14" fmla="*/ 1036017 h 4059934"/>
                <a:gd name="connsiteX15" fmla="*/ 614408 w 2979733"/>
                <a:gd name="connsiteY15" fmla="*/ 1044671 h 4059934"/>
                <a:gd name="connsiteX16" fmla="*/ 695175 w 2979733"/>
                <a:gd name="connsiteY16" fmla="*/ 1064863 h 4059934"/>
                <a:gd name="connsiteX17" fmla="*/ 761520 w 2979733"/>
                <a:gd name="connsiteY17" fmla="*/ 1082170 h 4059934"/>
                <a:gd name="connsiteX18" fmla="*/ 845171 w 2979733"/>
                <a:gd name="connsiteY18" fmla="*/ 1099477 h 4059934"/>
                <a:gd name="connsiteX19" fmla="*/ 882670 w 2979733"/>
                <a:gd name="connsiteY19" fmla="*/ 1116785 h 4059934"/>
                <a:gd name="connsiteX20" fmla="*/ 874017 w 2979733"/>
                <a:gd name="connsiteY20" fmla="*/ 1139861 h 4059934"/>
                <a:gd name="connsiteX21" fmla="*/ 819210 w 2979733"/>
                <a:gd name="connsiteY21" fmla="*/ 1194667 h 4059934"/>
                <a:gd name="connsiteX22" fmla="*/ 775942 w 2979733"/>
                <a:gd name="connsiteY22" fmla="*/ 1255243 h 4059934"/>
                <a:gd name="connsiteX23" fmla="*/ 752866 w 2979733"/>
                <a:gd name="connsiteY23" fmla="*/ 1301395 h 4059934"/>
                <a:gd name="connsiteX24" fmla="*/ 735559 w 2979733"/>
                <a:gd name="connsiteY24" fmla="*/ 1356202 h 4059934"/>
                <a:gd name="connsiteX25" fmla="*/ 700944 w 2979733"/>
                <a:gd name="connsiteY25" fmla="*/ 1413893 h 4059934"/>
                <a:gd name="connsiteX26" fmla="*/ 623062 w 2979733"/>
                <a:gd name="connsiteY26" fmla="*/ 1457161 h 4059934"/>
                <a:gd name="connsiteX27" fmla="*/ 562486 w 2979733"/>
                <a:gd name="connsiteY27" fmla="*/ 1488891 h 4059934"/>
                <a:gd name="connsiteX28" fmla="*/ 490373 w 2979733"/>
                <a:gd name="connsiteY28" fmla="*/ 1520621 h 4059934"/>
                <a:gd name="connsiteX29" fmla="*/ 409605 w 2979733"/>
                <a:gd name="connsiteY29" fmla="*/ 1523505 h 4059934"/>
                <a:gd name="connsiteX30" fmla="*/ 320185 w 2979733"/>
                <a:gd name="connsiteY30" fmla="*/ 1511967 h 4059934"/>
                <a:gd name="connsiteX31" fmla="*/ 216341 w 2979733"/>
                <a:gd name="connsiteY31" fmla="*/ 1477352 h 4059934"/>
                <a:gd name="connsiteX32" fmla="*/ 152881 w 2979733"/>
                <a:gd name="connsiteY32" fmla="*/ 1419662 h 4059934"/>
                <a:gd name="connsiteX33" fmla="*/ 112497 w 2979733"/>
                <a:gd name="connsiteY33" fmla="*/ 1402354 h 4059934"/>
                <a:gd name="connsiteX34" fmla="*/ 37499 w 2979733"/>
                <a:gd name="connsiteY34" fmla="*/ 1399470 h 4059934"/>
                <a:gd name="connsiteX35" fmla="*/ 2885 w 2979733"/>
                <a:gd name="connsiteY35" fmla="*/ 1399470 h 4059934"/>
                <a:gd name="connsiteX36" fmla="*/ 0 w 2979733"/>
                <a:gd name="connsiteY36" fmla="*/ 1442738 h 4059934"/>
                <a:gd name="connsiteX37" fmla="*/ 106728 w 2979733"/>
                <a:gd name="connsiteY37" fmla="*/ 1506198 h 4059934"/>
                <a:gd name="connsiteX38" fmla="*/ 224995 w 2979733"/>
                <a:gd name="connsiteY38" fmla="*/ 1543697 h 4059934"/>
                <a:gd name="connsiteX39" fmla="*/ 297108 w 2979733"/>
                <a:gd name="connsiteY39" fmla="*/ 1572542 h 4059934"/>
                <a:gd name="connsiteX40" fmla="*/ 325954 w 2979733"/>
                <a:gd name="connsiteY40" fmla="*/ 1572542 h 4059934"/>
                <a:gd name="connsiteX41" fmla="*/ 441335 w 2979733"/>
                <a:gd name="connsiteY41" fmla="*/ 1575427 h 4059934"/>
                <a:gd name="connsiteX42" fmla="*/ 478834 w 2979733"/>
                <a:gd name="connsiteY42" fmla="*/ 1575427 h 4059934"/>
                <a:gd name="connsiteX43" fmla="*/ 602870 w 2979733"/>
                <a:gd name="connsiteY43" fmla="*/ 1563889 h 4059934"/>
                <a:gd name="connsiteX44" fmla="*/ 625946 w 2979733"/>
                <a:gd name="connsiteY44" fmla="*/ 1546581 h 4059934"/>
                <a:gd name="connsiteX45" fmla="*/ 666330 w 2979733"/>
                <a:gd name="connsiteY45" fmla="*/ 1520621 h 4059934"/>
                <a:gd name="connsiteX46" fmla="*/ 686521 w 2979733"/>
                <a:gd name="connsiteY46" fmla="*/ 1503313 h 4059934"/>
                <a:gd name="connsiteX47" fmla="*/ 695175 w 2979733"/>
                <a:gd name="connsiteY47" fmla="*/ 1497544 h 4059934"/>
                <a:gd name="connsiteX48" fmla="*/ 721136 w 2979733"/>
                <a:gd name="connsiteY48" fmla="*/ 1468699 h 4059934"/>
                <a:gd name="connsiteX49" fmla="*/ 804788 w 2979733"/>
                <a:gd name="connsiteY49" fmla="*/ 1364855 h 4059934"/>
                <a:gd name="connsiteX50" fmla="*/ 848056 w 2979733"/>
                <a:gd name="connsiteY50" fmla="*/ 1255243 h 4059934"/>
                <a:gd name="connsiteX51" fmla="*/ 891324 w 2979733"/>
                <a:gd name="connsiteY51" fmla="*/ 1214859 h 4059934"/>
                <a:gd name="connsiteX52" fmla="*/ 925938 w 2979733"/>
                <a:gd name="connsiteY52" fmla="*/ 1191783 h 4059934"/>
                <a:gd name="connsiteX53" fmla="*/ 972091 w 2979733"/>
                <a:gd name="connsiteY53" fmla="*/ 1160053 h 4059934"/>
                <a:gd name="connsiteX54" fmla="*/ 1075935 w 2979733"/>
                <a:gd name="connsiteY54" fmla="*/ 1148515 h 4059934"/>
                <a:gd name="connsiteX55" fmla="*/ 1191316 w 2979733"/>
                <a:gd name="connsiteY55" fmla="*/ 1139861 h 4059934"/>
                <a:gd name="connsiteX56" fmla="*/ 1312467 w 2979733"/>
                <a:gd name="connsiteY56" fmla="*/ 1119669 h 4059934"/>
                <a:gd name="connsiteX57" fmla="*/ 1384581 w 2979733"/>
                <a:gd name="connsiteY57" fmla="*/ 1076401 h 4059934"/>
                <a:gd name="connsiteX58" fmla="*/ 1485540 w 2979733"/>
                <a:gd name="connsiteY58" fmla="*/ 1015826 h 4059934"/>
                <a:gd name="connsiteX59" fmla="*/ 1566307 w 2979733"/>
                <a:gd name="connsiteY59" fmla="*/ 958135 h 4059934"/>
                <a:gd name="connsiteX60" fmla="*/ 1603806 w 2979733"/>
                <a:gd name="connsiteY60" fmla="*/ 935058 h 4059934"/>
                <a:gd name="connsiteX61" fmla="*/ 1621113 w 2979733"/>
                <a:gd name="connsiteY61" fmla="*/ 963904 h 4059934"/>
                <a:gd name="connsiteX62" fmla="*/ 1540346 w 2979733"/>
                <a:gd name="connsiteY62" fmla="*/ 1012941 h 4059934"/>
                <a:gd name="connsiteX63" fmla="*/ 1456694 w 2979733"/>
                <a:gd name="connsiteY63" fmla="*/ 1148515 h 4059934"/>
                <a:gd name="connsiteX64" fmla="*/ 1401888 w 2979733"/>
                <a:gd name="connsiteY64" fmla="*/ 1261012 h 4059934"/>
                <a:gd name="connsiteX65" fmla="*/ 1355735 w 2979733"/>
                <a:gd name="connsiteY65" fmla="*/ 1405239 h 4059934"/>
                <a:gd name="connsiteX66" fmla="*/ 1375927 w 2979733"/>
                <a:gd name="connsiteY66" fmla="*/ 1509082 h 4059934"/>
                <a:gd name="connsiteX67" fmla="*/ 1294559 w 2979733"/>
                <a:gd name="connsiteY67" fmla="*/ 2426398 h 4059934"/>
                <a:gd name="connsiteX68" fmla="*/ 970709 w 2979733"/>
                <a:gd name="connsiteY68" fmla="*/ 2916935 h 4059934"/>
                <a:gd name="connsiteX69" fmla="*/ 637334 w 2979733"/>
                <a:gd name="connsiteY69" fmla="*/ 3040760 h 4059934"/>
                <a:gd name="connsiteX70" fmla="*/ 156322 w 2979733"/>
                <a:gd name="connsiteY70" fmla="*/ 3107435 h 4059934"/>
                <a:gd name="connsiteX71" fmla="*/ 537322 w 2979733"/>
                <a:gd name="connsiteY71" fmla="*/ 3112197 h 4059934"/>
                <a:gd name="connsiteX72" fmla="*/ 946897 w 2979733"/>
                <a:gd name="connsiteY72" fmla="*/ 2997897 h 4059934"/>
                <a:gd name="connsiteX73" fmla="*/ 1391626 w 2979733"/>
                <a:gd name="connsiteY73" fmla="*/ 2435021 h 4059934"/>
                <a:gd name="connsiteX74" fmla="*/ 1427849 w 2979733"/>
                <a:gd name="connsiteY74" fmla="*/ 1408123 h 4059934"/>
                <a:gd name="connsiteX75" fmla="*/ 1474002 w 2979733"/>
                <a:gd name="connsiteY75" fmla="*/ 1263896 h 4059934"/>
                <a:gd name="connsiteX76" fmla="*/ 1505732 w 2979733"/>
                <a:gd name="connsiteY76" fmla="*/ 1191783 h 4059934"/>
                <a:gd name="connsiteX77" fmla="*/ 1572076 w 2979733"/>
                <a:gd name="connsiteY77" fmla="*/ 1085055 h 4059934"/>
                <a:gd name="connsiteX78" fmla="*/ 1661497 w 2979733"/>
                <a:gd name="connsiteY78" fmla="*/ 1001403 h 4059934"/>
                <a:gd name="connsiteX79" fmla="*/ 1742264 w 2979733"/>
                <a:gd name="connsiteY79" fmla="*/ 900444 h 4059934"/>
                <a:gd name="connsiteX80" fmla="*/ 1782648 w 2979733"/>
                <a:gd name="connsiteY80" fmla="*/ 862945 h 4059934"/>
                <a:gd name="connsiteX81" fmla="*/ 1883607 w 2979733"/>
                <a:gd name="connsiteY81" fmla="*/ 894675 h 4059934"/>
                <a:gd name="connsiteX82" fmla="*/ 2007642 w 2979733"/>
                <a:gd name="connsiteY82" fmla="*/ 961019 h 4059934"/>
                <a:gd name="connsiteX83" fmla="*/ 2163407 w 2979733"/>
                <a:gd name="connsiteY83" fmla="*/ 1036017 h 4059934"/>
                <a:gd name="connsiteX84" fmla="*/ 2183599 w 2979733"/>
                <a:gd name="connsiteY84" fmla="*/ 1050440 h 4059934"/>
                <a:gd name="connsiteX85" fmla="*/ 2284558 w 2979733"/>
                <a:gd name="connsiteY85" fmla="*/ 1136976 h 4059934"/>
                <a:gd name="connsiteX86" fmla="*/ 2437439 w 2979733"/>
                <a:gd name="connsiteY86" fmla="*/ 1252358 h 4059934"/>
                <a:gd name="connsiteX87" fmla="*/ 2535513 w 2979733"/>
                <a:gd name="connsiteY87" fmla="*/ 1330241 h 4059934"/>
                <a:gd name="connsiteX88" fmla="*/ 2581666 w 2979733"/>
                <a:gd name="connsiteY88" fmla="*/ 1396585 h 4059934"/>
                <a:gd name="connsiteX89" fmla="*/ 2637584 w 2979733"/>
                <a:gd name="connsiteY89" fmla="*/ 1888234 h 4059934"/>
                <a:gd name="connsiteX90" fmla="*/ 2537572 w 2979733"/>
                <a:gd name="connsiteY90" fmla="*/ 2483546 h 4059934"/>
                <a:gd name="connsiteX91" fmla="*/ 2232772 w 2979733"/>
                <a:gd name="connsiteY91" fmla="*/ 3078859 h 4059934"/>
                <a:gd name="connsiteX92" fmla="*/ 2194672 w 2979733"/>
                <a:gd name="connsiteY92" fmla="*/ 3207446 h 4059934"/>
                <a:gd name="connsiteX93" fmla="*/ 2123234 w 2979733"/>
                <a:gd name="connsiteY93" fmla="*/ 3326508 h 4059934"/>
                <a:gd name="connsiteX94" fmla="*/ 2108436 w 2979733"/>
                <a:gd name="connsiteY94" fmla="*/ 3627659 h 4059934"/>
                <a:gd name="connsiteX95" fmla="*/ 2223246 w 2979733"/>
                <a:gd name="connsiteY95" fmla="*/ 3931345 h 4059934"/>
                <a:gd name="connsiteX96" fmla="*/ 2328022 w 2979733"/>
                <a:gd name="connsiteY96" fmla="*/ 4059934 h 4059934"/>
                <a:gd name="connsiteX97" fmla="*/ 2170860 w 2979733"/>
                <a:gd name="connsiteY97" fmla="*/ 3597970 h 4059934"/>
                <a:gd name="connsiteX98" fmla="*/ 2223247 w 2979733"/>
                <a:gd name="connsiteY98" fmla="*/ 3283645 h 4059934"/>
                <a:gd name="connsiteX99" fmla="*/ 2304209 w 2979733"/>
                <a:gd name="connsiteY99" fmla="*/ 3059809 h 4059934"/>
                <a:gd name="connsiteX100" fmla="*/ 2585197 w 2979733"/>
                <a:gd name="connsiteY100" fmla="*/ 2593084 h 4059934"/>
                <a:gd name="connsiteX101" fmla="*/ 2661397 w 2979733"/>
                <a:gd name="connsiteY101" fmla="*/ 2054921 h 4059934"/>
                <a:gd name="connsiteX102" fmla="*/ 2713784 w 2979733"/>
                <a:gd name="connsiteY102" fmla="*/ 1769171 h 4059934"/>
                <a:gd name="connsiteX103" fmla="*/ 2671087 w 2979733"/>
                <a:gd name="connsiteY103" fmla="*/ 1537928 h 4059934"/>
                <a:gd name="connsiteX104" fmla="*/ 2653780 w 2979733"/>
                <a:gd name="connsiteY104" fmla="*/ 1448507 h 4059934"/>
                <a:gd name="connsiteX105" fmla="*/ 2665318 w 2979733"/>
                <a:gd name="connsiteY105" fmla="*/ 1370624 h 4059934"/>
                <a:gd name="connsiteX106" fmla="*/ 2823968 w 2979733"/>
                <a:gd name="connsiteY106" fmla="*/ 1385047 h 4059934"/>
                <a:gd name="connsiteX107" fmla="*/ 2927811 w 2979733"/>
                <a:gd name="connsiteY107" fmla="*/ 1425431 h 4059934"/>
                <a:gd name="connsiteX108" fmla="*/ 2979733 w 2979733"/>
                <a:gd name="connsiteY108" fmla="*/ 1442738 h 4059934"/>
                <a:gd name="connsiteX109" fmla="*/ 2973964 w 2979733"/>
                <a:gd name="connsiteY109" fmla="*/ 1292742 h 4059934"/>
                <a:gd name="connsiteX110" fmla="*/ 2959541 w 2979733"/>
                <a:gd name="connsiteY110" fmla="*/ 1197552 h 4059934"/>
                <a:gd name="connsiteX111" fmla="*/ 2763392 w 2979733"/>
                <a:gd name="connsiteY111" fmla="*/ 1160053 h 4059934"/>
                <a:gd name="connsiteX112" fmla="*/ 2607627 w 2979733"/>
                <a:gd name="connsiteY112" fmla="*/ 1099477 h 4059934"/>
                <a:gd name="connsiteX113" fmla="*/ 2472053 w 2979733"/>
                <a:gd name="connsiteY113" fmla="*/ 1010057 h 4059934"/>
                <a:gd name="connsiteX114" fmla="*/ 2350903 w 2979733"/>
                <a:gd name="connsiteY114" fmla="*/ 920636 h 4059934"/>
                <a:gd name="connsiteX115" fmla="*/ 2192253 w 2979733"/>
                <a:gd name="connsiteY115" fmla="*/ 834099 h 4059934"/>
                <a:gd name="connsiteX116" fmla="*/ 2053795 w 2979733"/>
                <a:gd name="connsiteY116" fmla="*/ 756217 h 4059934"/>
                <a:gd name="connsiteX117" fmla="*/ 1981681 w 2979733"/>
                <a:gd name="connsiteY117" fmla="*/ 669681 h 4059934"/>
                <a:gd name="connsiteX118" fmla="*/ 1892260 w 2979733"/>
                <a:gd name="connsiteY118" fmla="*/ 539876 h 4059934"/>
                <a:gd name="connsiteX119" fmla="*/ 1851877 w 2979733"/>
                <a:gd name="connsiteY119" fmla="*/ 366804 h 4059934"/>
                <a:gd name="connsiteX120" fmla="*/ 1814378 w 2979733"/>
                <a:gd name="connsiteY120" fmla="*/ 205269 h 4059934"/>
                <a:gd name="connsiteX121" fmla="*/ 1776879 w 2979733"/>
                <a:gd name="connsiteY121" fmla="*/ 101426 h 4059934"/>
                <a:gd name="connsiteX122" fmla="*/ 1727240 w 2979733"/>
                <a:gd name="connsiteY122" fmla="*/ 0 h 4059934"/>
                <a:gd name="connsiteX123" fmla="*/ 1523159 w 2979733"/>
                <a:gd name="connsiteY123" fmla="*/ 26096 h 4059934"/>
                <a:gd name="connsiteX124" fmla="*/ 1694609 w 2979733"/>
                <a:gd name="connsiteY124" fmla="*/ 516633 h 4059934"/>
                <a:gd name="connsiteX125" fmla="*/ 1585072 w 2979733"/>
                <a:gd name="connsiteY125" fmla="*/ 835720 h 4059934"/>
                <a:gd name="connsiteX126" fmla="*/ 1142159 w 2979733"/>
                <a:gd name="connsiteY126" fmla="*/ 1069083 h 4059934"/>
                <a:gd name="connsiteX127" fmla="*/ 533641 w 2979733"/>
                <a:gd name="connsiteY127" fmla="*/ 972557 h 4059934"/>
                <a:gd name="connsiteX0" fmla="*/ 533641 w 2979733"/>
                <a:gd name="connsiteY0" fmla="*/ 972557 h 4059934"/>
                <a:gd name="connsiteX1" fmla="*/ 452874 w 2979733"/>
                <a:gd name="connsiteY1" fmla="*/ 966788 h 4059934"/>
                <a:gd name="connsiteX2" fmla="*/ 380760 w 2979733"/>
                <a:gd name="connsiteY2" fmla="*/ 958135 h 4059934"/>
                <a:gd name="connsiteX3" fmla="*/ 308646 w 2979733"/>
                <a:gd name="connsiteY3" fmla="*/ 929289 h 4059934"/>
                <a:gd name="connsiteX4" fmla="*/ 256725 w 2979733"/>
                <a:gd name="connsiteY4" fmla="*/ 903328 h 4059934"/>
                <a:gd name="connsiteX5" fmla="*/ 204803 w 2979733"/>
                <a:gd name="connsiteY5" fmla="*/ 886021 h 4059934"/>
                <a:gd name="connsiteX6" fmla="*/ 152881 w 2979733"/>
                <a:gd name="connsiteY6" fmla="*/ 857176 h 4059934"/>
                <a:gd name="connsiteX7" fmla="*/ 89421 w 2979733"/>
                <a:gd name="connsiteY7" fmla="*/ 854291 h 4059934"/>
                <a:gd name="connsiteX8" fmla="*/ 54807 w 2979733"/>
                <a:gd name="connsiteY8" fmla="*/ 871598 h 4059934"/>
                <a:gd name="connsiteX9" fmla="*/ 115382 w 2979733"/>
                <a:gd name="connsiteY9" fmla="*/ 920636 h 4059934"/>
                <a:gd name="connsiteX10" fmla="*/ 190380 w 2979733"/>
                <a:gd name="connsiteY10" fmla="*/ 958135 h 4059934"/>
                <a:gd name="connsiteX11" fmla="*/ 294224 w 2979733"/>
                <a:gd name="connsiteY11" fmla="*/ 989865 h 4059934"/>
                <a:gd name="connsiteX12" fmla="*/ 392298 w 2979733"/>
                <a:gd name="connsiteY12" fmla="*/ 1012941 h 4059934"/>
                <a:gd name="connsiteX13" fmla="*/ 470181 w 2979733"/>
                <a:gd name="connsiteY13" fmla="*/ 1027364 h 4059934"/>
                <a:gd name="connsiteX14" fmla="*/ 550948 w 2979733"/>
                <a:gd name="connsiteY14" fmla="*/ 1036017 h 4059934"/>
                <a:gd name="connsiteX15" fmla="*/ 614408 w 2979733"/>
                <a:gd name="connsiteY15" fmla="*/ 1044671 h 4059934"/>
                <a:gd name="connsiteX16" fmla="*/ 695175 w 2979733"/>
                <a:gd name="connsiteY16" fmla="*/ 1064863 h 4059934"/>
                <a:gd name="connsiteX17" fmla="*/ 761520 w 2979733"/>
                <a:gd name="connsiteY17" fmla="*/ 1082170 h 4059934"/>
                <a:gd name="connsiteX18" fmla="*/ 845171 w 2979733"/>
                <a:gd name="connsiteY18" fmla="*/ 1099477 h 4059934"/>
                <a:gd name="connsiteX19" fmla="*/ 882670 w 2979733"/>
                <a:gd name="connsiteY19" fmla="*/ 1116785 h 4059934"/>
                <a:gd name="connsiteX20" fmla="*/ 874017 w 2979733"/>
                <a:gd name="connsiteY20" fmla="*/ 1139861 h 4059934"/>
                <a:gd name="connsiteX21" fmla="*/ 819210 w 2979733"/>
                <a:gd name="connsiteY21" fmla="*/ 1194667 h 4059934"/>
                <a:gd name="connsiteX22" fmla="*/ 775942 w 2979733"/>
                <a:gd name="connsiteY22" fmla="*/ 1255243 h 4059934"/>
                <a:gd name="connsiteX23" fmla="*/ 752866 w 2979733"/>
                <a:gd name="connsiteY23" fmla="*/ 1301395 h 4059934"/>
                <a:gd name="connsiteX24" fmla="*/ 735559 w 2979733"/>
                <a:gd name="connsiteY24" fmla="*/ 1356202 h 4059934"/>
                <a:gd name="connsiteX25" fmla="*/ 700944 w 2979733"/>
                <a:gd name="connsiteY25" fmla="*/ 1413893 h 4059934"/>
                <a:gd name="connsiteX26" fmla="*/ 623062 w 2979733"/>
                <a:gd name="connsiteY26" fmla="*/ 1457161 h 4059934"/>
                <a:gd name="connsiteX27" fmla="*/ 562486 w 2979733"/>
                <a:gd name="connsiteY27" fmla="*/ 1488891 h 4059934"/>
                <a:gd name="connsiteX28" fmla="*/ 490373 w 2979733"/>
                <a:gd name="connsiteY28" fmla="*/ 1520621 h 4059934"/>
                <a:gd name="connsiteX29" fmla="*/ 409605 w 2979733"/>
                <a:gd name="connsiteY29" fmla="*/ 1523505 h 4059934"/>
                <a:gd name="connsiteX30" fmla="*/ 320185 w 2979733"/>
                <a:gd name="connsiteY30" fmla="*/ 1511967 h 4059934"/>
                <a:gd name="connsiteX31" fmla="*/ 216341 w 2979733"/>
                <a:gd name="connsiteY31" fmla="*/ 1477352 h 4059934"/>
                <a:gd name="connsiteX32" fmla="*/ 152881 w 2979733"/>
                <a:gd name="connsiteY32" fmla="*/ 1419662 h 4059934"/>
                <a:gd name="connsiteX33" fmla="*/ 112497 w 2979733"/>
                <a:gd name="connsiteY33" fmla="*/ 1402354 h 4059934"/>
                <a:gd name="connsiteX34" fmla="*/ 37499 w 2979733"/>
                <a:gd name="connsiteY34" fmla="*/ 1399470 h 4059934"/>
                <a:gd name="connsiteX35" fmla="*/ 2885 w 2979733"/>
                <a:gd name="connsiteY35" fmla="*/ 1399470 h 4059934"/>
                <a:gd name="connsiteX36" fmla="*/ 0 w 2979733"/>
                <a:gd name="connsiteY36" fmla="*/ 1442738 h 4059934"/>
                <a:gd name="connsiteX37" fmla="*/ 106728 w 2979733"/>
                <a:gd name="connsiteY37" fmla="*/ 1506198 h 4059934"/>
                <a:gd name="connsiteX38" fmla="*/ 224995 w 2979733"/>
                <a:gd name="connsiteY38" fmla="*/ 1543697 h 4059934"/>
                <a:gd name="connsiteX39" fmla="*/ 297108 w 2979733"/>
                <a:gd name="connsiteY39" fmla="*/ 1572542 h 4059934"/>
                <a:gd name="connsiteX40" fmla="*/ 325954 w 2979733"/>
                <a:gd name="connsiteY40" fmla="*/ 1572542 h 4059934"/>
                <a:gd name="connsiteX41" fmla="*/ 441335 w 2979733"/>
                <a:gd name="connsiteY41" fmla="*/ 1575427 h 4059934"/>
                <a:gd name="connsiteX42" fmla="*/ 478834 w 2979733"/>
                <a:gd name="connsiteY42" fmla="*/ 1575427 h 4059934"/>
                <a:gd name="connsiteX43" fmla="*/ 602870 w 2979733"/>
                <a:gd name="connsiteY43" fmla="*/ 1563889 h 4059934"/>
                <a:gd name="connsiteX44" fmla="*/ 625946 w 2979733"/>
                <a:gd name="connsiteY44" fmla="*/ 1546581 h 4059934"/>
                <a:gd name="connsiteX45" fmla="*/ 666330 w 2979733"/>
                <a:gd name="connsiteY45" fmla="*/ 1520621 h 4059934"/>
                <a:gd name="connsiteX46" fmla="*/ 686521 w 2979733"/>
                <a:gd name="connsiteY46" fmla="*/ 1503313 h 4059934"/>
                <a:gd name="connsiteX47" fmla="*/ 695175 w 2979733"/>
                <a:gd name="connsiteY47" fmla="*/ 1497544 h 4059934"/>
                <a:gd name="connsiteX48" fmla="*/ 721136 w 2979733"/>
                <a:gd name="connsiteY48" fmla="*/ 1468699 h 4059934"/>
                <a:gd name="connsiteX49" fmla="*/ 804788 w 2979733"/>
                <a:gd name="connsiteY49" fmla="*/ 1364855 h 4059934"/>
                <a:gd name="connsiteX50" fmla="*/ 848056 w 2979733"/>
                <a:gd name="connsiteY50" fmla="*/ 1255243 h 4059934"/>
                <a:gd name="connsiteX51" fmla="*/ 891324 w 2979733"/>
                <a:gd name="connsiteY51" fmla="*/ 1214859 h 4059934"/>
                <a:gd name="connsiteX52" fmla="*/ 925938 w 2979733"/>
                <a:gd name="connsiteY52" fmla="*/ 1191783 h 4059934"/>
                <a:gd name="connsiteX53" fmla="*/ 972091 w 2979733"/>
                <a:gd name="connsiteY53" fmla="*/ 1160053 h 4059934"/>
                <a:gd name="connsiteX54" fmla="*/ 1075935 w 2979733"/>
                <a:gd name="connsiteY54" fmla="*/ 1148515 h 4059934"/>
                <a:gd name="connsiteX55" fmla="*/ 1191316 w 2979733"/>
                <a:gd name="connsiteY55" fmla="*/ 1139861 h 4059934"/>
                <a:gd name="connsiteX56" fmla="*/ 1312467 w 2979733"/>
                <a:gd name="connsiteY56" fmla="*/ 1119669 h 4059934"/>
                <a:gd name="connsiteX57" fmla="*/ 1384581 w 2979733"/>
                <a:gd name="connsiteY57" fmla="*/ 1076401 h 4059934"/>
                <a:gd name="connsiteX58" fmla="*/ 1485540 w 2979733"/>
                <a:gd name="connsiteY58" fmla="*/ 1015826 h 4059934"/>
                <a:gd name="connsiteX59" fmla="*/ 1566307 w 2979733"/>
                <a:gd name="connsiteY59" fmla="*/ 958135 h 4059934"/>
                <a:gd name="connsiteX60" fmla="*/ 1603806 w 2979733"/>
                <a:gd name="connsiteY60" fmla="*/ 935058 h 4059934"/>
                <a:gd name="connsiteX61" fmla="*/ 1621113 w 2979733"/>
                <a:gd name="connsiteY61" fmla="*/ 963904 h 4059934"/>
                <a:gd name="connsiteX62" fmla="*/ 1540346 w 2979733"/>
                <a:gd name="connsiteY62" fmla="*/ 1012941 h 4059934"/>
                <a:gd name="connsiteX63" fmla="*/ 1456694 w 2979733"/>
                <a:gd name="connsiteY63" fmla="*/ 1148515 h 4059934"/>
                <a:gd name="connsiteX64" fmla="*/ 1401888 w 2979733"/>
                <a:gd name="connsiteY64" fmla="*/ 1261012 h 4059934"/>
                <a:gd name="connsiteX65" fmla="*/ 1355735 w 2979733"/>
                <a:gd name="connsiteY65" fmla="*/ 1405239 h 4059934"/>
                <a:gd name="connsiteX66" fmla="*/ 1375927 w 2979733"/>
                <a:gd name="connsiteY66" fmla="*/ 1509082 h 4059934"/>
                <a:gd name="connsiteX67" fmla="*/ 1294559 w 2979733"/>
                <a:gd name="connsiteY67" fmla="*/ 2426398 h 4059934"/>
                <a:gd name="connsiteX68" fmla="*/ 970709 w 2979733"/>
                <a:gd name="connsiteY68" fmla="*/ 2916935 h 4059934"/>
                <a:gd name="connsiteX69" fmla="*/ 637334 w 2979733"/>
                <a:gd name="connsiteY69" fmla="*/ 3040760 h 4059934"/>
                <a:gd name="connsiteX70" fmla="*/ 156322 w 2979733"/>
                <a:gd name="connsiteY70" fmla="*/ 3107435 h 4059934"/>
                <a:gd name="connsiteX71" fmla="*/ 537322 w 2979733"/>
                <a:gd name="connsiteY71" fmla="*/ 3112197 h 4059934"/>
                <a:gd name="connsiteX72" fmla="*/ 946897 w 2979733"/>
                <a:gd name="connsiteY72" fmla="*/ 2997897 h 4059934"/>
                <a:gd name="connsiteX73" fmla="*/ 1391626 w 2979733"/>
                <a:gd name="connsiteY73" fmla="*/ 2435021 h 4059934"/>
                <a:gd name="connsiteX74" fmla="*/ 1427849 w 2979733"/>
                <a:gd name="connsiteY74" fmla="*/ 1408123 h 4059934"/>
                <a:gd name="connsiteX75" fmla="*/ 1474002 w 2979733"/>
                <a:gd name="connsiteY75" fmla="*/ 1263896 h 4059934"/>
                <a:gd name="connsiteX76" fmla="*/ 1505732 w 2979733"/>
                <a:gd name="connsiteY76" fmla="*/ 1191783 h 4059934"/>
                <a:gd name="connsiteX77" fmla="*/ 1572076 w 2979733"/>
                <a:gd name="connsiteY77" fmla="*/ 1085055 h 4059934"/>
                <a:gd name="connsiteX78" fmla="*/ 1661497 w 2979733"/>
                <a:gd name="connsiteY78" fmla="*/ 1001403 h 4059934"/>
                <a:gd name="connsiteX79" fmla="*/ 1742264 w 2979733"/>
                <a:gd name="connsiteY79" fmla="*/ 900444 h 4059934"/>
                <a:gd name="connsiteX80" fmla="*/ 1782648 w 2979733"/>
                <a:gd name="connsiteY80" fmla="*/ 862945 h 4059934"/>
                <a:gd name="connsiteX81" fmla="*/ 1883607 w 2979733"/>
                <a:gd name="connsiteY81" fmla="*/ 894675 h 4059934"/>
                <a:gd name="connsiteX82" fmla="*/ 2007642 w 2979733"/>
                <a:gd name="connsiteY82" fmla="*/ 961019 h 4059934"/>
                <a:gd name="connsiteX83" fmla="*/ 2163407 w 2979733"/>
                <a:gd name="connsiteY83" fmla="*/ 1036017 h 4059934"/>
                <a:gd name="connsiteX84" fmla="*/ 2183599 w 2979733"/>
                <a:gd name="connsiteY84" fmla="*/ 1050440 h 4059934"/>
                <a:gd name="connsiteX85" fmla="*/ 2284558 w 2979733"/>
                <a:gd name="connsiteY85" fmla="*/ 1136976 h 4059934"/>
                <a:gd name="connsiteX86" fmla="*/ 2437439 w 2979733"/>
                <a:gd name="connsiteY86" fmla="*/ 1252358 h 4059934"/>
                <a:gd name="connsiteX87" fmla="*/ 2535513 w 2979733"/>
                <a:gd name="connsiteY87" fmla="*/ 1330241 h 4059934"/>
                <a:gd name="connsiteX88" fmla="*/ 2581666 w 2979733"/>
                <a:gd name="connsiteY88" fmla="*/ 1396585 h 4059934"/>
                <a:gd name="connsiteX89" fmla="*/ 2637584 w 2979733"/>
                <a:gd name="connsiteY89" fmla="*/ 1888234 h 4059934"/>
                <a:gd name="connsiteX90" fmla="*/ 2537572 w 2979733"/>
                <a:gd name="connsiteY90" fmla="*/ 2483546 h 4059934"/>
                <a:gd name="connsiteX91" fmla="*/ 2232772 w 2979733"/>
                <a:gd name="connsiteY91" fmla="*/ 3078859 h 4059934"/>
                <a:gd name="connsiteX92" fmla="*/ 2194672 w 2979733"/>
                <a:gd name="connsiteY92" fmla="*/ 3207446 h 4059934"/>
                <a:gd name="connsiteX93" fmla="*/ 2123234 w 2979733"/>
                <a:gd name="connsiteY93" fmla="*/ 3326508 h 4059934"/>
                <a:gd name="connsiteX94" fmla="*/ 2108436 w 2979733"/>
                <a:gd name="connsiteY94" fmla="*/ 3627659 h 4059934"/>
                <a:gd name="connsiteX95" fmla="*/ 2223246 w 2979733"/>
                <a:gd name="connsiteY95" fmla="*/ 3931345 h 4059934"/>
                <a:gd name="connsiteX96" fmla="*/ 2328022 w 2979733"/>
                <a:gd name="connsiteY96" fmla="*/ 4059934 h 4059934"/>
                <a:gd name="connsiteX97" fmla="*/ 2170860 w 2979733"/>
                <a:gd name="connsiteY97" fmla="*/ 3597970 h 4059934"/>
                <a:gd name="connsiteX98" fmla="*/ 2223247 w 2979733"/>
                <a:gd name="connsiteY98" fmla="*/ 3283645 h 4059934"/>
                <a:gd name="connsiteX99" fmla="*/ 2304209 w 2979733"/>
                <a:gd name="connsiteY99" fmla="*/ 3059809 h 4059934"/>
                <a:gd name="connsiteX100" fmla="*/ 2585197 w 2979733"/>
                <a:gd name="connsiteY100" fmla="*/ 2593084 h 4059934"/>
                <a:gd name="connsiteX101" fmla="*/ 2661397 w 2979733"/>
                <a:gd name="connsiteY101" fmla="*/ 2054921 h 4059934"/>
                <a:gd name="connsiteX102" fmla="*/ 2713784 w 2979733"/>
                <a:gd name="connsiteY102" fmla="*/ 1769171 h 4059934"/>
                <a:gd name="connsiteX103" fmla="*/ 2671087 w 2979733"/>
                <a:gd name="connsiteY103" fmla="*/ 1537928 h 4059934"/>
                <a:gd name="connsiteX104" fmla="*/ 2653780 w 2979733"/>
                <a:gd name="connsiteY104" fmla="*/ 1448507 h 4059934"/>
                <a:gd name="connsiteX105" fmla="*/ 2665318 w 2979733"/>
                <a:gd name="connsiteY105" fmla="*/ 1370624 h 4059934"/>
                <a:gd name="connsiteX106" fmla="*/ 2823968 w 2979733"/>
                <a:gd name="connsiteY106" fmla="*/ 1385047 h 4059934"/>
                <a:gd name="connsiteX107" fmla="*/ 2927811 w 2979733"/>
                <a:gd name="connsiteY107" fmla="*/ 1425431 h 4059934"/>
                <a:gd name="connsiteX108" fmla="*/ 2979733 w 2979733"/>
                <a:gd name="connsiteY108" fmla="*/ 1442738 h 4059934"/>
                <a:gd name="connsiteX109" fmla="*/ 2973964 w 2979733"/>
                <a:gd name="connsiteY109" fmla="*/ 1292742 h 4059934"/>
                <a:gd name="connsiteX110" fmla="*/ 2959541 w 2979733"/>
                <a:gd name="connsiteY110" fmla="*/ 1197552 h 4059934"/>
                <a:gd name="connsiteX111" fmla="*/ 2763392 w 2979733"/>
                <a:gd name="connsiteY111" fmla="*/ 1160053 h 4059934"/>
                <a:gd name="connsiteX112" fmla="*/ 2607627 w 2979733"/>
                <a:gd name="connsiteY112" fmla="*/ 1099477 h 4059934"/>
                <a:gd name="connsiteX113" fmla="*/ 2472053 w 2979733"/>
                <a:gd name="connsiteY113" fmla="*/ 1010057 h 4059934"/>
                <a:gd name="connsiteX114" fmla="*/ 2350903 w 2979733"/>
                <a:gd name="connsiteY114" fmla="*/ 920636 h 4059934"/>
                <a:gd name="connsiteX115" fmla="*/ 2192253 w 2979733"/>
                <a:gd name="connsiteY115" fmla="*/ 834099 h 4059934"/>
                <a:gd name="connsiteX116" fmla="*/ 2053795 w 2979733"/>
                <a:gd name="connsiteY116" fmla="*/ 756217 h 4059934"/>
                <a:gd name="connsiteX117" fmla="*/ 1981681 w 2979733"/>
                <a:gd name="connsiteY117" fmla="*/ 669681 h 4059934"/>
                <a:gd name="connsiteX118" fmla="*/ 1892260 w 2979733"/>
                <a:gd name="connsiteY118" fmla="*/ 539876 h 4059934"/>
                <a:gd name="connsiteX119" fmla="*/ 1851877 w 2979733"/>
                <a:gd name="connsiteY119" fmla="*/ 366804 h 4059934"/>
                <a:gd name="connsiteX120" fmla="*/ 1814378 w 2979733"/>
                <a:gd name="connsiteY120" fmla="*/ 205269 h 4059934"/>
                <a:gd name="connsiteX121" fmla="*/ 1776879 w 2979733"/>
                <a:gd name="connsiteY121" fmla="*/ 101426 h 4059934"/>
                <a:gd name="connsiteX122" fmla="*/ 1727240 w 2979733"/>
                <a:gd name="connsiteY122" fmla="*/ 0 h 4059934"/>
                <a:gd name="connsiteX123" fmla="*/ 1527922 w 2979733"/>
                <a:gd name="connsiteY123" fmla="*/ 11808 h 4059934"/>
                <a:gd name="connsiteX124" fmla="*/ 1694609 w 2979733"/>
                <a:gd name="connsiteY124" fmla="*/ 516633 h 4059934"/>
                <a:gd name="connsiteX125" fmla="*/ 1585072 w 2979733"/>
                <a:gd name="connsiteY125" fmla="*/ 835720 h 4059934"/>
                <a:gd name="connsiteX126" fmla="*/ 1142159 w 2979733"/>
                <a:gd name="connsiteY126" fmla="*/ 1069083 h 4059934"/>
                <a:gd name="connsiteX127" fmla="*/ 533641 w 2979733"/>
                <a:gd name="connsiteY127" fmla="*/ 972557 h 4059934"/>
                <a:gd name="connsiteX0" fmla="*/ 533641 w 2979733"/>
                <a:gd name="connsiteY0" fmla="*/ 972557 h 4059934"/>
                <a:gd name="connsiteX1" fmla="*/ 452874 w 2979733"/>
                <a:gd name="connsiteY1" fmla="*/ 966788 h 4059934"/>
                <a:gd name="connsiteX2" fmla="*/ 380760 w 2979733"/>
                <a:gd name="connsiteY2" fmla="*/ 958135 h 4059934"/>
                <a:gd name="connsiteX3" fmla="*/ 308646 w 2979733"/>
                <a:gd name="connsiteY3" fmla="*/ 929289 h 4059934"/>
                <a:gd name="connsiteX4" fmla="*/ 256725 w 2979733"/>
                <a:gd name="connsiteY4" fmla="*/ 903328 h 4059934"/>
                <a:gd name="connsiteX5" fmla="*/ 204803 w 2979733"/>
                <a:gd name="connsiteY5" fmla="*/ 886021 h 4059934"/>
                <a:gd name="connsiteX6" fmla="*/ 152881 w 2979733"/>
                <a:gd name="connsiteY6" fmla="*/ 857176 h 4059934"/>
                <a:gd name="connsiteX7" fmla="*/ 89421 w 2979733"/>
                <a:gd name="connsiteY7" fmla="*/ 854291 h 4059934"/>
                <a:gd name="connsiteX8" fmla="*/ 54807 w 2979733"/>
                <a:gd name="connsiteY8" fmla="*/ 871598 h 4059934"/>
                <a:gd name="connsiteX9" fmla="*/ 115382 w 2979733"/>
                <a:gd name="connsiteY9" fmla="*/ 920636 h 4059934"/>
                <a:gd name="connsiteX10" fmla="*/ 190380 w 2979733"/>
                <a:gd name="connsiteY10" fmla="*/ 958135 h 4059934"/>
                <a:gd name="connsiteX11" fmla="*/ 294224 w 2979733"/>
                <a:gd name="connsiteY11" fmla="*/ 989865 h 4059934"/>
                <a:gd name="connsiteX12" fmla="*/ 392298 w 2979733"/>
                <a:gd name="connsiteY12" fmla="*/ 1012941 h 4059934"/>
                <a:gd name="connsiteX13" fmla="*/ 470181 w 2979733"/>
                <a:gd name="connsiteY13" fmla="*/ 1027364 h 4059934"/>
                <a:gd name="connsiteX14" fmla="*/ 550948 w 2979733"/>
                <a:gd name="connsiteY14" fmla="*/ 1036017 h 4059934"/>
                <a:gd name="connsiteX15" fmla="*/ 614408 w 2979733"/>
                <a:gd name="connsiteY15" fmla="*/ 1044671 h 4059934"/>
                <a:gd name="connsiteX16" fmla="*/ 695175 w 2979733"/>
                <a:gd name="connsiteY16" fmla="*/ 1064863 h 4059934"/>
                <a:gd name="connsiteX17" fmla="*/ 761520 w 2979733"/>
                <a:gd name="connsiteY17" fmla="*/ 1082170 h 4059934"/>
                <a:gd name="connsiteX18" fmla="*/ 845171 w 2979733"/>
                <a:gd name="connsiteY18" fmla="*/ 1099477 h 4059934"/>
                <a:gd name="connsiteX19" fmla="*/ 882670 w 2979733"/>
                <a:gd name="connsiteY19" fmla="*/ 1116785 h 4059934"/>
                <a:gd name="connsiteX20" fmla="*/ 874017 w 2979733"/>
                <a:gd name="connsiteY20" fmla="*/ 1139861 h 4059934"/>
                <a:gd name="connsiteX21" fmla="*/ 819210 w 2979733"/>
                <a:gd name="connsiteY21" fmla="*/ 1194667 h 4059934"/>
                <a:gd name="connsiteX22" fmla="*/ 775942 w 2979733"/>
                <a:gd name="connsiteY22" fmla="*/ 1255243 h 4059934"/>
                <a:gd name="connsiteX23" fmla="*/ 752866 w 2979733"/>
                <a:gd name="connsiteY23" fmla="*/ 1301395 h 4059934"/>
                <a:gd name="connsiteX24" fmla="*/ 735559 w 2979733"/>
                <a:gd name="connsiteY24" fmla="*/ 1356202 h 4059934"/>
                <a:gd name="connsiteX25" fmla="*/ 700944 w 2979733"/>
                <a:gd name="connsiteY25" fmla="*/ 1413893 h 4059934"/>
                <a:gd name="connsiteX26" fmla="*/ 623062 w 2979733"/>
                <a:gd name="connsiteY26" fmla="*/ 1457161 h 4059934"/>
                <a:gd name="connsiteX27" fmla="*/ 562486 w 2979733"/>
                <a:gd name="connsiteY27" fmla="*/ 1488891 h 4059934"/>
                <a:gd name="connsiteX28" fmla="*/ 490373 w 2979733"/>
                <a:gd name="connsiteY28" fmla="*/ 1520621 h 4059934"/>
                <a:gd name="connsiteX29" fmla="*/ 409605 w 2979733"/>
                <a:gd name="connsiteY29" fmla="*/ 1523505 h 4059934"/>
                <a:gd name="connsiteX30" fmla="*/ 320185 w 2979733"/>
                <a:gd name="connsiteY30" fmla="*/ 1511967 h 4059934"/>
                <a:gd name="connsiteX31" fmla="*/ 216341 w 2979733"/>
                <a:gd name="connsiteY31" fmla="*/ 1477352 h 4059934"/>
                <a:gd name="connsiteX32" fmla="*/ 152881 w 2979733"/>
                <a:gd name="connsiteY32" fmla="*/ 1419662 h 4059934"/>
                <a:gd name="connsiteX33" fmla="*/ 112497 w 2979733"/>
                <a:gd name="connsiteY33" fmla="*/ 1402354 h 4059934"/>
                <a:gd name="connsiteX34" fmla="*/ 37499 w 2979733"/>
                <a:gd name="connsiteY34" fmla="*/ 1399470 h 4059934"/>
                <a:gd name="connsiteX35" fmla="*/ 2885 w 2979733"/>
                <a:gd name="connsiteY35" fmla="*/ 1399470 h 4059934"/>
                <a:gd name="connsiteX36" fmla="*/ 0 w 2979733"/>
                <a:gd name="connsiteY36" fmla="*/ 1442738 h 4059934"/>
                <a:gd name="connsiteX37" fmla="*/ 106728 w 2979733"/>
                <a:gd name="connsiteY37" fmla="*/ 1506198 h 4059934"/>
                <a:gd name="connsiteX38" fmla="*/ 224995 w 2979733"/>
                <a:gd name="connsiteY38" fmla="*/ 1543697 h 4059934"/>
                <a:gd name="connsiteX39" fmla="*/ 297108 w 2979733"/>
                <a:gd name="connsiteY39" fmla="*/ 1572542 h 4059934"/>
                <a:gd name="connsiteX40" fmla="*/ 325954 w 2979733"/>
                <a:gd name="connsiteY40" fmla="*/ 1572542 h 4059934"/>
                <a:gd name="connsiteX41" fmla="*/ 441335 w 2979733"/>
                <a:gd name="connsiteY41" fmla="*/ 1575427 h 4059934"/>
                <a:gd name="connsiteX42" fmla="*/ 478834 w 2979733"/>
                <a:gd name="connsiteY42" fmla="*/ 1575427 h 4059934"/>
                <a:gd name="connsiteX43" fmla="*/ 602870 w 2979733"/>
                <a:gd name="connsiteY43" fmla="*/ 1563889 h 4059934"/>
                <a:gd name="connsiteX44" fmla="*/ 625946 w 2979733"/>
                <a:gd name="connsiteY44" fmla="*/ 1546581 h 4059934"/>
                <a:gd name="connsiteX45" fmla="*/ 666330 w 2979733"/>
                <a:gd name="connsiteY45" fmla="*/ 1520621 h 4059934"/>
                <a:gd name="connsiteX46" fmla="*/ 686521 w 2979733"/>
                <a:gd name="connsiteY46" fmla="*/ 1503313 h 4059934"/>
                <a:gd name="connsiteX47" fmla="*/ 695175 w 2979733"/>
                <a:gd name="connsiteY47" fmla="*/ 1497544 h 4059934"/>
                <a:gd name="connsiteX48" fmla="*/ 721136 w 2979733"/>
                <a:gd name="connsiteY48" fmla="*/ 1468699 h 4059934"/>
                <a:gd name="connsiteX49" fmla="*/ 804788 w 2979733"/>
                <a:gd name="connsiteY49" fmla="*/ 1364855 h 4059934"/>
                <a:gd name="connsiteX50" fmla="*/ 848056 w 2979733"/>
                <a:gd name="connsiteY50" fmla="*/ 1255243 h 4059934"/>
                <a:gd name="connsiteX51" fmla="*/ 891324 w 2979733"/>
                <a:gd name="connsiteY51" fmla="*/ 1214859 h 4059934"/>
                <a:gd name="connsiteX52" fmla="*/ 925938 w 2979733"/>
                <a:gd name="connsiteY52" fmla="*/ 1191783 h 4059934"/>
                <a:gd name="connsiteX53" fmla="*/ 972091 w 2979733"/>
                <a:gd name="connsiteY53" fmla="*/ 1160053 h 4059934"/>
                <a:gd name="connsiteX54" fmla="*/ 1075935 w 2979733"/>
                <a:gd name="connsiteY54" fmla="*/ 1148515 h 4059934"/>
                <a:gd name="connsiteX55" fmla="*/ 1191316 w 2979733"/>
                <a:gd name="connsiteY55" fmla="*/ 1139861 h 4059934"/>
                <a:gd name="connsiteX56" fmla="*/ 1312467 w 2979733"/>
                <a:gd name="connsiteY56" fmla="*/ 1119669 h 4059934"/>
                <a:gd name="connsiteX57" fmla="*/ 1384581 w 2979733"/>
                <a:gd name="connsiteY57" fmla="*/ 1076401 h 4059934"/>
                <a:gd name="connsiteX58" fmla="*/ 1485540 w 2979733"/>
                <a:gd name="connsiteY58" fmla="*/ 1015826 h 4059934"/>
                <a:gd name="connsiteX59" fmla="*/ 1566307 w 2979733"/>
                <a:gd name="connsiteY59" fmla="*/ 958135 h 4059934"/>
                <a:gd name="connsiteX60" fmla="*/ 1603806 w 2979733"/>
                <a:gd name="connsiteY60" fmla="*/ 935058 h 4059934"/>
                <a:gd name="connsiteX61" fmla="*/ 1621113 w 2979733"/>
                <a:gd name="connsiteY61" fmla="*/ 963904 h 4059934"/>
                <a:gd name="connsiteX62" fmla="*/ 1540346 w 2979733"/>
                <a:gd name="connsiteY62" fmla="*/ 1012941 h 4059934"/>
                <a:gd name="connsiteX63" fmla="*/ 1456694 w 2979733"/>
                <a:gd name="connsiteY63" fmla="*/ 1148515 h 4059934"/>
                <a:gd name="connsiteX64" fmla="*/ 1401888 w 2979733"/>
                <a:gd name="connsiteY64" fmla="*/ 1261012 h 4059934"/>
                <a:gd name="connsiteX65" fmla="*/ 1355735 w 2979733"/>
                <a:gd name="connsiteY65" fmla="*/ 1405239 h 4059934"/>
                <a:gd name="connsiteX66" fmla="*/ 1375927 w 2979733"/>
                <a:gd name="connsiteY66" fmla="*/ 1509082 h 4059934"/>
                <a:gd name="connsiteX67" fmla="*/ 1294559 w 2979733"/>
                <a:gd name="connsiteY67" fmla="*/ 2426398 h 4059934"/>
                <a:gd name="connsiteX68" fmla="*/ 970709 w 2979733"/>
                <a:gd name="connsiteY68" fmla="*/ 2916935 h 4059934"/>
                <a:gd name="connsiteX69" fmla="*/ 637334 w 2979733"/>
                <a:gd name="connsiteY69" fmla="*/ 3040760 h 4059934"/>
                <a:gd name="connsiteX70" fmla="*/ 156322 w 2979733"/>
                <a:gd name="connsiteY70" fmla="*/ 3107435 h 4059934"/>
                <a:gd name="connsiteX71" fmla="*/ 537322 w 2979733"/>
                <a:gd name="connsiteY71" fmla="*/ 3112197 h 4059934"/>
                <a:gd name="connsiteX72" fmla="*/ 946897 w 2979733"/>
                <a:gd name="connsiteY72" fmla="*/ 2997897 h 4059934"/>
                <a:gd name="connsiteX73" fmla="*/ 1391626 w 2979733"/>
                <a:gd name="connsiteY73" fmla="*/ 2435021 h 4059934"/>
                <a:gd name="connsiteX74" fmla="*/ 1427849 w 2979733"/>
                <a:gd name="connsiteY74" fmla="*/ 1408123 h 4059934"/>
                <a:gd name="connsiteX75" fmla="*/ 1474002 w 2979733"/>
                <a:gd name="connsiteY75" fmla="*/ 1263896 h 4059934"/>
                <a:gd name="connsiteX76" fmla="*/ 1505732 w 2979733"/>
                <a:gd name="connsiteY76" fmla="*/ 1191783 h 4059934"/>
                <a:gd name="connsiteX77" fmla="*/ 1572076 w 2979733"/>
                <a:gd name="connsiteY77" fmla="*/ 1085055 h 4059934"/>
                <a:gd name="connsiteX78" fmla="*/ 1661497 w 2979733"/>
                <a:gd name="connsiteY78" fmla="*/ 1001403 h 4059934"/>
                <a:gd name="connsiteX79" fmla="*/ 1742264 w 2979733"/>
                <a:gd name="connsiteY79" fmla="*/ 900444 h 4059934"/>
                <a:gd name="connsiteX80" fmla="*/ 1782648 w 2979733"/>
                <a:gd name="connsiteY80" fmla="*/ 862945 h 4059934"/>
                <a:gd name="connsiteX81" fmla="*/ 1883607 w 2979733"/>
                <a:gd name="connsiteY81" fmla="*/ 894675 h 4059934"/>
                <a:gd name="connsiteX82" fmla="*/ 2007642 w 2979733"/>
                <a:gd name="connsiteY82" fmla="*/ 961019 h 4059934"/>
                <a:gd name="connsiteX83" fmla="*/ 2163407 w 2979733"/>
                <a:gd name="connsiteY83" fmla="*/ 1036017 h 4059934"/>
                <a:gd name="connsiteX84" fmla="*/ 2183599 w 2979733"/>
                <a:gd name="connsiteY84" fmla="*/ 1050440 h 4059934"/>
                <a:gd name="connsiteX85" fmla="*/ 2284558 w 2979733"/>
                <a:gd name="connsiteY85" fmla="*/ 1136976 h 4059934"/>
                <a:gd name="connsiteX86" fmla="*/ 2437439 w 2979733"/>
                <a:gd name="connsiteY86" fmla="*/ 1252358 h 4059934"/>
                <a:gd name="connsiteX87" fmla="*/ 2535513 w 2979733"/>
                <a:gd name="connsiteY87" fmla="*/ 1330241 h 4059934"/>
                <a:gd name="connsiteX88" fmla="*/ 2581666 w 2979733"/>
                <a:gd name="connsiteY88" fmla="*/ 1396585 h 4059934"/>
                <a:gd name="connsiteX89" fmla="*/ 2637584 w 2979733"/>
                <a:gd name="connsiteY89" fmla="*/ 1888234 h 4059934"/>
                <a:gd name="connsiteX90" fmla="*/ 2537572 w 2979733"/>
                <a:gd name="connsiteY90" fmla="*/ 2483546 h 4059934"/>
                <a:gd name="connsiteX91" fmla="*/ 2232772 w 2979733"/>
                <a:gd name="connsiteY91" fmla="*/ 3078859 h 4059934"/>
                <a:gd name="connsiteX92" fmla="*/ 2194672 w 2979733"/>
                <a:gd name="connsiteY92" fmla="*/ 3207446 h 4059934"/>
                <a:gd name="connsiteX93" fmla="*/ 2123234 w 2979733"/>
                <a:gd name="connsiteY93" fmla="*/ 3326508 h 4059934"/>
                <a:gd name="connsiteX94" fmla="*/ 2108436 w 2979733"/>
                <a:gd name="connsiteY94" fmla="*/ 3627659 h 4059934"/>
                <a:gd name="connsiteX95" fmla="*/ 2223246 w 2979733"/>
                <a:gd name="connsiteY95" fmla="*/ 3931345 h 4059934"/>
                <a:gd name="connsiteX96" fmla="*/ 2328022 w 2979733"/>
                <a:gd name="connsiteY96" fmla="*/ 4059934 h 4059934"/>
                <a:gd name="connsiteX97" fmla="*/ 2170860 w 2979733"/>
                <a:gd name="connsiteY97" fmla="*/ 3597970 h 4059934"/>
                <a:gd name="connsiteX98" fmla="*/ 2223247 w 2979733"/>
                <a:gd name="connsiteY98" fmla="*/ 3283645 h 4059934"/>
                <a:gd name="connsiteX99" fmla="*/ 2304209 w 2979733"/>
                <a:gd name="connsiteY99" fmla="*/ 3059809 h 4059934"/>
                <a:gd name="connsiteX100" fmla="*/ 2585197 w 2979733"/>
                <a:gd name="connsiteY100" fmla="*/ 2593084 h 4059934"/>
                <a:gd name="connsiteX101" fmla="*/ 2661397 w 2979733"/>
                <a:gd name="connsiteY101" fmla="*/ 2054921 h 4059934"/>
                <a:gd name="connsiteX102" fmla="*/ 2713784 w 2979733"/>
                <a:gd name="connsiteY102" fmla="*/ 1769171 h 4059934"/>
                <a:gd name="connsiteX103" fmla="*/ 2671087 w 2979733"/>
                <a:gd name="connsiteY103" fmla="*/ 1537928 h 4059934"/>
                <a:gd name="connsiteX104" fmla="*/ 2653780 w 2979733"/>
                <a:gd name="connsiteY104" fmla="*/ 1448507 h 4059934"/>
                <a:gd name="connsiteX105" fmla="*/ 2665318 w 2979733"/>
                <a:gd name="connsiteY105" fmla="*/ 1370624 h 4059934"/>
                <a:gd name="connsiteX106" fmla="*/ 2823968 w 2979733"/>
                <a:gd name="connsiteY106" fmla="*/ 1385047 h 4059934"/>
                <a:gd name="connsiteX107" fmla="*/ 2927811 w 2979733"/>
                <a:gd name="connsiteY107" fmla="*/ 1425431 h 4059934"/>
                <a:gd name="connsiteX108" fmla="*/ 2979733 w 2979733"/>
                <a:gd name="connsiteY108" fmla="*/ 1442738 h 4059934"/>
                <a:gd name="connsiteX109" fmla="*/ 2959541 w 2979733"/>
                <a:gd name="connsiteY109" fmla="*/ 1197552 h 4059934"/>
                <a:gd name="connsiteX110" fmla="*/ 2763392 w 2979733"/>
                <a:gd name="connsiteY110" fmla="*/ 1160053 h 4059934"/>
                <a:gd name="connsiteX111" fmla="*/ 2607627 w 2979733"/>
                <a:gd name="connsiteY111" fmla="*/ 1099477 h 4059934"/>
                <a:gd name="connsiteX112" fmla="*/ 2472053 w 2979733"/>
                <a:gd name="connsiteY112" fmla="*/ 1010057 h 4059934"/>
                <a:gd name="connsiteX113" fmla="*/ 2350903 w 2979733"/>
                <a:gd name="connsiteY113" fmla="*/ 920636 h 4059934"/>
                <a:gd name="connsiteX114" fmla="*/ 2192253 w 2979733"/>
                <a:gd name="connsiteY114" fmla="*/ 834099 h 4059934"/>
                <a:gd name="connsiteX115" fmla="*/ 2053795 w 2979733"/>
                <a:gd name="connsiteY115" fmla="*/ 756217 h 4059934"/>
                <a:gd name="connsiteX116" fmla="*/ 1981681 w 2979733"/>
                <a:gd name="connsiteY116" fmla="*/ 669681 h 4059934"/>
                <a:gd name="connsiteX117" fmla="*/ 1892260 w 2979733"/>
                <a:gd name="connsiteY117" fmla="*/ 539876 h 4059934"/>
                <a:gd name="connsiteX118" fmla="*/ 1851877 w 2979733"/>
                <a:gd name="connsiteY118" fmla="*/ 366804 h 4059934"/>
                <a:gd name="connsiteX119" fmla="*/ 1814378 w 2979733"/>
                <a:gd name="connsiteY119" fmla="*/ 205269 h 4059934"/>
                <a:gd name="connsiteX120" fmla="*/ 1776879 w 2979733"/>
                <a:gd name="connsiteY120" fmla="*/ 101426 h 4059934"/>
                <a:gd name="connsiteX121" fmla="*/ 1727240 w 2979733"/>
                <a:gd name="connsiteY121" fmla="*/ 0 h 4059934"/>
                <a:gd name="connsiteX122" fmla="*/ 1527922 w 2979733"/>
                <a:gd name="connsiteY122" fmla="*/ 11808 h 4059934"/>
                <a:gd name="connsiteX123" fmla="*/ 1694609 w 2979733"/>
                <a:gd name="connsiteY123" fmla="*/ 516633 h 4059934"/>
                <a:gd name="connsiteX124" fmla="*/ 1585072 w 2979733"/>
                <a:gd name="connsiteY124" fmla="*/ 835720 h 4059934"/>
                <a:gd name="connsiteX125" fmla="*/ 1142159 w 2979733"/>
                <a:gd name="connsiteY125" fmla="*/ 1069083 h 4059934"/>
                <a:gd name="connsiteX126" fmla="*/ 533641 w 2979733"/>
                <a:gd name="connsiteY126" fmla="*/ 972557 h 4059934"/>
                <a:gd name="connsiteX0" fmla="*/ 533641 w 2959541"/>
                <a:gd name="connsiteY0" fmla="*/ 972557 h 4059934"/>
                <a:gd name="connsiteX1" fmla="*/ 452874 w 2959541"/>
                <a:gd name="connsiteY1" fmla="*/ 966788 h 4059934"/>
                <a:gd name="connsiteX2" fmla="*/ 380760 w 2959541"/>
                <a:gd name="connsiteY2" fmla="*/ 958135 h 4059934"/>
                <a:gd name="connsiteX3" fmla="*/ 308646 w 2959541"/>
                <a:gd name="connsiteY3" fmla="*/ 929289 h 4059934"/>
                <a:gd name="connsiteX4" fmla="*/ 256725 w 2959541"/>
                <a:gd name="connsiteY4" fmla="*/ 903328 h 4059934"/>
                <a:gd name="connsiteX5" fmla="*/ 204803 w 2959541"/>
                <a:gd name="connsiteY5" fmla="*/ 886021 h 4059934"/>
                <a:gd name="connsiteX6" fmla="*/ 152881 w 2959541"/>
                <a:gd name="connsiteY6" fmla="*/ 857176 h 4059934"/>
                <a:gd name="connsiteX7" fmla="*/ 89421 w 2959541"/>
                <a:gd name="connsiteY7" fmla="*/ 854291 h 4059934"/>
                <a:gd name="connsiteX8" fmla="*/ 54807 w 2959541"/>
                <a:gd name="connsiteY8" fmla="*/ 871598 h 4059934"/>
                <a:gd name="connsiteX9" fmla="*/ 115382 w 2959541"/>
                <a:gd name="connsiteY9" fmla="*/ 920636 h 4059934"/>
                <a:gd name="connsiteX10" fmla="*/ 190380 w 2959541"/>
                <a:gd name="connsiteY10" fmla="*/ 958135 h 4059934"/>
                <a:gd name="connsiteX11" fmla="*/ 294224 w 2959541"/>
                <a:gd name="connsiteY11" fmla="*/ 989865 h 4059934"/>
                <a:gd name="connsiteX12" fmla="*/ 392298 w 2959541"/>
                <a:gd name="connsiteY12" fmla="*/ 1012941 h 4059934"/>
                <a:gd name="connsiteX13" fmla="*/ 470181 w 2959541"/>
                <a:gd name="connsiteY13" fmla="*/ 1027364 h 4059934"/>
                <a:gd name="connsiteX14" fmla="*/ 550948 w 2959541"/>
                <a:gd name="connsiteY14" fmla="*/ 1036017 h 4059934"/>
                <a:gd name="connsiteX15" fmla="*/ 614408 w 2959541"/>
                <a:gd name="connsiteY15" fmla="*/ 1044671 h 4059934"/>
                <a:gd name="connsiteX16" fmla="*/ 695175 w 2959541"/>
                <a:gd name="connsiteY16" fmla="*/ 1064863 h 4059934"/>
                <a:gd name="connsiteX17" fmla="*/ 761520 w 2959541"/>
                <a:gd name="connsiteY17" fmla="*/ 1082170 h 4059934"/>
                <a:gd name="connsiteX18" fmla="*/ 845171 w 2959541"/>
                <a:gd name="connsiteY18" fmla="*/ 1099477 h 4059934"/>
                <a:gd name="connsiteX19" fmla="*/ 882670 w 2959541"/>
                <a:gd name="connsiteY19" fmla="*/ 1116785 h 4059934"/>
                <a:gd name="connsiteX20" fmla="*/ 874017 w 2959541"/>
                <a:gd name="connsiteY20" fmla="*/ 1139861 h 4059934"/>
                <a:gd name="connsiteX21" fmla="*/ 819210 w 2959541"/>
                <a:gd name="connsiteY21" fmla="*/ 1194667 h 4059934"/>
                <a:gd name="connsiteX22" fmla="*/ 775942 w 2959541"/>
                <a:gd name="connsiteY22" fmla="*/ 1255243 h 4059934"/>
                <a:gd name="connsiteX23" fmla="*/ 752866 w 2959541"/>
                <a:gd name="connsiteY23" fmla="*/ 1301395 h 4059934"/>
                <a:gd name="connsiteX24" fmla="*/ 735559 w 2959541"/>
                <a:gd name="connsiteY24" fmla="*/ 1356202 h 4059934"/>
                <a:gd name="connsiteX25" fmla="*/ 700944 w 2959541"/>
                <a:gd name="connsiteY25" fmla="*/ 1413893 h 4059934"/>
                <a:gd name="connsiteX26" fmla="*/ 623062 w 2959541"/>
                <a:gd name="connsiteY26" fmla="*/ 1457161 h 4059934"/>
                <a:gd name="connsiteX27" fmla="*/ 562486 w 2959541"/>
                <a:gd name="connsiteY27" fmla="*/ 1488891 h 4059934"/>
                <a:gd name="connsiteX28" fmla="*/ 490373 w 2959541"/>
                <a:gd name="connsiteY28" fmla="*/ 1520621 h 4059934"/>
                <a:gd name="connsiteX29" fmla="*/ 409605 w 2959541"/>
                <a:gd name="connsiteY29" fmla="*/ 1523505 h 4059934"/>
                <a:gd name="connsiteX30" fmla="*/ 320185 w 2959541"/>
                <a:gd name="connsiteY30" fmla="*/ 1511967 h 4059934"/>
                <a:gd name="connsiteX31" fmla="*/ 216341 w 2959541"/>
                <a:gd name="connsiteY31" fmla="*/ 1477352 h 4059934"/>
                <a:gd name="connsiteX32" fmla="*/ 152881 w 2959541"/>
                <a:gd name="connsiteY32" fmla="*/ 1419662 h 4059934"/>
                <a:gd name="connsiteX33" fmla="*/ 112497 w 2959541"/>
                <a:gd name="connsiteY33" fmla="*/ 1402354 h 4059934"/>
                <a:gd name="connsiteX34" fmla="*/ 37499 w 2959541"/>
                <a:gd name="connsiteY34" fmla="*/ 1399470 h 4059934"/>
                <a:gd name="connsiteX35" fmla="*/ 2885 w 2959541"/>
                <a:gd name="connsiteY35" fmla="*/ 1399470 h 4059934"/>
                <a:gd name="connsiteX36" fmla="*/ 0 w 2959541"/>
                <a:gd name="connsiteY36" fmla="*/ 1442738 h 4059934"/>
                <a:gd name="connsiteX37" fmla="*/ 106728 w 2959541"/>
                <a:gd name="connsiteY37" fmla="*/ 1506198 h 4059934"/>
                <a:gd name="connsiteX38" fmla="*/ 224995 w 2959541"/>
                <a:gd name="connsiteY38" fmla="*/ 1543697 h 4059934"/>
                <a:gd name="connsiteX39" fmla="*/ 297108 w 2959541"/>
                <a:gd name="connsiteY39" fmla="*/ 1572542 h 4059934"/>
                <a:gd name="connsiteX40" fmla="*/ 325954 w 2959541"/>
                <a:gd name="connsiteY40" fmla="*/ 1572542 h 4059934"/>
                <a:gd name="connsiteX41" fmla="*/ 441335 w 2959541"/>
                <a:gd name="connsiteY41" fmla="*/ 1575427 h 4059934"/>
                <a:gd name="connsiteX42" fmla="*/ 478834 w 2959541"/>
                <a:gd name="connsiteY42" fmla="*/ 1575427 h 4059934"/>
                <a:gd name="connsiteX43" fmla="*/ 602870 w 2959541"/>
                <a:gd name="connsiteY43" fmla="*/ 1563889 h 4059934"/>
                <a:gd name="connsiteX44" fmla="*/ 625946 w 2959541"/>
                <a:gd name="connsiteY44" fmla="*/ 1546581 h 4059934"/>
                <a:gd name="connsiteX45" fmla="*/ 666330 w 2959541"/>
                <a:gd name="connsiteY45" fmla="*/ 1520621 h 4059934"/>
                <a:gd name="connsiteX46" fmla="*/ 686521 w 2959541"/>
                <a:gd name="connsiteY46" fmla="*/ 1503313 h 4059934"/>
                <a:gd name="connsiteX47" fmla="*/ 695175 w 2959541"/>
                <a:gd name="connsiteY47" fmla="*/ 1497544 h 4059934"/>
                <a:gd name="connsiteX48" fmla="*/ 721136 w 2959541"/>
                <a:gd name="connsiteY48" fmla="*/ 1468699 h 4059934"/>
                <a:gd name="connsiteX49" fmla="*/ 804788 w 2959541"/>
                <a:gd name="connsiteY49" fmla="*/ 1364855 h 4059934"/>
                <a:gd name="connsiteX50" fmla="*/ 848056 w 2959541"/>
                <a:gd name="connsiteY50" fmla="*/ 1255243 h 4059934"/>
                <a:gd name="connsiteX51" fmla="*/ 891324 w 2959541"/>
                <a:gd name="connsiteY51" fmla="*/ 1214859 h 4059934"/>
                <a:gd name="connsiteX52" fmla="*/ 925938 w 2959541"/>
                <a:gd name="connsiteY52" fmla="*/ 1191783 h 4059934"/>
                <a:gd name="connsiteX53" fmla="*/ 972091 w 2959541"/>
                <a:gd name="connsiteY53" fmla="*/ 1160053 h 4059934"/>
                <a:gd name="connsiteX54" fmla="*/ 1075935 w 2959541"/>
                <a:gd name="connsiteY54" fmla="*/ 1148515 h 4059934"/>
                <a:gd name="connsiteX55" fmla="*/ 1191316 w 2959541"/>
                <a:gd name="connsiteY55" fmla="*/ 1139861 h 4059934"/>
                <a:gd name="connsiteX56" fmla="*/ 1312467 w 2959541"/>
                <a:gd name="connsiteY56" fmla="*/ 1119669 h 4059934"/>
                <a:gd name="connsiteX57" fmla="*/ 1384581 w 2959541"/>
                <a:gd name="connsiteY57" fmla="*/ 1076401 h 4059934"/>
                <a:gd name="connsiteX58" fmla="*/ 1485540 w 2959541"/>
                <a:gd name="connsiteY58" fmla="*/ 1015826 h 4059934"/>
                <a:gd name="connsiteX59" fmla="*/ 1566307 w 2959541"/>
                <a:gd name="connsiteY59" fmla="*/ 958135 h 4059934"/>
                <a:gd name="connsiteX60" fmla="*/ 1603806 w 2959541"/>
                <a:gd name="connsiteY60" fmla="*/ 935058 h 4059934"/>
                <a:gd name="connsiteX61" fmla="*/ 1621113 w 2959541"/>
                <a:gd name="connsiteY61" fmla="*/ 963904 h 4059934"/>
                <a:gd name="connsiteX62" fmla="*/ 1540346 w 2959541"/>
                <a:gd name="connsiteY62" fmla="*/ 1012941 h 4059934"/>
                <a:gd name="connsiteX63" fmla="*/ 1456694 w 2959541"/>
                <a:gd name="connsiteY63" fmla="*/ 1148515 h 4059934"/>
                <a:gd name="connsiteX64" fmla="*/ 1401888 w 2959541"/>
                <a:gd name="connsiteY64" fmla="*/ 1261012 h 4059934"/>
                <a:gd name="connsiteX65" fmla="*/ 1355735 w 2959541"/>
                <a:gd name="connsiteY65" fmla="*/ 1405239 h 4059934"/>
                <a:gd name="connsiteX66" fmla="*/ 1375927 w 2959541"/>
                <a:gd name="connsiteY66" fmla="*/ 1509082 h 4059934"/>
                <a:gd name="connsiteX67" fmla="*/ 1294559 w 2959541"/>
                <a:gd name="connsiteY67" fmla="*/ 2426398 h 4059934"/>
                <a:gd name="connsiteX68" fmla="*/ 970709 w 2959541"/>
                <a:gd name="connsiteY68" fmla="*/ 2916935 h 4059934"/>
                <a:gd name="connsiteX69" fmla="*/ 637334 w 2959541"/>
                <a:gd name="connsiteY69" fmla="*/ 3040760 h 4059934"/>
                <a:gd name="connsiteX70" fmla="*/ 156322 w 2959541"/>
                <a:gd name="connsiteY70" fmla="*/ 3107435 h 4059934"/>
                <a:gd name="connsiteX71" fmla="*/ 537322 w 2959541"/>
                <a:gd name="connsiteY71" fmla="*/ 3112197 h 4059934"/>
                <a:gd name="connsiteX72" fmla="*/ 946897 w 2959541"/>
                <a:gd name="connsiteY72" fmla="*/ 2997897 h 4059934"/>
                <a:gd name="connsiteX73" fmla="*/ 1391626 w 2959541"/>
                <a:gd name="connsiteY73" fmla="*/ 2435021 h 4059934"/>
                <a:gd name="connsiteX74" fmla="*/ 1427849 w 2959541"/>
                <a:gd name="connsiteY74" fmla="*/ 1408123 h 4059934"/>
                <a:gd name="connsiteX75" fmla="*/ 1474002 w 2959541"/>
                <a:gd name="connsiteY75" fmla="*/ 1263896 h 4059934"/>
                <a:gd name="connsiteX76" fmla="*/ 1505732 w 2959541"/>
                <a:gd name="connsiteY76" fmla="*/ 1191783 h 4059934"/>
                <a:gd name="connsiteX77" fmla="*/ 1572076 w 2959541"/>
                <a:gd name="connsiteY77" fmla="*/ 1085055 h 4059934"/>
                <a:gd name="connsiteX78" fmla="*/ 1661497 w 2959541"/>
                <a:gd name="connsiteY78" fmla="*/ 1001403 h 4059934"/>
                <a:gd name="connsiteX79" fmla="*/ 1742264 w 2959541"/>
                <a:gd name="connsiteY79" fmla="*/ 900444 h 4059934"/>
                <a:gd name="connsiteX80" fmla="*/ 1782648 w 2959541"/>
                <a:gd name="connsiteY80" fmla="*/ 862945 h 4059934"/>
                <a:gd name="connsiteX81" fmla="*/ 1883607 w 2959541"/>
                <a:gd name="connsiteY81" fmla="*/ 894675 h 4059934"/>
                <a:gd name="connsiteX82" fmla="*/ 2007642 w 2959541"/>
                <a:gd name="connsiteY82" fmla="*/ 961019 h 4059934"/>
                <a:gd name="connsiteX83" fmla="*/ 2163407 w 2959541"/>
                <a:gd name="connsiteY83" fmla="*/ 1036017 h 4059934"/>
                <a:gd name="connsiteX84" fmla="*/ 2183599 w 2959541"/>
                <a:gd name="connsiteY84" fmla="*/ 1050440 h 4059934"/>
                <a:gd name="connsiteX85" fmla="*/ 2284558 w 2959541"/>
                <a:gd name="connsiteY85" fmla="*/ 1136976 h 4059934"/>
                <a:gd name="connsiteX86" fmla="*/ 2437439 w 2959541"/>
                <a:gd name="connsiteY86" fmla="*/ 1252358 h 4059934"/>
                <a:gd name="connsiteX87" fmla="*/ 2535513 w 2959541"/>
                <a:gd name="connsiteY87" fmla="*/ 1330241 h 4059934"/>
                <a:gd name="connsiteX88" fmla="*/ 2581666 w 2959541"/>
                <a:gd name="connsiteY88" fmla="*/ 1396585 h 4059934"/>
                <a:gd name="connsiteX89" fmla="*/ 2637584 w 2959541"/>
                <a:gd name="connsiteY89" fmla="*/ 1888234 h 4059934"/>
                <a:gd name="connsiteX90" fmla="*/ 2537572 w 2959541"/>
                <a:gd name="connsiteY90" fmla="*/ 2483546 h 4059934"/>
                <a:gd name="connsiteX91" fmla="*/ 2232772 w 2959541"/>
                <a:gd name="connsiteY91" fmla="*/ 3078859 h 4059934"/>
                <a:gd name="connsiteX92" fmla="*/ 2194672 w 2959541"/>
                <a:gd name="connsiteY92" fmla="*/ 3207446 h 4059934"/>
                <a:gd name="connsiteX93" fmla="*/ 2123234 w 2959541"/>
                <a:gd name="connsiteY93" fmla="*/ 3326508 h 4059934"/>
                <a:gd name="connsiteX94" fmla="*/ 2108436 w 2959541"/>
                <a:gd name="connsiteY94" fmla="*/ 3627659 h 4059934"/>
                <a:gd name="connsiteX95" fmla="*/ 2223246 w 2959541"/>
                <a:gd name="connsiteY95" fmla="*/ 3931345 h 4059934"/>
                <a:gd name="connsiteX96" fmla="*/ 2328022 w 2959541"/>
                <a:gd name="connsiteY96" fmla="*/ 4059934 h 4059934"/>
                <a:gd name="connsiteX97" fmla="*/ 2170860 w 2959541"/>
                <a:gd name="connsiteY97" fmla="*/ 3597970 h 4059934"/>
                <a:gd name="connsiteX98" fmla="*/ 2223247 w 2959541"/>
                <a:gd name="connsiteY98" fmla="*/ 3283645 h 4059934"/>
                <a:gd name="connsiteX99" fmla="*/ 2304209 w 2959541"/>
                <a:gd name="connsiteY99" fmla="*/ 3059809 h 4059934"/>
                <a:gd name="connsiteX100" fmla="*/ 2585197 w 2959541"/>
                <a:gd name="connsiteY100" fmla="*/ 2593084 h 4059934"/>
                <a:gd name="connsiteX101" fmla="*/ 2661397 w 2959541"/>
                <a:gd name="connsiteY101" fmla="*/ 2054921 h 4059934"/>
                <a:gd name="connsiteX102" fmla="*/ 2713784 w 2959541"/>
                <a:gd name="connsiteY102" fmla="*/ 1769171 h 4059934"/>
                <a:gd name="connsiteX103" fmla="*/ 2671087 w 2959541"/>
                <a:gd name="connsiteY103" fmla="*/ 1537928 h 4059934"/>
                <a:gd name="connsiteX104" fmla="*/ 2653780 w 2959541"/>
                <a:gd name="connsiteY104" fmla="*/ 1448507 h 4059934"/>
                <a:gd name="connsiteX105" fmla="*/ 2665318 w 2959541"/>
                <a:gd name="connsiteY105" fmla="*/ 1370624 h 4059934"/>
                <a:gd name="connsiteX106" fmla="*/ 2823968 w 2959541"/>
                <a:gd name="connsiteY106" fmla="*/ 1385047 h 4059934"/>
                <a:gd name="connsiteX107" fmla="*/ 2927811 w 2959541"/>
                <a:gd name="connsiteY107" fmla="*/ 1425431 h 4059934"/>
                <a:gd name="connsiteX108" fmla="*/ 2959541 w 2959541"/>
                <a:gd name="connsiteY108" fmla="*/ 1197552 h 4059934"/>
                <a:gd name="connsiteX109" fmla="*/ 2763392 w 2959541"/>
                <a:gd name="connsiteY109" fmla="*/ 1160053 h 4059934"/>
                <a:gd name="connsiteX110" fmla="*/ 2607627 w 2959541"/>
                <a:gd name="connsiteY110" fmla="*/ 1099477 h 4059934"/>
                <a:gd name="connsiteX111" fmla="*/ 2472053 w 2959541"/>
                <a:gd name="connsiteY111" fmla="*/ 1010057 h 4059934"/>
                <a:gd name="connsiteX112" fmla="*/ 2350903 w 2959541"/>
                <a:gd name="connsiteY112" fmla="*/ 920636 h 4059934"/>
                <a:gd name="connsiteX113" fmla="*/ 2192253 w 2959541"/>
                <a:gd name="connsiteY113" fmla="*/ 834099 h 4059934"/>
                <a:gd name="connsiteX114" fmla="*/ 2053795 w 2959541"/>
                <a:gd name="connsiteY114" fmla="*/ 756217 h 4059934"/>
                <a:gd name="connsiteX115" fmla="*/ 1981681 w 2959541"/>
                <a:gd name="connsiteY115" fmla="*/ 669681 h 4059934"/>
                <a:gd name="connsiteX116" fmla="*/ 1892260 w 2959541"/>
                <a:gd name="connsiteY116" fmla="*/ 539876 h 4059934"/>
                <a:gd name="connsiteX117" fmla="*/ 1851877 w 2959541"/>
                <a:gd name="connsiteY117" fmla="*/ 366804 h 4059934"/>
                <a:gd name="connsiteX118" fmla="*/ 1814378 w 2959541"/>
                <a:gd name="connsiteY118" fmla="*/ 205269 h 4059934"/>
                <a:gd name="connsiteX119" fmla="*/ 1776879 w 2959541"/>
                <a:gd name="connsiteY119" fmla="*/ 101426 h 4059934"/>
                <a:gd name="connsiteX120" fmla="*/ 1727240 w 2959541"/>
                <a:gd name="connsiteY120" fmla="*/ 0 h 4059934"/>
                <a:gd name="connsiteX121" fmla="*/ 1527922 w 2959541"/>
                <a:gd name="connsiteY121" fmla="*/ 11808 h 4059934"/>
                <a:gd name="connsiteX122" fmla="*/ 1694609 w 2959541"/>
                <a:gd name="connsiteY122" fmla="*/ 516633 h 4059934"/>
                <a:gd name="connsiteX123" fmla="*/ 1585072 w 2959541"/>
                <a:gd name="connsiteY123" fmla="*/ 835720 h 4059934"/>
                <a:gd name="connsiteX124" fmla="*/ 1142159 w 2959541"/>
                <a:gd name="connsiteY124" fmla="*/ 1069083 h 4059934"/>
                <a:gd name="connsiteX125" fmla="*/ 533641 w 2959541"/>
                <a:gd name="connsiteY125" fmla="*/ 972557 h 4059934"/>
                <a:gd name="connsiteX0" fmla="*/ 533641 w 2945254"/>
                <a:gd name="connsiteY0" fmla="*/ 972557 h 4059934"/>
                <a:gd name="connsiteX1" fmla="*/ 452874 w 2945254"/>
                <a:gd name="connsiteY1" fmla="*/ 966788 h 4059934"/>
                <a:gd name="connsiteX2" fmla="*/ 380760 w 2945254"/>
                <a:gd name="connsiteY2" fmla="*/ 958135 h 4059934"/>
                <a:gd name="connsiteX3" fmla="*/ 308646 w 2945254"/>
                <a:gd name="connsiteY3" fmla="*/ 929289 h 4059934"/>
                <a:gd name="connsiteX4" fmla="*/ 256725 w 2945254"/>
                <a:gd name="connsiteY4" fmla="*/ 903328 h 4059934"/>
                <a:gd name="connsiteX5" fmla="*/ 204803 w 2945254"/>
                <a:gd name="connsiteY5" fmla="*/ 886021 h 4059934"/>
                <a:gd name="connsiteX6" fmla="*/ 152881 w 2945254"/>
                <a:gd name="connsiteY6" fmla="*/ 857176 h 4059934"/>
                <a:gd name="connsiteX7" fmla="*/ 89421 w 2945254"/>
                <a:gd name="connsiteY7" fmla="*/ 854291 h 4059934"/>
                <a:gd name="connsiteX8" fmla="*/ 54807 w 2945254"/>
                <a:gd name="connsiteY8" fmla="*/ 871598 h 4059934"/>
                <a:gd name="connsiteX9" fmla="*/ 115382 w 2945254"/>
                <a:gd name="connsiteY9" fmla="*/ 920636 h 4059934"/>
                <a:gd name="connsiteX10" fmla="*/ 190380 w 2945254"/>
                <a:gd name="connsiteY10" fmla="*/ 958135 h 4059934"/>
                <a:gd name="connsiteX11" fmla="*/ 294224 w 2945254"/>
                <a:gd name="connsiteY11" fmla="*/ 989865 h 4059934"/>
                <a:gd name="connsiteX12" fmla="*/ 392298 w 2945254"/>
                <a:gd name="connsiteY12" fmla="*/ 1012941 h 4059934"/>
                <a:gd name="connsiteX13" fmla="*/ 470181 w 2945254"/>
                <a:gd name="connsiteY13" fmla="*/ 1027364 h 4059934"/>
                <a:gd name="connsiteX14" fmla="*/ 550948 w 2945254"/>
                <a:gd name="connsiteY14" fmla="*/ 1036017 h 4059934"/>
                <a:gd name="connsiteX15" fmla="*/ 614408 w 2945254"/>
                <a:gd name="connsiteY15" fmla="*/ 1044671 h 4059934"/>
                <a:gd name="connsiteX16" fmla="*/ 695175 w 2945254"/>
                <a:gd name="connsiteY16" fmla="*/ 1064863 h 4059934"/>
                <a:gd name="connsiteX17" fmla="*/ 761520 w 2945254"/>
                <a:gd name="connsiteY17" fmla="*/ 1082170 h 4059934"/>
                <a:gd name="connsiteX18" fmla="*/ 845171 w 2945254"/>
                <a:gd name="connsiteY18" fmla="*/ 1099477 h 4059934"/>
                <a:gd name="connsiteX19" fmla="*/ 882670 w 2945254"/>
                <a:gd name="connsiteY19" fmla="*/ 1116785 h 4059934"/>
                <a:gd name="connsiteX20" fmla="*/ 874017 w 2945254"/>
                <a:gd name="connsiteY20" fmla="*/ 1139861 h 4059934"/>
                <a:gd name="connsiteX21" fmla="*/ 819210 w 2945254"/>
                <a:gd name="connsiteY21" fmla="*/ 1194667 h 4059934"/>
                <a:gd name="connsiteX22" fmla="*/ 775942 w 2945254"/>
                <a:gd name="connsiteY22" fmla="*/ 1255243 h 4059934"/>
                <a:gd name="connsiteX23" fmla="*/ 752866 w 2945254"/>
                <a:gd name="connsiteY23" fmla="*/ 1301395 h 4059934"/>
                <a:gd name="connsiteX24" fmla="*/ 735559 w 2945254"/>
                <a:gd name="connsiteY24" fmla="*/ 1356202 h 4059934"/>
                <a:gd name="connsiteX25" fmla="*/ 700944 w 2945254"/>
                <a:gd name="connsiteY25" fmla="*/ 1413893 h 4059934"/>
                <a:gd name="connsiteX26" fmla="*/ 623062 w 2945254"/>
                <a:gd name="connsiteY26" fmla="*/ 1457161 h 4059934"/>
                <a:gd name="connsiteX27" fmla="*/ 562486 w 2945254"/>
                <a:gd name="connsiteY27" fmla="*/ 1488891 h 4059934"/>
                <a:gd name="connsiteX28" fmla="*/ 490373 w 2945254"/>
                <a:gd name="connsiteY28" fmla="*/ 1520621 h 4059934"/>
                <a:gd name="connsiteX29" fmla="*/ 409605 w 2945254"/>
                <a:gd name="connsiteY29" fmla="*/ 1523505 h 4059934"/>
                <a:gd name="connsiteX30" fmla="*/ 320185 w 2945254"/>
                <a:gd name="connsiteY30" fmla="*/ 1511967 h 4059934"/>
                <a:gd name="connsiteX31" fmla="*/ 216341 w 2945254"/>
                <a:gd name="connsiteY31" fmla="*/ 1477352 h 4059934"/>
                <a:gd name="connsiteX32" fmla="*/ 152881 w 2945254"/>
                <a:gd name="connsiteY32" fmla="*/ 1419662 h 4059934"/>
                <a:gd name="connsiteX33" fmla="*/ 112497 w 2945254"/>
                <a:gd name="connsiteY33" fmla="*/ 1402354 h 4059934"/>
                <a:gd name="connsiteX34" fmla="*/ 37499 w 2945254"/>
                <a:gd name="connsiteY34" fmla="*/ 1399470 h 4059934"/>
                <a:gd name="connsiteX35" fmla="*/ 2885 w 2945254"/>
                <a:gd name="connsiteY35" fmla="*/ 1399470 h 4059934"/>
                <a:gd name="connsiteX36" fmla="*/ 0 w 2945254"/>
                <a:gd name="connsiteY36" fmla="*/ 1442738 h 4059934"/>
                <a:gd name="connsiteX37" fmla="*/ 106728 w 2945254"/>
                <a:gd name="connsiteY37" fmla="*/ 1506198 h 4059934"/>
                <a:gd name="connsiteX38" fmla="*/ 224995 w 2945254"/>
                <a:gd name="connsiteY38" fmla="*/ 1543697 h 4059934"/>
                <a:gd name="connsiteX39" fmla="*/ 297108 w 2945254"/>
                <a:gd name="connsiteY39" fmla="*/ 1572542 h 4059934"/>
                <a:gd name="connsiteX40" fmla="*/ 325954 w 2945254"/>
                <a:gd name="connsiteY40" fmla="*/ 1572542 h 4059934"/>
                <a:gd name="connsiteX41" fmla="*/ 441335 w 2945254"/>
                <a:gd name="connsiteY41" fmla="*/ 1575427 h 4059934"/>
                <a:gd name="connsiteX42" fmla="*/ 478834 w 2945254"/>
                <a:gd name="connsiteY42" fmla="*/ 1575427 h 4059934"/>
                <a:gd name="connsiteX43" fmla="*/ 602870 w 2945254"/>
                <a:gd name="connsiteY43" fmla="*/ 1563889 h 4059934"/>
                <a:gd name="connsiteX44" fmla="*/ 625946 w 2945254"/>
                <a:gd name="connsiteY44" fmla="*/ 1546581 h 4059934"/>
                <a:gd name="connsiteX45" fmla="*/ 666330 w 2945254"/>
                <a:gd name="connsiteY45" fmla="*/ 1520621 h 4059934"/>
                <a:gd name="connsiteX46" fmla="*/ 686521 w 2945254"/>
                <a:gd name="connsiteY46" fmla="*/ 1503313 h 4059934"/>
                <a:gd name="connsiteX47" fmla="*/ 695175 w 2945254"/>
                <a:gd name="connsiteY47" fmla="*/ 1497544 h 4059934"/>
                <a:gd name="connsiteX48" fmla="*/ 721136 w 2945254"/>
                <a:gd name="connsiteY48" fmla="*/ 1468699 h 4059934"/>
                <a:gd name="connsiteX49" fmla="*/ 804788 w 2945254"/>
                <a:gd name="connsiteY49" fmla="*/ 1364855 h 4059934"/>
                <a:gd name="connsiteX50" fmla="*/ 848056 w 2945254"/>
                <a:gd name="connsiteY50" fmla="*/ 1255243 h 4059934"/>
                <a:gd name="connsiteX51" fmla="*/ 891324 w 2945254"/>
                <a:gd name="connsiteY51" fmla="*/ 1214859 h 4059934"/>
                <a:gd name="connsiteX52" fmla="*/ 925938 w 2945254"/>
                <a:gd name="connsiteY52" fmla="*/ 1191783 h 4059934"/>
                <a:gd name="connsiteX53" fmla="*/ 972091 w 2945254"/>
                <a:gd name="connsiteY53" fmla="*/ 1160053 h 4059934"/>
                <a:gd name="connsiteX54" fmla="*/ 1075935 w 2945254"/>
                <a:gd name="connsiteY54" fmla="*/ 1148515 h 4059934"/>
                <a:gd name="connsiteX55" fmla="*/ 1191316 w 2945254"/>
                <a:gd name="connsiteY55" fmla="*/ 1139861 h 4059934"/>
                <a:gd name="connsiteX56" fmla="*/ 1312467 w 2945254"/>
                <a:gd name="connsiteY56" fmla="*/ 1119669 h 4059934"/>
                <a:gd name="connsiteX57" fmla="*/ 1384581 w 2945254"/>
                <a:gd name="connsiteY57" fmla="*/ 1076401 h 4059934"/>
                <a:gd name="connsiteX58" fmla="*/ 1485540 w 2945254"/>
                <a:gd name="connsiteY58" fmla="*/ 1015826 h 4059934"/>
                <a:gd name="connsiteX59" fmla="*/ 1566307 w 2945254"/>
                <a:gd name="connsiteY59" fmla="*/ 958135 h 4059934"/>
                <a:gd name="connsiteX60" fmla="*/ 1603806 w 2945254"/>
                <a:gd name="connsiteY60" fmla="*/ 935058 h 4059934"/>
                <a:gd name="connsiteX61" fmla="*/ 1621113 w 2945254"/>
                <a:gd name="connsiteY61" fmla="*/ 963904 h 4059934"/>
                <a:gd name="connsiteX62" fmla="*/ 1540346 w 2945254"/>
                <a:gd name="connsiteY62" fmla="*/ 1012941 h 4059934"/>
                <a:gd name="connsiteX63" fmla="*/ 1456694 w 2945254"/>
                <a:gd name="connsiteY63" fmla="*/ 1148515 h 4059934"/>
                <a:gd name="connsiteX64" fmla="*/ 1401888 w 2945254"/>
                <a:gd name="connsiteY64" fmla="*/ 1261012 h 4059934"/>
                <a:gd name="connsiteX65" fmla="*/ 1355735 w 2945254"/>
                <a:gd name="connsiteY65" fmla="*/ 1405239 h 4059934"/>
                <a:gd name="connsiteX66" fmla="*/ 1375927 w 2945254"/>
                <a:gd name="connsiteY66" fmla="*/ 1509082 h 4059934"/>
                <a:gd name="connsiteX67" fmla="*/ 1294559 w 2945254"/>
                <a:gd name="connsiteY67" fmla="*/ 2426398 h 4059934"/>
                <a:gd name="connsiteX68" fmla="*/ 970709 w 2945254"/>
                <a:gd name="connsiteY68" fmla="*/ 2916935 h 4059934"/>
                <a:gd name="connsiteX69" fmla="*/ 637334 w 2945254"/>
                <a:gd name="connsiteY69" fmla="*/ 3040760 h 4059934"/>
                <a:gd name="connsiteX70" fmla="*/ 156322 w 2945254"/>
                <a:gd name="connsiteY70" fmla="*/ 3107435 h 4059934"/>
                <a:gd name="connsiteX71" fmla="*/ 537322 w 2945254"/>
                <a:gd name="connsiteY71" fmla="*/ 3112197 h 4059934"/>
                <a:gd name="connsiteX72" fmla="*/ 946897 w 2945254"/>
                <a:gd name="connsiteY72" fmla="*/ 2997897 h 4059934"/>
                <a:gd name="connsiteX73" fmla="*/ 1391626 w 2945254"/>
                <a:gd name="connsiteY73" fmla="*/ 2435021 h 4059934"/>
                <a:gd name="connsiteX74" fmla="*/ 1427849 w 2945254"/>
                <a:gd name="connsiteY74" fmla="*/ 1408123 h 4059934"/>
                <a:gd name="connsiteX75" fmla="*/ 1474002 w 2945254"/>
                <a:gd name="connsiteY75" fmla="*/ 1263896 h 4059934"/>
                <a:gd name="connsiteX76" fmla="*/ 1505732 w 2945254"/>
                <a:gd name="connsiteY76" fmla="*/ 1191783 h 4059934"/>
                <a:gd name="connsiteX77" fmla="*/ 1572076 w 2945254"/>
                <a:gd name="connsiteY77" fmla="*/ 1085055 h 4059934"/>
                <a:gd name="connsiteX78" fmla="*/ 1661497 w 2945254"/>
                <a:gd name="connsiteY78" fmla="*/ 1001403 h 4059934"/>
                <a:gd name="connsiteX79" fmla="*/ 1742264 w 2945254"/>
                <a:gd name="connsiteY79" fmla="*/ 900444 h 4059934"/>
                <a:gd name="connsiteX80" fmla="*/ 1782648 w 2945254"/>
                <a:gd name="connsiteY80" fmla="*/ 862945 h 4059934"/>
                <a:gd name="connsiteX81" fmla="*/ 1883607 w 2945254"/>
                <a:gd name="connsiteY81" fmla="*/ 894675 h 4059934"/>
                <a:gd name="connsiteX82" fmla="*/ 2007642 w 2945254"/>
                <a:gd name="connsiteY82" fmla="*/ 961019 h 4059934"/>
                <a:gd name="connsiteX83" fmla="*/ 2163407 w 2945254"/>
                <a:gd name="connsiteY83" fmla="*/ 1036017 h 4059934"/>
                <a:gd name="connsiteX84" fmla="*/ 2183599 w 2945254"/>
                <a:gd name="connsiteY84" fmla="*/ 1050440 h 4059934"/>
                <a:gd name="connsiteX85" fmla="*/ 2284558 w 2945254"/>
                <a:gd name="connsiteY85" fmla="*/ 1136976 h 4059934"/>
                <a:gd name="connsiteX86" fmla="*/ 2437439 w 2945254"/>
                <a:gd name="connsiteY86" fmla="*/ 1252358 h 4059934"/>
                <a:gd name="connsiteX87" fmla="*/ 2535513 w 2945254"/>
                <a:gd name="connsiteY87" fmla="*/ 1330241 h 4059934"/>
                <a:gd name="connsiteX88" fmla="*/ 2581666 w 2945254"/>
                <a:gd name="connsiteY88" fmla="*/ 1396585 h 4059934"/>
                <a:gd name="connsiteX89" fmla="*/ 2637584 w 2945254"/>
                <a:gd name="connsiteY89" fmla="*/ 1888234 h 4059934"/>
                <a:gd name="connsiteX90" fmla="*/ 2537572 w 2945254"/>
                <a:gd name="connsiteY90" fmla="*/ 2483546 h 4059934"/>
                <a:gd name="connsiteX91" fmla="*/ 2232772 w 2945254"/>
                <a:gd name="connsiteY91" fmla="*/ 3078859 h 4059934"/>
                <a:gd name="connsiteX92" fmla="*/ 2194672 w 2945254"/>
                <a:gd name="connsiteY92" fmla="*/ 3207446 h 4059934"/>
                <a:gd name="connsiteX93" fmla="*/ 2123234 w 2945254"/>
                <a:gd name="connsiteY93" fmla="*/ 3326508 h 4059934"/>
                <a:gd name="connsiteX94" fmla="*/ 2108436 w 2945254"/>
                <a:gd name="connsiteY94" fmla="*/ 3627659 h 4059934"/>
                <a:gd name="connsiteX95" fmla="*/ 2223246 w 2945254"/>
                <a:gd name="connsiteY95" fmla="*/ 3931345 h 4059934"/>
                <a:gd name="connsiteX96" fmla="*/ 2328022 w 2945254"/>
                <a:gd name="connsiteY96" fmla="*/ 4059934 h 4059934"/>
                <a:gd name="connsiteX97" fmla="*/ 2170860 w 2945254"/>
                <a:gd name="connsiteY97" fmla="*/ 3597970 h 4059934"/>
                <a:gd name="connsiteX98" fmla="*/ 2223247 w 2945254"/>
                <a:gd name="connsiteY98" fmla="*/ 3283645 h 4059934"/>
                <a:gd name="connsiteX99" fmla="*/ 2304209 w 2945254"/>
                <a:gd name="connsiteY99" fmla="*/ 3059809 h 4059934"/>
                <a:gd name="connsiteX100" fmla="*/ 2585197 w 2945254"/>
                <a:gd name="connsiteY100" fmla="*/ 2593084 h 4059934"/>
                <a:gd name="connsiteX101" fmla="*/ 2661397 w 2945254"/>
                <a:gd name="connsiteY101" fmla="*/ 2054921 h 4059934"/>
                <a:gd name="connsiteX102" fmla="*/ 2713784 w 2945254"/>
                <a:gd name="connsiteY102" fmla="*/ 1769171 h 4059934"/>
                <a:gd name="connsiteX103" fmla="*/ 2671087 w 2945254"/>
                <a:gd name="connsiteY103" fmla="*/ 1537928 h 4059934"/>
                <a:gd name="connsiteX104" fmla="*/ 2653780 w 2945254"/>
                <a:gd name="connsiteY104" fmla="*/ 1448507 h 4059934"/>
                <a:gd name="connsiteX105" fmla="*/ 2665318 w 2945254"/>
                <a:gd name="connsiteY105" fmla="*/ 1370624 h 4059934"/>
                <a:gd name="connsiteX106" fmla="*/ 2823968 w 2945254"/>
                <a:gd name="connsiteY106" fmla="*/ 1385047 h 4059934"/>
                <a:gd name="connsiteX107" fmla="*/ 2927811 w 2945254"/>
                <a:gd name="connsiteY107" fmla="*/ 1425431 h 4059934"/>
                <a:gd name="connsiteX108" fmla="*/ 2945254 w 2945254"/>
                <a:gd name="connsiteY108" fmla="*/ 1197552 h 4059934"/>
                <a:gd name="connsiteX109" fmla="*/ 2763392 w 2945254"/>
                <a:gd name="connsiteY109" fmla="*/ 1160053 h 4059934"/>
                <a:gd name="connsiteX110" fmla="*/ 2607627 w 2945254"/>
                <a:gd name="connsiteY110" fmla="*/ 1099477 h 4059934"/>
                <a:gd name="connsiteX111" fmla="*/ 2472053 w 2945254"/>
                <a:gd name="connsiteY111" fmla="*/ 1010057 h 4059934"/>
                <a:gd name="connsiteX112" fmla="*/ 2350903 w 2945254"/>
                <a:gd name="connsiteY112" fmla="*/ 920636 h 4059934"/>
                <a:gd name="connsiteX113" fmla="*/ 2192253 w 2945254"/>
                <a:gd name="connsiteY113" fmla="*/ 834099 h 4059934"/>
                <a:gd name="connsiteX114" fmla="*/ 2053795 w 2945254"/>
                <a:gd name="connsiteY114" fmla="*/ 756217 h 4059934"/>
                <a:gd name="connsiteX115" fmla="*/ 1981681 w 2945254"/>
                <a:gd name="connsiteY115" fmla="*/ 669681 h 4059934"/>
                <a:gd name="connsiteX116" fmla="*/ 1892260 w 2945254"/>
                <a:gd name="connsiteY116" fmla="*/ 539876 h 4059934"/>
                <a:gd name="connsiteX117" fmla="*/ 1851877 w 2945254"/>
                <a:gd name="connsiteY117" fmla="*/ 366804 h 4059934"/>
                <a:gd name="connsiteX118" fmla="*/ 1814378 w 2945254"/>
                <a:gd name="connsiteY118" fmla="*/ 205269 h 4059934"/>
                <a:gd name="connsiteX119" fmla="*/ 1776879 w 2945254"/>
                <a:gd name="connsiteY119" fmla="*/ 101426 h 4059934"/>
                <a:gd name="connsiteX120" fmla="*/ 1727240 w 2945254"/>
                <a:gd name="connsiteY120" fmla="*/ 0 h 4059934"/>
                <a:gd name="connsiteX121" fmla="*/ 1527922 w 2945254"/>
                <a:gd name="connsiteY121" fmla="*/ 11808 h 4059934"/>
                <a:gd name="connsiteX122" fmla="*/ 1694609 w 2945254"/>
                <a:gd name="connsiteY122" fmla="*/ 516633 h 4059934"/>
                <a:gd name="connsiteX123" fmla="*/ 1585072 w 2945254"/>
                <a:gd name="connsiteY123" fmla="*/ 835720 h 4059934"/>
                <a:gd name="connsiteX124" fmla="*/ 1142159 w 2945254"/>
                <a:gd name="connsiteY124" fmla="*/ 1069083 h 4059934"/>
                <a:gd name="connsiteX125" fmla="*/ 533641 w 2945254"/>
                <a:gd name="connsiteY125" fmla="*/ 972557 h 4059934"/>
                <a:gd name="connsiteX0" fmla="*/ 533641 w 2945254"/>
                <a:gd name="connsiteY0" fmla="*/ 972557 h 4059934"/>
                <a:gd name="connsiteX1" fmla="*/ 452874 w 2945254"/>
                <a:gd name="connsiteY1" fmla="*/ 966788 h 4059934"/>
                <a:gd name="connsiteX2" fmla="*/ 380760 w 2945254"/>
                <a:gd name="connsiteY2" fmla="*/ 958135 h 4059934"/>
                <a:gd name="connsiteX3" fmla="*/ 308646 w 2945254"/>
                <a:gd name="connsiteY3" fmla="*/ 929289 h 4059934"/>
                <a:gd name="connsiteX4" fmla="*/ 256725 w 2945254"/>
                <a:gd name="connsiteY4" fmla="*/ 903328 h 4059934"/>
                <a:gd name="connsiteX5" fmla="*/ 204803 w 2945254"/>
                <a:gd name="connsiteY5" fmla="*/ 886021 h 4059934"/>
                <a:gd name="connsiteX6" fmla="*/ 152881 w 2945254"/>
                <a:gd name="connsiteY6" fmla="*/ 857176 h 4059934"/>
                <a:gd name="connsiteX7" fmla="*/ 89421 w 2945254"/>
                <a:gd name="connsiteY7" fmla="*/ 854291 h 4059934"/>
                <a:gd name="connsiteX8" fmla="*/ 54807 w 2945254"/>
                <a:gd name="connsiteY8" fmla="*/ 871598 h 4059934"/>
                <a:gd name="connsiteX9" fmla="*/ 115382 w 2945254"/>
                <a:gd name="connsiteY9" fmla="*/ 920636 h 4059934"/>
                <a:gd name="connsiteX10" fmla="*/ 190380 w 2945254"/>
                <a:gd name="connsiteY10" fmla="*/ 958135 h 4059934"/>
                <a:gd name="connsiteX11" fmla="*/ 294224 w 2945254"/>
                <a:gd name="connsiteY11" fmla="*/ 989865 h 4059934"/>
                <a:gd name="connsiteX12" fmla="*/ 392298 w 2945254"/>
                <a:gd name="connsiteY12" fmla="*/ 1012941 h 4059934"/>
                <a:gd name="connsiteX13" fmla="*/ 470181 w 2945254"/>
                <a:gd name="connsiteY13" fmla="*/ 1027364 h 4059934"/>
                <a:gd name="connsiteX14" fmla="*/ 550948 w 2945254"/>
                <a:gd name="connsiteY14" fmla="*/ 1036017 h 4059934"/>
                <a:gd name="connsiteX15" fmla="*/ 614408 w 2945254"/>
                <a:gd name="connsiteY15" fmla="*/ 1044671 h 4059934"/>
                <a:gd name="connsiteX16" fmla="*/ 695175 w 2945254"/>
                <a:gd name="connsiteY16" fmla="*/ 1064863 h 4059934"/>
                <a:gd name="connsiteX17" fmla="*/ 761520 w 2945254"/>
                <a:gd name="connsiteY17" fmla="*/ 1082170 h 4059934"/>
                <a:gd name="connsiteX18" fmla="*/ 845171 w 2945254"/>
                <a:gd name="connsiteY18" fmla="*/ 1099477 h 4059934"/>
                <a:gd name="connsiteX19" fmla="*/ 882670 w 2945254"/>
                <a:gd name="connsiteY19" fmla="*/ 1116785 h 4059934"/>
                <a:gd name="connsiteX20" fmla="*/ 874017 w 2945254"/>
                <a:gd name="connsiteY20" fmla="*/ 1139861 h 4059934"/>
                <a:gd name="connsiteX21" fmla="*/ 819210 w 2945254"/>
                <a:gd name="connsiteY21" fmla="*/ 1194667 h 4059934"/>
                <a:gd name="connsiteX22" fmla="*/ 775942 w 2945254"/>
                <a:gd name="connsiteY22" fmla="*/ 1255243 h 4059934"/>
                <a:gd name="connsiteX23" fmla="*/ 752866 w 2945254"/>
                <a:gd name="connsiteY23" fmla="*/ 1301395 h 4059934"/>
                <a:gd name="connsiteX24" fmla="*/ 735559 w 2945254"/>
                <a:gd name="connsiteY24" fmla="*/ 1356202 h 4059934"/>
                <a:gd name="connsiteX25" fmla="*/ 700944 w 2945254"/>
                <a:gd name="connsiteY25" fmla="*/ 1413893 h 4059934"/>
                <a:gd name="connsiteX26" fmla="*/ 623062 w 2945254"/>
                <a:gd name="connsiteY26" fmla="*/ 1457161 h 4059934"/>
                <a:gd name="connsiteX27" fmla="*/ 562486 w 2945254"/>
                <a:gd name="connsiteY27" fmla="*/ 1488891 h 4059934"/>
                <a:gd name="connsiteX28" fmla="*/ 490373 w 2945254"/>
                <a:gd name="connsiteY28" fmla="*/ 1520621 h 4059934"/>
                <a:gd name="connsiteX29" fmla="*/ 409605 w 2945254"/>
                <a:gd name="connsiteY29" fmla="*/ 1523505 h 4059934"/>
                <a:gd name="connsiteX30" fmla="*/ 320185 w 2945254"/>
                <a:gd name="connsiteY30" fmla="*/ 1511967 h 4059934"/>
                <a:gd name="connsiteX31" fmla="*/ 216341 w 2945254"/>
                <a:gd name="connsiteY31" fmla="*/ 1477352 h 4059934"/>
                <a:gd name="connsiteX32" fmla="*/ 152881 w 2945254"/>
                <a:gd name="connsiteY32" fmla="*/ 1419662 h 4059934"/>
                <a:gd name="connsiteX33" fmla="*/ 112497 w 2945254"/>
                <a:gd name="connsiteY33" fmla="*/ 1402354 h 4059934"/>
                <a:gd name="connsiteX34" fmla="*/ 37499 w 2945254"/>
                <a:gd name="connsiteY34" fmla="*/ 1399470 h 4059934"/>
                <a:gd name="connsiteX35" fmla="*/ 2885 w 2945254"/>
                <a:gd name="connsiteY35" fmla="*/ 1399470 h 4059934"/>
                <a:gd name="connsiteX36" fmla="*/ 0 w 2945254"/>
                <a:gd name="connsiteY36" fmla="*/ 1442738 h 4059934"/>
                <a:gd name="connsiteX37" fmla="*/ 106728 w 2945254"/>
                <a:gd name="connsiteY37" fmla="*/ 1506198 h 4059934"/>
                <a:gd name="connsiteX38" fmla="*/ 224995 w 2945254"/>
                <a:gd name="connsiteY38" fmla="*/ 1543697 h 4059934"/>
                <a:gd name="connsiteX39" fmla="*/ 297108 w 2945254"/>
                <a:gd name="connsiteY39" fmla="*/ 1572542 h 4059934"/>
                <a:gd name="connsiteX40" fmla="*/ 325954 w 2945254"/>
                <a:gd name="connsiteY40" fmla="*/ 1572542 h 4059934"/>
                <a:gd name="connsiteX41" fmla="*/ 441335 w 2945254"/>
                <a:gd name="connsiteY41" fmla="*/ 1575427 h 4059934"/>
                <a:gd name="connsiteX42" fmla="*/ 478834 w 2945254"/>
                <a:gd name="connsiteY42" fmla="*/ 1575427 h 4059934"/>
                <a:gd name="connsiteX43" fmla="*/ 602870 w 2945254"/>
                <a:gd name="connsiteY43" fmla="*/ 1563889 h 4059934"/>
                <a:gd name="connsiteX44" fmla="*/ 625946 w 2945254"/>
                <a:gd name="connsiteY44" fmla="*/ 1546581 h 4059934"/>
                <a:gd name="connsiteX45" fmla="*/ 666330 w 2945254"/>
                <a:gd name="connsiteY45" fmla="*/ 1520621 h 4059934"/>
                <a:gd name="connsiteX46" fmla="*/ 686521 w 2945254"/>
                <a:gd name="connsiteY46" fmla="*/ 1503313 h 4059934"/>
                <a:gd name="connsiteX47" fmla="*/ 695175 w 2945254"/>
                <a:gd name="connsiteY47" fmla="*/ 1497544 h 4059934"/>
                <a:gd name="connsiteX48" fmla="*/ 721136 w 2945254"/>
                <a:gd name="connsiteY48" fmla="*/ 1468699 h 4059934"/>
                <a:gd name="connsiteX49" fmla="*/ 804788 w 2945254"/>
                <a:gd name="connsiteY49" fmla="*/ 1364855 h 4059934"/>
                <a:gd name="connsiteX50" fmla="*/ 848056 w 2945254"/>
                <a:gd name="connsiteY50" fmla="*/ 1255243 h 4059934"/>
                <a:gd name="connsiteX51" fmla="*/ 891324 w 2945254"/>
                <a:gd name="connsiteY51" fmla="*/ 1214859 h 4059934"/>
                <a:gd name="connsiteX52" fmla="*/ 925938 w 2945254"/>
                <a:gd name="connsiteY52" fmla="*/ 1191783 h 4059934"/>
                <a:gd name="connsiteX53" fmla="*/ 972091 w 2945254"/>
                <a:gd name="connsiteY53" fmla="*/ 1160053 h 4059934"/>
                <a:gd name="connsiteX54" fmla="*/ 1075935 w 2945254"/>
                <a:gd name="connsiteY54" fmla="*/ 1148515 h 4059934"/>
                <a:gd name="connsiteX55" fmla="*/ 1191316 w 2945254"/>
                <a:gd name="connsiteY55" fmla="*/ 1139861 h 4059934"/>
                <a:gd name="connsiteX56" fmla="*/ 1312467 w 2945254"/>
                <a:gd name="connsiteY56" fmla="*/ 1119669 h 4059934"/>
                <a:gd name="connsiteX57" fmla="*/ 1384581 w 2945254"/>
                <a:gd name="connsiteY57" fmla="*/ 1076401 h 4059934"/>
                <a:gd name="connsiteX58" fmla="*/ 1485540 w 2945254"/>
                <a:gd name="connsiteY58" fmla="*/ 1015826 h 4059934"/>
                <a:gd name="connsiteX59" fmla="*/ 1566307 w 2945254"/>
                <a:gd name="connsiteY59" fmla="*/ 958135 h 4059934"/>
                <a:gd name="connsiteX60" fmla="*/ 1603806 w 2945254"/>
                <a:gd name="connsiteY60" fmla="*/ 935058 h 4059934"/>
                <a:gd name="connsiteX61" fmla="*/ 1621113 w 2945254"/>
                <a:gd name="connsiteY61" fmla="*/ 963904 h 4059934"/>
                <a:gd name="connsiteX62" fmla="*/ 1540346 w 2945254"/>
                <a:gd name="connsiteY62" fmla="*/ 1012941 h 4059934"/>
                <a:gd name="connsiteX63" fmla="*/ 1456694 w 2945254"/>
                <a:gd name="connsiteY63" fmla="*/ 1148515 h 4059934"/>
                <a:gd name="connsiteX64" fmla="*/ 1401888 w 2945254"/>
                <a:gd name="connsiteY64" fmla="*/ 1261012 h 4059934"/>
                <a:gd name="connsiteX65" fmla="*/ 1355735 w 2945254"/>
                <a:gd name="connsiteY65" fmla="*/ 1405239 h 4059934"/>
                <a:gd name="connsiteX66" fmla="*/ 1375927 w 2945254"/>
                <a:gd name="connsiteY66" fmla="*/ 1509082 h 4059934"/>
                <a:gd name="connsiteX67" fmla="*/ 1294559 w 2945254"/>
                <a:gd name="connsiteY67" fmla="*/ 2426398 h 4059934"/>
                <a:gd name="connsiteX68" fmla="*/ 970709 w 2945254"/>
                <a:gd name="connsiteY68" fmla="*/ 2916935 h 4059934"/>
                <a:gd name="connsiteX69" fmla="*/ 637334 w 2945254"/>
                <a:gd name="connsiteY69" fmla="*/ 3040760 h 4059934"/>
                <a:gd name="connsiteX70" fmla="*/ 156322 w 2945254"/>
                <a:gd name="connsiteY70" fmla="*/ 3107435 h 4059934"/>
                <a:gd name="connsiteX71" fmla="*/ 537322 w 2945254"/>
                <a:gd name="connsiteY71" fmla="*/ 3112197 h 4059934"/>
                <a:gd name="connsiteX72" fmla="*/ 946897 w 2945254"/>
                <a:gd name="connsiteY72" fmla="*/ 2997897 h 4059934"/>
                <a:gd name="connsiteX73" fmla="*/ 1391626 w 2945254"/>
                <a:gd name="connsiteY73" fmla="*/ 2435021 h 4059934"/>
                <a:gd name="connsiteX74" fmla="*/ 1427849 w 2945254"/>
                <a:gd name="connsiteY74" fmla="*/ 1408123 h 4059934"/>
                <a:gd name="connsiteX75" fmla="*/ 1474002 w 2945254"/>
                <a:gd name="connsiteY75" fmla="*/ 1263896 h 4059934"/>
                <a:gd name="connsiteX76" fmla="*/ 1505732 w 2945254"/>
                <a:gd name="connsiteY76" fmla="*/ 1191783 h 4059934"/>
                <a:gd name="connsiteX77" fmla="*/ 1572076 w 2945254"/>
                <a:gd name="connsiteY77" fmla="*/ 1085055 h 4059934"/>
                <a:gd name="connsiteX78" fmla="*/ 1661497 w 2945254"/>
                <a:gd name="connsiteY78" fmla="*/ 1001403 h 4059934"/>
                <a:gd name="connsiteX79" fmla="*/ 1742264 w 2945254"/>
                <a:gd name="connsiteY79" fmla="*/ 900444 h 4059934"/>
                <a:gd name="connsiteX80" fmla="*/ 1782648 w 2945254"/>
                <a:gd name="connsiteY80" fmla="*/ 862945 h 4059934"/>
                <a:gd name="connsiteX81" fmla="*/ 1883607 w 2945254"/>
                <a:gd name="connsiteY81" fmla="*/ 894675 h 4059934"/>
                <a:gd name="connsiteX82" fmla="*/ 2007642 w 2945254"/>
                <a:gd name="connsiteY82" fmla="*/ 961019 h 4059934"/>
                <a:gd name="connsiteX83" fmla="*/ 2163407 w 2945254"/>
                <a:gd name="connsiteY83" fmla="*/ 1036017 h 4059934"/>
                <a:gd name="connsiteX84" fmla="*/ 2183599 w 2945254"/>
                <a:gd name="connsiteY84" fmla="*/ 1050440 h 4059934"/>
                <a:gd name="connsiteX85" fmla="*/ 2284558 w 2945254"/>
                <a:gd name="connsiteY85" fmla="*/ 1136976 h 4059934"/>
                <a:gd name="connsiteX86" fmla="*/ 2437439 w 2945254"/>
                <a:gd name="connsiteY86" fmla="*/ 1252358 h 4059934"/>
                <a:gd name="connsiteX87" fmla="*/ 2535513 w 2945254"/>
                <a:gd name="connsiteY87" fmla="*/ 1330241 h 4059934"/>
                <a:gd name="connsiteX88" fmla="*/ 2581666 w 2945254"/>
                <a:gd name="connsiteY88" fmla="*/ 1396585 h 4059934"/>
                <a:gd name="connsiteX89" fmla="*/ 2637584 w 2945254"/>
                <a:gd name="connsiteY89" fmla="*/ 1888234 h 4059934"/>
                <a:gd name="connsiteX90" fmla="*/ 2537572 w 2945254"/>
                <a:gd name="connsiteY90" fmla="*/ 2483546 h 4059934"/>
                <a:gd name="connsiteX91" fmla="*/ 2232772 w 2945254"/>
                <a:gd name="connsiteY91" fmla="*/ 3078859 h 4059934"/>
                <a:gd name="connsiteX92" fmla="*/ 2194672 w 2945254"/>
                <a:gd name="connsiteY92" fmla="*/ 3207446 h 4059934"/>
                <a:gd name="connsiteX93" fmla="*/ 2123234 w 2945254"/>
                <a:gd name="connsiteY93" fmla="*/ 3326508 h 4059934"/>
                <a:gd name="connsiteX94" fmla="*/ 2108436 w 2945254"/>
                <a:gd name="connsiteY94" fmla="*/ 3627659 h 4059934"/>
                <a:gd name="connsiteX95" fmla="*/ 2223246 w 2945254"/>
                <a:gd name="connsiteY95" fmla="*/ 3931345 h 4059934"/>
                <a:gd name="connsiteX96" fmla="*/ 2328022 w 2945254"/>
                <a:gd name="connsiteY96" fmla="*/ 4059934 h 4059934"/>
                <a:gd name="connsiteX97" fmla="*/ 2170860 w 2945254"/>
                <a:gd name="connsiteY97" fmla="*/ 3597970 h 4059934"/>
                <a:gd name="connsiteX98" fmla="*/ 2223247 w 2945254"/>
                <a:gd name="connsiteY98" fmla="*/ 3283645 h 4059934"/>
                <a:gd name="connsiteX99" fmla="*/ 2304209 w 2945254"/>
                <a:gd name="connsiteY99" fmla="*/ 3059809 h 4059934"/>
                <a:gd name="connsiteX100" fmla="*/ 2585197 w 2945254"/>
                <a:gd name="connsiteY100" fmla="*/ 2593084 h 4059934"/>
                <a:gd name="connsiteX101" fmla="*/ 2661397 w 2945254"/>
                <a:gd name="connsiteY101" fmla="*/ 2054921 h 4059934"/>
                <a:gd name="connsiteX102" fmla="*/ 2713784 w 2945254"/>
                <a:gd name="connsiteY102" fmla="*/ 1769171 h 4059934"/>
                <a:gd name="connsiteX103" fmla="*/ 2671087 w 2945254"/>
                <a:gd name="connsiteY103" fmla="*/ 1537928 h 4059934"/>
                <a:gd name="connsiteX104" fmla="*/ 2653780 w 2945254"/>
                <a:gd name="connsiteY104" fmla="*/ 1448507 h 4059934"/>
                <a:gd name="connsiteX105" fmla="*/ 2665318 w 2945254"/>
                <a:gd name="connsiteY105" fmla="*/ 1370624 h 4059934"/>
                <a:gd name="connsiteX106" fmla="*/ 2823968 w 2945254"/>
                <a:gd name="connsiteY106" fmla="*/ 1385047 h 4059934"/>
                <a:gd name="connsiteX107" fmla="*/ 2942099 w 2945254"/>
                <a:gd name="connsiteY107" fmla="*/ 1420668 h 4059934"/>
                <a:gd name="connsiteX108" fmla="*/ 2945254 w 2945254"/>
                <a:gd name="connsiteY108" fmla="*/ 1197552 h 4059934"/>
                <a:gd name="connsiteX109" fmla="*/ 2763392 w 2945254"/>
                <a:gd name="connsiteY109" fmla="*/ 1160053 h 4059934"/>
                <a:gd name="connsiteX110" fmla="*/ 2607627 w 2945254"/>
                <a:gd name="connsiteY110" fmla="*/ 1099477 h 4059934"/>
                <a:gd name="connsiteX111" fmla="*/ 2472053 w 2945254"/>
                <a:gd name="connsiteY111" fmla="*/ 1010057 h 4059934"/>
                <a:gd name="connsiteX112" fmla="*/ 2350903 w 2945254"/>
                <a:gd name="connsiteY112" fmla="*/ 920636 h 4059934"/>
                <a:gd name="connsiteX113" fmla="*/ 2192253 w 2945254"/>
                <a:gd name="connsiteY113" fmla="*/ 834099 h 4059934"/>
                <a:gd name="connsiteX114" fmla="*/ 2053795 w 2945254"/>
                <a:gd name="connsiteY114" fmla="*/ 756217 h 4059934"/>
                <a:gd name="connsiteX115" fmla="*/ 1981681 w 2945254"/>
                <a:gd name="connsiteY115" fmla="*/ 669681 h 4059934"/>
                <a:gd name="connsiteX116" fmla="*/ 1892260 w 2945254"/>
                <a:gd name="connsiteY116" fmla="*/ 539876 h 4059934"/>
                <a:gd name="connsiteX117" fmla="*/ 1851877 w 2945254"/>
                <a:gd name="connsiteY117" fmla="*/ 366804 h 4059934"/>
                <a:gd name="connsiteX118" fmla="*/ 1814378 w 2945254"/>
                <a:gd name="connsiteY118" fmla="*/ 205269 h 4059934"/>
                <a:gd name="connsiteX119" fmla="*/ 1776879 w 2945254"/>
                <a:gd name="connsiteY119" fmla="*/ 101426 h 4059934"/>
                <a:gd name="connsiteX120" fmla="*/ 1727240 w 2945254"/>
                <a:gd name="connsiteY120" fmla="*/ 0 h 4059934"/>
                <a:gd name="connsiteX121" fmla="*/ 1527922 w 2945254"/>
                <a:gd name="connsiteY121" fmla="*/ 11808 h 4059934"/>
                <a:gd name="connsiteX122" fmla="*/ 1694609 w 2945254"/>
                <a:gd name="connsiteY122" fmla="*/ 516633 h 4059934"/>
                <a:gd name="connsiteX123" fmla="*/ 1585072 w 2945254"/>
                <a:gd name="connsiteY123" fmla="*/ 835720 h 4059934"/>
                <a:gd name="connsiteX124" fmla="*/ 1142159 w 2945254"/>
                <a:gd name="connsiteY124" fmla="*/ 1069083 h 4059934"/>
                <a:gd name="connsiteX125" fmla="*/ 533641 w 2945254"/>
                <a:gd name="connsiteY125" fmla="*/ 972557 h 4059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2945254" h="4059934">
                  <a:moveTo>
                    <a:pt x="533641" y="972557"/>
                  </a:moveTo>
                  <a:lnTo>
                    <a:pt x="452874" y="966788"/>
                  </a:lnTo>
                  <a:lnTo>
                    <a:pt x="380760" y="958135"/>
                  </a:lnTo>
                  <a:lnTo>
                    <a:pt x="308646" y="929289"/>
                  </a:lnTo>
                  <a:lnTo>
                    <a:pt x="256725" y="903328"/>
                  </a:lnTo>
                  <a:lnTo>
                    <a:pt x="204803" y="886021"/>
                  </a:lnTo>
                  <a:lnTo>
                    <a:pt x="152881" y="857176"/>
                  </a:lnTo>
                  <a:lnTo>
                    <a:pt x="89421" y="854291"/>
                  </a:lnTo>
                  <a:lnTo>
                    <a:pt x="54807" y="871598"/>
                  </a:lnTo>
                  <a:lnTo>
                    <a:pt x="115382" y="920636"/>
                  </a:lnTo>
                  <a:lnTo>
                    <a:pt x="190380" y="958135"/>
                  </a:lnTo>
                  <a:lnTo>
                    <a:pt x="294224" y="989865"/>
                  </a:lnTo>
                  <a:lnTo>
                    <a:pt x="392298" y="1012941"/>
                  </a:lnTo>
                  <a:lnTo>
                    <a:pt x="470181" y="1027364"/>
                  </a:lnTo>
                  <a:lnTo>
                    <a:pt x="550948" y="1036017"/>
                  </a:lnTo>
                  <a:lnTo>
                    <a:pt x="614408" y="1044671"/>
                  </a:lnTo>
                  <a:lnTo>
                    <a:pt x="695175" y="1064863"/>
                  </a:lnTo>
                  <a:lnTo>
                    <a:pt x="761520" y="1082170"/>
                  </a:lnTo>
                  <a:lnTo>
                    <a:pt x="845171" y="1099477"/>
                  </a:lnTo>
                  <a:lnTo>
                    <a:pt x="882670" y="1116785"/>
                  </a:lnTo>
                  <a:lnTo>
                    <a:pt x="874017" y="1139861"/>
                  </a:lnTo>
                  <a:lnTo>
                    <a:pt x="819210" y="1194667"/>
                  </a:lnTo>
                  <a:lnTo>
                    <a:pt x="775942" y="1255243"/>
                  </a:lnTo>
                  <a:lnTo>
                    <a:pt x="752866" y="1301395"/>
                  </a:lnTo>
                  <a:lnTo>
                    <a:pt x="735559" y="1356202"/>
                  </a:lnTo>
                  <a:lnTo>
                    <a:pt x="700944" y="1413893"/>
                  </a:lnTo>
                  <a:lnTo>
                    <a:pt x="623062" y="1457161"/>
                  </a:lnTo>
                  <a:lnTo>
                    <a:pt x="562486" y="1488891"/>
                  </a:lnTo>
                  <a:lnTo>
                    <a:pt x="490373" y="1520621"/>
                  </a:lnTo>
                  <a:lnTo>
                    <a:pt x="409605" y="1523505"/>
                  </a:lnTo>
                  <a:lnTo>
                    <a:pt x="320185" y="1511967"/>
                  </a:lnTo>
                  <a:lnTo>
                    <a:pt x="216341" y="1477352"/>
                  </a:lnTo>
                  <a:lnTo>
                    <a:pt x="152881" y="1419662"/>
                  </a:lnTo>
                  <a:lnTo>
                    <a:pt x="112497" y="1402354"/>
                  </a:lnTo>
                  <a:lnTo>
                    <a:pt x="37499" y="1399470"/>
                  </a:lnTo>
                  <a:lnTo>
                    <a:pt x="2885" y="1399470"/>
                  </a:lnTo>
                  <a:lnTo>
                    <a:pt x="0" y="1442738"/>
                  </a:lnTo>
                  <a:lnTo>
                    <a:pt x="106728" y="1506198"/>
                  </a:lnTo>
                  <a:lnTo>
                    <a:pt x="224995" y="1543697"/>
                  </a:lnTo>
                  <a:lnTo>
                    <a:pt x="297108" y="1572542"/>
                  </a:lnTo>
                  <a:lnTo>
                    <a:pt x="325954" y="1572542"/>
                  </a:lnTo>
                  <a:lnTo>
                    <a:pt x="441335" y="1575427"/>
                  </a:lnTo>
                  <a:lnTo>
                    <a:pt x="478834" y="1575427"/>
                  </a:lnTo>
                  <a:lnTo>
                    <a:pt x="602870" y="1563889"/>
                  </a:lnTo>
                  <a:lnTo>
                    <a:pt x="625946" y="1546581"/>
                  </a:lnTo>
                  <a:lnTo>
                    <a:pt x="666330" y="1520621"/>
                  </a:lnTo>
                  <a:cubicBezTo>
                    <a:pt x="673060" y="1514852"/>
                    <a:pt x="679599" y="1508851"/>
                    <a:pt x="686521" y="1503313"/>
                  </a:cubicBezTo>
                  <a:cubicBezTo>
                    <a:pt x="689228" y="1501147"/>
                    <a:pt x="695175" y="1497544"/>
                    <a:pt x="695175" y="1497544"/>
                  </a:cubicBezTo>
                  <a:lnTo>
                    <a:pt x="721136" y="1468699"/>
                  </a:lnTo>
                  <a:lnTo>
                    <a:pt x="804788" y="1364855"/>
                  </a:lnTo>
                  <a:lnTo>
                    <a:pt x="848056" y="1255243"/>
                  </a:lnTo>
                  <a:lnTo>
                    <a:pt x="891324" y="1214859"/>
                  </a:lnTo>
                  <a:lnTo>
                    <a:pt x="925938" y="1191783"/>
                  </a:lnTo>
                  <a:lnTo>
                    <a:pt x="972091" y="1160053"/>
                  </a:lnTo>
                  <a:lnTo>
                    <a:pt x="1075935" y="1148515"/>
                  </a:lnTo>
                  <a:lnTo>
                    <a:pt x="1191316" y="1139861"/>
                  </a:lnTo>
                  <a:lnTo>
                    <a:pt x="1312467" y="1119669"/>
                  </a:lnTo>
                  <a:lnTo>
                    <a:pt x="1384581" y="1076401"/>
                  </a:lnTo>
                  <a:lnTo>
                    <a:pt x="1485540" y="1015826"/>
                  </a:lnTo>
                  <a:lnTo>
                    <a:pt x="1566307" y="958135"/>
                  </a:lnTo>
                  <a:lnTo>
                    <a:pt x="1603806" y="935058"/>
                  </a:lnTo>
                  <a:lnTo>
                    <a:pt x="1621113" y="963904"/>
                  </a:lnTo>
                  <a:lnTo>
                    <a:pt x="1540346" y="1012941"/>
                  </a:lnTo>
                  <a:lnTo>
                    <a:pt x="1456694" y="1148515"/>
                  </a:lnTo>
                  <a:lnTo>
                    <a:pt x="1401888" y="1261012"/>
                  </a:lnTo>
                  <a:lnTo>
                    <a:pt x="1355735" y="1405239"/>
                  </a:lnTo>
                  <a:lnTo>
                    <a:pt x="1375927" y="1509082"/>
                  </a:lnTo>
                  <a:cubicBezTo>
                    <a:pt x="1306994" y="1675306"/>
                    <a:pt x="1417658" y="2171118"/>
                    <a:pt x="1294559" y="2426398"/>
                  </a:cubicBezTo>
                  <a:cubicBezTo>
                    <a:pt x="1221467" y="2640403"/>
                    <a:pt x="1080246" y="2814541"/>
                    <a:pt x="970709" y="2916935"/>
                  </a:cubicBezTo>
                  <a:cubicBezTo>
                    <a:pt x="861172" y="3019329"/>
                    <a:pt x="767509" y="2988373"/>
                    <a:pt x="637334" y="3040760"/>
                  </a:cubicBezTo>
                  <a:lnTo>
                    <a:pt x="156322" y="3107435"/>
                  </a:lnTo>
                  <a:lnTo>
                    <a:pt x="537322" y="3112197"/>
                  </a:lnTo>
                  <a:cubicBezTo>
                    <a:pt x="669085" y="3093941"/>
                    <a:pt x="806100" y="3100441"/>
                    <a:pt x="946897" y="2997897"/>
                  </a:cubicBezTo>
                  <a:lnTo>
                    <a:pt x="1391626" y="2435021"/>
                  </a:lnTo>
                  <a:cubicBezTo>
                    <a:pt x="1392588" y="2397522"/>
                    <a:pt x="1426887" y="1445622"/>
                    <a:pt x="1427849" y="1408123"/>
                  </a:cubicBezTo>
                  <a:lnTo>
                    <a:pt x="1474002" y="1263896"/>
                  </a:lnTo>
                  <a:lnTo>
                    <a:pt x="1505732" y="1191783"/>
                  </a:lnTo>
                  <a:lnTo>
                    <a:pt x="1572076" y="1085055"/>
                  </a:lnTo>
                  <a:lnTo>
                    <a:pt x="1661497" y="1001403"/>
                  </a:lnTo>
                  <a:lnTo>
                    <a:pt x="1742264" y="900444"/>
                  </a:lnTo>
                  <a:lnTo>
                    <a:pt x="1782648" y="862945"/>
                  </a:lnTo>
                  <a:lnTo>
                    <a:pt x="1883607" y="894675"/>
                  </a:lnTo>
                  <a:lnTo>
                    <a:pt x="2007642" y="961019"/>
                  </a:lnTo>
                  <a:lnTo>
                    <a:pt x="2163407" y="1036017"/>
                  </a:lnTo>
                  <a:lnTo>
                    <a:pt x="2183599" y="1050440"/>
                  </a:lnTo>
                  <a:lnTo>
                    <a:pt x="2284558" y="1136976"/>
                  </a:lnTo>
                  <a:lnTo>
                    <a:pt x="2437439" y="1252358"/>
                  </a:lnTo>
                  <a:lnTo>
                    <a:pt x="2535513" y="1330241"/>
                  </a:lnTo>
                  <a:lnTo>
                    <a:pt x="2581666" y="1396585"/>
                  </a:lnTo>
                  <a:cubicBezTo>
                    <a:pt x="2578080" y="1562055"/>
                    <a:pt x="2641170" y="1722764"/>
                    <a:pt x="2637584" y="1888234"/>
                  </a:cubicBezTo>
                  <a:lnTo>
                    <a:pt x="2537572" y="2483546"/>
                  </a:lnTo>
                  <a:cubicBezTo>
                    <a:pt x="2450259" y="2681984"/>
                    <a:pt x="2320085" y="2880421"/>
                    <a:pt x="2232772" y="3078859"/>
                  </a:cubicBezTo>
                  <a:lnTo>
                    <a:pt x="2194672" y="3207446"/>
                  </a:lnTo>
                  <a:lnTo>
                    <a:pt x="2123234" y="3326508"/>
                  </a:lnTo>
                  <a:lnTo>
                    <a:pt x="2108436" y="3627659"/>
                  </a:lnTo>
                  <a:lnTo>
                    <a:pt x="2223246" y="3931345"/>
                  </a:lnTo>
                  <a:lnTo>
                    <a:pt x="2328022" y="4059934"/>
                  </a:lnTo>
                  <a:lnTo>
                    <a:pt x="2170860" y="3597970"/>
                  </a:lnTo>
                  <a:cubicBezTo>
                    <a:pt x="2194672" y="3493195"/>
                    <a:pt x="2199435" y="3388420"/>
                    <a:pt x="2223247" y="3283645"/>
                  </a:cubicBezTo>
                  <a:lnTo>
                    <a:pt x="2304209" y="3059809"/>
                  </a:lnTo>
                  <a:cubicBezTo>
                    <a:pt x="2378907" y="2920717"/>
                    <a:pt x="2532016" y="2760565"/>
                    <a:pt x="2585197" y="2593084"/>
                  </a:cubicBezTo>
                  <a:cubicBezTo>
                    <a:pt x="2597897" y="2413696"/>
                    <a:pt x="2648697" y="2234309"/>
                    <a:pt x="2661397" y="2054921"/>
                  </a:cubicBezTo>
                  <a:lnTo>
                    <a:pt x="2713784" y="1769171"/>
                  </a:lnTo>
                  <a:lnTo>
                    <a:pt x="2671087" y="1537928"/>
                  </a:lnTo>
                  <a:lnTo>
                    <a:pt x="2653780" y="1448507"/>
                  </a:lnTo>
                  <a:lnTo>
                    <a:pt x="2665318" y="1370624"/>
                  </a:lnTo>
                  <a:lnTo>
                    <a:pt x="2823968" y="1385047"/>
                  </a:lnTo>
                  <a:lnTo>
                    <a:pt x="2942099" y="1420668"/>
                  </a:lnTo>
                  <a:cubicBezTo>
                    <a:pt x="2943151" y="1346296"/>
                    <a:pt x="2944202" y="1271924"/>
                    <a:pt x="2945254" y="1197552"/>
                  </a:cubicBezTo>
                  <a:lnTo>
                    <a:pt x="2763392" y="1160053"/>
                  </a:lnTo>
                  <a:lnTo>
                    <a:pt x="2607627" y="1099477"/>
                  </a:lnTo>
                  <a:lnTo>
                    <a:pt x="2472053" y="1010057"/>
                  </a:lnTo>
                  <a:lnTo>
                    <a:pt x="2350903" y="920636"/>
                  </a:lnTo>
                  <a:lnTo>
                    <a:pt x="2192253" y="834099"/>
                  </a:lnTo>
                  <a:lnTo>
                    <a:pt x="2053795" y="756217"/>
                  </a:lnTo>
                  <a:lnTo>
                    <a:pt x="1981681" y="669681"/>
                  </a:lnTo>
                  <a:lnTo>
                    <a:pt x="1892260" y="539876"/>
                  </a:lnTo>
                  <a:lnTo>
                    <a:pt x="1851877" y="366804"/>
                  </a:lnTo>
                  <a:lnTo>
                    <a:pt x="1814378" y="205269"/>
                  </a:lnTo>
                  <a:lnTo>
                    <a:pt x="1776879" y="101426"/>
                  </a:lnTo>
                  <a:lnTo>
                    <a:pt x="1727240" y="0"/>
                  </a:lnTo>
                  <a:lnTo>
                    <a:pt x="1527922" y="11808"/>
                  </a:lnTo>
                  <a:cubicBezTo>
                    <a:pt x="1525659" y="97913"/>
                    <a:pt x="1685084" y="379314"/>
                    <a:pt x="1694609" y="516633"/>
                  </a:cubicBezTo>
                  <a:cubicBezTo>
                    <a:pt x="1704134" y="653952"/>
                    <a:pt x="1671591" y="775395"/>
                    <a:pt x="1585072" y="835720"/>
                  </a:cubicBezTo>
                  <a:cubicBezTo>
                    <a:pt x="1480297" y="853183"/>
                    <a:pt x="1246934" y="1051620"/>
                    <a:pt x="1142159" y="1069083"/>
                  </a:cubicBezTo>
                  <a:lnTo>
                    <a:pt x="533641" y="972557"/>
                  </a:lnTo>
                  <a:close/>
                </a:path>
              </a:pathLst>
            </a:custGeom>
            <a:solidFill>
              <a:srgbClr val="66FF33"/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0243" name="Line Callout 2 10242"/>
          <p:cNvSpPr/>
          <p:nvPr/>
        </p:nvSpPr>
        <p:spPr bwMode="auto">
          <a:xfrm flipH="1">
            <a:off x="235130" y="2706613"/>
            <a:ext cx="1672045" cy="400110"/>
          </a:xfrm>
          <a:prstGeom prst="borderCallout2">
            <a:avLst>
              <a:gd name="adj1" fmla="val 18750"/>
              <a:gd name="adj2" fmla="val -8333"/>
              <a:gd name="adj3" fmla="val 25280"/>
              <a:gd name="adj4" fmla="val -61980"/>
              <a:gd name="adj5" fmla="val 119682"/>
              <a:gd name="adj6" fmla="val -105261"/>
            </a:avLst>
          </a:prstGeom>
          <a:ln>
            <a:headEnd type="none" w="med" len="med"/>
            <a:tailEnd type="oval" w="lg" len="lg"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Νερό</a:t>
            </a:r>
          </a:p>
        </p:txBody>
      </p:sp>
      <p:sp>
        <p:nvSpPr>
          <p:cNvPr id="10244" name="Line Callout 2 10243"/>
          <p:cNvSpPr/>
          <p:nvPr/>
        </p:nvSpPr>
        <p:spPr bwMode="auto">
          <a:xfrm>
            <a:off x="7299756" y="1686357"/>
            <a:ext cx="1530737" cy="3693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37148"/>
              <a:gd name="adj5" fmla="val 115176"/>
              <a:gd name="adj6" fmla="val -89335"/>
            </a:avLst>
          </a:prstGeom>
          <a:ln>
            <a:headEnd type="none" w="med" len="med"/>
            <a:tailEnd type="oval" w="lg" len="lg"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 smtClean="0">
                <a:solidFill>
                  <a:schemeClr val="tx1"/>
                </a:solidFill>
              </a:rPr>
              <a:t>Ρίζα</a:t>
            </a:r>
            <a:endParaRPr kumimoji="0" lang="el-G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8" name="Line Callout 2 37"/>
          <p:cNvSpPr/>
          <p:nvPr/>
        </p:nvSpPr>
        <p:spPr bwMode="auto">
          <a:xfrm flipH="1">
            <a:off x="235129" y="4630642"/>
            <a:ext cx="1672045" cy="40011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24480"/>
              <a:gd name="adj5" fmla="val 224156"/>
              <a:gd name="adj6" fmla="val -118542"/>
            </a:avLst>
          </a:prstGeom>
          <a:ln>
            <a:headEnd type="none" w="lg" len="lg"/>
            <a:tailEnd type="oval" w="lg" len="lg"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Αέρας</a:t>
            </a:r>
          </a:p>
        </p:txBody>
      </p:sp>
      <p:sp>
        <p:nvSpPr>
          <p:cNvPr id="37" name="Line Callout 2 36"/>
          <p:cNvSpPr/>
          <p:nvPr/>
        </p:nvSpPr>
        <p:spPr bwMode="auto">
          <a:xfrm>
            <a:off x="7308463" y="5222671"/>
            <a:ext cx="1530737" cy="70788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37148"/>
              <a:gd name="adj5" fmla="val 98851"/>
              <a:gd name="adj6" fmla="val -80802"/>
            </a:avLst>
          </a:prstGeom>
          <a:ln>
            <a:headEnd type="none" w="med" len="med"/>
            <a:tailEnd type="oval" w="lg" len="lg"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Σωματίδια εδάφους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31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/>
              <a:t>ΣΥΣΤΗΜΑ </a:t>
            </a:r>
            <a:r>
              <a:rPr lang="el-GR" altLang="el-GR" b="1" dirty="0" smtClean="0"/>
              <a:t>Ε-Φ-Α 2</a:t>
            </a:r>
            <a:endParaRPr lang="en-GB" altLang="el-GR" b="1" dirty="0" smtClean="0"/>
          </a:p>
        </p:txBody>
      </p:sp>
      <p:pic>
        <p:nvPicPr>
          <p:cNvPr id="6" name="Picture 4" descr="img000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224" y="996951"/>
            <a:ext cx="6596466" cy="540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585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Άρδευση</a:t>
            </a:r>
            <a:endParaRPr lang="en-GB" altLang="el-GR" b="1" dirty="0" smtClean="0"/>
          </a:p>
        </p:txBody>
      </p:sp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587829" y="1387475"/>
            <a:ext cx="7981405" cy="491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 algn="l">
              <a:defRPr>
                <a:solidFill>
                  <a:schemeClr val="tx1"/>
                </a:solidFill>
                <a:latin typeface="Arial" charset="0"/>
              </a:defRPr>
            </a:lvl1pPr>
            <a:lvl2pPr marL="717550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spcAft>
                <a:spcPct val="30000"/>
              </a:spcAft>
              <a:buClr>
                <a:srgbClr val="00FF00"/>
              </a:buClr>
              <a:buFont typeface="Wingdings" pitchFamily="2" charset="2"/>
              <a:buNone/>
              <a:defRPr/>
            </a:pPr>
            <a:r>
              <a:rPr lang="el-GR" sz="2800" dirty="0" smtClean="0">
                <a:latin typeface="Calibri" pitchFamily="34" charset="0"/>
              </a:rPr>
              <a:t>Αντικειμενικός σκοπός των αρδεύσεων είναι ο εφοδιασμός των φυτών με το απαραίτητο νερό</a:t>
            </a:r>
          </a:p>
          <a:p>
            <a:pPr>
              <a:spcAft>
                <a:spcPct val="30000"/>
              </a:spcAft>
              <a:buClr>
                <a:srgbClr val="00FF00"/>
              </a:buClr>
              <a:buFont typeface="Wingdings" pitchFamily="2" charset="2"/>
              <a:buChar char="S"/>
              <a:defRPr/>
            </a:pPr>
            <a:r>
              <a:rPr lang="el-GR" sz="2800" dirty="0" smtClean="0">
                <a:latin typeface="Calibri" pitchFamily="34" charset="0"/>
              </a:rPr>
              <a:t>για κανονική ανάπτυξη</a:t>
            </a:r>
          </a:p>
          <a:p>
            <a:pPr>
              <a:spcAft>
                <a:spcPct val="30000"/>
              </a:spcAft>
              <a:buClr>
                <a:srgbClr val="00FF00"/>
              </a:buClr>
              <a:buFont typeface="Wingdings" pitchFamily="2" charset="2"/>
              <a:buChar char="S"/>
              <a:defRPr/>
            </a:pPr>
            <a:r>
              <a:rPr lang="el-GR" sz="2800" dirty="0" smtClean="0">
                <a:latin typeface="Calibri" pitchFamily="34" charset="0"/>
              </a:rPr>
              <a:t>για μεγιστοποίηση της απόδοσης</a:t>
            </a:r>
          </a:p>
          <a:p>
            <a:pPr>
              <a:spcAft>
                <a:spcPct val="30000"/>
              </a:spcAft>
              <a:buClr>
                <a:srgbClr val="00FF00"/>
              </a:buClr>
              <a:buFont typeface="Wingdings" pitchFamily="2" charset="2"/>
              <a:buChar char="S"/>
              <a:defRPr/>
            </a:pPr>
            <a:r>
              <a:rPr lang="el-GR" sz="2800" dirty="0" smtClean="0">
                <a:latin typeface="Calibri" pitchFamily="34" charset="0"/>
              </a:rPr>
              <a:t>για βελτίωση της ποιότητας των προϊόντων</a:t>
            </a:r>
            <a:endParaRPr lang="en-US" sz="2800" dirty="0" smtClean="0">
              <a:latin typeface="Calibri" pitchFamily="34" charset="0"/>
            </a:endParaRPr>
          </a:p>
          <a:p>
            <a:pPr marL="0" indent="0" algn="just">
              <a:spcAft>
                <a:spcPct val="30000"/>
              </a:spcAft>
              <a:buClr>
                <a:srgbClr val="00FF00"/>
              </a:buClr>
              <a:defRPr/>
            </a:pPr>
            <a:r>
              <a:rPr lang="el-GR" sz="2800" dirty="0" smtClean="0">
                <a:latin typeface="Calibri" pitchFamily="34" charset="0"/>
              </a:rPr>
              <a:t>Η </a:t>
            </a:r>
            <a:r>
              <a:rPr lang="el-GR" sz="2800" dirty="0">
                <a:latin typeface="Calibri" pitchFamily="34" charset="0"/>
              </a:rPr>
              <a:t>ποσοτική εκτίμηση του νερού αυτού αποτελεί τον ακρογωνιαίο λίθο για τη σωστή εφαρμογή και τον προγραμματισμό των αρδεύσεων, όπως επίσης και για τη μελέτη και σχεδιασμό των αρδευτικών δικτύων</a:t>
            </a:r>
            <a:r>
              <a:rPr lang="el-GR" sz="2800" dirty="0" smtClean="0">
                <a:latin typeface="Calibri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1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Μέθοδοι </a:t>
            </a:r>
            <a:r>
              <a:rPr lang="el-GR" altLang="el-GR" b="1" dirty="0" smtClean="0"/>
              <a:t>άρδευσης 1</a:t>
            </a:r>
            <a:endParaRPr lang="en-GB" altLang="el-GR" b="1" dirty="0" smtClean="0"/>
          </a:p>
        </p:txBody>
      </p:sp>
      <p:sp>
        <p:nvSpPr>
          <p:cNvPr id="266247" name="Text Box 7"/>
          <p:cNvSpPr txBox="1">
            <a:spLocks noChangeArrowheads="1"/>
          </p:cNvSpPr>
          <p:nvPr/>
        </p:nvSpPr>
        <p:spPr bwMode="auto">
          <a:xfrm>
            <a:off x="2732088" y="1252538"/>
            <a:ext cx="3887787" cy="49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Aft>
                <a:spcPct val="40000"/>
              </a:spcAft>
              <a:defRPr/>
            </a:pPr>
            <a:r>
              <a:rPr lang="el-GR" sz="2400" b="1" dirty="0">
                <a:latin typeface="Arial" charset="0"/>
              </a:rPr>
              <a:t>Επιφανειακή άρδευση</a:t>
            </a:r>
          </a:p>
        </p:txBody>
      </p:sp>
      <p:pic>
        <p:nvPicPr>
          <p:cNvPr id="9221" name="Picture 5" descr="[DECORATIVE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9" y="2362200"/>
            <a:ext cx="4576282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6" descr="[DECORATIVE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2006600"/>
            <a:ext cx="42481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819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7" grpId="0" build="p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Μέθοδοι άρδευσης </a:t>
            </a:r>
            <a:r>
              <a:rPr lang="el-GR" altLang="el-GR" b="1" dirty="0" smtClean="0"/>
              <a:t>2</a:t>
            </a:r>
            <a:endParaRPr lang="en-GB" altLang="el-GR" dirty="0" smtClean="0"/>
          </a:p>
        </p:txBody>
      </p:sp>
      <p:sp>
        <p:nvSpPr>
          <p:cNvPr id="267271" name="Text Box 7"/>
          <p:cNvSpPr txBox="1">
            <a:spLocks noChangeArrowheads="1"/>
          </p:cNvSpPr>
          <p:nvPr/>
        </p:nvSpPr>
        <p:spPr bwMode="auto">
          <a:xfrm>
            <a:off x="2127250" y="1557338"/>
            <a:ext cx="4833938" cy="49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Aft>
                <a:spcPct val="40000"/>
              </a:spcAft>
              <a:defRPr/>
            </a:pPr>
            <a:r>
              <a:rPr lang="el-GR" sz="2400" dirty="0">
                <a:latin typeface="Arial" charset="0"/>
              </a:rPr>
              <a:t>Καταιονισμός (τεχνητή βροχή)</a:t>
            </a:r>
          </a:p>
        </p:txBody>
      </p:sp>
      <p:pic>
        <p:nvPicPr>
          <p:cNvPr id="10245" name="Picture 5" descr="[DECORATIVE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438400"/>
            <a:ext cx="4932363" cy="350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6" descr="[DECORATIVE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5" y="2297113"/>
            <a:ext cx="494347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89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7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7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71" grpId="0" build="p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Μέθοδοι άρδευσης </a:t>
            </a:r>
            <a:r>
              <a:rPr lang="el-GR" altLang="el-GR" b="1" dirty="0" smtClean="0"/>
              <a:t>3</a:t>
            </a:r>
            <a:endParaRPr lang="en-GB" altLang="el-GR" dirty="0" smtClean="0"/>
          </a:p>
        </p:txBody>
      </p:sp>
      <p:sp>
        <p:nvSpPr>
          <p:cNvPr id="271367" name="Text Box 7"/>
          <p:cNvSpPr txBox="1">
            <a:spLocks noChangeArrowheads="1"/>
          </p:cNvSpPr>
          <p:nvPr/>
        </p:nvSpPr>
        <p:spPr bwMode="auto">
          <a:xfrm>
            <a:off x="1389063" y="1300163"/>
            <a:ext cx="6362700" cy="49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Aft>
                <a:spcPct val="40000"/>
              </a:spcAft>
              <a:defRPr/>
            </a:pPr>
            <a:r>
              <a:rPr lang="el-GR" sz="2400" dirty="0" smtClean="0">
                <a:latin typeface="Arial" charset="0"/>
              </a:rPr>
              <a:t>Μικροαρδεύσεις</a:t>
            </a:r>
            <a:endParaRPr lang="el-GR" sz="2400" dirty="0">
              <a:latin typeface="Arial" charset="0"/>
            </a:endParaRPr>
          </a:p>
        </p:txBody>
      </p:sp>
      <p:pic>
        <p:nvPicPr>
          <p:cNvPr id="11267" name="Picture 5" descr="[DECORATIVE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13268"/>
            <a:ext cx="452913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6" descr="[DECORATIVE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2268538"/>
            <a:ext cx="4146550" cy="342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479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1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1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7" grpId="0" build="p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Βιβλιογραφία</a:t>
            </a:r>
            <a:endParaRPr lang="el-GR" b="1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en-GB" sz="2400" dirty="0"/>
              <a:t>Allen R.G., Pereira </a:t>
            </a:r>
            <a:r>
              <a:rPr lang="en-GB" sz="2400" dirty="0" err="1"/>
              <a:t>L.S</a:t>
            </a:r>
            <a:r>
              <a:rPr lang="en-GB" sz="2400" dirty="0"/>
              <a:t>., </a:t>
            </a:r>
            <a:r>
              <a:rPr lang="en-GB" sz="2400" dirty="0" err="1"/>
              <a:t>Raes</a:t>
            </a:r>
            <a:r>
              <a:rPr lang="en-GB" sz="2400" dirty="0"/>
              <a:t> D. and Smith M. </a:t>
            </a:r>
            <a:r>
              <a:rPr lang="el-GR" sz="2400" dirty="0" smtClean="0"/>
              <a:t>,</a:t>
            </a:r>
            <a:r>
              <a:rPr lang="en-GB" sz="2400" dirty="0" smtClean="0"/>
              <a:t>1998</a:t>
            </a:r>
            <a:r>
              <a:rPr lang="el-GR" sz="2400" dirty="0" smtClean="0"/>
              <a:t>.</a:t>
            </a:r>
            <a:r>
              <a:rPr lang="en-GB" sz="2400" dirty="0" smtClean="0"/>
              <a:t> Crop </a:t>
            </a:r>
            <a:r>
              <a:rPr lang="en-GB" sz="2400" dirty="0"/>
              <a:t>evapotranspiration: Guidelines for computing crop water </a:t>
            </a:r>
            <a:r>
              <a:rPr lang="en-GB" sz="2400" dirty="0" smtClean="0"/>
              <a:t>requirements</a:t>
            </a:r>
            <a:r>
              <a:rPr lang="el-GR" sz="2400" dirty="0" smtClean="0"/>
              <a:t>.</a:t>
            </a:r>
            <a:r>
              <a:rPr lang="en-GB" sz="2400" dirty="0" smtClean="0"/>
              <a:t> </a:t>
            </a:r>
            <a:r>
              <a:rPr lang="en-GB" sz="2400" dirty="0" err="1"/>
              <a:t>FAO</a:t>
            </a:r>
            <a:r>
              <a:rPr lang="en-GB" sz="2400" dirty="0"/>
              <a:t> Irrigation and Drainage Paper 56, </a:t>
            </a:r>
            <a:r>
              <a:rPr lang="en-GB" sz="2400" dirty="0" err="1"/>
              <a:t>FAO</a:t>
            </a:r>
            <a:r>
              <a:rPr lang="en-GB" sz="2400" dirty="0"/>
              <a:t>, Rome</a:t>
            </a:r>
            <a:r>
              <a:rPr lang="en-GB" sz="2400" dirty="0" smtClean="0"/>
              <a:t>.</a:t>
            </a:r>
            <a:endParaRPr lang="el-GR" sz="2400" dirty="0" smtClean="0"/>
          </a:p>
          <a:p>
            <a:r>
              <a:rPr lang="en-US" sz="2400" dirty="0" err="1"/>
              <a:t>Doorenbos</a:t>
            </a:r>
            <a:r>
              <a:rPr lang="en-US" sz="2400" dirty="0"/>
              <a:t>, J. and Pruitt, W. O., 1977. Crop water requirements. Irrigation and Drainage Paper No. 24, (rev.) </a:t>
            </a:r>
            <a:r>
              <a:rPr lang="en-US" sz="2400" dirty="0" err="1"/>
              <a:t>FAO</a:t>
            </a:r>
            <a:r>
              <a:rPr lang="en-US" sz="2400" dirty="0"/>
              <a:t>, Rome, Italy. </a:t>
            </a:r>
            <a:r>
              <a:rPr lang="en-US" sz="2400" dirty="0" smtClean="0"/>
              <a:t> </a:t>
            </a:r>
            <a:endParaRPr lang="en-GB" sz="2400" dirty="0"/>
          </a:p>
          <a:p>
            <a:r>
              <a:rPr lang="en-GB" sz="2400" dirty="0" err="1"/>
              <a:t>Hilel</a:t>
            </a:r>
            <a:r>
              <a:rPr lang="en-GB" sz="2400" dirty="0"/>
              <a:t> D</a:t>
            </a:r>
            <a:r>
              <a:rPr lang="en-GB" sz="2400" dirty="0" smtClean="0"/>
              <a:t>.</a:t>
            </a:r>
            <a:r>
              <a:rPr lang="el-GR" sz="2400" dirty="0" smtClean="0"/>
              <a:t>,</a:t>
            </a:r>
            <a:r>
              <a:rPr lang="en-GB" sz="2400" dirty="0" smtClean="0"/>
              <a:t> 1980</a:t>
            </a:r>
            <a:r>
              <a:rPr lang="el-GR" sz="2400" dirty="0" smtClean="0"/>
              <a:t>. </a:t>
            </a:r>
            <a:r>
              <a:rPr lang="en-GB" sz="2400" dirty="0" smtClean="0"/>
              <a:t>Fundamentals </a:t>
            </a:r>
            <a:r>
              <a:rPr lang="en-GB" sz="2400" dirty="0"/>
              <a:t>of soil </a:t>
            </a:r>
            <a:r>
              <a:rPr lang="en-GB" sz="2400" dirty="0" smtClean="0"/>
              <a:t>physics</a:t>
            </a:r>
            <a:r>
              <a:rPr lang="el-GR" sz="2400" dirty="0" smtClean="0"/>
              <a:t>.</a:t>
            </a:r>
            <a:r>
              <a:rPr lang="en-GB" sz="2400" dirty="0" smtClean="0"/>
              <a:t> </a:t>
            </a:r>
            <a:r>
              <a:rPr lang="en-GB" sz="2400" dirty="0"/>
              <a:t>Academic Press.</a:t>
            </a:r>
          </a:p>
          <a:p>
            <a:r>
              <a:rPr lang="en-GB" sz="2400" dirty="0"/>
              <a:t>Keller, J. and R.D. </a:t>
            </a:r>
            <a:r>
              <a:rPr lang="en-GB" sz="2400" dirty="0" err="1"/>
              <a:t>Bliesner</a:t>
            </a:r>
            <a:r>
              <a:rPr lang="en-GB" sz="2400" dirty="0"/>
              <a:t>, 1990. Sprinkle and Trickle Irrigation. New York: Van </a:t>
            </a:r>
            <a:r>
              <a:rPr lang="en-GB" sz="2400" dirty="0" err="1"/>
              <a:t>Nostrand</a:t>
            </a:r>
            <a:r>
              <a:rPr lang="en-GB" sz="2400" dirty="0"/>
              <a:t> </a:t>
            </a:r>
            <a:r>
              <a:rPr lang="en-GB" sz="2400" dirty="0" smtClean="0"/>
              <a:t>Reinhold.</a:t>
            </a:r>
            <a:endParaRPr lang="en-GB" sz="2400" dirty="0"/>
          </a:p>
          <a:p>
            <a:r>
              <a:rPr lang="el-GR" sz="2400" dirty="0" err="1"/>
              <a:t>Μιχελάκης</a:t>
            </a:r>
            <a:r>
              <a:rPr lang="el-GR" sz="2400" dirty="0"/>
              <a:t>, </a:t>
            </a:r>
            <a:r>
              <a:rPr lang="el-GR" sz="2400" dirty="0" err="1"/>
              <a:t>Ν.Γ</a:t>
            </a:r>
            <a:r>
              <a:rPr lang="el-GR" sz="2400" dirty="0"/>
              <a:t>., 1992. Συστήματα αυτόματου  άρδευσης, άρδευση με  σταγόνες.  Εκδόσεις: Εκδοτική  </a:t>
            </a:r>
            <a:r>
              <a:rPr lang="el-GR" sz="2400" dirty="0" smtClean="0"/>
              <a:t>Αγροτεχνική.</a:t>
            </a:r>
            <a:endParaRPr lang="el-GR" sz="2400" dirty="0"/>
          </a:p>
          <a:p>
            <a:r>
              <a:rPr lang="el-GR" sz="2400" dirty="0" err="1"/>
              <a:t>Παπαζαφειρίου</a:t>
            </a:r>
            <a:r>
              <a:rPr lang="el-GR" sz="2400" dirty="0"/>
              <a:t>, </a:t>
            </a:r>
            <a:r>
              <a:rPr lang="el-GR" sz="2400" dirty="0" err="1"/>
              <a:t>Γ.Ζ</a:t>
            </a:r>
            <a:r>
              <a:rPr lang="el-GR" sz="2400" dirty="0"/>
              <a:t>. 1984. Αρχές και πρακτική των αρδεύσεων. Εκδόσεις Ζήτη, Θεσσαλονίκη.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2062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  <p:sp>
        <p:nvSpPr>
          <p:cNvPr id="3" name="Υπότιτλος 1"/>
          <p:cNvSpPr>
            <a:spLocks noGrp="1"/>
          </p:cNvSpPr>
          <p:nvPr>
            <p:ph type="subTitle" idx="1"/>
          </p:nvPr>
        </p:nvSpPr>
        <p:spPr bwMode="gray"/>
        <p:txBody>
          <a:bodyPr>
            <a:normAutofit/>
          </a:bodyPr>
          <a:lstStyle/>
          <a:p>
            <a:pPr algn="r"/>
            <a:endParaRPr lang="el-GR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Επεξεργασία: Μέγας Χρήστος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Εικόνα 1" descr=" Λογότυπο για άδειες χρήσης creative commons, b y, n c, s a ">
            <a:hlinkClick r:id="rId4" tooltip="Μετάβαση στην Άδεια Χρήσης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59" y="5949280"/>
            <a:ext cx="1583921" cy="554177"/>
          </a:xfrm>
          <a:prstGeom prst="rect">
            <a:avLst/>
          </a:prstGeom>
        </p:spPr>
      </p:pic>
      <p:pic>
        <p:nvPicPr>
          <p:cNvPr id="7" name="Εικόνα 2" descr="Λογότυπο επιχειρησιακού προγράμματος εκπαίδευση και δια βίου μάθηση ">
            <a:hlinkClick r:id="rId6" tooltip="Μετάβαση στο www.edulll.gr/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00" y="563880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19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75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b="1" dirty="0" smtClean="0">
                <a:latin typeface="Calibri" panose="020F0502020204030204" pitchFamily="34" charset="0"/>
              </a:rPr>
              <a:t>Χρηματοδότηση</a:t>
            </a:r>
            <a:r>
              <a:rPr lang="el-GR" b="1" dirty="0" smtClean="0"/>
              <a:t> </a:t>
            </a:r>
          </a:p>
        </p:txBody>
      </p:sp>
      <p:sp>
        <p:nvSpPr>
          <p:cNvPr id="4099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sz="2000" dirty="0" smtClean="0">
                <a:latin typeface="Calibri" panose="020F0502020204030204" pitchFamily="34" charset="0"/>
              </a:rPr>
              <a:t>Το παρόν εκπαιδευτικό υλικό έχει αναπτυχθεί στο πλαίσιο του εκπαιδευτικού έργου του διδάσκοντα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r>
              <a:rPr lang="el-GR" sz="2000" dirty="0" smtClean="0">
                <a:latin typeface="Calibri" panose="020F0502020204030204" pitchFamily="34" charset="0"/>
              </a:rPr>
              <a:t> 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Το έργο «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Ανοικτά Ακαδημαϊκά Μαθήματα στο </a:t>
            </a:r>
            <a:r>
              <a:rPr lang="el-GR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Τ.Ε.Ι. 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Θεσσαλίας</a:t>
            </a: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» έχει χρηματοδοτήσει μόνο τη αναδιαμόρφωση του εκπαιδευτικού υλικού</a:t>
            </a:r>
            <a:r>
              <a:rPr lang="el-GR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endParaRPr lang="el-GR" sz="20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l-GR" sz="2000" dirty="0" smtClean="0">
                <a:latin typeface="Calibri" panose="020F0502020204030204" pitchFamily="34" charset="0"/>
              </a:rPr>
              <a:t>Το έργο υλοποιείται στο πλαίσιο του Επιχειρησιακού Προγράμματος 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n-US" sz="2000" dirty="0" smtClean="0">
                <a:latin typeface="Calibri" panose="020F0502020204030204" pitchFamily="34" charset="0"/>
              </a:rPr>
              <a:t>. </a:t>
            </a:r>
            <a:endParaRPr lang="el-GR" sz="2000" dirty="0" smtClean="0">
              <a:latin typeface="Calibri" panose="020F0502020204030204" pitchFamily="34" charset="0"/>
            </a:endParaRPr>
          </a:p>
        </p:txBody>
      </p:sp>
      <p:pic>
        <p:nvPicPr>
          <p:cNvPr id="6" name="Εικόνα 1" descr=" Λογότυπο επιχειρησιακού προγράμματος εκπαίδευση και δια βίου μάθηση.   ">
            <a:hlinkClick r:id="rId4" tooltip="Μετάβαση σε www.edulll.gr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221163"/>
            <a:ext cx="7848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2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34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/>
              <a:t>Σημειώματα</a:t>
            </a:r>
            <a:endParaRPr lang="el-GR" cap="none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Εργαστηριακό μάθημα 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34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/>
              <a:t>Σημείωμα Ιστορικού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Εκδόσεων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Έργου</a:t>
            </a:r>
            <a:endParaRPr lang="el-GR" sz="4000" b="1" dirty="0"/>
          </a:p>
        </p:txBody>
      </p:sp>
      <p:sp>
        <p:nvSpPr>
          <p:cNvPr id="5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000" dirty="0" smtClean="0"/>
          </a:p>
          <a:p>
            <a:pPr marL="0" indent="0">
              <a:spcBef>
                <a:spcPts val="0"/>
              </a:spcBef>
              <a:spcAft>
                <a:spcPts val="4200"/>
              </a:spcAft>
              <a:buNone/>
            </a:pPr>
            <a:r>
              <a:rPr lang="el-GR" sz="2800" dirty="0" smtClean="0"/>
              <a:t>Το </a:t>
            </a:r>
            <a:r>
              <a:rPr lang="el-GR" sz="2800" dirty="0"/>
              <a:t>παρόν έργο αποτελεί την έκδοση </a:t>
            </a:r>
            <a:r>
              <a:rPr lang="en-US" sz="2800" dirty="0" smtClean="0"/>
              <a:t>1</a:t>
            </a:r>
            <a:r>
              <a:rPr lang="el-GR" sz="2800" dirty="0" smtClean="0"/>
              <a:t>.</a:t>
            </a:r>
            <a:r>
              <a:rPr lang="en-US" sz="2800" dirty="0" smtClean="0"/>
              <a:t>00</a:t>
            </a:r>
            <a:r>
              <a:rPr lang="el-GR" sz="2800" dirty="0" smtClean="0"/>
              <a:t>.</a:t>
            </a:r>
            <a:endParaRPr lang="el-GR" sz="28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Έχουν προηγηθεί οι κάτωθι εκδόσεις: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 smtClean="0"/>
              <a:t>Έκδοση </a:t>
            </a:r>
            <a:r>
              <a:rPr lang="el-GR" sz="2000" dirty="0" smtClean="0">
                <a:solidFill>
                  <a:srgbClr val="FF0000"/>
                </a:solidFill>
              </a:rPr>
              <a:t>Χ1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Υ1Ζ1</a:t>
            </a:r>
            <a:r>
              <a:rPr lang="el-GR" sz="2000" dirty="0" smtClean="0"/>
              <a:t> διαθέσιμη εδώ. </a:t>
            </a:r>
            <a:r>
              <a:rPr lang="el-GR" sz="2000" dirty="0" smtClean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 smtClean="0">
                <a:solidFill>
                  <a:srgbClr val="92D050"/>
                </a:solidFill>
              </a:rPr>
              <a:t>υπερσύνδεσμο</a:t>
            </a:r>
            <a:r>
              <a:rPr lang="el-GR" sz="2000" dirty="0" smtClean="0">
                <a:solidFill>
                  <a:srgbClr val="92D050"/>
                </a:solidFill>
              </a:rPr>
              <a:t>).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 smtClean="0"/>
              <a:t>Έκδοση </a:t>
            </a:r>
            <a:r>
              <a:rPr lang="el-GR" sz="2000" dirty="0" smtClean="0">
                <a:solidFill>
                  <a:srgbClr val="FF0000"/>
                </a:solidFill>
              </a:rPr>
              <a:t>Χ2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Υ2Ζ2</a:t>
            </a:r>
            <a:r>
              <a:rPr lang="el-GR" sz="2000" dirty="0" smtClean="0"/>
              <a:t> διαθέσιμη εδώ. </a:t>
            </a:r>
            <a:r>
              <a:rPr lang="el-GR" sz="2000" dirty="0" smtClean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 smtClean="0">
                <a:solidFill>
                  <a:srgbClr val="92D050"/>
                </a:solidFill>
              </a:rPr>
              <a:t>υπερσύνδεσμο</a:t>
            </a:r>
            <a:r>
              <a:rPr lang="el-GR" sz="2000" dirty="0" smtClean="0">
                <a:solidFill>
                  <a:srgbClr val="92D050"/>
                </a:solidFill>
              </a:rPr>
              <a:t>).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000" dirty="0" smtClean="0"/>
              <a:t>Έκδοση </a:t>
            </a:r>
            <a:r>
              <a:rPr lang="el-GR" sz="2000" dirty="0" smtClean="0">
                <a:solidFill>
                  <a:srgbClr val="FF0000"/>
                </a:solidFill>
              </a:rPr>
              <a:t>Χ3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Υ3Ζ3</a:t>
            </a:r>
            <a:r>
              <a:rPr lang="el-GR" sz="2000" dirty="0" smtClean="0"/>
              <a:t> διαθέσιμη εδώ. </a:t>
            </a:r>
            <a:r>
              <a:rPr lang="el-GR" sz="2000" dirty="0" smtClean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 smtClean="0">
                <a:solidFill>
                  <a:srgbClr val="92D050"/>
                </a:solidFill>
              </a:rPr>
              <a:t>υπερσύνδεσμο</a:t>
            </a:r>
            <a:r>
              <a:rPr lang="el-GR" sz="2000" dirty="0" smtClean="0">
                <a:solidFill>
                  <a:srgbClr val="92D050"/>
                </a:solidFill>
              </a:rPr>
              <a:t>). </a:t>
            </a:r>
          </a:p>
          <a:p>
            <a:endParaRPr lang="el-GR" sz="20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259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Αναφοράς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n-US" sz="2400" dirty="0" smtClean="0"/>
              <a:t>Copyright</a:t>
            </a:r>
            <a:r>
              <a:rPr lang="el-GR" sz="2400" dirty="0" smtClean="0"/>
              <a:t> Τεχνολογικό Εκπαιδευτικό Ίδρυμα Θεσσαλίας</a:t>
            </a:r>
            <a:r>
              <a:rPr lang="en-US" sz="2400" dirty="0" smtClean="0"/>
              <a:t>, </a:t>
            </a:r>
            <a:r>
              <a:rPr lang="el-GR" sz="2400" dirty="0" smtClean="0"/>
              <a:t>Παναγιώτης </a:t>
            </a:r>
            <a:r>
              <a:rPr lang="el-GR" sz="2400" dirty="0" err="1" smtClean="0"/>
              <a:t>Βύρλας</a:t>
            </a:r>
            <a:r>
              <a:rPr lang="el-GR" sz="2400" dirty="0" smtClean="0"/>
              <a:t> 2015. Παναγιώτης </a:t>
            </a:r>
            <a:r>
              <a:rPr lang="el-GR" sz="2400" dirty="0" err="1" smtClean="0"/>
              <a:t>Βύρλας</a:t>
            </a:r>
            <a:r>
              <a:rPr lang="el-GR" sz="2400" dirty="0" smtClean="0"/>
              <a:t> </a:t>
            </a:r>
            <a:br>
              <a:rPr lang="el-GR" sz="2400" dirty="0" smtClean="0"/>
            </a:br>
            <a:r>
              <a:rPr lang="el-GR" sz="2400" dirty="0" smtClean="0"/>
              <a:t>«Αρδευτική Μηχανική» Έκδοση 1.0 Λάρισα  01/09/2015 . </a:t>
            </a:r>
            <a:r>
              <a:rPr lang="el-GR" sz="2400" dirty="0"/>
              <a:t>Διαθέσιμο από τη δικτυακή </a:t>
            </a:r>
            <a:r>
              <a:rPr lang="el-GR" sz="2400" dirty="0" smtClean="0"/>
              <a:t>διεύθυνση: </a:t>
            </a:r>
            <a:r>
              <a:rPr lang="en-US" sz="2400" dirty="0" smtClean="0">
                <a:solidFill>
                  <a:srgbClr val="FF0000"/>
                </a:solidFill>
                <a:hlinkClick r:id="rId3" tooltip="Μετάβαση στην ιστοσελίδα του μαθήματος"/>
              </a:rPr>
              <a:t>http://cdev.teilar.gr/courses/AGR100/index.php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510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05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</a:t>
            </a:r>
            <a:r>
              <a:rPr lang="en-US" sz="2000" dirty="0" smtClean="0"/>
              <a:t>Creative Commons</a:t>
            </a:r>
            <a:r>
              <a:rPr lang="el-GR" sz="2000" dirty="0" smtClean="0"/>
              <a:t>: Αναφορά - </a:t>
            </a:r>
            <a:r>
              <a:rPr lang="el-GR" sz="2000" dirty="0"/>
              <a:t>Μη Εμπορική </a:t>
            </a:r>
            <a:r>
              <a:rPr lang="el-GR" sz="2000" dirty="0" smtClean="0"/>
              <a:t>Χρήση - </a:t>
            </a:r>
            <a:r>
              <a:rPr lang="el-GR" sz="2000" dirty="0"/>
              <a:t>Παρόμοια </a:t>
            </a:r>
            <a:r>
              <a:rPr lang="el-GR" sz="2000" dirty="0" smtClean="0"/>
              <a:t>Διανομή, </a:t>
            </a:r>
            <a:r>
              <a:rPr lang="el-GR" sz="2000" dirty="0"/>
              <a:t>4.0 [1] ή μεταγενέστερη, Διεθνής </a:t>
            </a:r>
            <a:r>
              <a:rPr lang="el-GR" sz="2000" dirty="0" smtClean="0"/>
              <a:t>Έκδοση.</a:t>
            </a:r>
            <a:r>
              <a:rPr lang="en-US" sz="2000" dirty="0" smtClean="0"/>
              <a:t> </a:t>
            </a:r>
            <a:r>
              <a:rPr lang="el-GR" sz="2000" dirty="0" smtClean="0"/>
              <a:t>Εξαιρούνται </a:t>
            </a:r>
            <a:r>
              <a:rPr lang="el-GR" sz="2000" dirty="0"/>
              <a:t>τα αυτοτελή έργα τρίτων π.χ. φωτογραφίες, διαγράμματα </a:t>
            </a:r>
            <a:r>
              <a:rPr lang="el-GR" sz="2000" dirty="0" smtClean="0"/>
              <a:t>κ.λπ., τα </a:t>
            </a:r>
            <a:r>
              <a:rPr lang="el-GR" sz="2000" dirty="0"/>
              <a:t>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Εικόνα 1" descr=" Λογότυπο για άδειες χρήσης creative commons, b y, n c, s a " title="Λογότυπο creative commons">
            <a:hlinkClick r:id="rId4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22" y="358140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περιεχομένου 2"/>
          <p:cNvSpPr txBox="1"/>
          <p:nvPr/>
        </p:nvSpPr>
        <p:spPr>
          <a:xfrm>
            <a:off x="533400" y="4224704"/>
            <a:ext cx="8229600" cy="22522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 sz="1400" dirty="0"/>
              <a:t>[1] </a:t>
            </a:r>
            <a:r>
              <a:rPr lang="en-US" sz="1400" dirty="0" smtClean="0">
                <a:hlinkClick r:id="rId4" tooltip="Μετάβαση στην Άδεια Χρήσης"/>
              </a:rPr>
              <a:t>http://creativecommons.org/licenses/by-nc-sa/4.0/</a:t>
            </a:r>
            <a:endParaRPr lang="el-GR" sz="1400" dirty="0"/>
          </a:p>
          <a:p>
            <a:r>
              <a:rPr lang="el-GR" sz="1400" dirty="0"/>
              <a:t>Ως </a:t>
            </a:r>
            <a:r>
              <a:rPr lang="el-GR" sz="1400" b="1" dirty="0"/>
              <a:t>Μη Εμπορική</a:t>
            </a:r>
            <a:r>
              <a:rPr lang="el-GR" sz="1400" dirty="0"/>
              <a:t> ορίζεται η χρήση: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r>
              <a:rPr lang="el-GR" sz="1400" dirty="0"/>
              <a:t>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έργο,</a:t>
            </a:r>
            <a:endParaRPr lang="el-GR" sz="14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προσπορίζει στο διανομέα του έργου και</a:t>
            </a:r>
            <a:r>
              <a:rPr lang="en-GB" sz="1400" dirty="0"/>
              <a:t> </a:t>
            </a:r>
            <a:r>
              <a:rPr lang="el-GR" sz="1400" dirty="0" err="1"/>
              <a:t>αδειοδόχο</a:t>
            </a:r>
            <a:r>
              <a:rPr lang="en-GB" sz="1400" dirty="0"/>
              <a:t> </a:t>
            </a:r>
            <a:r>
              <a:rPr lang="el-GR" sz="1400" dirty="0"/>
              <a:t>έμμεσο οικονομικό όφελος (π.χ. διαφημίσεις) από την προβολή του έργου σε διαδικτυακό </a:t>
            </a:r>
            <a:r>
              <a:rPr lang="el-GR" sz="1400" dirty="0" smtClean="0"/>
              <a:t>τόπο.</a:t>
            </a:r>
            <a:endParaRPr lang="el-GR" sz="1400" dirty="0"/>
          </a:p>
          <a:p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</a:t>
            </a:r>
            <a:r>
              <a:rPr lang="el-GR" sz="1400" dirty="0" smtClean="0"/>
              <a:t>.</a:t>
            </a:r>
            <a:endParaRPr lang="el-GR" sz="1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23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16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/>
              <a:t>Σημείωμα Χρήσης </a:t>
            </a:r>
            <a:r>
              <a:rPr lang="el-GR" sz="4000" b="1" dirty="0" smtClean="0"/>
              <a:t>Έργων 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n-US" sz="4000" b="1" dirty="0" smtClean="0"/>
              <a:t>(1/2)</a:t>
            </a:r>
            <a:endParaRPr lang="el-GR" sz="4000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/>
              <a:t>Το </a:t>
            </a:r>
            <a:r>
              <a:rPr lang="el-GR" sz="24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400" b="1" dirty="0" smtClean="0"/>
              <a:t>Εικόνες/Σχήματα/Διαγράμματα</a:t>
            </a:r>
            <a:r>
              <a:rPr lang="en-US" sz="2400" b="1" dirty="0" smtClean="0"/>
              <a:t>/</a:t>
            </a:r>
            <a:r>
              <a:rPr lang="el-GR" sz="24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1: &lt;αναφορά</a:t>
            </a:r>
            <a:r>
              <a:rPr lang="el-GR" sz="2000" dirty="0">
                <a:solidFill>
                  <a:srgbClr val="FF0000"/>
                </a:solidFill>
              </a:rPr>
              <a:t>&gt;&lt;άδεια με την οποία διατίθεται&gt; </a:t>
            </a:r>
            <a:r>
              <a:rPr lang="el-GR" sz="2000" dirty="0" smtClean="0">
                <a:solidFill>
                  <a:srgbClr val="FF0000"/>
                </a:solidFill>
              </a:rPr>
              <a:t>&lt;σύνδεσμος&gt;&lt;πηγή&gt;&lt;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2: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>
                <a:solidFill>
                  <a:srgbClr val="FF0000"/>
                </a:solidFill>
              </a:rPr>
              <a:t>πηγή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3: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4: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5: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</a:t>
            </a:r>
            <a:r>
              <a:rPr lang="el-GR" sz="2000" dirty="0" err="1">
                <a:solidFill>
                  <a:srgbClr val="FF0000"/>
                </a:solidFill>
              </a:rPr>
              <a:t>σύνδεσμος</a:t>
            </a:r>
            <a:r>
              <a:rPr lang="el-GR" sz="2000" dirty="0" err="1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76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/>
              <a:t>Σημείωμα Χρήσης </a:t>
            </a:r>
            <a:r>
              <a:rPr lang="el-GR" sz="4000" b="1" dirty="0" smtClean="0"/>
              <a:t>Έργων 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n-US" sz="4000" b="1" dirty="0" smtClean="0"/>
              <a:t>(2/2)</a:t>
            </a:r>
            <a:r>
              <a:rPr lang="el-GR" sz="4000" b="1" dirty="0" smtClean="0"/>
              <a:t> </a:t>
            </a:r>
            <a:endParaRPr lang="el-GR" sz="4000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Το </a:t>
            </a:r>
            <a:r>
              <a:rPr lang="el-GR" sz="24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400" b="1" dirty="0" smtClean="0"/>
              <a:t>Πίνακες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1: &lt;αναφορά</a:t>
            </a:r>
            <a:r>
              <a:rPr lang="el-GR" sz="2000" dirty="0">
                <a:solidFill>
                  <a:srgbClr val="FF0000"/>
                </a:solidFill>
              </a:rPr>
              <a:t>&gt;&lt;άδεια με την οποία διατίθεται&gt; </a:t>
            </a:r>
            <a:r>
              <a:rPr lang="el-GR" sz="2000" dirty="0" smtClean="0">
                <a:solidFill>
                  <a:srgbClr val="FF0000"/>
                </a:solidFill>
              </a:rPr>
              <a:t>&lt;σύνδεσμος&gt;&lt;πηγή&gt;&lt;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2: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3: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14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4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Αναφοράς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Αδειοδότησης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τη</a:t>
            </a:r>
            <a:r>
              <a:rPr lang="en-US" sz="2000" dirty="0" smtClean="0"/>
              <a:t> </a:t>
            </a:r>
            <a:r>
              <a:rPr lang="el-GR" sz="2000" dirty="0"/>
              <a:t>Δ</a:t>
            </a:r>
            <a:r>
              <a:rPr lang="el-GR" sz="2000" dirty="0" smtClean="0"/>
              <a:t>ήλωση</a:t>
            </a:r>
            <a:r>
              <a:rPr lang="en-US" sz="2000" dirty="0" smtClean="0"/>
              <a:t> </a:t>
            </a:r>
            <a:r>
              <a:rPr lang="el-GR" sz="2000" dirty="0" smtClean="0"/>
              <a:t>Διατήρησης Σημειωμάτων,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</a:t>
            </a:r>
            <a:r>
              <a:rPr lang="el-GR" sz="2000" dirty="0" smtClean="0"/>
              <a:t>).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49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</a:pPr>
            <a:r>
              <a:rPr lang="el-GR" sz="2800" dirty="0" smtClean="0">
                <a:solidFill>
                  <a:srgbClr val="0070C0"/>
                </a:solidFill>
                <a:hlinkClick r:id="rId3" action="ppaction://hlinksldjump"/>
              </a:rPr>
              <a:t>Μονάδα ελέγχου</a:t>
            </a:r>
            <a:endParaRPr lang="el-GR" sz="2800" dirty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sz="2800" dirty="0" smtClean="0">
                <a:solidFill>
                  <a:srgbClr val="0070C0"/>
                </a:solidFill>
                <a:hlinkClick r:id="rId4" action="ppaction://hlinksldjump"/>
              </a:rPr>
              <a:t>Φίλτρα δίσκων</a:t>
            </a:r>
            <a:endParaRPr lang="el-GR" sz="2800" dirty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sz="2800" dirty="0" smtClean="0">
                <a:solidFill>
                  <a:srgbClr val="0070C0"/>
                </a:solidFill>
                <a:hlinkClick r:id="rId5" action="ppaction://hlinksldjump"/>
              </a:rPr>
              <a:t>Συστοιχία δίσκων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sz="2800" dirty="0" smtClean="0">
                <a:solidFill>
                  <a:srgbClr val="0070C0"/>
                </a:solidFill>
                <a:hlinkClick r:id="rId6" action="ppaction://hlinksldjump"/>
              </a:rPr>
              <a:t>Υδροκυκλώνες</a:t>
            </a:r>
            <a:endParaRPr lang="el-GR" sz="2800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sz="2800" dirty="0" smtClean="0">
                <a:solidFill>
                  <a:srgbClr val="0070C0"/>
                </a:solidFill>
                <a:hlinkClick r:id="rId7" action="ppaction://hlinksldjump"/>
              </a:rPr>
              <a:t>Φίλτρα μάζας</a:t>
            </a:r>
            <a:endParaRPr lang="el-GR" sz="2800" dirty="0" smtClean="0">
              <a:solidFill>
                <a:srgbClr val="0070C0"/>
              </a:solidFill>
            </a:endParaRPr>
          </a:p>
        </p:txBody>
      </p:sp>
      <p:sp>
        <p:nvSpPr>
          <p:cNvPr id="6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Περιεχόμενα ενότητας</a:t>
            </a:r>
          </a:p>
        </p:txBody>
      </p:sp>
    </p:spTree>
    <p:extLst>
      <p:ext uri="{BB962C8B-B14F-4D97-AF65-F5344CB8AC3E}">
        <p14:creationId xmlns:p14="http://schemas.microsoft.com/office/powerpoint/2010/main" val="392706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Υδρολογικός Κύκλος 1</a:t>
            </a:r>
            <a:endParaRPr lang="el-GR" altLang="el-GR" b="1" dirty="0" smtClean="0"/>
          </a:p>
        </p:txBody>
      </p:sp>
      <p:pic>
        <p:nvPicPr>
          <p:cNvPr id="4099" name="Picture 3" descr="hyd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7"/>
          <a:stretch>
            <a:fillRect/>
          </a:stretch>
        </p:blipFill>
        <p:spPr bwMode="auto">
          <a:xfrm>
            <a:off x="914400" y="1143000"/>
            <a:ext cx="7776098" cy="522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935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 descr="[DECORATIVE]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" y="605116"/>
            <a:ext cx="9139455" cy="6239436"/>
          </a:xfrm>
          <a:prstGeom prst="rect">
            <a:avLst/>
          </a:prstGeom>
        </p:spPr>
      </p:pic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b="1" dirty="0" smtClean="0"/>
              <a:t>Υδρολογικός Κύκλος 2</a:t>
            </a:r>
            <a:endParaRPr lang="el-GR" altLang="el-GR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174923" y="5425296"/>
            <a:ext cx="16943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sz="1600" dirty="0" err="1" smtClean="0">
                <a:solidFill>
                  <a:srgbClr val="00B050"/>
                </a:solidFill>
              </a:rPr>
              <a:t>Διηθητικότητα</a:t>
            </a:r>
            <a:endParaRPr lang="el-GR" sz="16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1064" y="4007245"/>
            <a:ext cx="151569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sz="1600" b="0" dirty="0" smtClean="0">
                <a:solidFill>
                  <a:srgbClr val="FF0000"/>
                </a:solidFill>
              </a:rPr>
              <a:t>Βαθειά διήθηση</a:t>
            </a:r>
            <a:endParaRPr lang="el-GR" sz="1600" b="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6959" y="1824816"/>
            <a:ext cx="151951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800" b="0" dirty="0" smtClean="0">
                <a:solidFill>
                  <a:schemeClr val="bg1"/>
                </a:solidFill>
              </a:rPr>
              <a:t>Κατακρήμνιση</a:t>
            </a:r>
            <a:endParaRPr lang="el-GR" sz="1800" b="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6731" y="925987"/>
            <a:ext cx="153062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600" b="0" dirty="0" smtClean="0">
                <a:solidFill>
                  <a:srgbClr val="FF0000"/>
                </a:solidFill>
              </a:rPr>
              <a:t>Εξάτμιση από το έδαφος και </a:t>
            </a:r>
            <a:r>
              <a:rPr lang="el-GR" sz="1600" b="0" dirty="0" err="1" smtClean="0">
                <a:solidFill>
                  <a:srgbClr val="FF0000"/>
                </a:solidFill>
              </a:rPr>
              <a:t>υδάτ</a:t>
            </a:r>
            <a:r>
              <a:rPr lang="el-GR" sz="1600" b="0" dirty="0" smtClean="0">
                <a:solidFill>
                  <a:srgbClr val="FF0000"/>
                </a:solidFill>
              </a:rPr>
              <a:t>. επιφάνειες</a:t>
            </a:r>
            <a:endParaRPr lang="el-GR" sz="1600" b="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2188" y="4319221"/>
            <a:ext cx="167210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6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Υπόγεια στάθμη</a:t>
            </a:r>
            <a:endParaRPr lang="el-GR" sz="16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9605" y="4282755"/>
            <a:ext cx="165865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600" b="0" dirty="0" smtClean="0">
                <a:solidFill>
                  <a:srgbClr val="7030A0"/>
                </a:solidFill>
              </a:rPr>
              <a:t>Ζώνη κορεσμού</a:t>
            </a:r>
            <a:endParaRPr lang="el-GR" sz="1600" b="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7161" y="3601723"/>
            <a:ext cx="289110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600" dirty="0" smtClean="0">
                <a:solidFill>
                  <a:srgbClr val="7030A0"/>
                </a:solidFill>
              </a:rPr>
              <a:t>Ακόρεστη ζώνη (</a:t>
            </a:r>
            <a:r>
              <a:rPr lang="en-US" sz="1600" dirty="0" err="1" smtClean="0">
                <a:solidFill>
                  <a:srgbClr val="7030A0"/>
                </a:solidFill>
              </a:rPr>
              <a:t>vadose</a:t>
            </a:r>
            <a:r>
              <a:rPr lang="en-US" sz="1600" dirty="0" smtClean="0">
                <a:solidFill>
                  <a:srgbClr val="7030A0"/>
                </a:solidFill>
              </a:rPr>
              <a:t>)</a:t>
            </a:r>
            <a:endParaRPr lang="el-GR" sz="16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6108" y="4538917"/>
            <a:ext cx="161280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600" b="0" dirty="0" smtClean="0">
                <a:solidFill>
                  <a:srgbClr val="7030A0"/>
                </a:solidFill>
              </a:rPr>
              <a:t>Υπόγειο</a:t>
            </a:r>
            <a:r>
              <a:rPr lang="en-US" sz="1600" b="0" dirty="0" smtClean="0">
                <a:solidFill>
                  <a:srgbClr val="7030A0"/>
                </a:solidFill>
              </a:rPr>
              <a:t> </a:t>
            </a:r>
            <a:r>
              <a:rPr lang="el-GR" sz="1600" b="0" dirty="0" smtClean="0">
                <a:solidFill>
                  <a:srgbClr val="7030A0"/>
                </a:solidFill>
              </a:rPr>
              <a:t>νερό</a:t>
            </a:r>
            <a:endParaRPr lang="el-GR" sz="1600" b="0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10163" y="831007"/>
            <a:ext cx="100662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600" b="0" dirty="0" smtClean="0">
                <a:solidFill>
                  <a:srgbClr val="FF0000"/>
                </a:solidFill>
              </a:rPr>
              <a:t>Διαπνοή</a:t>
            </a:r>
            <a:endParaRPr lang="en-US" sz="1600" b="0" dirty="0" smtClean="0">
              <a:solidFill>
                <a:srgbClr val="FF0000"/>
              </a:solidFill>
            </a:endParaRPr>
          </a:p>
          <a:p>
            <a:pPr algn="ctr"/>
            <a:r>
              <a:rPr lang="el-GR" sz="1600" b="0" dirty="0" smtClean="0">
                <a:solidFill>
                  <a:srgbClr val="FF0000"/>
                </a:solidFill>
              </a:rPr>
              <a:t>από  τα φυτά</a:t>
            </a:r>
            <a:endParaRPr lang="el-GR" sz="1600" b="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75297" y="1908018"/>
            <a:ext cx="1026924" cy="2284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l-GR" sz="1600" b="0" dirty="0" smtClean="0">
                <a:solidFill>
                  <a:srgbClr val="FF0000"/>
                </a:solidFill>
              </a:rPr>
              <a:t>Απορροή</a:t>
            </a:r>
            <a:endParaRPr lang="el-GR" sz="1600" b="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33550" y="3478613"/>
            <a:ext cx="155829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600" dirty="0" err="1" smtClean="0">
                <a:solidFill>
                  <a:srgbClr val="7030A0"/>
                </a:solidFill>
              </a:rPr>
              <a:t>Ριζόστρωμα</a:t>
            </a:r>
            <a:endParaRPr lang="el-GR" sz="1600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46181" y="6216442"/>
            <a:ext cx="259528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sz="1600" dirty="0" smtClean="0">
                <a:solidFill>
                  <a:srgbClr val="00B050"/>
                </a:solidFill>
              </a:rPr>
              <a:t>Υδραυλική αγωγιμότητα</a:t>
            </a:r>
            <a:endParaRPr lang="el-GR" sz="1600" dirty="0">
              <a:solidFill>
                <a:srgbClr val="00B050"/>
              </a:solidFill>
            </a:endParaRPr>
          </a:p>
        </p:txBody>
      </p:sp>
      <p:cxnSp>
        <p:nvCxnSpPr>
          <p:cNvPr id="22" name="Ευθύγραμμο βέλος σύνδεσης 21" descr="[DECORATIVE]"/>
          <p:cNvCxnSpPr/>
          <p:nvPr/>
        </p:nvCxnSpPr>
        <p:spPr bwMode="auto">
          <a:xfrm flipV="1">
            <a:off x="3636741" y="1824816"/>
            <a:ext cx="0" cy="612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Ευθύγραμμο βέλος σύνδεσης 24" descr="[DECORATIVE]"/>
          <p:cNvCxnSpPr/>
          <p:nvPr/>
        </p:nvCxnSpPr>
        <p:spPr bwMode="auto">
          <a:xfrm flipV="1">
            <a:off x="3831612" y="1986914"/>
            <a:ext cx="0" cy="612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 descr="[DECORATIVE]"/>
          <p:cNvCxnSpPr/>
          <p:nvPr/>
        </p:nvCxnSpPr>
        <p:spPr bwMode="auto">
          <a:xfrm flipV="1">
            <a:off x="3424582" y="1705445"/>
            <a:ext cx="0" cy="612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Ευθύγραμμο βέλος σύνδεσης 26" descr="[DECORATIVE]"/>
          <p:cNvCxnSpPr/>
          <p:nvPr/>
        </p:nvCxnSpPr>
        <p:spPr bwMode="auto">
          <a:xfrm rot="-3900000" flipV="1">
            <a:off x="6952581" y="894360"/>
            <a:ext cx="486335" cy="53733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6" descr="[DECORATIVE]"/>
          <p:cNvCxnSpPr/>
          <p:nvPr/>
        </p:nvCxnSpPr>
        <p:spPr bwMode="auto">
          <a:xfrm rot="-3900000" flipV="1">
            <a:off x="6907032" y="1168113"/>
            <a:ext cx="486335" cy="53733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6" descr="[DECORATIVE]"/>
          <p:cNvCxnSpPr/>
          <p:nvPr/>
        </p:nvCxnSpPr>
        <p:spPr bwMode="auto">
          <a:xfrm rot="-3900000" flipV="1">
            <a:off x="6863126" y="1436779"/>
            <a:ext cx="486335" cy="53733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Ευθύγραμμο βέλος σύνδεσης 25" descr="[DECORATIVE]"/>
          <p:cNvCxnSpPr/>
          <p:nvPr/>
        </p:nvCxnSpPr>
        <p:spPr bwMode="auto">
          <a:xfrm flipV="1">
            <a:off x="5181562" y="2174282"/>
            <a:ext cx="526911" cy="612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Right Brace 27" descr="[DECORATIVE]"/>
          <p:cNvSpPr/>
          <p:nvPr/>
        </p:nvSpPr>
        <p:spPr bwMode="auto">
          <a:xfrm>
            <a:off x="1593669" y="3317966"/>
            <a:ext cx="139881" cy="529978"/>
          </a:xfrm>
          <a:prstGeom prst="rightBrace">
            <a:avLst>
              <a:gd name="adj1" fmla="val 8333"/>
              <a:gd name="adj2" fmla="val 49101"/>
            </a:avLst>
          </a:prstGeom>
          <a:ln>
            <a:solidFill>
              <a:srgbClr val="00FF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30" name="Ευθύγραμμο βέλος σύνδεσης 24" descr="[DECORATIVE]"/>
          <p:cNvCxnSpPr/>
          <p:nvPr/>
        </p:nvCxnSpPr>
        <p:spPr bwMode="auto">
          <a:xfrm rot="-10800000" flipV="1">
            <a:off x="4200093" y="5322637"/>
            <a:ext cx="0" cy="540000"/>
          </a:xfrm>
          <a:prstGeom prst="straightConnector1">
            <a:avLst/>
          </a:prstGeom>
          <a:ln>
            <a:solidFill>
              <a:srgbClr val="FFC000"/>
            </a:solidFill>
            <a:prstDash val="sysDash"/>
            <a:headEnd type="none" w="med" len="med"/>
            <a:tailEnd type="arrow"/>
          </a:ln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Ευθύγραμμο βέλος σύνδεσης 24" descr="[DECORATIVE]"/>
          <p:cNvCxnSpPr/>
          <p:nvPr/>
        </p:nvCxnSpPr>
        <p:spPr bwMode="auto">
          <a:xfrm rot="-10800000" flipV="1">
            <a:off x="4200094" y="6061489"/>
            <a:ext cx="0" cy="540000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headEnd type="none" w="med" len="med"/>
            <a:tailEnd type="arrow"/>
          </a:ln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Ευθύγραμμο βέλος σύνδεσης 24" descr="[DECORATIVE]"/>
          <p:cNvCxnSpPr/>
          <p:nvPr/>
        </p:nvCxnSpPr>
        <p:spPr bwMode="auto">
          <a:xfrm rot="-10800000" flipV="1">
            <a:off x="4304599" y="2627588"/>
            <a:ext cx="0" cy="612000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Ευθύγραμμο βέλος σύνδεσης 24" descr="[DECORATIVE]"/>
          <p:cNvCxnSpPr/>
          <p:nvPr/>
        </p:nvCxnSpPr>
        <p:spPr bwMode="auto">
          <a:xfrm rot="-10800000" flipV="1">
            <a:off x="4509251" y="2627588"/>
            <a:ext cx="0" cy="612000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Ευθύγραμμο βέλος σύνδεσης 24" descr="[DECORATIVE]"/>
          <p:cNvCxnSpPr/>
          <p:nvPr/>
        </p:nvCxnSpPr>
        <p:spPr bwMode="auto">
          <a:xfrm rot="-10800000" flipV="1">
            <a:off x="4700840" y="2627588"/>
            <a:ext cx="0" cy="612000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Ευθύγραμμο βέλος σύνδεσης 24" descr="[DECORATIVE]"/>
          <p:cNvCxnSpPr/>
          <p:nvPr/>
        </p:nvCxnSpPr>
        <p:spPr bwMode="auto">
          <a:xfrm rot="-10800000" flipV="1">
            <a:off x="2484345" y="2220240"/>
            <a:ext cx="0" cy="612000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Ευθύγραμμο βέλος σύνδεσης 24" descr="[DECORATIVE]"/>
          <p:cNvCxnSpPr/>
          <p:nvPr/>
        </p:nvCxnSpPr>
        <p:spPr bwMode="auto">
          <a:xfrm rot="-10800000" flipV="1">
            <a:off x="2688997" y="2220240"/>
            <a:ext cx="0" cy="612000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Ευθύγραμμο βέλος σύνδεσης 24" descr="[DECORATIVE]"/>
          <p:cNvCxnSpPr/>
          <p:nvPr/>
        </p:nvCxnSpPr>
        <p:spPr bwMode="auto">
          <a:xfrm rot="-10800000" flipV="1">
            <a:off x="2880586" y="2220240"/>
            <a:ext cx="0" cy="612000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35" name="Straight Arrow Connector 5134" descr="[DECORATIVE]"/>
          <p:cNvCxnSpPr/>
          <p:nvPr/>
        </p:nvCxnSpPr>
        <p:spPr bwMode="auto">
          <a:xfrm flipH="1">
            <a:off x="4250169" y="3478613"/>
            <a:ext cx="102326" cy="1681216"/>
          </a:xfrm>
          <a:prstGeom prst="straightConnector1">
            <a:avLst/>
          </a:prstGeom>
          <a:ln cmpd="sng">
            <a:solidFill>
              <a:schemeClr val="accent1">
                <a:lumMod val="50000"/>
              </a:schemeClr>
            </a:solidFill>
            <a:prstDash val="sysDot"/>
            <a:headEnd type="oval" w="lg" len="lg"/>
            <a:tailEnd type="triangle" w="sm" len="sm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929330" y="2329040"/>
            <a:ext cx="12295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800" b="0" dirty="0" smtClean="0">
                <a:solidFill>
                  <a:schemeClr val="bg1"/>
                </a:solidFill>
              </a:rPr>
              <a:t>Άρδευση</a:t>
            </a:r>
            <a:endParaRPr lang="el-GR" sz="1800" b="0" dirty="0">
              <a:solidFill>
                <a:schemeClr val="bg1"/>
              </a:solidFill>
            </a:endParaRPr>
          </a:p>
        </p:txBody>
      </p:sp>
      <p:cxnSp>
        <p:nvCxnSpPr>
          <p:cNvPr id="57" name="Ευθύγραμμο βέλος σύνδεσης 24" descr="[DECORATIVE]"/>
          <p:cNvCxnSpPr/>
          <p:nvPr/>
        </p:nvCxnSpPr>
        <p:spPr bwMode="auto">
          <a:xfrm rot="-10800000" flipV="1">
            <a:off x="616519" y="3641466"/>
            <a:ext cx="0" cy="61200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Ευθύγραμμο βέλος σύνδεσης 24" descr="[DECORATIVE]"/>
          <p:cNvCxnSpPr/>
          <p:nvPr/>
        </p:nvCxnSpPr>
        <p:spPr bwMode="auto">
          <a:xfrm rot="-10800000" flipV="1">
            <a:off x="795045" y="3641466"/>
            <a:ext cx="0" cy="61200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Ευθύγραμμο βέλος σύνδεσης 24" descr="[DECORATIVE]"/>
          <p:cNvCxnSpPr/>
          <p:nvPr/>
        </p:nvCxnSpPr>
        <p:spPr bwMode="auto">
          <a:xfrm rot="-10800000" flipV="1">
            <a:off x="986634" y="3641466"/>
            <a:ext cx="0" cy="61200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Ευθύγραμμο βέλος σύνδεσης 24" descr="[DECORATIVE]"/>
          <p:cNvCxnSpPr/>
          <p:nvPr/>
        </p:nvCxnSpPr>
        <p:spPr bwMode="auto">
          <a:xfrm>
            <a:off x="7639050" y="3621594"/>
            <a:ext cx="648507" cy="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Ευθύγραμμο βέλος σύνδεσης 24" descr="[DECORATIVE]"/>
          <p:cNvCxnSpPr/>
          <p:nvPr/>
        </p:nvCxnSpPr>
        <p:spPr bwMode="auto">
          <a:xfrm flipH="1">
            <a:off x="7621193" y="3802572"/>
            <a:ext cx="666364" cy="1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Ευθύγραμμο βέλος σύνδεσης 25" descr="[DECORATIVE]"/>
          <p:cNvCxnSpPr/>
          <p:nvPr/>
        </p:nvCxnSpPr>
        <p:spPr bwMode="auto">
          <a:xfrm flipV="1">
            <a:off x="5386214" y="2182989"/>
            <a:ext cx="526911" cy="612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Ευθύγραμμο βέλος σύνδεσης 25" descr="[DECORATIVE]"/>
          <p:cNvCxnSpPr/>
          <p:nvPr/>
        </p:nvCxnSpPr>
        <p:spPr bwMode="auto">
          <a:xfrm flipV="1">
            <a:off x="5007387" y="2156863"/>
            <a:ext cx="526911" cy="612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Ευθύγραμμο βέλος σύνδεσης 24" descr="[DECORATIVE]"/>
          <p:cNvCxnSpPr/>
          <p:nvPr/>
        </p:nvCxnSpPr>
        <p:spPr bwMode="auto">
          <a:xfrm flipV="1">
            <a:off x="4652900" y="4099866"/>
            <a:ext cx="0" cy="612000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Ευθύγραμμο βέλος σύνδεσης 24" descr="[DECORATIVE]"/>
          <p:cNvCxnSpPr/>
          <p:nvPr/>
        </p:nvCxnSpPr>
        <p:spPr bwMode="auto">
          <a:xfrm flipV="1">
            <a:off x="4836188" y="4099866"/>
            <a:ext cx="0" cy="612000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Ευθύγραμμο βέλος σύνδεσης 24" descr="[DECORATIVE]"/>
          <p:cNvCxnSpPr/>
          <p:nvPr/>
        </p:nvCxnSpPr>
        <p:spPr bwMode="auto">
          <a:xfrm flipV="1">
            <a:off x="5023015" y="4099866"/>
            <a:ext cx="0" cy="612000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177325" y="4534707"/>
            <a:ext cx="219033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sz="1600" dirty="0" smtClean="0">
                <a:solidFill>
                  <a:schemeClr val="bg1"/>
                </a:solidFill>
              </a:rPr>
              <a:t>Τριχοειδής ανύψωση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4" name="Τίτλος 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Εισροές – Εκροές 1</a:t>
            </a:r>
            <a:endParaRPr lang="el-GR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84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b="1" dirty="0" err="1" smtClean="0"/>
              <a:t>Διηθητικότητα</a:t>
            </a:r>
            <a:endParaRPr lang="el-GR" altLang="el-G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933553" y="3422774"/>
            <a:ext cx="2368587" cy="87490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el-GR" sz="2400" dirty="0" smtClean="0">
                <a:solidFill>
                  <a:schemeClr val="bg1"/>
                </a:solidFill>
              </a:rPr>
              <a:t>Ακόρεστη ζώνη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58371" name="Picture 3" descr="water_table_1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08" y="1075328"/>
            <a:ext cx="7805598" cy="552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78269" y="5081453"/>
            <a:ext cx="1672105" cy="3601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l-GR" sz="1600" dirty="0" smtClean="0">
                <a:solidFill>
                  <a:schemeClr val="tx1"/>
                </a:solidFill>
              </a:rPr>
              <a:t>Υπόγεια στάθμη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641" y="5574790"/>
            <a:ext cx="2441496" cy="81724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bg1"/>
                </a:solidFill>
              </a:rPr>
              <a:t>Ζώνη</a:t>
            </a:r>
          </a:p>
          <a:p>
            <a:pPr algn="ctr"/>
            <a:r>
              <a:rPr lang="el-GR" sz="2400" dirty="0" smtClean="0">
                <a:solidFill>
                  <a:schemeClr val="bg1"/>
                </a:solidFill>
              </a:rPr>
              <a:t>κορεσμού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mtClean="0"/>
              <a:t>Διηθητικότητα</a:t>
            </a:r>
            <a:br>
              <a:rPr lang="el-GR" smtClean="0"/>
            </a:b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52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955" y="1216084"/>
            <a:ext cx="241662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ΕΙΣΡΟΕΣ</a:t>
            </a:r>
            <a:endParaRPr lang="en-US" sz="4400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en-US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[+]</a:t>
            </a:r>
            <a:endParaRPr lang="el-GR" sz="44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73411" name="Text Box 3"/>
          <p:cNvSpPr txBox="1">
            <a:spLocks noChangeArrowheads="1"/>
          </p:cNvSpPr>
          <p:nvPr/>
        </p:nvSpPr>
        <p:spPr bwMode="auto">
          <a:xfrm>
            <a:off x="544182" y="2845894"/>
            <a:ext cx="4498077" cy="19389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noAutofit/>
          </a:bodyPr>
          <a:lstStyle>
            <a:lvl1pPr marL="450850" indent="-450850" algn="l">
              <a:defRPr>
                <a:solidFill>
                  <a:schemeClr val="tx1"/>
                </a:solidFill>
                <a:latin typeface="Arial" charset="0"/>
              </a:defRPr>
            </a:lvl1pPr>
            <a:lvl2pPr marL="63023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  <a:buClr>
                <a:schemeClr val="accent6"/>
              </a:buClr>
              <a:buSzPct val="100000"/>
              <a:buFont typeface="Wingdings 2" panose="05020102010507070707" pitchFamily="18" charset="2"/>
              <a:buChar char=""/>
              <a:defRPr/>
            </a:pPr>
            <a:r>
              <a:rPr lang="el-GR" sz="3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Βροχή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  <a:buSzPct val="100000"/>
              <a:buFont typeface="Wingdings 2" panose="05020102010507070707" pitchFamily="18" charset="2"/>
              <a:buChar char=""/>
              <a:defRPr/>
            </a:pPr>
            <a:r>
              <a:rPr lang="el-GR" sz="3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Άρδευση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  <a:buSzPct val="100000"/>
              <a:buFont typeface="Wingdings 2" panose="05020102010507070707" pitchFamily="18" charset="2"/>
              <a:buChar char=""/>
              <a:defRPr/>
            </a:pPr>
            <a:r>
              <a:rPr lang="el-GR" sz="3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Τριχοειδής ανύψωση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9297" y="1249103"/>
            <a:ext cx="241662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Ε</a:t>
            </a:r>
            <a:r>
              <a:rPr lang="en-US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K</a:t>
            </a:r>
            <a:r>
              <a:rPr lang="el-GR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ΡΟΕΣ</a:t>
            </a:r>
            <a:endParaRPr lang="en-US" sz="4400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en-US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[-]</a:t>
            </a:r>
            <a:endParaRPr lang="el-GR" sz="44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090373" y="2845894"/>
            <a:ext cx="3661745" cy="3046988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0850" indent="-450850" algn="l">
              <a:defRPr>
                <a:solidFill>
                  <a:schemeClr val="tx1"/>
                </a:solidFill>
                <a:latin typeface="Arial" charset="0"/>
              </a:defRPr>
            </a:lvl1pPr>
            <a:lvl2pPr marL="63023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  <a:buClr>
                <a:srgbClr val="FF0000"/>
              </a:buClr>
              <a:buSzPct val="100000"/>
              <a:buFont typeface="Wingdings 2" panose="05020102010507070707" pitchFamily="18" charset="2"/>
              <a:buChar char=""/>
              <a:defRPr/>
            </a:pPr>
            <a:r>
              <a:rPr lang="el-GR" sz="3200" spc="50" dirty="0" smtClean="0">
                <a:ln w="12700" cmpd="sng">
                  <a:solidFill>
                    <a:srgbClr val="FF0000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Εξάτμιση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100000"/>
              <a:buFont typeface="Wingdings 2" panose="05020102010507070707" pitchFamily="18" charset="2"/>
              <a:buChar char=""/>
              <a:defRPr/>
            </a:pPr>
            <a:r>
              <a:rPr lang="el-GR" sz="3200" spc="50" dirty="0" smtClean="0">
                <a:ln w="12700" cmpd="sng">
                  <a:solidFill>
                    <a:srgbClr val="FF0000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Διαπνοή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100000"/>
              <a:buFont typeface="Wingdings 2" panose="05020102010507070707" pitchFamily="18" charset="2"/>
              <a:buChar char=""/>
              <a:defRPr/>
            </a:pPr>
            <a:r>
              <a:rPr lang="el-GR" sz="3200" spc="50" dirty="0" smtClean="0">
                <a:ln w="12700" cmpd="sng">
                  <a:solidFill>
                    <a:srgbClr val="FF0000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Απορροή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100000"/>
              <a:buFont typeface="Wingdings 2" panose="05020102010507070707" pitchFamily="18" charset="2"/>
              <a:buChar char=""/>
              <a:defRPr/>
            </a:pPr>
            <a:r>
              <a:rPr lang="el-GR" sz="3200" spc="50" dirty="0" smtClean="0">
                <a:ln w="12700" cmpd="sng">
                  <a:solidFill>
                    <a:srgbClr val="FF0000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Βαθειά διήθηση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ctrTitle"/>
          </p:nvPr>
        </p:nvSpPr>
        <p:spPr>
          <a:xfrm>
            <a:off x="685800" y="20320"/>
            <a:ext cx="7772400" cy="1470025"/>
          </a:xfrm>
        </p:spPr>
        <p:txBody>
          <a:bodyPr/>
          <a:lstStyle/>
          <a:p>
            <a:r>
              <a:rPr lang="el-GR" b="1" dirty="0" smtClean="0"/>
              <a:t>Εισροές – Εκροές 1</a:t>
            </a:r>
            <a:endParaRPr lang="el-GR" b="1" dirty="0"/>
          </a:p>
        </p:txBody>
      </p:sp>
      <p:sp>
        <p:nvSpPr>
          <p:cNvPr id="4" name="Υπότιτλο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91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1" name="Text Box 3"/>
          <p:cNvSpPr txBox="1">
            <a:spLocks noChangeArrowheads="1"/>
          </p:cNvSpPr>
          <p:nvPr/>
        </p:nvSpPr>
        <p:spPr bwMode="auto">
          <a:xfrm>
            <a:off x="625541" y="1181222"/>
            <a:ext cx="7499556" cy="127936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noAutofit/>
          </a:bodyPr>
          <a:lstStyle>
            <a:lvl1pPr marL="450850" indent="-450850" algn="l">
              <a:defRPr>
                <a:solidFill>
                  <a:schemeClr val="tx1"/>
                </a:solidFill>
                <a:latin typeface="Arial" charset="0"/>
              </a:defRPr>
            </a:lvl1pPr>
            <a:lvl2pPr marL="63023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Clr>
                <a:schemeClr val="accent6"/>
              </a:buClr>
              <a:buSzPct val="100000"/>
              <a:buFont typeface="Wingdings 2" panose="05020102010507070707" pitchFamily="18" charset="2"/>
              <a:buChar char=""/>
              <a:defRPr/>
            </a:pPr>
            <a:r>
              <a:rPr lang="el-GR" sz="24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Βροχή</a:t>
            </a:r>
            <a:r>
              <a:rPr lang="en-US" sz="24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, P (mm) [</a:t>
            </a:r>
            <a:r>
              <a:rPr lang="en-US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Precipitation</a:t>
            </a:r>
            <a:r>
              <a:rPr lang="en-US" sz="24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]</a:t>
            </a:r>
            <a:endParaRPr lang="el-GR" sz="2400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 pitchFamily="34" charset="0"/>
            </a:endParaRPr>
          </a:p>
          <a:p>
            <a:pPr algn="just">
              <a:buClr>
                <a:schemeClr val="accent6"/>
              </a:buClr>
              <a:buSzPct val="100000"/>
              <a:buFont typeface="Wingdings 2" panose="05020102010507070707" pitchFamily="18" charset="2"/>
              <a:buChar char=""/>
              <a:defRPr/>
            </a:pPr>
            <a:r>
              <a:rPr lang="el-GR" sz="24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Άρδευση</a:t>
            </a:r>
            <a:r>
              <a:rPr lang="en-US" sz="24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, I (mm) [</a:t>
            </a:r>
            <a:r>
              <a:rPr lang="en-US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Irrigation</a:t>
            </a:r>
            <a:r>
              <a:rPr lang="en-US" sz="24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]</a:t>
            </a:r>
            <a:endParaRPr lang="el-GR" sz="2400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 pitchFamily="34" charset="0"/>
            </a:endParaRPr>
          </a:p>
          <a:p>
            <a:pPr algn="just">
              <a:buClr>
                <a:schemeClr val="accent6"/>
              </a:buClr>
              <a:buSzPct val="100000"/>
              <a:buFont typeface="Wingdings 2" panose="05020102010507070707" pitchFamily="18" charset="2"/>
              <a:buChar char=""/>
              <a:defRPr/>
            </a:pPr>
            <a:r>
              <a:rPr lang="el-GR" sz="24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Τριχοειδής ανύψωση</a:t>
            </a:r>
            <a:r>
              <a:rPr lang="en-US" sz="24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, CR (mm) [</a:t>
            </a:r>
            <a:r>
              <a:rPr lang="en-US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Capillary Rise</a:t>
            </a:r>
            <a:r>
              <a:rPr lang="en-US" sz="24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]</a:t>
            </a:r>
            <a:endParaRPr lang="el-GR" sz="2400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64728" y="2460591"/>
            <a:ext cx="7120735" cy="1938992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0850" indent="-450850" algn="l">
              <a:defRPr>
                <a:solidFill>
                  <a:schemeClr val="tx1"/>
                </a:solidFill>
                <a:latin typeface="Arial" charset="0"/>
              </a:defRPr>
            </a:lvl1pPr>
            <a:lvl2pPr marL="63023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Clr>
                <a:srgbClr val="FF0000"/>
              </a:buClr>
              <a:buSzPct val="100000"/>
              <a:buFont typeface="Wingdings 2" panose="05020102010507070707" pitchFamily="18" charset="2"/>
              <a:buChar char=""/>
              <a:defRPr/>
            </a:pPr>
            <a:r>
              <a:rPr lang="el-GR" sz="2400" spc="50" dirty="0" smtClean="0">
                <a:ln w="12700" cmpd="sng">
                  <a:solidFill>
                    <a:srgbClr val="FF0000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Εξάτμιση</a:t>
            </a:r>
            <a:r>
              <a:rPr lang="en-US" sz="2400" spc="50" dirty="0" smtClean="0">
                <a:ln w="12700" cmpd="sng">
                  <a:solidFill>
                    <a:srgbClr val="FF0000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, E (mm) [</a:t>
            </a:r>
            <a:r>
              <a:rPr lang="en-US" sz="2400" i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Evaporation</a:t>
            </a:r>
            <a:r>
              <a:rPr lang="en-US" sz="2400" spc="50" dirty="0" smtClean="0">
                <a:ln w="12700" cmpd="sng">
                  <a:solidFill>
                    <a:srgbClr val="FF0000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]</a:t>
            </a:r>
            <a:endParaRPr lang="el-GR" sz="2400" spc="50" dirty="0" smtClean="0">
              <a:ln w="12700" cmpd="sng">
                <a:solidFill>
                  <a:srgbClr val="FF0000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 pitchFamily="34" charset="0"/>
            </a:endParaRPr>
          </a:p>
          <a:p>
            <a:pPr algn="just">
              <a:buClr>
                <a:srgbClr val="FF0000"/>
              </a:buClr>
              <a:buSzPct val="100000"/>
              <a:buFont typeface="Wingdings 2" panose="05020102010507070707" pitchFamily="18" charset="2"/>
              <a:buChar char=""/>
              <a:defRPr/>
            </a:pPr>
            <a:r>
              <a:rPr lang="el-GR" sz="2400" spc="50" dirty="0" smtClean="0">
                <a:ln w="12700" cmpd="sng">
                  <a:solidFill>
                    <a:srgbClr val="FF0000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Διαπνοή</a:t>
            </a:r>
            <a:r>
              <a:rPr lang="en-US" sz="2400" spc="50" dirty="0" smtClean="0">
                <a:ln w="12700" cmpd="sng">
                  <a:solidFill>
                    <a:srgbClr val="FF0000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, T (mm) [</a:t>
            </a:r>
            <a:r>
              <a:rPr lang="en-US" sz="2400" i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Transpiration</a:t>
            </a:r>
            <a:r>
              <a:rPr lang="en-US" sz="2400" spc="50" dirty="0" smtClean="0">
                <a:ln w="12700" cmpd="sng">
                  <a:solidFill>
                    <a:srgbClr val="FF0000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]</a:t>
            </a:r>
            <a:endParaRPr lang="el-GR" sz="2400" spc="50" dirty="0" smtClean="0">
              <a:ln w="12700" cmpd="sng">
                <a:solidFill>
                  <a:srgbClr val="FF0000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 pitchFamily="34" charset="0"/>
            </a:endParaRPr>
          </a:p>
          <a:p>
            <a:pPr algn="just">
              <a:buClr>
                <a:srgbClr val="FF0000"/>
              </a:buClr>
              <a:buSzPct val="100000"/>
              <a:buFont typeface="Wingdings 2" panose="05020102010507070707" pitchFamily="18" charset="2"/>
              <a:buChar char=""/>
              <a:defRPr/>
            </a:pPr>
            <a:r>
              <a:rPr lang="el-GR" sz="2400" spc="50" dirty="0" smtClean="0">
                <a:ln w="12700" cmpd="sng">
                  <a:solidFill>
                    <a:srgbClr val="FF0000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Εξατμισοδιαπνοή, ΕΤ</a:t>
            </a:r>
            <a:r>
              <a:rPr lang="en-US" sz="2400" spc="50" dirty="0" smtClean="0">
                <a:ln w="12700" cmpd="sng">
                  <a:solidFill>
                    <a:srgbClr val="FF0000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 (mm) [</a:t>
            </a:r>
            <a:r>
              <a:rPr lang="en-US" sz="2400" i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Evapotranspiration</a:t>
            </a:r>
            <a:r>
              <a:rPr lang="en-US" sz="2400" spc="50" dirty="0" smtClean="0">
                <a:ln w="12700" cmpd="sng">
                  <a:solidFill>
                    <a:srgbClr val="FF0000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]</a:t>
            </a:r>
            <a:endParaRPr lang="el-GR" sz="2400" spc="50" dirty="0" smtClean="0">
              <a:ln w="12700" cmpd="sng">
                <a:solidFill>
                  <a:srgbClr val="FF0000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 pitchFamily="34" charset="0"/>
            </a:endParaRPr>
          </a:p>
          <a:p>
            <a:pPr algn="just">
              <a:buClr>
                <a:srgbClr val="FF0000"/>
              </a:buClr>
              <a:buSzPct val="100000"/>
              <a:buFont typeface="Wingdings 2" panose="05020102010507070707" pitchFamily="18" charset="2"/>
              <a:buChar char=""/>
              <a:defRPr/>
            </a:pPr>
            <a:r>
              <a:rPr lang="el-GR" sz="2400" spc="50" dirty="0" smtClean="0">
                <a:ln w="12700" cmpd="sng">
                  <a:solidFill>
                    <a:srgbClr val="FF0000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Απορροή</a:t>
            </a:r>
            <a:r>
              <a:rPr lang="en-US" sz="2400" spc="50" dirty="0" smtClean="0">
                <a:ln w="12700" cmpd="sng">
                  <a:solidFill>
                    <a:srgbClr val="FF0000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, RO (mm) [</a:t>
            </a:r>
            <a:r>
              <a:rPr lang="en-US" sz="2400" i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Run-off</a:t>
            </a:r>
            <a:r>
              <a:rPr lang="en-US" sz="2400" spc="50" dirty="0" smtClean="0">
                <a:ln w="12700" cmpd="sng">
                  <a:solidFill>
                    <a:srgbClr val="FF0000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]</a:t>
            </a:r>
            <a:endParaRPr lang="el-GR" sz="2400" spc="50" dirty="0" smtClean="0">
              <a:ln w="12700" cmpd="sng">
                <a:solidFill>
                  <a:srgbClr val="FF0000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 pitchFamily="34" charset="0"/>
            </a:endParaRPr>
          </a:p>
          <a:p>
            <a:pPr algn="just">
              <a:buClr>
                <a:srgbClr val="FF0000"/>
              </a:buClr>
              <a:buSzPct val="100000"/>
              <a:buFont typeface="Wingdings 2" panose="05020102010507070707" pitchFamily="18" charset="2"/>
              <a:buChar char=""/>
              <a:defRPr/>
            </a:pPr>
            <a:r>
              <a:rPr lang="el-GR" sz="2400" spc="50" dirty="0" smtClean="0">
                <a:ln w="12700" cmpd="sng">
                  <a:solidFill>
                    <a:srgbClr val="FF0000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Βαθειά διήθηση</a:t>
            </a:r>
            <a:r>
              <a:rPr lang="en-US" sz="2400" spc="50" dirty="0" smtClean="0">
                <a:ln w="12700" cmpd="sng">
                  <a:solidFill>
                    <a:srgbClr val="FF0000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, DP (mm) [</a:t>
            </a:r>
            <a:r>
              <a:rPr lang="en-US" sz="2400" i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Deep Percolation</a:t>
            </a:r>
            <a:r>
              <a:rPr lang="en-US" sz="2400" spc="50" dirty="0" smtClean="0">
                <a:ln w="12700" cmpd="sng">
                  <a:solidFill>
                    <a:srgbClr val="FF0000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]</a:t>
            </a:r>
            <a:endParaRPr lang="el-GR" sz="2400" spc="50" dirty="0" smtClean="0">
              <a:ln w="12700" cmpd="sng">
                <a:solidFill>
                  <a:srgbClr val="FF0000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 pitchFamily="34" charset="0"/>
            </a:endParaRPr>
          </a:p>
        </p:txBody>
      </p:sp>
      <p:grpSp>
        <p:nvGrpSpPr>
          <p:cNvPr id="7" name="Group 3" descr="[DECORATIVE]"/>
          <p:cNvGrpSpPr>
            <a:grpSpLocks/>
          </p:cNvGrpSpPr>
          <p:nvPr/>
        </p:nvGrpSpPr>
        <p:grpSpPr bwMode="auto">
          <a:xfrm>
            <a:off x="1359129" y="5359584"/>
            <a:ext cx="6543901" cy="410425"/>
            <a:chOff x="2995" y="1056"/>
            <a:chExt cx="2607" cy="228"/>
          </a:xfrm>
        </p:grpSpPr>
        <p:sp>
          <p:nvSpPr>
            <p:cNvPr id="8" name="AutoShape 4" descr="[DECORATIVE]"/>
            <p:cNvSpPr>
              <a:spLocks noChangeArrowheads="1"/>
            </p:cNvSpPr>
            <p:nvPr/>
          </p:nvSpPr>
          <p:spPr bwMode="gray">
            <a:xfrm>
              <a:off x="2995" y="1057"/>
              <a:ext cx="2607" cy="227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9" name="AutoShape 5" descr="[DECORATIVE]"/>
            <p:cNvSpPr>
              <a:spLocks noChangeArrowheads="1"/>
            </p:cNvSpPr>
            <p:nvPr/>
          </p:nvSpPr>
          <p:spPr bwMode="gray">
            <a:xfrm>
              <a:off x="2995" y="1057"/>
              <a:ext cx="2607" cy="227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0" name="AutoShape 6" descr="[DECORATIVE]"/>
            <p:cNvSpPr>
              <a:spLocks noChangeArrowheads="1"/>
            </p:cNvSpPr>
            <p:nvPr/>
          </p:nvSpPr>
          <p:spPr bwMode="gray">
            <a:xfrm>
              <a:off x="3029" y="1056"/>
              <a:ext cx="2539" cy="227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el-GR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796581"/>
              </p:ext>
            </p:extLst>
          </p:nvPr>
        </p:nvGraphicFramePr>
        <p:xfrm>
          <a:off x="1551760" y="5323130"/>
          <a:ext cx="6233703" cy="481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5" imgW="2830341" imgH="218799" progId="Equation.3">
                  <p:embed/>
                </p:oleObj>
              </mc:Choice>
              <mc:Fallback>
                <p:oleObj name="Equation" r:id="rId5" imgW="2830341" imgH="21879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551760" y="5323130"/>
                        <a:ext cx="6233703" cy="481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b="1" dirty="0" smtClean="0"/>
              <a:t>Εισροές – Εκροές 2</a:t>
            </a:r>
            <a:endParaRPr lang="el-GR" altLang="el-GR" b="1" dirty="0" smtClean="0"/>
          </a:p>
        </p:txBody>
      </p:sp>
      <p:sp>
        <p:nvSpPr>
          <p:cNvPr id="2" name="Τίτλος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Εισροές – Εκροές 2</a:t>
            </a:r>
            <a:endParaRPr lang="el-GR"/>
          </a:p>
        </p:txBody>
      </p:sp>
      <p:sp>
        <p:nvSpPr>
          <p:cNvPr id="4" name="Υπότιτλο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2772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429686" y="6014124"/>
            <a:ext cx="4320000" cy="584775"/>
          </a:xfrm>
          <a:prstGeom prst="rect">
            <a:avLst/>
          </a:prstGeom>
          <a:solidFill>
            <a:srgbClr val="FF33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ΕΛΛΕΙΜΜΑ</a:t>
            </a:r>
            <a:endParaRPr lang="el-GR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Group 4" descr="[DECORATIVE]"/>
          <p:cNvGrpSpPr>
            <a:grpSpLocks noChangeAspect="1"/>
          </p:cNvGrpSpPr>
          <p:nvPr/>
        </p:nvGrpSpPr>
        <p:grpSpPr>
          <a:xfrm>
            <a:off x="1497302" y="900000"/>
            <a:ext cx="6240822" cy="4237740"/>
            <a:chOff x="1170727" y="900000"/>
            <a:chExt cx="6934242" cy="4708600"/>
          </a:xfrm>
        </p:grpSpPr>
        <p:pic>
          <p:nvPicPr>
            <p:cNvPr id="12" name="Picture 11" descr="[DECORATIVE]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01" r="30301" b="11028"/>
            <a:stretch/>
          </p:blipFill>
          <p:spPr>
            <a:xfrm>
              <a:off x="3224646" y="900000"/>
              <a:ext cx="2716306" cy="4297349"/>
            </a:xfrm>
            <a:prstGeom prst="downArrow">
              <a:avLst>
                <a:gd name="adj1" fmla="val 10396"/>
                <a:gd name="adj2" fmla="val 0"/>
              </a:avLst>
            </a:prstGeom>
          </p:spPr>
        </p:pic>
        <p:pic>
          <p:nvPicPr>
            <p:cNvPr id="14" name="Picture 13" descr="[DECORATIVE]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4" t="83618" r="30358"/>
            <a:stretch/>
          </p:blipFill>
          <p:spPr>
            <a:xfrm>
              <a:off x="3232077" y="4817243"/>
              <a:ext cx="2704112" cy="791357"/>
            </a:xfrm>
            <a:prstGeom prst="snip2SameRect">
              <a:avLst>
                <a:gd name="adj1" fmla="val 50000"/>
                <a:gd name="adj2" fmla="val 0"/>
              </a:avLst>
            </a:prstGeom>
          </p:spPr>
        </p:pic>
        <p:pic>
          <p:nvPicPr>
            <p:cNvPr id="15" name="Picture 14" descr="[DECORATIVE]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81" r="56169" b="13093"/>
            <a:stretch/>
          </p:blipFill>
          <p:spPr>
            <a:xfrm>
              <a:off x="1170727" y="1496071"/>
              <a:ext cx="2954383" cy="3160060"/>
            </a:xfrm>
            <a:prstGeom prst="rect">
              <a:avLst/>
            </a:prstGeom>
          </p:spPr>
        </p:pic>
        <p:pic>
          <p:nvPicPr>
            <p:cNvPr id="16" name="Picture 15" descr="[DECORATIVE]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81" r="56169" b="13093"/>
            <a:stretch/>
          </p:blipFill>
          <p:spPr>
            <a:xfrm>
              <a:off x="5150586" y="2018591"/>
              <a:ext cx="2954383" cy="3160060"/>
            </a:xfrm>
            <a:prstGeom prst="rect">
              <a:avLst/>
            </a:prstGeom>
          </p:spPr>
        </p:pic>
        <p:sp>
          <p:nvSpPr>
            <p:cNvPr id="4" name="Right Brace 3" descr="[DECORATIVE]"/>
            <p:cNvSpPr/>
            <p:nvPr/>
          </p:nvSpPr>
          <p:spPr bwMode="auto">
            <a:xfrm rot="16740000">
              <a:off x="4313149" y="-589824"/>
              <a:ext cx="701606" cy="4017737"/>
            </a:xfrm>
            <a:prstGeom prst="rightBrace">
              <a:avLst>
                <a:gd name="adj1" fmla="val 26937"/>
                <a:gd name="adj2" fmla="val 49563"/>
              </a:avLst>
            </a:prstGeom>
            <a:noFill/>
            <a:ln w="127000" cmpd="sng">
              <a:solidFill>
                <a:schemeClr val="tx1">
                  <a:lumMod val="50000"/>
                </a:schemeClr>
              </a:solidFill>
              <a:headEnd type="oval" w="sm" len="sm"/>
              <a:tailEnd type="oval" w="sm" len="sm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207638" y="2605833"/>
            <a:ext cx="3152606" cy="124677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450850" indent="-450850" algn="l">
              <a:defRPr>
                <a:solidFill>
                  <a:schemeClr val="tx1"/>
                </a:solidFill>
                <a:latin typeface="Arial" charset="0"/>
              </a:defRPr>
            </a:lvl1pPr>
            <a:lvl2pPr marL="63023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Clr>
                <a:schemeClr val="accent6"/>
              </a:buClr>
              <a:buSzPct val="100000"/>
              <a:defRPr/>
            </a:pPr>
            <a:r>
              <a:rPr lang="el-GR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Βροχή</a:t>
            </a:r>
          </a:p>
          <a:p>
            <a:pPr marL="0" indent="0" algn="ctr">
              <a:buClr>
                <a:schemeClr val="accent6"/>
              </a:buClr>
              <a:buSzPct val="100000"/>
              <a:defRPr/>
            </a:pPr>
            <a:r>
              <a:rPr lang="el-GR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Άρδευση</a:t>
            </a:r>
          </a:p>
          <a:p>
            <a:pPr marL="0" indent="0" algn="ctr">
              <a:buClr>
                <a:schemeClr val="accent6"/>
              </a:buClr>
              <a:buSzPct val="100000"/>
              <a:defRPr/>
            </a:pPr>
            <a:r>
              <a:rPr lang="el-GR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Τριχοειδής ανύψωση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957957" y="3109485"/>
            <a:ext cx="2843246" cy="1200329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450850" indent="-450850" algn="l">
              <a:defRPr>
                <a:solidFill>
                  <a:schemeClr val="tx1"/>
                </a:solidFill>
                <a:latin typeface="Arial" charset="0"/>
              </a:defRPr>
            </a:lvl1pPr>
            <a:lvl2pPr marL="63023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Clr>
                <a:srgbClr val="FF0000"/>
              </a:buClr>
              <a:buSzPct val="100000"/>
              <a:defRPr/>
            </a:pPr>
            <a:r>
              <a:rPr lang="el-GR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Εξάτμισοδιαπνοή</a:t>
            </a:r>
          </a:p>
          <a:p>
            <a:pPr marL="0" indent="0" algn="ctr">
              <a:buClr>
                <a:srgbClr val="FF0000"/>
              </a:buClr>
              <a:buSzPct val="100000"/>
              <a:defRPr/>
            </a:pPr>
            <a:r>
              <a:rPr lang="el-GR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Απορροή</a:t>
            </a:r>
          </a:p>
          <a:p>
            <a:pPr marL="0" indent="0" algn="ctr">
              <a:buClr>
                <a:srgbClr val="FF0000"/>
              </a:buClr>
              <a:buSzPct val="100000"/>
              <a:defRPr/>
            </a:pPr>
            <a:r>
              <a:rPr lang="el-GR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Βαθειά διήθηση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29410" y="5179368"/>
            <a:ext cx="241662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l-GR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ΕΙΣΡΟΕΣ</a:t>
            </a:r>
            <a:endParaRPr lang="el-GR" sz="44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74739" y="5179368"/>
            <a:ext cx="241662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l-GR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Ε</a:t>
            </a:r>
            <a:r>
              <a:rPr lang="en-US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K</a:t>
            </a:r>
            <a:r>
              <a:rPr lang="el-GR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ΡΟΕΣ</a:t>
            </a:r>
            <a:endParaRPr lang="el-GR" sz="44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2" name="L-Shape 21" descr="[DECORATIVE]"/>
          <p:cNvSpPr/>
          <p:nvPr/>
        </p:nvSpPr>
        <p:spPr bwMode="auto">
          <a:xfrm rot="8244059" flipH="1">
            <a:off x="4342294" y="5345413"/>
            <a:ext cx="432000" cy="434935"/>
          </a:xfrm>
          <a:prstGeom prst="corner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Έλλειμμα</a:t>
            </a:r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904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DEFAULTLANGUAGE" val="msoLanguageIDGreek"/>
  <p:tag name="ZHAW.ACCESSIBILITYADDIN.CHECKTIMEDATE" val="15/3/2016 5:50:09 πμ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1,5,13,17,18,6,19,2,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9,22,20,21,11,17,18,2,3,5,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0242,2,10243,10244,38,37,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0242,6,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8194,258051,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9218,266247,9221,9219,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0242,267271,10245,10243,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1266,271367,11267,11268,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K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7,4,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050,2,6,9,8,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2056,6,4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098,4099,6,2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098,4099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9,45,2,5,6,10,11,12,13,14,16,17,18,20,22,25,26,27,21,23,24,28,30,46,47,48,49,50,51,52,5135,56,57,58,59,60,63,66,67,70,71,72,73,4,7,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7,6,58371,4,5,2,3,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273411,6,5,3,4,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73411,5,7,3,11,2,4,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1,5,13,17,18,19,22,2,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13B6F93A-1D4A-4AD1-B5BE-7CE4C95C5778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973</Words>
  <Application>Microsoft Office PowerPoint</Application>
  <PresentationFormat>Προβολή στην οθόνη (4:3)</PresentationFormat>
  <Paragraphs>194</Paragraphs>
  <Slides>26</Slides>
  <Notes>19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8" baseType="lpstr">
      <vt:lpstr>Θέμα του Office</vt:lpstr>
      <vt:lpstr>Equation</vt:lpstr>
      <vt:lpstr>Αρδευτική Μηχανική</vt:lpstr>
      <vt:lpstr>Χρηματοδότηση </vt:lpstr>
      <vt:lpstr>Περιεχόμενα ενότητας</vt:lpstr>
      <vt:lpstr>Υδρολογικός Κύκλος 1</vt:lpstr>
      <vt:lpstr>Εισροές – Εκροές 1</vt:lpstr>
      <vt:lpstr>Διηθητικότητα </vt:lpstr>
      <vt:lpstr>Εισροές – Εκροές 1</vt:lpstr>
      <vt:lpstr>Εισροές – Εκροές 2</vt:lpstr>
      <vt:lpstr>Έλλειμμα</vt:lpstr>
      <vt:lpstr>ΠΕΡΙΣΣΕΙΑ ΝΕΡΟΥ </vt:lpstr>
      <vt:lpstr>Ισοζύγιο</vt:lpstr>
      <vt:lpstr>ΣΥΣΤΗΜΑ Ε-Φ-Α 1</vt:lpstr>
      <vt:lpstr>ΣΥΣΤΗΜΑ Ε-Φ-Α 2</vt:lpstr>
      <vt:lpstr>Άρδευση</vt:lpstr>
      <vt:lpstr>Μέθοδοι άρδευσης 1</vt:lpstr>
      <vt:lpstr>Μέθοδοι άρδευσης 2</vt:lpstr>
      <vt:lpstr>Μέθοδοι άρδευσης 3</vt:lpstr>
      <vt:lpstr>Βιβλιογραφία</vt:lpstr>
      <vt:lpstr>Τέλος ενότητας</vt:lpstr>
      <vt:lpstr>Σημειώματα</vt:lpstr>
      <vt:lpstr>Σημείωμα Ιστορικού  Εκδόσεων Έργου</vt:lpstr>
      <vt:lpstr>Σημείωμα Αναφοράς</vt:lpstr>
      <vt:lpstr>Σημείωμα Αδειοδότησης</vt:lpstr>
      <vt:lpstr>Σημείωμα Χρήσης Έργων Τρίτων  (1/2)</vt:lpstr>
      <vt:lpstr>Σημείωμα Χρήσης Έργων Τρίτων  (2/2) </vt:lpstr>
      <vt:lpstr>Διατήρηση Σημειωμάτων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Προγραμματισμός Επιχειρησιακών Πόρων ERP</dc:title>
  <dc:creator>IOANNIS TZIGOYRAS</dc:creator>
  <cp:lastModifiedBy>Alex</cp:lastModifiedBy>
  <cp:revision>186</cp:revision>
  <dcterms:created xsi:type="dcterms:W3CDTF">2014-09-20T14:32:06Z</dcterms:created>
  <dcterms:modified xsi:type="dcterms:W3CDTF">2016-03-15T03:50:12Z</dcterms:modified>
</cp:coreProperties>
</file>