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7" r:id="rId3"/>
    <p:sldId id="258" r:id="rId4"/>
    <p:sldId id="324" r:id="rId5"/>
    <p:sldId id="261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25" r:id="rId14"/>
  </p:sldIdLst>
  <p:sldSz cx="9144000" cy="6858000" type="screen4x3"/>
  <p:notesSz cx="6858000" cy="9144000"/>
  <p:custDataLst>
    <p:tags r:id="rId1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5/5/2014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5/5/2014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5/5/2014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5/5/2014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>
                <a:solidFill>
                  <a:prstClr val="black"/>
                </a:solidFill>
              </a:rPr>
              <a:t>Διοίκηση Ανθρωπίνων Πόρων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3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Πλεονεκτήματα των εσωτερικών πηγών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Η καλύτερη αξιολόγηση του ανθρώπινου δυναμικού.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Είναι καλύτεροι γνώστες της κουλτούρας και του αντικειμένου της εργασίας.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Μείωση προσλήψεων και άρα χαμηλότερο κόστος.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Δίνονται κίνητρα της διαδοχής και άρα έχουμε αύξηση της απόδοσης.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40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Πλεονεκτήματα των εξωτερικών πηγών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Εύρος επιλογών.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Καινούργια τεχνογνωσία.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Καινούργια νοοτροπία.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953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Προσέλκυση Ανθρώπινου Δυναμικού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2) Πηγές Εξωτερικής Αγοράς Εργασίας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</a:t>
            </a:r>
            <a:r>
              <a:rPr lang="el-GR" sz="2800" i="1" dirty="0">
                <a:solidFill>
                  <a:srgbClr val="0070C0"/>
                </a:solidFill>
              </a:rPr>
              <a:t>Πηγές </a:t>
            </a:r>
            <a:r>
              <a:rPr lang="el-GR" sz="2800" i="1" dirty="0" smtClean="0">
                <a:solidFill>
                  <a:srgbClr val="0070C0"/>
                </a:solidFill>
              </a:rPr>
              <a:t>Εσωτερικής </a:t>
            </a:r>
            <a:r>
              <a:rPr lang="el-GR" sz="2800" i="1" dirty="0">
                <a:solidFill>
                  <a:srgbClr val="0070C0"/>
                </a:solidFill>
              </a:rPr>
              <a:t>Αγοράς Εργασίας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Προσέλκυση Ανθρώπινου Δυναμικού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3400" dirty="0"/>
              <a:t>Η </a:t>
            </a:r>
            <a:r>
              <a:rPr lang="el-GR" sz="3400" b="1" dirty="0"/>
              <a:t>διαδικασία</a:t>
            </a:r>
            <a:r>
              <a:rPr lang="el-GR" sz="3400" dirty="0"/>
              <a:t> με την οποία οι οργανώσεις </a:t>
            </a:r>
            <a:r>
              <a:rPr lang="el-GR" sz="3400" b="1" dirty="0"/>
              <a:t>εντοπίζουν και προσελκύουν </a:t>
            </a:r>
            <a:r>
              <a:rPr lang="el-GR" sz="3400" dirty="0"/>
              <a:t>άτομα για να καλύψουν τις κενές θέσεις εργασίας.  </a:t>
            </a:r>
            <a:endParaRPr lang="el-GR" sz="34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3400" dirty="0" smtClean="0"/>
              <a:t>Πρέπει </a:t>
            </a:r>
            <a:r>
              <a:rPr lang="el-GR" sz="3400" dirty="0"/>
              <a:t>να ξέρουμε τις κενές θέσεις εργασίας, να προσδιορίζουμε τα απαραίτητα προσόντα που χρειάζονται για την κάθε θέση και να γνωρίζουμε την εξέλιξή τους.  </a:t>
            </a:r>
            <a:endParaRPr lang="el-GR" sz="34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3400" dirty="0" smtClean="0"/>
              <a:t>O </a:t>
            </a:r>
            <a:r>
              <a:rPr lang="el-GR" sz="3400" dirty="0"/>
              <a:t>στόχος με την προσέλκυση είναι να δείξουμε ότι στην επιχείρηση υπάρχουν κενές θέσεις εργασίας και να περιγράψουμε με τι ασχολείται η κάθε θέση. 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94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Πηγές της εξωτερικής Αγοράς Εργασίας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Υπηρεσίες δημόσιες ή ιδιωτικές για εύρεση εργασίας.</a:t>
            </a:r>
          </a:p>
          <a:p>
            <a:r>
              <a:rPr lang="en-US" dirty="0" smtClean="0"/>
              <a:t>Leasing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Αγγελίες.</a:t>
            </a:r>
          </a:p>
          <a:p>
            <a:r>
              <a:rPr lang="el-GR" dirty="0"/>
              <a:t>Πρακτική άσκηση φοιτητών.</a:t>
            </a:r>
          </a:p>
          <a:p>
            <a:r>
              <a:rPr lang="el-GR" dirty="0"/>
              <a:t>Ημέρες, σεμινάρια καριέρας.</a:t>
            </a:r>
          </a:p>
          <a:p>
            <a:r>
              <a:rPr lang="el-GR" dirty="0"/>
              <a:t>Ανταγωνιστικές επιχειρήσεις.</a:t>
            </a:r>
          </a:p>
          <a:p>
            <a:r>
              <a:rPr lang="el-GR" dirty="0"/>
              <a:t>Συστάσεις προσωπικού μέσω τρίτων.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61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Πηγές της εσωτερικής Αγοράς Εργασίας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Γνωριμίες.</a:t>
            </a:r>
          </a:p>
          <a:p>
            <a:r>
              <a:rPr lang="el-GR" dirty="0"/>
              <a:t>Μεταβολές στην υπηρεσιακή κατάσταση του προσωπικού (αλλαγή θέσεων, ανακατατάξεις).</a:t>
            </a:r>
          </a:p>
          <a:p>
            <a:r>
              <a:rPr lang="el-GR" dirty="0"/>
              <a:t>Αγγελίες μέσα στο χώρο εργασίας.</a:t>
            </a:r>
          </a:p>
          <a:p>
            <a:r>
              <a:rPr lang="el-GR" dirty="0"/>
              <a:t>Βάση δεδομένων προσωπικού.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0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Μειονεκτήματα των εσωτερικών πηγών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περιορισμένος αριθμός επιλογών.</a:t>
            </a:r>
          </a:p>
          <a:p>
            <a:r>
              <a:rPr lang="el-GR" dirty="0"/>
              <a:t>Η αναπαραγωγή της ίδιας νοοτροπίας.</a:t>
            </a:r>
          </a:p>
          <a:p>
            <a:r>
              <a:rPr lang="el-GR" dirty="0"/>
              <a:t>Οι εσωτερικές διαμάχες.</a:t>
            </a:r>
          </a:p>
          <a:p>
            <a:r>
              <a:rPr lang="el-GR" dirty="0"/>
              <a:t>Τα προβλήματα συνεργασίας.</a:t>
            </a:r>
          </a:p>
          <a:p>
            <a:r>
              <a:rPr lang="el-GR" dirty="0"/>
              <a:t>Το πρόγραμμα ανάπτυξης των στελεχών πάσχει.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03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Μειονεκτήματα των εξωτερικών πηγών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ρίσκο</a:t>
            </a:r>
          </a:p>
          <a:p>
            <a:r>
              <a:rPr lang="el-GR" dirty="0"/>
              <a:t>κόστος του χρόνου</a:t>
            </a:r>
          </a:p>
          <a:p>
            <a:r>
              <a:rPr lang="el-GR" dirty="0"/>
              <a:t>προβλήματα εργασίας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Προσέλκυση Ανθρώπινου Δυναμικού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11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5/2014 9:36:23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B9ED04A-2A62-4243-8EBE-D25EAB9E62F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441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Θέμα του Office</vt:lpstr>
      <vt:lpstr>Διοίκηση Ανθρωπίνων Πόρων</vt:lpstr>
      <vt:lpstr>Άδειες χρήσης </vt:lpstr>
      <vt:lpstr>Χρηματοδότηση </vt:lpstr>
      <vt:lpstr>Περιεχόμενα ενότητας</vt:lpstr>
      <vt:lpstr>Προσέλκυση Ανθρώπινου Δυναμικού</vt:lpstr>
      <vt:lpstr>Πηγές της εξωτερικής Αγοράς Εργασίας</vt:lpstr>
      <vt:lpstr>Πηγές της εσωτερικής Αγοράς Εργασίας</vt:lpstr>
      <vt:lpstr>Μειονεκτήματα των εσωτερικών πηγών</vt:lpstr>
      <vt:lpstr>Μειονεκτήματα των εξωτερικών πηγών</vt:lpstr>
      <vt:lpstr>Πλεονεκτήματα των εσωτερικών πηγών</vt:lpstr>
      <vt:lpstr>Πλεονεκτήματα των εξωτερικών πηγών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Ανθρώπινου Δυναμικού</dc:title>
  <dc:subject>Αρχιτεκτονική Ενσωματωμένων Συστημάτων και Μέθοδοι Σχεδίασης</dc:subject>
  <dc:creator>Ασπρίδης Γεώργιος</dc:creator>
  <cp:keywords>Διοίκηση Ανθρώπινου Δυναμικού</cp:keywords>
  <dc:description>Ιδιαίτερα χαρακτηριστικά Ενσωματωμένων. Αρχιτεκτονικά χαρακτηριστικά. Στάδια σχεδίασης Ενσωματωμένων Συστημάτων. Τρόποι περιγραφής ενσωματωμένων συστημάτων. Μελέτη ως παράδειγμα του AVR tiny 2313.</dc:description>
  <cp:lastModifiedBy>chris</cp:lastModifiedBy>
  <cp:revision>250</cp:revision>
  <dcterms:created xsi:type="dcterms:W3CDTF">2013-10-22T19:39:27Z</dcterms:created>
  <dcterms:modified xsi:type="dcterms:W3CDTF">2014-05-05T08:18:22Z</dcterms:modified>
  <cp:category>ΑΝΟΙΧΤΑ ΑΚΑΔΗΜΑΙΚΑ ΜΑΘΗΜΑΤΑ</cp:category>
  <cp:contentStatus>Τελικό</cp:contentStatus>
</cp:coreProperties>
</file>