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7" r:id="rId3"/>
    <p:sldId id="258" r:id="rId4"/>
    <p:sldId id="324" r:id="rId5"/>
    <p:sldId id="261" r:id="rId6"/>
    <p:sldId id="349" r:id="rId7"/>
    <p:sldId id="350" r:id="rId8"/>
    <p:sldId id="351" r:id="rId9"/>
    <p:sldId id="352" r:id="rId10"/>
    <p:sldId id="325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Pet" initials="N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3300"/>
    <a:srgbClr val="66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Φωτεινό στυλ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5C097-04B7-44E1-9968-25C5DB2563B3}" type="datetimeFigureOut">
              <a:rPr lang="el-GR" smtClean="0"/>
              <a:pPr/>
              <a:t>5/5/2014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EBB63-910B-484B-BBB9-ECB9018BB68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63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27ACE-FA03-481B-A944-F1F9C7A6C06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404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26B94-859F-45E2-B6D8-3F4AFDAAC21C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576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0188-CD73-4327-92F5-0C2ACE29070A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1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11A5-92E4-41C3-A138-80175CE53EEE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53F2-A09B-4F33-86D2-2171A68C2F17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6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4CEF-F073-49D3-932D-0B9F3A7A3387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659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F522-D308-4C46-9631-85DCDE932B3B}" type="datetime1">
              <a:rPr lang="el-GR" smtClean="0"/>
              <a:t>5/5/2014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466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D696-4110-4762-B606-4FBA003638FA}" type="datetime1">
              <a:rPr lang="el-GR" smtClean="0"/>
              <a:t>5/5/2014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24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A22E-252A-4435-8A91-0FD7DD753584}" type="datetime1">
              <a:rPr lang="el-GR" smtClean="0"/>
              <a:t>5/5/2014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68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1BFB-F172-4C6C-AD0E-487A054C8E7F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708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213E7-D3A6-48AC-AE05-509EA4E0676C}" type="datetime1">
              <a:rPr lang="el-GR" smtClean="0"/>
              <a:t>5/5/2014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36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960F-44CE-484C-879C-8FD0FE5CB10F}" type="datetime1">
              <a:rPr lang="el-GR" smtClean="0"/>
              <a:t>5/5/2014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Αρχιτεκτονική και Μέθοδοι Σχεδίασης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E41E-24DC-44E5-A242-12538B377EB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6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1" descr="Λογότυπο Τεχνολογικό Εκπαιδευτικό Ίδρυμα Θεσσαλίας.">
            <a:hlinkClick r:id="rId3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449376"/>
            <a:ext cx="3456432" cy="114604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1"/>
            <a:ext cx="7628012" cy="936103"/>
          </a:xfrm>
        </p:spPr>
        <p:txBody>
          <a:bodyPr>
            <a:noAutofit/>
          </a:bodyPr>
          <a:lstStyle/>
          <a:p>
            <a:r>
              <a:rPr lang="el-GR" sz="4100" b="1" dirty="0" smtClean="0">
                <a:solidFill>
                  <a:prstClr val="black"/>
                </a:solidFill>
              </a:rPr>
              <a:t>Οργάνωση και Διοίκηση Επιχειρήσεων</a:t>
            </a:r>
            <a:endParaRPr lang="el-GR" sz="4100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</p:nvPr>
        </p:nvSpPr>
        <p:spPr>
          <a:xfrm>
            <a:off x="395536" y="2708920"/>
            <a:ext cx="8352928" cy="2948930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b="1" dirty="0">
                <a:solidFill>
                  <a:prstClr val="black"/>
                </a:solidFill>
                <a:cs typeface="Arial" charset="0"/>
              </a:rPr>
              <a:t>Ενότητα 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5</a:t>
            </a:r>
            <a:r>
              <a:rPr lang="en-US" sz="30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30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Διαχείριση Χρόνου</a:t>
            </a:r>
            <a:r>
              <a:rPr lang="en-US" sz="30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3000" dirty="0">
              <a:solidFill>
                <a:prstClr val="black"/>
              </a:solidFill>
              <a:cs typeface="Arial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Διδάσκων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: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Γεώργιος </a:t>
            </a:r>
            <a:r>
              <a:rPr lang="el-GR" sz="3000" dirty="0" err="1" smtClean="0">
                <a:solidFill>
                  <a:prstClr val="black"/>
                </a:solidFill>
                <a:cs typeface="Arial" charset="0"/>
              </a:rPr>
              <a:t>Ασπρίδης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Επίκουρος Καθηγητής</a:t>
            </a:r>
            <a:r>
              <a:rPr lang="el-GR" sz="30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defRPr/>
            </a:pPr>
            <a:r>
              <a:rPr lang="el-GR" sz="3000" dirty="0">
                <a:solidFill>
                  <a:prstClr val="black"/>
                </a:solidFill>
                <a:cs typeface="Arial" charset="0"/>
              </a:rPr>
              <a:t>Τμήμα </a:t>
            </a:r>
            <a:r>
              <a:rPr lang="el-GR" sz="3000" dirty="0" smtClean="0">
                <a:solidFill>
                  <a:prstClr val="black"/>
                </a:solidFill>
                <a:cs typeface="Arial" charset="0"/>
              </a:rPr>
              <a:t>Διοίκησης Επιχειρήσεων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.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6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6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</a:rPr>
              <a:t>.</a:t>
            </a:r>
            <a:endParaRPr lang="el-GR" sz="2000" dirty="0" smtClean="0"/>
          </a:p>
          <a:p>
            <a:pPr eaLnBrk="1" hangingPunct="1">
              <a:spcBef>
                <a:spcPts val="0"/>
              </a:spcBef>
            </a:pPr>
            <a:r>
              <a:rPr lang="el-GR" sz="20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/>
              <a:t>. </a:t>
            </a:r>
            <a:endParaRPr lang="el-GR" sz="20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81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3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43515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 smtClean="0">
                <a:solidFill>
                  <a:srgbClr val="0070C0"/>
                </a:solidFill>
                <a:hlinkClick r:id="rId3" action="ppaction://hlinksldjump"/>
              </a:rPr>
              <a:t>1) </a:t>
            </a:r>
            <a:r>
              <a:rPr lang="el-GR" sz="2800" i="1" dirty="0" smtClean="0">
                <a:solidFill>
                  <a:srgbClr val="0070C0"/>
                </a:solidFill>
                <a:hlinkClick r:id="rId3" action="ppaction://hlinksldjump"/>
              </a:rPr>
              <a:t>Διαχείριση Χρόνου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Διαχείριση Χρόνου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51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ΔΙΑΧΕΙΡΙΣΗ ΧΡΟΝΟΥ</a:t>
            </a:r>
            <a:br>
              <a:rPr lang="el-GR" altLang="el-GR" b="1" dirty="0">
                <a:latin typeface="Times New Roman" pitchFamily="18" charset="0"/>
                <a:cs typeface="Times New Roman" pitchFamily="18" charset="0"/>
              </a:rPr>
            </a:br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altLang="el-GR" b="1" i="1" dirty="0">
                <a:latin typeface="Times New Roman" pitchFamily="18" charset="0"/>
                <a:cs typeface="Times New Roman" pitchFamily="18" charset="0"/>
              </a:rPr>
              <a:t>TIME MANAGEMENT</a:t>
            </a:r>
            <a:r>
              <a:rPr lang="el-GR" altLang="el-GR" b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Διαχείριση Χρόνου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589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- Θέση περιεχομένου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1831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Περιορισμένος και κοστίζει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Αποσπάται και δεν επανέρχεται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Ύπνος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Μετακινήσεις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Γεύματα / καφές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Εργασία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Χόμπι / άθλημα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Κοινωνικές δραστηριότητες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Διάβασμα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Τηλεόραση</a:t>
            </a:r>
          </a:p>
          <a:p>
            <a:pPr algn="just"/>
            <a:r>
              <a:rPr lang="el-GR" altLang="el-GR" smtClean="0">
                <a:latin typeface="Times New Roman" pitchFamily="18" charset="0"/>
                <a:cs typeface="Times New Roman" pitchFamily="18" charset="0"/>
              </a:rPr>
              <a:t>Η/Υ</a:t>
            </a:r>
          </a:p>
          <a:p>
            <a:pPr algn="just"/>
            <a:endParaRPr lang="el-GR" altLang="el-GR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8092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 χρόνος μας είναι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Διαχείριση Χρόνου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845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040337"/>
          </a:xfrm>
        </p:spPr>
        <p:txBody>
          <a:bodyPr>
            <a:noAutofit/>
          </a:bodyPr>
          <a:lstStyle/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Θέτω συγκεκριμένους στόχους.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Κρατάω ημερολόγιο.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Αποφασίζω για την ορθή κατανομή του χρόνου σας; 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Δημιουργώ λίστα εργασιών από την προηγούμενη ημέρα. 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Η διαχείριση χρόνου αφορά τις επιλογές που κάνουμε για την κατανομή του χρόνου μας και επιδέχεται βελτίωσης σε γνώση, πρακτική και δέσμευση.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Εργάζομαι υπερωρίες</a:t>
            </a:r>
            <a:r>
              <a:rPr lang="en-US" altLang="el-G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και Σαββατοκύριακα.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Παραμένω με τα ίδια καθήκοντα.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Ανακατανέμω το χρόνο μου.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Κάνω καλύτερο προγραμματισμό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Να χειρίζομαι το χρόνο.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Να επανεξετάσω κάποιες από τις συνήθειες μου.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Πως θα γίνω πιο αποδοτικός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Διαχείριση Χρόνου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5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l-G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Συνήθειες και συμπεριφορά</a:t>
            </a:r>
            <a:endParaRPr lang="el-G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378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Να αναβάλω λιγότερο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Λεπτομέρειες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Τελειομανία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Πρέπει να λέω και ΌΧΙ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Ακούτε καλύτερα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Προσαρμόστε το πρόγραμμά σας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Να έχετε υπόψη τους στόχους σας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Να θέτουμε χρονοδιαγράμματα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Υπολογίζουμε καλύτερα το χρόνο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Προγραμματίζουμε συνυφασμένες εργασίες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Κάνουμε ανατροφοδότηση με σημαντικές εργασίες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Παρεκκλίνουμε εάν χρειασθεί</a:t>
            </a:r>
          </a:p>
          <a:p>
            <a:pPr algn="just"/>
            <a:r>
              <a:rPr lang="el-GR" altLang="el-GR" sz="2200" dirty="0" smtClean="0">
                <a:latin typeface="Times New Roman" pitchFamily="18" charset="0"/>
                <a:cs typeface="Times New Roman" pitchFamily="18" charset="0"/>
              </a:rPr>
              <a:t>Αντιστοιχούμε τη σημαντικότητα με τη διάθεση</a:t>
            </a:r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052192" y="6356350"/>
            <a:ext cx="303197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Διαχείριση Χρόνου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053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 υλικού: </a:t>
            </a: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Λογότυπο για Άδειες χρήσης Creative Commons B Y, NC, ND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7178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5/5/2014 1:11:01 μ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9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A3B00B27-8215-446C-A9A0-34C50F226960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343</Words>
  <Application>Microsoft Office PowerPoint</Application>
  <PresentationFormat>On-screen Show (4:3)</PresentationFormat>
  <Paragraphs>70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Θέμα του Office</vt:lpstr>
      <vt:lpstr>Οργάνωση και Διοίκηση Επιχειρήσεων</vt:lpstr>
      <vt:lpstr>Άδειες χρήσης </vt:lpstr>
      <vt:lpstr>Χρηματοδότηση </vt:lpstr>
      <vt:lpstr>Περιεχόμενα ενότητας</vt:lpstr>
      <vt:lpstr>ΔΙΑΧΕΙΡΙΣΗ ΧΡΟΝΟΥ  [TIME MANAGEMENT]</vt:lpstr>
      <vt:lpstr>Ο χρόνος μας είναι</vt:lpstr>
      <vt:lpstr>Πως θα γίνω πιο αποδοτικός</vt:lpstr>
      <vt:lpstr>Συνήθειες και συμπεριφορά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Οργάνωση και Διοίκηση Επιχειρήσεων</dc:title>
  <dc:subject>Οργάνωση και Διοίκηση Επιχειρήσεων</dc:subject>
  <dc:creator>Ασπρίδης Γεώργιος</dc:creator>
  <cp:keywords/>
  <dc:description>Οργάνωση και Διοίκηση Επιχειρήσεων</dc:description>
  <cp:lastModifiedBy>chris</cp:lastModifiedBy>
  <cp:revision>295</cp:revision>
  <dcterms:created xsi:type="dcterms:W3CDTF">2013-10-22T19:39:27Z</dcterms:created>
  <dcterms:modified xsi:type="dcterms:W3CDTF">2014-05-05T10:11:02Z</dcterms:modified>
  <cp:category>ΑΝΟΙΧΤΑ ΑΚΑΔΗΜΑΙΚΑ ΜΑΘΗΜΑΤΑ </cp:category>
  <cp:contentStatus>Τελικό</cp:contentStatus>
</cp:coreProperties>
</file>