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7" r:id="rId3"/>
    <p:sldId id="258" r:id="rId4"/>
    <p:sldId id="324" r:id="rId5"/>
    <p:sldId id="261" r:id="rId6"/>
    <p:sldId id="349" r:id="rId7"/>
    <p:sldId id="350" r:id="rId8"/>
    <p:sldId id="351" r:id="rId9"/>
    <p:sldId id="352" r:id="rId10"/>
    <p:sldId id="325" r:id="rId11"/>
  </p:sldIdLst>
  <p:sldSz cx="9144000" cy="6858000" type="screen4x3"/>
  <p:notesSz cx="6858000" cy="9144000"/>
  <p:custDataLst>
    <p:tags r:id="rId1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5/5/2014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5/5/2014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5/5/2014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Οργάνωση και Διοίκηση Επιχειρήσεων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352928" cy="2948930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5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Διαχείριση Χρόνου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Γεώργιος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Ασπρίδης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3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  <a:hlinkClick r:id="rId3" action="ppaction://hlinksldjump"/>
              </a:rPr>
              <a:t>1) </a:t>
            </a:r>
            <a:r>
              <a:rPr lang="el-GR" sz="2800" i="1" dirty="0" smtClean="0">
                <a:solidFill>
                  <a:srgbClr val="0070C0"/>
                </a:solidFill>
                <a:hlinkClick r:id="rId3" action="ppaction://hlinksldjump"/>
              </a:rPr>
              <a:t>Διαχείριση Χρόνου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9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Διαχείριση Χρόνου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5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altLang="el-GR" b="1" dirty="0">
                <a:latin typeface="Times New Roman" pitchFamily="18" charset="0"/>
                <a:cs typeface="Times New Roman" pitchFamily="18" charset="0"/>
              </a:rPr>
              <a:t>ΔΙΑΧΕΙΡΙΣΗ ΧΡΟΝΟΥ</a:t>
            </a:r>
            <a:br>
              <a:rPr lang="el-GR" altLang="el-GR" b="1" dirty="0">
                <a:latin typeface="Times New Roman" pitchFamily="18" charset="0"/>
                <a:cs typeface="Times New Roman" pitchFamily="18" charset="0"/>
              </a:rPr>
            </a:br>
            <a:r>
              <a:rPr lang="el-GR" altLang="el-GR" b="1" dirty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altLang="el-GR" b="1" i="1" dirty="0">
                <a:latin typeface="Times New Roman" pitchFamily="18" charset="0"/>
                <a:cs typeface="Times New Roman" pitchFamily="18" charset="0"/>
              </a:rPr>
              <a:t>TIME MANAGEMENT</a:t>
            </a:r>
            <a:r>
              <a:rPr lang="el-GR" altLang="el-GR" b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Διαχείριση Χρόνου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58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- Θέση περιεχομένου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1831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altLang="el-GR" smtClean="0">
                <a:latin typeface="Times New Roman" pitchFamily="18" charset="0"/>
                <a:cs typeface="Times New Roman" pitchFamily="18" charset="0"/>
              </a:rPr>
              <a:t>Περιορισμένος και κοστίζει</a:t>
            </a:r>
          </a:p>
          <a:p>
            <a:pPr algn="just"/>
            <a:r>
              <a:rPr lang="el-GR" altLang="el-GR" smtClean="0">
                <a:latin typeface="Times New Roman" pitchFamily="18" charset="0"/>
                <a:cs typeface="Times New Roman" pitchFamily="18" charset="0"/>
              </a:rPr>
              <a:t>Αποσπάται και δεν επανέρχεται</a:t>
            </a:r>
          </a:p>
          <a:p>
            <a:pPr algn="just"/>
            <a:r>
              <a:rPr lang="el-GR" altLang="el-GR" smtClean="0">
                <a:latin typeface="Times New Roman" pitchFamily="18" charset="0"/>
                <a:cs typeface="Times New Roman" pitchFamily="18" charset="0"/>
              </a:rPr>
              <a:t>Ύπνος</a:t>
            </a:r>
          </a:p>
          <a:p>
            <a:pPr algn="just"/>
            <a:r>
              <a:rPr lang="el-GR" altLang="el-GR" smtClean="0">
                <a:latin typeface="Times New Roman" pitchFamily="18" charset="0"/>
                <a:cs typeface="Times New Roman" pitchFamily="18" charset="0"/>
              </a:rPr>
              <a:t>Μετακινήσεις</a:t>
            </a:r>
          </a:p>
          <a:p>
            <a:pPr algn="just"/>
            <a:r>
              <a:rPr lang="el-GR" altLang="el-GR" smtClean="0">
                <a:latin typeface="Times New Roman" pitchFamily="18" charset="0"/>
                <a:cs typeface="Times New Roman" pitchFamily="18" charset="0"/>
              </a:rPr>
              <a:t>Γεύματα / καφές</a:t>
            </a:r>
          </a:p>
          <a:p>
            <a:pPr algn="just"/>
            <a:r>
              <a:rPr lang="el-GR" altLang="el-GR" smtClean="0">
                <a:latin typeface="Times New Roman" pitchFamily="18" charset="0"/>
                <a:cs typeface="Times New Roman" pitchFamily="18" charset="0"/>
              </a:rPr>
              <a:t>Εργασία</a:t>
            </a:r>
          </a:p>
          <a:p>
            <a:pPr algn="just"/>
            <a:r>
              <a:rPr lang="el-GR" altLang="el-GR" smtClean="0">
                <a:latin typeface="Times New Roman" pitchFamily="18" charset="0"/>
                <a:cs typeface="Times New Roman" pitchFamily="18" charset="0"/>
              </a:rPr>
              <a:t>Χόμπι / άθλημα</a:t>
            </a:r>
          </a:p>
          <a:p>
            <a:pPr algn="just"/>
            <a:r>
              <a:rPr lang="el-GR" altLang="el-GR" smtClean="0">
                <a:latin typeface="Times New Roman" pitchFamily="18" charset="0"/>
                <a:cs typeface="Times New Roman" pitchFamily="18" charset="0"/>
              </a:rPr>
              <a:t>Κοινωνικές δραστηριότητες</a:t>
            </a:r>
          </a:p>
          <a:p>
            <a:pPr algn="just"/>
            <a:r>
              <a:rPr lang="el-GR" altLang="el-GR" smtClean="0">
                <a:latin typeface="Times New Roman" pitchFamily="18" charset="0"/>
                <a:cs typeface="Times New Roman" pitchFamily="18" charset="0"/>
              </a:rPr>
              <a:t>Διάβασμα</a:t>
            </a:r>
          </a:p>
          <a:p>
            <a:pPr algn="just"/>
            <a:r>
              <a:rPr lang="el-GR" altLang="el-GR" smtClean="0">
                <a:latin typeface="Times New Roman" pitchFamily="18" charset="0"/>
                <a:cs typeface="Times New Roman" pitchFamily="18" charset="0"/>
              </a:rPr>
              <a:t>Τηλεόραση</a:t>
            </a:r>
          </a:p>
          <a:p>
            <a:pPr algn="just"/>
            <a:r>
              <a:rPr lang="el-GR" altLang="el-GR" smtClean="0">
                <a:latin typeface="Times New Roman" pitchFamily="18" charset="0"/>
                <a:cs typeface="Times New Roman" pitchFamily="18" charset="0"/>
              </a:rPr>
              <a:t>Η/Υ</a:t>
            </a:r>
          </a:p>
          <a:p>
            <a:pPr algn="just"/>
            <a:endParaRPr lang="el-GR" altLang="el-G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8092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l-G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 χρόνος μας είναι</a:t>
            </a:r>
            <a:endParaRPr lang="el-G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Διαχείριση Χρόνου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845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040337"/>
          </a:xfrm>
        </p:spPr>
        <p:txBody>
          <a:bodyPr>
            <a:noAutofit/>
          </a:bodyPr>
          <a:lstStyle/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Θέτω συγκεκριμένους στόχους.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Κρατάω ημερολόγιο.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Αποφασίζω για την ορθή κατανομή του χρόνου σας; 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Δημιουργώ λίστα εργασιών από την προηγούμενη ημέρα. 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Η διαχείριση χρόνου αφορά τις επιλογές που κάνουμε για την κατανομή του χρόνου μας και επιδέχεται βελτίωσης σε γνώση, πρακτική και δέσμευση.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Εργάζομαι υπερωρίες</a:t>
            </a:r>
            <a:r>
              <a:rPr lang="en-US" altLang="el-G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και Σαββατοκύριακα.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Παραμένω με τα ίδια καθήκοντα.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Ανακατανέμω το χρόνο μου.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Κάνω καλύτερο προγραμματισμό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Να χειρίζομαι το χρόνο.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Να επανεξετάσω κάποιες από τις συνήθειες μου.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>
              <a:defRPr/>
            </a:pPr>
            <a:r>
              <a:rPr lang="el-G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Πως θα γίνω πιο αποδοτικός</a:t>
            </a:r>
            <a:endParaRPr lang="el-G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Διαχείριση Χρόνου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5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l-G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Συνήθειες και συμπεριφορά</a:t>
            </a:r>
            <a:endParaRPr lang="el-G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378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Να αναβάλω λιγότερο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Λεπτομέρειες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Τελειομανία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Πρέπει να λέω και ΌΧΙ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Ακούτε καλύτερα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Προσαρμόστε το πρόγραμμά σας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Να έχετε υπόψη τους στόχους σας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Να θέτουμε χρονοδιαγράμματα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Υπολογίζουμε καλύτερα το χρόνο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Προγραμματίζουμε συνυφασμένες εργασίες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Κάνουμε ανατροφοδότηση με σημαντικές εργασίες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Παρεκκλίνουμε εάν χρειασθεί</a:t>
            </a:r>
          </a:p>
          <a:p>
            <a:pPr algn="just"/>
            <a:r>
              <a:rPr lang="el-GR" altLang="el-GR" sz="2200" dirty="0" smtClean="0">
                <a:latin typeface="Times New Roman" pitchFamily="18" charset="0"/>
                <a:cs typeface="Times New Roman" pitchFamily="18" charset="0"/>
              </a:rPr>
              <a:t>Αντιστοιχούμε τη σημαντικότητα με τη διάθεση</a:t>
            </a:r>
          </a:p>
        </p:txBody>
      </p:sp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Διαχείριση Χρόνου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053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5/5/2014 1:11:01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9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A3B00B27-8215-446C-A9A0-34C50F226960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343</Words>
  <Application>Microsoft Office PowerPoint</Application>
  <PresentationFormat>On-screen Show (4:3)</PresentationFormat>
  <Paragraphs>70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Θέμα του Office</vt:lpstr>
      <vt:lpstr>Οργάνωση και Διοίκηση Επιχειρήσεων</vt:lpstr>
      <vt:lpstr>Άδειες χρήσης </vt:lpstr>
      <vt:lpstr>Χρηματοδότηση </vt:lpstr>
      <vt:lpstr>Περιεχόμενα ενότητας</vt:lpstr>
      <vt:lpstr>ΔΙΑΧΕΙΡΙΣΗ ΧΡΟΝΟΥ  [TIME MANAGEMENT]</vt:lpstr>
      <vt:lpstr>Ο χρόνος μας είναι</vt:lpstr>
      <vt:lpstr>Πως θα γίνω πιο αποδοτικός</vt:lpstr>
      <vt:lpstr>Συνήθειες και συμπεριφορά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Οργάνωση και Διοίκηση Επιχειρήσεων</dc:title>
  <dc:subject>Οργάνωση και Διοίκηση Επιχειρήσεων</dc:subject>
  <dc:creator>Ασπρίδης Γεώργιος</dc:creator>
  <cp:keywords/>
  <dc:description>Οργάνωση και Διοίκηση Επιχειρήσεων</dc:description>
  <cp:lastModifiedBy>chris</cp:lastModifiedBy>
  <cp:revision>295</cp:revision>
  <dcterms:created xsi:type="dcterms:W3CDTF">2013-10-22T19:39:27Z</dcterms:created>
  <dcterms:modified xsi:type="dcterms:W3CDTF">2014-05-05T10:11:02Z</dcterms:modified>
  <cp:category>ΑΝΟΙΧΤΑ ΑΚΑΔΗΜΑΙΚΑ ΜΑΘΗΜΑΤΑ </cp:category>
  <cp:contentStatus>Τελικό</cp:contentStatus>
</cp:coreProperties>
</file>