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sldIdLst>
    <p:sldId id="257" r:id="rId3"/>
    <p:sldId id="264" r:id="rId4"/>
    <p:sldId id="414" r:id="rId5"/>
    <p:sldId id="483" r:id="rId6"/>
    <p:sldId id="442" r:id="rId7"/>
    <p:sldId id="484" r:id="rId8"/>
    <p:sldId id="485" r:id="rId9"/>
    <p:sldId id="486" r:id="rId10"/>
    <p:sldId id="487" r:id="rId11"/>
    <p:sldId id="488" r:id="rId12"/>
    <p:sldId id="482" r:id="rId13"/>
    <p:sldId id="325" r:id="rId14"/>
    <p:sldId id="271" r:id="rId15"/>
    <p:sldId id="258" r:id="rId16"/>
    <p:sldId id="259" r:id="rId17"/>
    <p:sldId id="260" r:id="rId18"/>
    <p:sldId id="272" r:id="rId19"/>
    <p:sldId id="273" r:id="rId20"/>
    <p:sldId id="261" r:id="rId21"/>
  </p:sldIdLst>
  <p:sldSz cx="9144000" cy="6858000" type="screen4x3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71" autoAdjust="0"/>
    <p:restoredTop sz="94660"/>
  </p:normalViewPr>
  <p:slideViewPr>
    <p:cSldViewPr>
      <p:cViewPr varScale="1">
        <p:scale>
          <a:sx n="88" d="100"/>
          <a:sy n="88" d="100"/>
        </p:scale>
        <p:origin x="78" y="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15/2/2016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626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95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006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3580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512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4824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7509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299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1177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7988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6F58-8526-4B6E-BC49-4CF9B029B87E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l-GR" dirty="0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2F6EEB8D-302B-4BB7-AB7B-5E18E67E8EEA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1539-63C1-4B99-ABA4-B3967DBE4E69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7C83-846B-421A-9210-449F98570249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DBA3-C3DA-4EF4-8AE2-7A1E96E2E23E}" type="datetime1">
              <a:rPr lang="el-GR" smtClean="0"/>
              <a:t>15/2/2016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Εργαστηριακό</a:t>
            </a:r>
            <a:r>
              <a:rPr lang="el-GR" sz="1200" baseline="0" dirty="0" smtClean="0">
                <a:solidFill>
                  <a:prstClr val="black"/>
                </a:solidFill>
              </a:rPr>
              <a:t> μάθημα  5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065E-F55A-4CDA-BFA5-94ED76BF657E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el-GR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62A4-CB8A-4A0F-8469-33FAC92B5A81}" type="datetime1">
              <a:rPr lang="el-GR" smtClean="0"/>
              <a:t>15/2/2016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9277-87B9-4B23-A9F8-DD786C757BEC}" type="datetime1">
              <a:rPr lang="el-GR" smtClean="0"/>
              <a:t>15/2/2016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2055-4DFF-4549-AD5A-20E5D6ABCC2C}" type="datetime1">
              <a:rPr lang="el-GR" smtClean="0"/>
              <a:t>15/2/2016</a:t>
            </a:fld>
            <a:endParaRPr lang="el-GR"/>
          </a:p>
        </p:txBody>
      </p:sp>
      <p:sp>
        <p:nvSpPr>
          <p:cNvPr id="6" name="Ορθογώνιο 5" descr="[DECORATIVE]"/>
          <p:cNvSpPr/>
          <p:nvPr userDrawn="1"/>
        </p:nvSpPr>
        <p:spPr>
          <a:xfrm>
            <a:off x="3651012" y="6397823"/>
            <a:ext cx="14750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 smtClean="0"/>
              <a:t>Εργαστηριακό μάθημα 3</a:t>
            </a:r>
            <a:endParaRPr lang="el-GR" sz="1000" dirty="0"/>
          </a:p>
        </p:txBody>
      </p:sp>
      <p:sp>
        <p:nvSpPr>
          <p:cNvPr id="7" name="Ορθογώνιο 6" descr="[DECORATIVE]"/>
          <p:cNvSpPr/>
          <p:nvPr userDrawn="1"/>
        </p:nvSpPr>
        <p:spPr>
          <a:xfrm>
            <a:off x="8001000" y="6352143"/>
            <a:ext cx="335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F6EEB8D-302B-4BB7-AB7B-5E18E67E8EEA}" type="slidenum">
              <a:rPr lang="el-GR" sz="1000" smtClean="0"/>
              <a:pPr/>
              <a:t>‹#›</a:t>
            </a:fld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CF8D-4925-478C-B1C6-93DE40CB7745}" type="datetime1">
              <a:rPr lang="el-GR" smtClean="0"/>
              <a:t>15/2/2016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A138-C1FD-449B-A2F1-C089457F93DD}" type="datetime1">
              <a:rPr lang="el-GR" smtClean="0"/>
              <a:t>15/2/2016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D964A-E2A4-4B51-A6C2-BBBC30F49E97}" type="datetime1">
              <a:rPr lang="el-GR" smtClean="0"/>
              <a:t>15/2/2016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4EFE1-4950-4DD2-A82E-8E5CB1A8D4A3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4.0/deed.e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1.png"/><Relationship Id="rId4" Type="http://schemas.openxmlformats.org/officeDocument/2006/relationships/hyperlink" Target="http://creativecommons.org/licenses/by-nc-sa/4.0/deed.el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Εργαστήριο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5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Μονάδα Ελέγχου Συστήματος Μικροάρδευσης:Φίλτρα πλέγματος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- 2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10</a:t>
            </a:fld>
            <a:endParaRPr lang="el-GR"/>
          </a:p>
        </p:txBody>
      </p:sp>
      <p:pic>
        <p:nvPicPr>
          <p:cNvPr id="3" name="Θέση περιεχομένου 2" descr="Εικόνα απεικόνισης μονάδας ελέγχου για φιλτράρισμα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4675" y="1828800"/>
            <a:ext cx="7114649" cy="31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0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3600" dirty="0" smtClean="0"/>
              <a:t>Φιλτράρισμα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11</a:t>
            </a:fld>
            <a:endParaRPr lang="el-GR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altLang="el-GR" sz="2400" dirty="0"/>
              <a:t>Ο σκοπός της διαδικασίας απομάκρυνσης των ξένων υλών (φιλτράρισμα) είναι να προλαμβάνει τις ζημιογόνες επιδράσεις του βεβαρημένου αρδευτικού νερού, ήτοι:</a:t>
            </a:r>
          </a:p>
          <a:p>
            <a:pPr algn="just"/>
            <a:r>
              <a:rPr lang="el-GR" altLang="el-GR" sz="2400" dirty="0"/>
              <a:t>Την έμφραξη του συστήματος ή επιμέρους στοιχείων αυτού, που γενικά προκαλείται από μικρών διαστάσεων υλικά.</a:t>
            </a:r>
          </a:p>
          <a:p>
            <a:pPr algn="just"/>
            <a:r>
              <a:rPr lang="el-GR" altLang="el-GR" sz="2400" dirty="0"/>
              <a:t>Ζημιές σε κινούμενα ή άλλα ευαίσθητα μέρη του συστήματος που προκαλούνται από σκληρότερα υλικά.</a:t>
            </a:r>
          </a:p>
          <a:p>
            <a:pPr algn="just"/>
            <a:r>
              <a:rPr lang="el-GR" altLang="el-GR" sz="2400" dirty="0"/>
              <a:t>Μείωση της παροχής που προκαλείται από απώλειες πίεσης λόγω καθυστερήσεων ή διαταραχών στην κανονική λειτουργία του συστήματος.</a:t>
            </a:r>
          </a:p>
        </p:txBody>
      </p:sp>
    </p:spTree>
    <p:extLst>
      <p:ext uri="{BB962C8B-B14F-4D97-AF65-F5344CB8AC3E}">
        <p14:creationId xmlns:p14="http://schemas.microsoft.com/office/powerpoint/2010/main" val="259335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4" tooltip="Μετάβαση στην Άδεια Χρήσης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Εργαστηριακό μάθημα</a:t>
            </a:r>
            <a:r>
              <a:rPr lang="en-US" dirty="0" smtClean="0"/>
              <a:t> </a:t>
            </a:r>
            <a:r>
              <a:rPr lang="el-GR" dirty="0" smtClean="0"/>
              <a:t> 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3" action="ppaction://hlinksldjump"/>
              </a:rPr>
              <a:t>Μονάδα ελέγχου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4" action="ppaction://hlinksldjump"/>
              </a:rPr>
              <a:t>Φιλτράρισμα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39270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- 1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4</a:t>
            </a:fld>
            <a:endParaRPr lang="el-GR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Επεξεργασία νερού</a:t>
            </a:r>
          </a:p>
          <a:p>
            <a:r>
              <a:rPr lang="el-GR" sz="2400" dirty="0" smtClean="0"/>
              <a:t>Έγχυση χημικών</a:t>
            </a:r>
          </a:p>
          <a:p>
            <a:r>
              <a:rPr lang="el-GR" sz="2400" dirty="0" smtClean="0"/>
              <a:t>Κεντρικός έλεγχος</a:t>
            </a:r>
          </a:p>
          <a:p>
            <a:pPr marL="0" indent="0">
              <a:buNone/>
            </a:pPr>
            <a:endParaRPr lang="el-GR" sz="2400" dirty="0" smtClean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3162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- 2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5</a:t>
            </a:fld>
            <a:endParaRPr lang="el-GR"/>
          </a:p>
        </p:txBody>
      </p:sp>
      <p:pic>
        <p:nvPicPr>
          <p:cNvPr id="5" name="Θέση περιεχομένου 4" descr="Εικόνα απεικόνισης μονάδας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6239" y="1600200"/>
            <a:ext cx="715152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6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- 3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6</a:t>
            </a:fld>
            <a:endParaRPr lang="el-GR"/>
          </a:p>
        </p:txBody>
      </p:sp>
      <p:pic>
        <p:nvPicPr>
          <p:cNvPr id="3" name="Θέση περιεχομένου 2" descr="Εικόνα απεικόνισης μονάδας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6168" y="1600200"/>
            <a:ext cx="491166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86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- 4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7</a:t>
            </a:fld>
            <a:endParaRPr lang="el-GR"/>
          </a:p>
        </p:txBody>
      </p:sp>
      <p:pic>
        <p:nvPicPr>
          <p:cNvPr id="3" name="Θέση περιεχομένου 2" descr="Εικόνα απεικόνισης μονάδας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2760" y="1600200"/>
            <a:ext cx="603848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1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- 5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8</a:t>
            </a:fld>
            <a:endParaRPr lang="el-GR"/>
          </a:p>
        </p:txBody>
      </p:sp>
      <p:pic>
        <p:nvPicPr>
          <p:cNvPr id="3" name="Εικόνα 2" descr="Εικόνα απεικόνισης μονάδας ελέγχου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994" y="1273620"/>
            <a:ext cx="7706012" cy="51271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493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- 6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9</a:t>
            </a:fld>
            <a:endParaRPr lang="el-GR"/>
          </a:p>
        </p:txBody>
      </p:sp>
      <p:pic>
        <p:nvPicPr>
          <p:cNvPr id="3" name="Θέση περιεχομένου 2" descr="Εικόνα απεικόνισης μονάδας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5352" y="1600200"/>
            <a:ext cx="497329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1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15/2/2016 10:05:51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2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4644,7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1446A1F7-F1EB-4BF4-961F-29EBD4674A48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651</Words>
  <Application>Microsoft Office PowerPoint</Application>
  <PresentationFormat>Προβολή στην οθόνη (4:3)</PresentationFormat>
  <Paragraphs>110</Paragraphs>
  <Slides>19</Slides>
  <Notes>17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Θέμα του Office</vt:lpstr>
      <vt:lpstr>Αρδευτική Μηχανική</vt:lpstr>
      <vt:lpstr>Χρηματοδότηση </vt:lpstr>
      <vt:lpstr>Περιεχόμενα ενότητας</vt:lpstr>
      <vt:lpstr>Μονάδα ελέγχου - 1</vt:lpstr>
      <vt:lpstr>Μονάδα ελέγχου - 2</vt:lpstr>
      <vt:lpstr>Μονάδα ελέγχου - 3</vt:lpstr>
      <vt:lpstr>Μονάδα ελέγχου - 4</vt:lpstr>
      <vt:lpstr>Μονάδα ελέγχου - 5</vt:lpstr>
      <vt:lpstr>Μονάδα ελέγχου - 6</vt:lpstr>
      <vt:lpstr>Μονάδα ελέγχου - 2</vt:lpstr>
      <vt:lpstr>Φιλτράρισμα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I.B.ΤΖΙΓΚ</cp:lastModifiedBy>
  <cp:revision>167</cp:revision>
  <dcterms:created xsi:type="dcterms:W3CDTF">2014-09-20T14:32:06Z</dcterms:created>
  <dcterms:modified xsi:type="dcterms:W3CDTF">2016-02-15T11:10:53Z</dcterms:modified>
</cp:coreProperties>
</file>