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1"/>
  </p:notesMasterIdLst>
  <p:handoutMasterIdLst>
    <p:handoutMasterId r:id="rId22"/>
  </p:handoutMasterIdLst>
  <p:sldIdLst>
    <p:sldId id="257" r:id="rId3"/>
    <p:sldId id="264" r:id="rId4"/>
    <p:sldId id="414" r:id="rId5"/>
    <p:sldId id="614" r:id="rId6"/>
    <p:sldId id="615" r:id="rId7"/>
    <p:sldId id="616" r:id="rId8"/>
    <p:sldId id="617" r:id="rId9"/>
    <p:sldId id="618" r:id="rId10"/>
    <p:sldId id="619" r:id="rId11"/>
    <p:sldId id="620" r:id="rId12"/>
    <p:sldId id="325" r:id="rId13"/>
    <p:sldId id="271" r:id="rId14"/>
    <p:sldId id="258" r:id="rId15"/>
    <p:sldId id="259" r:id="rId16"/>
    <p:sldId id="260" r:id="rId17"/>
    <p:sldId id="272" r:id="rId18"/>
    <p:sldId id="273" r:id="rId19"/>
    <p:sldId id="261" r:id="rId20"/>
  </p:sldIdLst>
  <p:sldSz cx="9144000" cy="6858000" type="screen4x3"/>
  <p:notesSz cx="6858000" cy="9144000"/>
  <p:custDataLst>
    <p:tags r:id="rId2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94660"/>
  </p:normalViewPr>
  <p:slideViewPr>
    <p:cSldViewPr>
      <p:cViewPr>
        <p:scale>
          <a:sx n="75" d="100"/>
          <a:sy n="75" d="100"/>
        </p:scale>
        <p:origin x="-72" y="-57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0"/>
              </a:spcBef>
              <a:buNone/>
              <a:defRPr/>
            </a:pPr>
            <a:r>
              <a:rPr lang="el-GR" sz="1200" kern="1200" dirty="0" smtClean="0">
                <a:solidFill>
                  <a:prstClr val="black"/>
                </a:solidFill>
                <a:latin typeface="+mn-lt"/>
                <a:ea typeface="+mn-ea"/>
                <a:cs typeface="+mn-cs"/>
              </a:rPr>
              <a:t>Συντήρηση χλοοτάπητα</a:t>
            </a:r>
            <a:endParaRPr lang="el-GR" sz="1200" kern="1200" dirty="0">
              <a:solidFill>
                <a:prstClr val="black"/>
              </a:solidFill>
              <a:latin typeface="+mn-lt"/>
              <a:ea typeface="+mn-ea"/>
              <a:cs typeface="+mn-cs"/>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a:t>
            </a:r>
            <a:r>
              <a:rPr lang="en-US" sz="2800" b="1" dirty="0" smtClean="0">
                <a:solidFill>
                  <a:prstClr val="black"/>
                </a:solidFill>
                <a:ea typeface="+mj-ea"/>
                <a:cs typeface="+mj-cs"/>
              </a:rPr>
              <a:t>2</a:t>
            </a:r>
            <a:r>
              <a:rPr lang="el-GR" sz="2800" b="1" dirty="0" smtClean="0">
                <a:solidFill>
                  <a:prstClr val="black"/>
                </a:solidFill>
                <a:ea typeface="+mj-ea"/>
                <a:cs typeface="+mj-cs"/>
              </a:rPr>
              <a:t>: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a:solidFill>
                  <a:prstClr val="black"/>
                </a:solidFill>
                <a:ea typeface="+mj-ea"/>
                <a:cs typeface="+mj-cs"/>
              </a:rPr>
              <a:t>Συντήρηση χλοοτάπητα</a:t>
            </a:r>
          </a:p>
          <a:p>
            <a:pPr marL="0" indent="0" algn="ctr">
              <a:spcBef>
                <a:spcPts val="0"/>
              </a:spcBef>
              <a:buNone/>
              <a:defRPr/>
            </a:pPr>
            <a:r>
              <a:rPr lang="el-GR" sz="2800" dirty="0" smtClean="0">
                <a:solidFill>
                  <a:prstClr val="black"/>
                </a:solidFill>
                <a:ea typeface="+mj-ea"/>
                <a:cs typeface="+mj-cs"/>
              </a:rPr>
              <a:t> </a:t>
            </a: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794111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11</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12</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13</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14</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15</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16</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17</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18</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smtClean="0">
                <a:solidFill>
                  <a:srgbClr val="0070C0"/>
                </a:solidFill>
              </a:rPr>
              <a:t>Κοπή.</a:t>
            </a:r>
            <a:endParaRPr lang="el-GR" sz="2800" dirty="0" smtClean="0">
              <a:solidFill>
                <a:srgbClr val="0070C0"/>
              </a:solidFill>
            </a:endParaRPr>
          </a:p>
          <a:p>
            <a:pPr marL="457200" indent="-457200">
              <a:spcBef>
                <a:spcPts val="0"/>
              </a:spcBef>
            </a:pPr>
            <a:r>
              <a:rPr lang="el-GR" sz="2800" dirty="0" smtClean="0">
                <a:solidFill>
                  <a:srgbClr val="0070C0"/>
                </a:solidFill>
              </a:rPr>
              <a:t>Άρδευση.</a:t>
            </a:r>
            <a:endParaRPr lang="el-GR" sz="2800" dirty="0" smtClean="0">
              <a:solidFill>
                <a:srgbClr val="0070C0"/>
              </a:solidFill>
            </a:endParaRPr>
          </a:p>
          <a:p>
            <a:pPr marL="457200" indent="-457200">
              <a:spcBef>
                <a:spcPts val="0"/>
              </a:spcBef>
            </a:pPr>
            <a:r>
              <a:rPr lang="el-GR" sz="2800" dirty="0" smtClean="0">
                <a:solidFill>
                  <a:srgbClr val="0070C0"/>
                </a:solidFill>
              </a:rPr>
              <a:t>Λίπανση.</a:t>
            </a: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ΤΕΧΝΟΛΟΓΙΑ ΠΡΑΣΙΝΟΥ</a:t>
            </a:r>
            <a:endParaRPr lang="el-GR" dirty="0"/>
          </a:p>
        </p:txBody>
      </p:sp>
      <p:sp>
        <p:nvSpPr>
          <p:cNvPr id="3" name="Υπότιτλος 2"/>
          <p:cNvSpPr>
            <a:spLocks noGrp="1"/>
          </p:cNvSpPr>
          <p:nvPr>
            <p:ph type="subTitle" idx="1"/>
          </p:nvPr>
        </p:nvSpPr>
        <p:spPr/>
        <p:txBody>
          <a:bodyPr/>
          <a:lstStyle/>
          <a:p>
            <a:r>
              <a:rPr lang="el-GR" b="1" dirty="0" smtClean="0">
                <a:solidFill>
                  <a:schemeClr val="tx1"/>
                </a:solidFill>
              </a:rPr>
              <a:t>Χλοοτάπητας: Συντήρηση χλοοτάπητα</a:t>
            </a:r>
            <a:endParaRPr lang="el-GR" b="1" dirty="0">
              <a:solidFill>
                <a:schemeClr val="tx1"/>
              </a:solidFill>
            </a:endParaRPr>
          </a:p>
        </p:txBody>
      </p:sp>
    </p:spTree>
    <p:extLst>
      <p:ext uri="{BB962C8B-B14F-4D97-AF65-F5344CB8AC3E}">
        <p14:creationId xmlns:p14="http://schemas.microsoft.com/office/powerpoint/2010/main" val="118267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Κοπή</a:t>
            </a:r>
            <a:r>
              <a:rPr lang="en-US" b="1" dirty="0" smtClean="0"/>
              <a:t> 1</a:t>
            </a:r>
            <a:endParaRPr lang="el-GR" b="1" dirty="0"/>
          </a:p>
        </p:txBody>
      </p:sp>
      <p:sp>
        <p:nvSpPr>
          <p:cNvPr id="3" name="Θέση περιεχομένου 2"/>
          <p:cNvSpPr>
            <a:spLocks noGrp="1"/>
          </p:cNvSpPr>
          <p:nvPr>
            <p:ph idx="1"/>
          </p:nvPr>
        </p:nvSpPr>
        <p:spPr/>
        <p:txBody>
          <a:bodyPr/>
          <a:lstStyle/>
          <a:p>
            <a:r>
              <a:rPr lang="el-GR" dirty="0"/>
              <a:t>Το κούρεμα του χλοοτάπητα αποτελεί μία από τις σημαντικότερες εργασίες και τη συχνότερη φροντίδα για τη συντήρηση και διατήρησή του. Συγκρατεί τον χλοοτάπητα σε ένα ομοιόμορφο ύψος και ευνοεί το αδέλφωμα, που αυξάνει την πυκνότητά του και αποτρέπει την εμφάνιση ζιζανίων. </a:t>
            </a:r>
          </a:p>
        </p:txBody>
      </p:sp>
    </p:spTree>
    <p:extLst>
      <p:ext uri="{BB962C8B-B14F-4D97-AF65-F5344CB8AC3E}">
        <p14:creationId xmlns:p14="http://schemas.microsoft.com/office/powerpoint/2010/main" val="427328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Κοπή</a:t>
            </a:r>
            <a:r>
              <a:rPr lang="en-US" b="1" dirty="0" smtClean="0"/>
              <a:t> 2</a:t>
            </a:r>
            <a:endParaRPr lang="el-GR" b="1" dirty="0"/>
          </a:p>
        </p:txBody>
      </p:sp>
      <p:sp>
        <p:nvSpPr>
          <p:cNvPr id="3" name="Θέση περιεχομένου 2"/>
          <p:cNvSpPr>
            <a:spLocks noGrp="1"/>
          </p:cNvSpPr>
          <p:nvPr>
            <p:ph idx="1"/>
          </p:nvPr>
        </p:nvSpPr>
        <p:spPr/>
        <p:txBody>
          <a:bodyPr/>
          <a:lstStyle/>
          <a:p>
            <a:r>
              <a:rPr lang="el-GR" dirty="0" smtClean="0"/>
              <a:t>Ο </a:t>
            </a:r>
            <a:r>
              <a:rPr lang="el-GR" dirty="0"/>
              <a:t>τρόπος που διεξάγεται η διαδικασία του κουρέματος του χλοοτάπητα είναι συνάρτηση πολλών παραμέτρων, οι οποίες έχουν να κάνουν με τις κλιματικές συνθήκες, το είδος και την υγεία του χλοοτάπητα, τη μορφολογία καθώς και τη σύσταση του εδάφους.</a:t>
            </a:r>
          </a:p>
        </p:txBody>
      </p:sp>
    </p:spTree>
    <p:extLst>
      <p:ext uri="{BB962C8B-B14F-4D97-AF65-F5344CB8AC3E}">
        <p14:creationId xmlns:p14="http://schemas.microsoft.com/office/powerpoint/2010/main" val="317033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Άρδευση</a:t>
            </a:r>
            <a:r>
              <a:rPr lang="en-US" b="1" dirty="0" smtClean="0"/>
              <a:t> 1</a:t>
            </a:r>
            <a:endParaRPr lang="el-GR" b="1" dirty="0"/>
          </a:p>
        </p:txBody>
      </p:sp>
      <p:sp>
        <p:nvSpPr>
          <p:cNvPr id="3" name="Θέση περιεχομένου 2"/>
          <p:cNvSpPr>
            <a:spLocks noGrp="1"/>
          </p:cNvSpPr>
          <p:nvPr>
            <p:ph idx="1"/>
          </p:nvPr>
        </p:nvSpPr>
        <p:spPr/>
        <p:txBody>
          <a:bodyPr>
            <a:normAutofit fontScale="92500" lnSpcReduction="10000"/>
          </a:bodyPr>
          <a:lstStyle/>
          <a:p>
            <a:r>
              <a:rPr lang="el-GR" dirty="0"/>
              <a:t>Η σωστή άρδευση εξασφαλίζει ένα χλοοτάπητα που χαρακτηρίζεται από μεγάλη πυκνότητα, βαθύ χρωματισμό, κανονική ανάπτυξη και ικανότητα αναβλαστήσεως. Η έλλειψη σωστού αρδευτικού συστήματος καταλήγει σε αναστολή της βλαστήσεως, αραίωμα του φυλλώματος, ασθενή χρωματισμό, σε περιόδους δε ξηρασίας ή καύσωνα το φύλλωμα προσλαμβάνει καφέ απόχρωση, ενώ η χλόη έχει πολύ αργό σχεδόν ανύπαρκτο ρυθμό αναπτύξεως. </a:t>
            </a:r>
          </a:p>
        </p:txBody>
      </p:sp>
    </p:spTree>
    <p:extLst>
      <p:ext uri="{BB962C8B-B14F-4D97-AF65-F5344CB8AC3E}">
        <p14:creationId xmlns:p14="http://schemas.microsoft.com/office/powerpoint/2010/main" val="3303007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Άρδευση</a:t>
            </a:r>
            <a:r>
              <a:rPr lang="en-US" b="1" dirty="0" smtClean="0"/>
              <a:t> 2</a:t>
            </a:r>
            <a:endParaRPr lang="el-GR" b="1" dirty="0"/>
          </a:p>
        </p:txBody>
      </p:sp>
      <p:sp>
        <p:nvSpPr>
          <p:cNvPr id="3" name="Θέση περιεχομένου 2"/>
          <p:cNvSpPr>
            <a:spLocks noGrp="1"/>
          </p:cNvSpPr>
          <p:nvPr>
            <p:ph idx="1"/>
          </p:nvPr>
        </p:nvSpPr>
        <p:spPr/>
        <p:txBody>
          <a:bodyPr/>
          <a:lstStyle/>
          <a:p>
            <a:r>
              <a:rPr lang="el-GR" dirty="0" smtClean="0"/>
              <a:t>Το </a:t>
            </a:r>
            <a:r>
              <a:rPr lang="el-GR" dirty="0"/>
              <a:t>νερό απαιτείται για την ανάπτυξη του χλοοτάπητα αλλά παράλληλα και για τη διάλυση και διείσδυση των διαφόρων χημικών ουσιών στο έδαφος και τη μείωση της θερμοκρασίας του </a:t>
            </a:r>
            <a:r>
              <a:rPr lang="el-GR" dirty="0" err="1"/>
              <a:t>μικροπεριβάλλοντος</a:t>
            </a:r>
            <a:r>
              <a:rPr lang="el-GR" dirty="0"/>
              <a:t> του χλοοτάπητα κατά τις περιόδους του καύσωνα. </a:t>
            </a:r>
          </a:p>
        </p:txBody>
      </p:sp>
    </p:spTree>
    <p:extLst>
      <p:ext uri="{BB962C8B-B14F-4D97-AF65-F5344CB8AC3E}">
        <p14:creationId xmlns:p14="http://schemas.microsoft.com/office/powerpoint/2010/main" val="2876873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Λίπανση</a:t>
            </a:r>
            <a:endParaRPr lang="el-GR" b="1" dirty="0"/>
          </a:p>
        </p:txBody>
      </p:sp>
      <p:sp>
        <p:nvSpPr>
          <p:cNvPr id="3" name="Θέση περιεχομένου 2"/>
          <p:cNvSpPr>
            <a:spLocks noGrp="1"/>
          </p:cNvSpPr>
          <p:nvPr>
            <p:ph idx="1"/>
          </p:nvPr>
        </p:nvSpPr>
        <p:spPr/>
        <p:txBody>
          <a:bodyPr/>
          <a:lstStyle/>
          <a:p>
            <a:r>
              <a:rPr lang="el-GR" dirty="0"/>
              <a:t>Η λίπανση είναι η τεχνική μέθοδος κατά την οποία προστίθενται στον χλοοτάπητα τα απαραίτητα θρεπτικά στοιχεία που απαιτούνται, για τη θρέψη του. Τα στοιχεία αυτά είναι συνολικά 16 και διακρίνονται σε </a:t>
            </a:r>
            <a:r>
              <a:rPr lang="el-GR" dirty="0" err="1"/>
              <a:t>μακροστοιχεία</a:t>
            </a:r>
            <a:r>
              <a:rPr lang="el-GR" dirty="0"/>
              <a:t> και ιχνοστοιχεία. </a:t>
            </a:r>
          </a:p>
        </p:txBody>
      </p:sp>
    </p:spTree>
    <p:extLst>
      <p:ext uri="{BB962C8B-B14F-4D97-AF65-F5344CB8AC3E}">
        <p14:creationId xmlns:p14="http://schemas.microsoft.com/office/powerpoint/2010/main" val="13280601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4:07:17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FDE3B97-B192-4FCB-968D-C7F77CAF8EB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1891</TotalTime>
  <Words>837</Words>
  <Application>Microsoft Office PowerPoint</Application>
  <PresentationFormat>Προβολή στην οθόνη (4:3)</PresentationFormat>
  <Paragraphs>89</Paragraphs>
  <Slides>18</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Τεχνολογία Πρασίνου</vt:lpstr>
      <vt:lpstr>Χρηματοδότηση </vt:lpstr>
      <vt:lpstr>Περιεχόμενα ενότητας</vt:lpstr>
      <vt:lpstr>ΤΕΧΝΟΛΟΓΙΑ ΠΡΑΣΙΝΟΥ</vt:lpstr>
      <vt:lpstr>Κοπή 1</vt:lpstr>
      <vt:lpstr>Κοπή 2</vt:lpstr>
      <vt:lpstr>Άρδευση 1</vt:lpstr>
      <vt:lpstr>Άρδευση 2</vt:lpstr>
      <vt:lpstr>Λίπανση</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250</cp:revision>
  <dcterms:created xsi:type="dcterms:W3CDTF">2014-09-20T14:32:06Z</dcterms:created>
  <dcterms:modified xsi:type="dcterms:W3CDTF">2016-03-15T02:07:19Z</dcterms:modified>
</cp:coreProperties>
</file>