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sldIdLst>
    <p:sldId id="267" r:id="rId4"/>
    <p:sldId id="262" r:id="rId5"/>
    <p:sldId id="263" r:id="rId6"/>
    <p:sldId id="264" r:id="rId7"/>
    <p:sldId id="265" r:id="rId8"/>
    <p:sldId id="266"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endParaRPr lang="el-GR" altLang="el-GR">
              <a:solidFill>
                <a:srgbClr val="FFFFFF"/>
              </a:solidFill>
            </a:endParaRPr>
          </a:p>
        </p:txBody>
      </p:sp>
      <p:sp>
        <p:nvSpPr>
          <p:cNvPr id="5" name="Θέση υποσέλιδου 4"/>
          <p:cNvSpPr>
            <a:spLocks noGrp="1"/>
          </p:cNvSpPr>
          <p:nvPr>
            <p:ph type="ftr" sz="quarter" idx="11"/>
          </p:nvPr>
        </p:nvSpPr>
        <p:spPr/>
        <p:txBody>
          <a:bodyPr/>
          <a:lstStyle/>
          <a:p>
            <a:endParaRPr lang="el-GR" altLang="el-GR">
              <a:solidFill>
                <a:srgbClr val="FFFFFF"/>
              </a:solidFill>
            </a:endParaRPr>
          </a:p>
        </p:txBody>
      </p:sp>
      <p:sp>
        <p:nvSpPr>
          <p:cNvPr id="6" name="Θέση αριθμού διαφάνειας 5"/>
          <p:cNvSpPr>
            <a:spLocks noGrp="1"/>
          </p:cNvSpPr>
          <p:nvPr>
            <p:ph type="sldNum" sz="quarter" idx="12"/>
          </p:nvPr>
        </p:nvSpPr>
        <p:spPr/>
        <p:txBody>
          <a:bodyPr/>
          <a:lstStyle/>
          <a:p>
            <a:fld id="{F0536F59-700E-4A0F-8D53-8CFD5923B4C6}"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402814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ltLang="el-GR">
              <a:solidFill>
                <a:srgbClr val="FFFFFF"/>
              </a:solidFill>
            </a:endParaRPr>
          </a:p>
        </p:txBody>
      </p:sp>
      <p:sp>
        <p:nvSpPr>
          <p:cNvPr id="5" name="Θέση υποσέλιδου 4"/>
          <p:cNvSpPr>
            <a:spLocks noGrp="1"/>
          </p:cNvSpPr>
          <p:nvPr>
            <p:ph type="ftr" sz="quarter" idx="11"/>
          </p:nvPr>
        </p:nvSpPr>
        <p:spPr/>
        <p:txBody>
          <a:bodyPr/>
          <a:lstStyle/>
          <a:p>
            <a:endParaRPr lang="el-GR" altLang="el-GR">
              <a:solidFill>
                <a:srgbClr val="FFFFFF"/>
              </a:solidFill>
            </a:endParaRPr>
          </a:p>
        </p:txBody>
      </p:sp>
      <p:sp>
        <p:nvSpPr>
          <p:cNvPr id="6" name="Θέση αριθμού διαφάνειας 5"/>
          <p:cNvSpPr>
            <a:spLocks noGrp="1"/>
          </p:cNvSpPr>
          <p:nvPr>
            <p:ph type="sldNum" sz="quarter" idx="12"/>
          </p:nvPr>
        </p:nvSpPr>
        <p:spPr/>
        <p:txBody>
          <a:bodyPr/>
          <a:lstStyle/>
          <a:p>
            <a:fld id="{6821754D-B7E3-4A32-922B-322301415A12}"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157127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ltLang="el-GR">
              <a:solidFill>
                <a:srgbClr val="FFFFFF"/>
              </a:solidFill>
            </a:endParaRPr>
          </a:p>
        </p:txBody>
      </p:sp>
      <p:sp>
        <p:nvSpPr>
          <p:cNvPr id="5" name="Θέση υποσέλιδου 4"/>
          <p:cNvSpPr>
            <a:spLocks noGrp="1"/>
          </p:cNvSpPr>
          <p:nvPr>
            <p:ph type="ftr" sz="quarter" idx="11"/>
          </p:nvPr>
        </p:nvSpPr>
        <p:spPr/>
        <p:txBody>
          <a:bodyPr/>
          <a:lstStyle/>
          <a:p>
            <a:endParaRPr lang="el-GR" altLang="el-GR">
              <a:solidFill>
                <a:srgbClr val="FFFFFF"/>
              </a:solidFill>
            </a:endParaRPr>
          </a:p>
        </p:txBody>
      </p:sp>
      <p:sp>
        <p:nvSpPr>
          <p:cNvPr id="6" name="Θέση αριθμού διαφάνειας 5"/>
          <p:cNvSpPr>
            <a:spLocks noGrp="1"/>
          </p:cNvSpPr>
          <p:nvPr>
            <p:ph type="sldNum" sz="quarter" idx="12"/>
          </p:nvPr>
        </p:nvSpPr>
        <p:spPr/>
        <p:txBody>
          <a:bodyPr/>
          <a:lstStyle/>
          <a:p>
            <a:fld id="{3CC9202D-73CD-4C0F-86B0-E6A5FD741E47}"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550051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Στυλ κύριου υπότιτλου</a:t>
            </a:r>
            <a:endParaRPr lang="en-US" dirty="0"/>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5CB6E900-6CAB-4EB7-A1CD-CFF4E623AB92}" type="slidenum">
              <a:rPr lang="el-GR" altLang="el-GR"/>
              <a:pPr>
                <a:defRPr/>
              </a:pPr>
              <a:t>‹#›</a:t>
            </a:fld>
            <a:endParaRPr lang="el-GR" altLang="el-GR"/>
          </a:p>
        </p:txBody>
      </p:sp>
    </p:spTree>
    <p:extLst>
      <p:ext uri="{BB962C8B-B14F-4D97-AF65-F5344CB8AC3E}">
        <p14:creationId xmlns:p14="http://schemas.microsoft.com/office/powerpoint/2010/main" val="721488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endParaRPr lang="el-GR" altLang="el-GR"/>
          </a:p>
        </p:txBody>
      </p:sp>
      <p:sp>
        <p:nvSpPr>
          <p:cNvPr id="5" name="Footer Placeholder 4"/>
          <p:cNvSpPr>
            <a:spLocks noGrp="1"/>
          </p:cNvSpPr>
          <p:nvPr>
            <p:ph type="ftr" sz="quarter" idx="11"/>
          </p:nvPr>
        </p:nvSpPr>
        <p:spPr/>
        <p:txBody>
          <a:bodyPr/>
          <a:lstStyle>
            <a:lvl1pPr>
              <a:defRPr/>
            </a:lvl1pPr>
          </a:lstStyle>
          <a:p>
            <a:pPr>
              <a:defRPr/>
            </a:pPr>
            <a:endParaRPr lang="el-GR" altLang="el-GR"/>
          </a:p>
        </p:txBody>
      </p:sp>
      <p:sp>
        <p:nvSpPr>
          <p:cNvPr id="6" name="Slide Number Placeholder 5"/>
          <p:cNvSpPr>
            <a:spLocks noGrp="1"/>
          </p:cNvSpPr>
          <p:nvPr>
            <p:ph type="sldNum" sz="quarter" idx="12"/>
          </p:nvPr>
        </p:nvSpPr>
        <p:spPr/>
        <p:txBody>
          <a:bodyPr/>
          <a:lstStyle>
            <a:lvl1pPr>
              <a:defRPr/>
            </a:lvl1pPr>
          </a:lstStyle>
          <a:p>
            <a:pPr>
              <a:defRPr/>
            </a:pPr>
            <a:fld id="{A28A012C-8EFA-4537-BEE6-CABB931FE9B7}" type="slidenum">
              <a:rPr lang="el-GR" altLang="el-GR"/>
              <a:pPr>
                <a:defRPr/>
              </a:pPr>
              <a:t>‹#›</a:t>
            </a:fld>
            <a:endParaRPr lang="el-GR" altLang="el-GR"/>
          </a:p>
        </p:txBody>
      </p:sp>
    </p:spTree>
    <p:extLst>
      <p:ext uri="{BB962C8B-B14F-4D97-AF65-F5344CB8AC3E}">
        <p14:creationId xmlns:p14="http://schemas.microsoft.com/office/powerpoint/2010/main" val="1915311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1306E1A5-9FE8-4890-95C4-C6614F47B8ED}" type="slidenum">
              <a:rPr lang="el-GR" altLang="el-GR"/>
              <a:pPr>
                <a:defRPr/>
              </a:pPr>
              <a:t>‹#›</a:t>
            </a:fld>
            <a:endParaRPr lang="el-GR" altLang="el-GR"/>
          </a:p>
        </p:txBody>
      </p:sp>
    </p:spTree>
    <p:extLst>
      <p:ext uri="{BB962C8B-B14F-4D97-AF65-F5344CB8AC3E}">
        <p14:creationId xmlns:p14="http://schemas.microsoft.com/office/powerpoint/2010/main" val="1113306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7"/>
            <a:ext cx="4937760" cy="402335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ltLang="el-GR"/>
          </a:p>
        </p:txBody>
      </p:sp>
      <p:sp>
        <p:nvSpPr>
          <p:cNvPr id="6" name="Footer Placeholder 4"/>
          <p:cNvSpPr>
            <a:spLocks noGrp="1"/>
          </p:cNvSpPr>
          <p:nvPr>
            <p:ph type="ftr" sz="quarter" idx="11"/>
          </p:nvPr>
        </p:nvSpPr>
        <p:spPr/>
        <p:txBody>
          <a:bodyPr/>
          <a:lstStyle>
            <a:lvl1pPr>
              <a:defRPr/>
            </a:lvl1pPr>
          </a:lstStyle>
          <a:p>
            <a:pPr>
              <a:defRPr/>
            </a:pPr>
            <a:endParaRPr lang="el-GR" altLang="el-GR"/>
          </a:p>
        </p:txBody>
      </p:sp>
      <p:sp>
        <p:nvSpPr>
          <p:cNvPr id="7" name="Slide Number Placeholder 5"/>
          <p:cNvSpPr>
            <a:spLocks noGrp="1"/>
          </p:cNvSpPr>
          <p:nvPr>
            <p:ph type="sldNum" sz="quarter" idx="12"/>
          </p:nvPr>
        </p:nvSpPr>
        <p:spPr/>
        <p:txBody>
          <a:bodyPr/>
          <a:lstStyle>
            <a:lvl1pPr>
              <a:defRPr/>
            </a:lvl1pPr>
          </a:lstStyle>
          <a:p>
            <a:pPr>
              <a:defRPr/>
            </a:pPr>
            <a:fld id="{888E09A5-72D9-470E-BAF7-284B544F1D7E}" type="slidenum">
              <a:rPr lang="el-GR" altLang="el-GR"/>
              <a:pPr>
                <a:defRPr/>
              </a:pPr>
              <a:t>‹#›</a:t>
            </a:fld>
            <a:endParaRPr lang="el-GR" altLang="el-GR"/>
          </a:p>
        </p:txBody>
      </p:sp>
    </p:spTree>
    <p:extLst>
      <p:ext uri="{BB962C8B-B14F-4D97-AF65-F5344CB8AC3E}">
        <p14:creationId xmlns:p14="http://schemas.microsoft.com/office/powerpoint/2010/main" val="1426539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97280" y="2582334"/>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217920" y="2582334"/>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69839F0A-9461-4426-8858-0F2274273C78}" type="slidenum">
              <a:rPr lang="el-GR" altLang="el-GR"/>
              <a:pPr>
                <a:defRPr/>
              </a:pPr>
              <a:t>‹#›</a:t>
            </a:fld>
            <a:endParaRPr lang="el-GR" altLang="el-GR"/>
          </a:p>
        </p:txBody>
      </p:sp>
    </p:spTree>
    <p:extLst>
      <p:ext uri="{BB962C8B-B14F-4D97-AF65-F5344CB8AC3E}">
        <p14:creationId xmlns:p14="http://schemas.microsoft.com/office/powerpoint/2010/main" val="3550498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3"/>
          <p:cNvSpPr>
            <a:spLocks noGrp="1"/>
          </p:cNvSpPr>
          <p:nvPr>
            <p:ph type="dt" sz="half" idx="10"/>
          </p:nvPr>
        </p:nvSpPr>
        <p:spPr/>
        <p:txBody>
          <a:bodyPr/>
          <a:lstStyle>
            <a:lvl1pPr>
              <a:defRPr/>
            </a:lvl1pPr>
          </a:lstStyle>
          <a:p>
            <a:pPr>
              <a:defRPr/>
            </a:pPr>
            <a:endParaRPr lang="el-GR" altLang="el-GR"/>
          </a:p>
        </p:txBody>
      </p:sp>
      <p:sp>
        <p:nvSpPr>
          <p:cNvPr id="4" name="Footer Placeholder 4"/>
          <p:cNvSpPr>
            <a:spLocks noGrp="1"/>
          </p:cNvSpPr>
          <p:nvPr>
            <p:ph type="ftr" sz="quarter" idx="11"/>
          </p:nvPr>
        </p:nvSpPr>
        <p:spPr/>
        <p:txBody>
          <a:bodyPr/>
          <a:lstStyle>
            <a:lvl1pPr>
              <a:defRPr/>
            </a:lvl1pPr>
          </a:lstStyle>
          <a:p>
            <a:pPr>
              <a:defRPr/>
            </a:pPr>
            <a:endParaRPr lang="el-GR" altLang="el-GR"/>
          </a:p>
        </p:txBody>
      </p:sp>
      <p:sp>
        <p:nvSpPr>
          <p:cNvPr id="5" name="Slide Number Placeholder 5"/>
          <p:cNvSpPr>
            <a:spLocks noGrp="1"/>
          </p:cNvSpPr>
          <p:nvPr>
            <p:ph type="sldNum" sz="quarter" idx="12"/>
          </p:nvPr>
        </p:nvSpPr>
        <p:spPr/>
        <p:txBody>
          <a:bodyPr/>
          <a:lstStyle>
            <a:lvl1pPr>
              <a:defRPr/>
            </a:lvl1pPr>
          </a:lstStyle>
          <a:p>
            <a:pPr>
              <a:defRPr/>
            </a:pPr>
            <a:fld id="{8E03B554-D7CC-4879-A22B-30CF3F8FFBD5}" type="slidenum">
              <a:rPr lang="el-GR" altLang="el-GR"/>
              <a:pPr>
                <a:defRPr/>
              </a:pPr>
              <a:t>‹#›</a:t>
            </a:fld>
            <a:endParaRPr lang="el-GR" altLang="el-GR"/>
          </a:p>
        </p:txBody>
      </p:sp>
    </p:spTree>
    <p:extLst>
      <p:ext uri="{BB962C8B-B14F-4D97-AF65-F5344CB8AC3E}">
        <p14:creationId xmlns:p14="http://schemas.microsoft.com/office/powerpoint/2010/main" val="3122324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4"/>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el-GR" altLang="el-G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el-GR" altLang="el-GR"/>
          </a:p>
        </p:txBody>
      </p:sp>
      <p:sp>
        <p:nvSpPr>
          <p:cNvPr id="6" name="Slide Number Placeholder 8"/>
          <p:cNvSpPr>
            <a:spLocks noGrp="1"/>
          </p:cNvSpPr>
          <p:nvPr>
            <p:ph type="sldNum" sz="quarter" idx="12"/>
          </p:nvPr>
        </p:nvSpPr>
        <p:spPr/>
        <p:txBody>
          <a:bodyPr/>
          <a:lstStyle>
            <a:lvl1pPr>
              <a:defRPr/>
            </a:lvl1pPr>
          </a:lstStyle>
          <a:p>
            <a:pPr>
              <a:defRPr/>
            </a:pPr>
            <a:fld id="{AC5BC545-E366-4FB0-866F-7C6538017E64}" type="slidenum">
              <a:rPr lang="el-GR" altLang="el-GR"/>
              <a:pPr>
                <a:defRPr/>
              </a:pPr>
              <a:t>‹#›</a:t>
            </a:fld>
            <a:endParaRPr lang="el-GR" altLang="el-GR"/>
          </a:p>
        </p:txBody>
      </p:sp>
    </p:spTree>
    <p:extLst>
      <p:ext uri="{BB962C8B-B14F-4D97-AF65-F5344CB8AC3E}">
        <p14:creationId xmlns:p14="http://schemas.microsoft.com/office/powerpoint/2010/main" val="42305879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Rectangle 7"/>
          <p:cNvSpPr/>
          <p:nvPr/>
        </p:nvSpPr>
        <p:spPr>
          <a:xfrm>
            <a:off x="1" y="0"/>
            <a:ext cx="4051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71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613650" y="731520"/>
            <a:ext cx="6679191" cy="5257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a:xfrm>
            <a:off x="465667" y="6459539"/>
            <a:ext cx="2618317" cy="365125"/>
          </a:xfrm>
        </p:spPr>
        <p:txBody>
          <a:bodyPr/>
          <a:lstStyle>
            <a:lvl1pPr algn="l">
              <a:defRPr/>
            </a:lvl1pPr>
          </a:lstStyle>
          <a:p>
            <a:pPr>
              <a:defRPr/>
            </a:pPr>
            <a:endParaRPr lang="el-GR" altLang="el-GR"/>
          </a:p>
        </p:txBody>
      </p:sp>
      <p:sp>
        <p:nvSpPr>
          <p:cNvPr id="8" name="Footer Placeholder 5"/>
          <p:cNvSpPr>
            <a:spLocks noGrp="1"/>
          </p:cNvSpPr>
          <p:nvPr>
            <p:ph type="ftr" sz="quarter" idx="11"/>
          </p:nvPr>
        </p:nvSpPr>
        <p:spPr>
          <a:xfrm>
            <a:off x="4800600" y="6459539"/>
            <a:ext cx="4648200" cy="365125"/>
          </a:xfrm>
        </p:spPr>
        <p:txBody>
          <a:bodyPr/>
          <a:lstStyle>
            <a:lvl1pPr algn="l">
              <a:defRPr>
                <a:solidFill>
                  <a:schemeClr val="tx2"/>
                </a:solidFill>
              </a:defRPr>
            </a:lvl1pPr>
          </a:lstStyle>
          <a:p>
            <a:pPr>
              <a:defRPr/>
            </a:pPr>
            <a:endParaRPr lang="el-GR" altLang="el-GR">
              <a:solidFill>
                <a:srgbClr val="637052"/>
              </a:solidFill>
            </a:endParaRPr>
          </a:p>
        </p:txBody>
      </p:sp>
      <p:sp>
        <p:nvSpPr>
          <p:cNvPr id="9" name="Slide Number Placeholder 6"/>
          <p:cNvSpPr>
            <a:spLocks noGrp="1"/>
          </p:cNvSpPr>
          <p:nvPr>
            <p:ph type="sldNum" sz="quarter" idx="12"/>
          </p:nvPr>
        </p:nvSpPr>
        <p:spPr/>
        <p:txBody>
          <a:bodyPr/>
          <a:lstStyle>
            <a:lvl1pPr>
              <a:defRPr smtClean="0">
                <a:solidFill>
                  <a:schemeClr val="tx2"/>
                </a:solidFill>
              </a:defRPr>
            </a:lvl1pPr>
          </a:lstStyle>
          <a:p>
            <a:pPr>
              <a:defRPr/>
            </a:pPr>
            <a:fld id="{1EC9E847-ED11-48E6-B137-FEFCFDD6FFE8}" type="slidenum">
              <a:rPr lang="el-GR" altLang="el-GR">
                <a:solidFill>
                  <a:srgbClr val="637052"/>
                </a:solidFill>
              </a:rPr>
              <a:pPr>
                <a:defRPr/>
              </a:pPr>
              <a:t>‹#›</a:t>
            </a:fld>
            <a:endParaRPr lang="el-GR" altLang="el-GR">
              <a:solidFill>
                <a:srgbClr val="637052"/>
              </a:solidFill>
            </a:endParaRPr>
          </a:p>
        </p:txBody>
      </p:sp>
    </p:spTree>
    <p:extLst>
      <p:ext uri="{BB962C8B-B14F-4D97-AF65-F5344CB8AC3E}">
        <p14:creationId xmlns:p14="http://schemas.microsoft.com/office/powerpoint/2010/main" val="357541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ltLang="el-GR">
              <a:solidFill>
                <a:srgbClr val="FFFFFF"/>
              </a:solidFill>
            </a:endParaRPr>
          </a:p>
        </p:txBody>
      </p:sp>
      <p:sp>
        <p:nvSpPr>
          <p:cNvPr id="5" name="Θέση υποσέλιδου 4"/>
          <p:cNvSpPr>
            <a:spLocks noGrp="1"/>
          </p:cNvSpPr>
          <p:nvPr>
            <p:ph type="ftr" sz="quarter" idx="11"/>
          </p:nvPr>
        </p:nvSpPr>
        <p:spPr/>
        <p:txBody>
          <a:bodyPr/>
          <a:lstStyle/>
          <a:p>
            <a:endParaRPr lang="el-GR" altLang="el-GR">
              <a:solidFill>
                <a:srgbClr val="FFFFFF"/>
              </a:solidFill>
            </a:endParaRPr>
          </a:p>
        </p:txBody>
      </p:sp>
      <p:sp>
        <p:nvSpPr>
          <p:cNvPr id="6" name="Θέση αριθμού διαφάνειας 5"/>
          <p:cNvSpPr>
            <a:spLocks noGrp="1"/>
          </p:cNvSpPr>
          <p:nvPr>
            <p:ph type="sldNum" sz="quarter" idx="12"/>
          </p:nvPr>
        </p:nvSpPr>
        <p:spPr/>
        <p:txBody>
          <a:bodyPr/>
          <a:lstStyle/>
          <a:p>
            <a:fld id="{9E5A8DD2-CD34-44D3-8D75-E17B09194774}"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285865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Rectangle 7"/>
          <p:cNvSpPr/>
          <p:nvPr/>
        </p:nvSpPr>
        <p:spPr>
          <a:xfrm>
            <a:off x="1" y="4953000"/>
            <a:ext cx="1218988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1" y="4914900"/>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1097279"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lvl1pPr>
              <a:defRPr/>
            </a:lvl1pPr>
          </a:lstStyle>
          <a:p>
            <a:pPr>
              <a:defRPr/>
            </a:pPr>
            <a:endParaRPr lang="el-GR" altLang="el-GR"/>
          </a:p>
        </p:txBody>
      </p:sp>
      <p:sp>
        <p:nvSpPr>
          <p:cNvPr id="8" name="Footer Placeholder 5"/>
          <p:cNvSpPr>
            <a:spLocks noGrp="1"/>
          </p:cNvSpPr>
          <p:nvPr>
            <p:ph type="ftr" sz="quarter" idx="11"/>
          </p:nvPr>
        </p:nvSpPr>
        <p:spPr/>
        <p:txBody>
          <a:bodyPr/>
          <a:lstStyle>
            <a:lvl1pPr>
              <a:defRPr/>
            </a:lvl1pPr>
          </a:lstStyle>
          <a:p>
            <a:pPr>
              <a:defRPr/>
            </a:pPr>
            <a:endParaRPr lang="el-GR" altLang="el-GR"/>
          </a:p>
        </p:txBody>
      </p:sp>
      <p:sp>
        <p:nvSpPr>
          <p:cNvPr id="9" name="Slide Number Placeholder 6"/>
          <p:cNvSpPr>
            <a:spLocks noGrp="1"/>
          </p:cNvSpPr>
          <p:nvPr>
            <p:ph type="sldNum" sz="quarter" idx="12"/>
          </p:nvPr>
        </p:nvSpPr>
        <p:spPr/>
        <p:txBody>
          <a:bodyPr/>
          <a:lstStyle>
            <a:lvl1pPr>
              <a:defRPr/>
            </a:lvl1pPr>
          </a:lstStyle>
          <a:p>
            <a:pPr>
              <a:defRPr/>
            </a:pPr>
            <a:fld id="{B92010A3-00D4-45EF-AF05-96F867F37BFA}" type="slidenum">
              <a:rPr lang="el-GR" altLang="el-GR"/>
              <a:pPr>
                <a:defRPr/>
              </a:pPr>
              <a:t>‹#›</a:t>
            </a:fld>
            <a:endParaRPr lang="el-GR" altLang="el-GR"/>
          </a:p>
        </p:txBody>
      </p:sp>
    </p:spTree>
    <p:extLst>
      <p:ext uri="{BB962C8B-B14F-4D97-AF65-F5344CB8AC3E}">
        <p14:creationId xmlns:p14="http://schemas.microsoft.com/office/powerpoint/2010/main" val="21549397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endParaRPr lang="el-GR" altLang="el-GR"/>
          </a:p>
        </p:txBody>
      </p:sp>
      <p:sp>
        <p:nvSpPr>
          <p:cNvPr id="5" name="Footer Placeholder 4"/>
          <p:cNvSpPr>
            <a:spLocks noGrp="1"/>
          </p:cNvSpPr>
          <p:nvPr>
            <p:ph type="ftr" sz="quarter" idx="11"/>
          </p:nvPr>
        </p:nvSpPr>
        <p:spPr/>
        <p:txBody>
          <a:bodyPr/>
          <a:lstStyle>
            <a:lvl1pPr>
              <a:defRPr/>
            </a:lvl1pPr>
          </a:lstStyle>
          <a:p>
            <a:pPr>
              <a:defRPr/>
            </a:pPr>
            <a:endParaRPr lang="el-GR" altLang="el-GR"/>
          </a:p>
        </p:txBody>
      </p:sp>
      <p:sp>
        <p:nvSpPr>
          <p:cNvPr id="6" name="Slide Number Placeholder 5"/>
          <p:cNvSpPr>
            <a:spLocks noGrp="1"/>
          </p:cNvSpPr>
          <p:nvPr>
            <p:ph type="sldNum" sz="quarter" idx="12"/>
          </p:nvPr>
        </p:nvSpPr>
        <p:spPr/>
        <p:txBody>
          <a:bodyPr/>
          <a:lstStyle>
            <a:lvl1pPr>
              <a:defRPr/>
            </a:lvl1pPr>
          </a:lstStyle>
          <a:p>
            <a:pPr>
              <a:defRPr/>
            </a:pPr>
            <a:fld id="{769D6C38-C1B6-4A1A-9401-374359BE72FA}" type="slidenum">
              <a:rPr lang="el-GR" altLang="el-GR"/>
              <a:pPr>
                <a:defRPr/>
              </a:pPr>
              <a:t>‹#›</a:t>
            </a:fld>
            <a:endParaRPr lang="el-GR" altLang="el-GR"/>
          </a:p>
        </p:txBody>
      </p:sp>
    </p:spTree>
    <p:extLst>
      <p:ext uri="{BB962C8B-B14F-4D97-AF65-F5344CB8AC3E}">
        <p14:creationId xmlns:p14="http://schemas.microsoft.com/office/powerpoint/2010/main" val="4113881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4780"/>
            <a:ext cx="2628900" cy="5757421"/>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1" y="414779"/>
            <a:ext cx="7734300" cy="5757420"/>
          </a:xfrm>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 name="Date Placeholder 3"/>
          <p:cNvSpPr>
            <a:spLocks noGrp="1"/>
          </p:cNvSpPr>
          <p:nvPr>
            <p:ph type="dt" sz="half" idx="10"/>
          </p:nvPr>
        </p:nvSpPr>
        <p:spPr/>
        <p:txBody>
          <a:bodyPr/>
          <a:lstStyle>
            <a:lvl1pPr>
              <a:defRPr/>
            </a:lvl1pPr>
          </a:lstStyle>
          <a:p>
            <a:pPr>
              <a:defRPr/>
            </a:pPr>
            <a:endParaRPr lang="el-GR" altLang="el-GR"/>
          </a:p>
        </p:txBody>
      </p:sp>
      <p:sp>
        <p:nvSpPr>
          <p:cNvPr id="7" name="Footer Placeholder 4"/>
          <p:cNvSpPr>
            <a:spLocks noGrp="1"/>
          </p:cNvSpPr>
          <p:nvPr>
            <p:ph type="ftr" sz="quarter" idx="11"/>
          </p:nvPr>
        </p:nvSpPr>
        <p:spPr/>
        <p:txBody>
          <a:bodyPr/>
          <a:lstStyle>
            <a:lvl1pPr>
              <a:defRPr/>
            </a:lvl1pPr>
          </a:lstStyle>
          <a:p>
            <a:pPr>
              <a:defRPr/>
            </a:pPr>
            <a:endParaRPr lang="el-GR" altLang="el-GR"/>
          </a:p>
        </p:txBody>
      </p:sp>
      <p:sp>
        <p:nvSpPr>
          <p:cNvPr id="8" name="Slide Number Placeholder 5"/>
          <p:cNvSpPr>
            <a:spLocks noGrp="1"/>
          </p:cNvSpPr>
          <p:nvPr>
            <p:ph type="sldNum" sz="quarter" idx="12"/>
          </p:nvPr>
        </p:nvSpPr>
        <p:spPr/>
        <p:txBody>
          <a:bodyPr/>
          <a:lstStyle>
            <a:lvl1pPr>
              <a:defRPr/>
            </a:lvl1pPr>
          </a:lstStyle>
          <a:p>
            <a:pPr>
              <a:defRPr/>
            </a:pPr>
            <a:fld id="{BA1DEB0D-0F1C-4609-97A4-7923414CA246}" type="slidenum">
              <a:rPr lang="el-GR" altLang="el-GR"/>
              <a:pPr>
                <a:defRPr/>
              </a:pPr>
              <a:t>‹#›</a:t>
            </a:fld>
            <a:endParaRPr lang="el-GR" altLang="el-GR"/>
          </a:p>
        </p:txBody>
      </p:sp>
    </p:spTree>
    <p:extLst>
      <p:ext uri="{BB962C8B-B14F-4D97-AF65-F5344CB8AC3E}">
        <p14:creationId xmlns:p14="http://schemas.microsoft.com/office/powerpoint/2010/main" val="2357931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Στυλ κύριου υπότιτλου</a:t>
            </a:r>
            <a:endParaRPr lang="en-US" dirty="0"/>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B31BB78E-2BA2-49CC-9089-D8B90DCBF1B4}" type="slidenum">
              <a:rPr lang="el-GR" altLang="el-GR"/>
              <a:pPr>
                <a:defRPr/>
              </a:pPr>
              <a:t>‹#›</a:t>
            </a:fld>
            <a:endParaRPr lang="el-GR" altLang="el-GR"/>
          </a:p>
        </p:txBody>
      </p:sp>
    </p:spTree>
    <p:extLst>
      <p:ext uri="{BB962C8B-B14F-4D97-AF65-F5344CB8AC3E}">
        <p14:creationId xmlns:p14="http://schemas.microsoft.com/office/powerpoint/2010/main" val="19693120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endParaRPr lang="el-GR" altLang="el-GR"/>
          </a:p>
        </p:txBody>
      </p:sp>
      <p:sp>
        <p:nvSpPr>
          <p:cNvPr id="5" name="Footer Placeholder 4"/>
          <p:cNvSpPr>
            <a:spLocks noGrp="1"/>
          </p:cNvSpPr>
          <p:nvPr>
            <p:ph type="ftr" sz="quarter" idx="11"/>
          </p:nvPr>
        </p:nvSpPr>
        <p:spPr/>
        <p:txBody>
          <a:bodyPr/>
          <a:lstStyle>
            <a:lvl1pPr>
              <a:defRPr/>
            </a:lvl1pPr>
          </a:lstStyle>
          <a:p>
            <a:pPr>
              <a:defRPr/>
            </a:pPr>
            <a:endParaRPr lang="el-GR" altLang="el-GR"/>
          </a:p>
        </p:txBody>
      </p:sp>
      <p:sp>
        <p:nvSpPr>
          <p:cNvPr id="6" name="Slide Number Placeholder 5"/>
          <p:cNvSpPr>
            <a:spLocks noGrp="1"/>
          </p:cNvSpPr>
          <p:nvPr>
            <p:ph type="sldNum" sz="quarter" idx="12"/>
          </p:nvPr>
        </p:nvSpPr>
        <p:spPr/>
        <p:txBody>
          <a:bodyPr/>
          <a:lstStyle>
            <a:lvl1pPr>
              <a:defRPr/>
            </a:lvl1pPr>
          </a:lstStyle>
          <a:p>
            <a:pPr>
              <a:defRPr/>
            </a:pPr>
            <a:fld id="{A4994276-3E83-4894-B8CC-87238CB71534}" type="slidenum">
              <a:rPr lang="el-GR" altLang="el-GR"/>
              <a:pPr>
                <a:defRPr/>
              </a:pPr>
              <a:t>‹#›</a:t>
            </a:fld>
            <a:endParaRPr lang="el-GR" altLang="el-GR"/>
          </a:p>
        </p:txBody>
      </p:sp>
    </p:spTree>
    <p:extLst>
      <p:ext uri="{BB962C8B-B14F-4D97-AF65-F5344CB8AC3E}">
        <p14:creationId xmlns:p14="http://schemas.microsoft.com/office/powerpoint/2010/main" val="23188082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09A32695-5992-43D3-8AF0-B3054A49B277}" type="slidenum">
              <a:rPr lang="el-GR" altLang="el-GR"/>
              <a:pPr>
                <a:defRPr/>
              </a:pPr>
              <a:t>‹#›</a:t>
            </a:fld>
            <a:endParaRPr lang="el-GR" altLang="el-GR"/>
          </a:p>
        </p:txBody>
      </p:sp>
    </p:spTree>
    <p:extLst>
      <p:ext uri="{BB962C8B-B14F-4D97-AF65-F5344CB8AC3E}">
        <p14:creationId xmlns:p14="http://schemas.microsoft.com/office/powerpoint/2010/main" val="922005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7"/>
            <a:ext cx="4937760" cy="402335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ltLang="el-GR"/>
          </a:p>
        </p:txBody>
      </p:sp>
      <p:sp>
        <p:nvSpPr>
          <p:cNvPr id="6" name="Footer Placeholder 4"/>
          <p:cNvSpPr>
            <a:spLocks noGrp="1"/>
          </p:cNvSpPr>
          <p:nvPr>
            <p:ph type="ftr" sz="quarter" idx="11"/>
          </p:nvPr>
        </p:nvSpPr>
        <p:spPr/>
        <p:txBody>
          <a:bodyPr/>
          <a:lstStyle>
            <a:lvl1pPr>
              <a:defRPr/>
            </a:lvl1pPr>
          </a:lstStyle>
          <a:p>
            <a:pPr>
              <a:defRPr/>
            </a:pPr>
            <a:endParaRPr lang="el-GR" altLang="el-GR"/>
          </a:p>
        </p:txBody>
      </p:sp>
      <p:sp>
        <p:nvSpPr>
          <p:cNvPr id="7" name="Slide Number Placeholder 5"/>
          <p:cNvSpPr>
            <a:spLocks noGrp="1"/>
          </p:cNvSpPr>
          <p:nvPr>
            <p:ph type="sldNum" sz="quarter" idx="12"/>
          </p:nvPr>
        </p:nvSpPr>
        <p:spPr/>
        <p:txBody>
          <a:bodyPr/>
          <a:lstStyle>
            <a:lvl1pPr>
              <a:defRPr/>
            </a:lvl1pPr>
          </a:lstStyle>
          <a:p>
            <a:pPr>
              <a:defRPr/>
            </a:pPr>
            <a:fld id="{C88062B0-AC47-4048-8869-1B926FB822DE}" type="slidenum">
              <a:rPr lang="el-GR" altLang="el-GR"/>
              <a:pPr>
                <a:defRPr/>
              </a:pPr>
              <a:t>‹#›</a:t>
            </a:fld>
            <a:endParaRPr lang="el-GR" altLang="el-GR"/>
          </a:p>
        </p:txBody>
      </p:sp>
    </p:spTree>
    <p:extLst>
      <p:ext uri="{BB962C8B-B14F-4D97-AF65-F5344CB8AC3E}">
        <p14:creationId xmlns:p14="http://schemas.microsoft.com/office/powerpoint/2010/main" val="15838142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97280" y="2582334"/>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217920" y="2582334"/>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endParaRPr lang="el-GR" altLang="el-GR"/>
          </a:p>
        </p:txBody>
      </p:sp>
      <p:sp>
        <p:nvSpPr>
          <p:cNvPr id="8" name="Footer Placeholder 4"/>
          <p:cNvSpPr>
            <a:spLocks noGrp="1"/>
          </p:cNvSpPr>
          <p:nvPr>
            <p:ph type="ftr" sz="quarter" idx="11"/>
          </p:nvPr>
        </p:nvSpPr>
        <p:spPr/>
        <p:txBody>
          <a:bodyPr/>
          <a:lstStyle>
            <a:lvl1pPr>
              <a:defRPr/>
            </a:lvl1pPr>
          </a:lstStyle>
          <a:p>
            <a:pPr>
              <a:defRPr/>
            </a:pPr>
            <a:endParaRPr lang="el-GR" altLang="el-GR"/>
          </a:p>
        </p:txBody>
      </p:sp>
      <p:sp>
        <p:nvSpPr>
          <p:cNvPr id="9" name="Slide Number Placeholder 5"/>
          <p:cNvSpPr>
            <a:spLocks noGrp="1"/>
          </p:cNvSpPr>
          <p:nvPr>
            <p:ph type="sldNum" sz="quarter" idx="12"/>
          </p:nvPr>
        </p:nvSpPr>
        <p:spPr/>
        <p:txBody>
          <a:bodyPr/>
          <a:lstStyle>
            <a:lvl1pPr>
              <a:defRPr/>
            </a:lvl1pPr>
          </a:lstStyle>
          <a:p>
            <a:pPr>
              <a:defRPr/>
            </a:pPr>
            <a:fld id="{73DC8E9E-C3B0-4160-B7EB-30664F3D9861}" type="slidenum">
              <a:rPr lang="el-GR" altLang="el-GR"/>
              <a:pPr>
                <a:defRPr/>
              </a:pPr>
              <a:t>‹#›</a:t>
            </a:fld>
            <a:endParaRPr lang="el-GR" altLang="el-GR"/>
          </a:p>
        </p:txBody>
      </p:sp>
    </p:spTree>
    <p:extLst>
      <p:ext uri="{BB962C8B-B14F-4D97-AF65-F5344CB8AC3E}">
        <p14:creationId xmlns:p14="http://schemas.microsoft.com/office/powerpoint/2010/main" val="42032555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3"/>
          <p:cNvSpPr>
            <a:spLocks noGrp="1"/>
          </p:cNvSpPr>
          <p:nvPr>
            <p:ph type="dt" sz="half" idx="10"/>
          </p:nvPr>
        </p:nvSpPr>
        <p:spPr/>
        <p:txBody>
          <a:bodyPr/>
          <a:lstStyle>
            <a:lvl1pPr>
              <a:defRPr/>
            </a:lvl1pPr>
          </a:lstStyle>
          <a:p>
            <a:pPr>
              <a:defRPr/>
            </a:pPr>
            <a:endParaRPr lang="el-GR" altLang="el-GR"/>
          </a:p>
        </p:txBody>
      </p:sp>
      <p:sp>
        <p:nvSpPr>
          <p:cNvPr id="4" name="Footer Placeholder 4"/>
          <p:cNvSpPr>
            <a:spLocks noGrp="1"/>
          </p:cNvSpPr>
          <p:nvPr>
            <p:ph type="ftr" sz="quarter" idx="11"/>
          </p:nvPr>
        </p:nvSpPr>
        <p:spPr/>
        <p:txBody>
          <a:bodyPr/>
          <a:lstStyle>
            <a:lvl1pPr>
              <a:defRPr/>
            </a:lvl1pPr>
          </a:lstStyle>
          <a:p>
            <a:pPr>
              <a:defRPr/>
            </a:pPr>
            <a:endParaRPr lang="el-GR" altLang="el-GR"/>
          </a:p>
        </p:txBody>
      </p:sp>
      <p:sp>
        <p:nvSpPr>
          <p:cNvPr id="5" name="Slide Number Placeholder 5"/>
          <p:cNvSpPr>
            <a:spLocks noGrp="1"/>
          </p:cNvSpPr>
          <p:nvPr>
            <p:ph type="sldNum" sz="quarter" idx="12"/>
          </p:nvPr>
        </p:nvSpPr>
        <p:spPr/>
        <p:txBody>
          <a:bodyPr/>
          <a:lstStyle>
            <a:lvl1pPr>
              <a:defRPr/>
            </a:lvl1pPr>
          </a:lstStyle>
          <a:p>
            <a:pPr>
              <a:defRPr/>
            </a:pPr>
            <a:fld id="{C08EA8AF-D9CA-485B-89DC-7311F61C2D8D}" type="slidenum">
              <a:rPr lang="el-GR" altLang="el-GR"/>
              <a:pPr>
                <a:defRPr/>
              </a:pPr>
              <a:t>‹#›</a:t>
            </a:fld>
            <a:endParaRPr lang="el-GR" altLang="el-GR"/>
          </a:p>
        </p:txBody>
      </p:sp>
    </p:spTree>
    <p:extLst>
      <p:ext uri="{BB962C8B-B14F-4D97-AF65-F5344CB8AC3E}">
        <p14:creationId xmlns:p14="http://schemas.microsoft.com/office/powerpoint/2010/main" val="17064727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4"/>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el-GR" altLang="el-G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el-GR" altLang="el-GR"/>
          </a:p>
        </p:txBody>
      </p:sp>
      <p:sp>
        <p:nvSpPr>
          <p:cNvPr id="6" name="Slide Number Placeholder 8"/>
          <p:cNvSpPr>
            <a:spLocks noGrp="1"/>
          </p:cNvSpPr>
          <p:nvPr>
            <p:ph type="sldNum" sz="quarter" idx="12"/>
          </p:nvPr>
        </p:nvSpPr>
        <p:spPr/>
        <p:txBody>
          <a:bodyPr/>
          <a:lstStyle>
            <a:lvl1pPr>
              <a:defRPr/>
            </a:lvl1pPr>
          </a:lstStyle>
          <a:p>
            <a:pPr>
              <a:defRPr/>
            </a:pPr>
            <a:fld id="{DFA20CCD-3C23-4784-9455-DC471FFCC83E}" type="slidenum">
              <a:rPr lang="el-GR" altLang="el-GR"/>
              <a:pPr>
                <a:defRPr/>
              </a:pPr>
              <a:t>‹#›</a:t>
            </a:fld>
            <a:endParaRPr lang="el-GR" altLang="el-GR"/>
          </a:p>
        </p:txBody>
      </p:sp>
    </p:spTree>
    <p:extLst>
      <p:ext uri="{BB962C8B-B14F-4D97-AF65-F5344CB8AC3E}">
        <p14:creationId xmlns:p14="http://schemas.microsoft.com/office/powerpoint/2010/main" val="3420985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endParaRPr lang="el-GR" altLang="el-GR">
              <a:solidFill>
                <a:srgbClr val="FFFFFF"/>
              </a:solidFill>
            </a:endParaRPr>
          </a:p>
        </p:txBody>
      </p:sp>
      <p:sp>
        <p:nvSpPr>
          <p:cNvPr id="5" name="Θέση υποσέλιδου 4"/>
          <p:cNvSpPr>
            <a:spLocks noGrp="1"/>
          </p:cNvSpPr>
          <p:nvPr>
            <p:ph type="ftr" sz="quarter" idx="11"/>
          </p:nvPr>
        </p:nvSpPr>
        <p:spPr/>
        <p:txBody>
          <a:bodyPr/>
          <a:lstStyle/>
          <a:p>
            <a:endParaRPr lang="el-GR" altLang="el-GR">
              <a:solidFill>
                <a:srgbClr val="FFFFFF"/>
              </a:solidFill>
            </a:endParaRPr>
          </a:p>
        </p:txBody>
      </p:sp>
      <p:sp>
        <p:nvSpPr>
          <p:cNvPr id="6" name="Θέση αριθμού διαφάνειας 5"/>
          <p:cNvSpPr>
            <a:spLocks noGrp="1"/>
          </p:cNvSpPr>
          <p:nvPr>
            <p:ph type="sldNum" sz="quarter" idx="12"/>
          </p:nvPr>
        </p:nvSpPr>
        <p:spPr/>
        <p:txBody>
          <a:bodyPr/>
          <a:lstStyle/>
          <a:p>
            <a:fld id="{9A4E71E3-8A76-4019-9496-9BFE3F334A4F}"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8817347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Rectangle 7"/>
          <p:cNvSpPr/>
          <p:nvPr/>
        </p:nvSpPr>
        <p:spPr>
          <a:xfrm>
            <a:off x="1" y="0"/>
            <a:ext cx="4051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71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613650" y="731520"/>
            <a:ext cx="6679191" cy="5257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a:xfrm>
            <a:off x="465667" y="6459539"/>
            <a:ext cx="2618317" cy="365125"/>
          </a:xfrm>
        </p:spPr>
        <p:txBody>
          <a:bodyPr/>
          <a:lstStyle>
            <a:lvl1pPr algn="l">
              <a:defRPr/>
            </a:lvl1pPr>
          </a:lstStyle>
          <a:p>
            <a:pPr>
              <a:defRPr/>
            </a:pPr>
            <a:endParaRPr lang="el-GR" altLang="el-GR"/>
          </a:p>
        </p:txBody>
      </p:sp>
      <p:sp>
        <p:nvSpPr>
          <p:cNvPr id="8" name="Footer Placeholder 5"/>
          <p:cNvSpPr>
            <a:spLocks noGrp="1"/>
          </p:cNvSpPr>
          <p:nvPr>
            <p:ph type="ftr" sz="quarter" idx="11"/>
          </p:nvPr>
        </p:nvSpPr>
        <p:spPr>
          <a:xfrm>
            <a:off x="4800600" y="6459539"/>
            <a:ext cx="4648200" cy="365125"/>
          </a:xfrm>
        </p:spPr>
        <p:txBody>
          <a:bodyPr/>
          <a:lstStyle>
            <a:lvl1pPr algn="l">
              <a:defRPr>
                <a:solidFill>
                  <a:schemeClr val="tx2"/>
                </a:solidFill>
              </a:defRPr>
            </a:lvl1pPr>
          </a:lstStyle>
          <a:p>
            <a:pPr>
              <a:defRPr/>
            </a:pPr>
            <a:endParaRPr lang="el-GR" altLang="el-GR">
              <a:solidFill>
                <a:srgbClr val="637052"/>
              </a:solidFill>
            </a:endParaRPr>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45A7079D-06A6-491F-BB29-E30D94110181}" type="slidenum">
              <a:rPr lang="el-GR" altLang="el-GR">
                <a:solidFill>
                  <a:srgbClr val="637052"/>
                </a:solidFill>
              </a:rPr>
              <a:pPr>
                <a:defRPr/>
              </a:pPr>
              <a:t>‹#›</a:t>
            </a:fld>
            <a:endParaRPr lang="el-GR" altLang="el-GR">
              <a:solidFill>
                <a:srgbClr val="637052"/>
              </a:solidFill>
            </a:endParaRPr>
          </a:p>
        </p:txBody>
      </p:sp>
    </p:spTree>
    <p:extLst>
      <p:ext uri="{BB962C8B-B14F-4D97-AF65-F5344CB8AC3E}">
        <p14:creationId xmlns:p14="http://schemas.microsoft.com/office/powerpoint/2010/main" val="2631407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Rectangle 7"/>
          <p:cNvSpPr/>
          <p:nvPr/>
        </p:nvSpPr>
        <p:spPr>
          <a:xfrm>
            <a:off x="1" y="4953000"/>
            <a:ext cx="1218988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1" y="4914900"/>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1097279"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lvl1pPr>
              <a:defRPr/>
            </a:lvl1pPr>
          </a:lstStyle>
          <a:p>
            <a:pPr>
              <a:defRPr/>
            </a:pPr>
            <a:endParaRPr lang="el-GR" altLang="el-GR"/>
          </a:p>
        </p:txBody>
      </p:sp>
      <p:sp>
        <p:nvSpPr>
          <p:cNvPr id="8" name="Footer Placeholder 5"/>
          <p:cNvSpPr>
            <a:spLocks noGrp="1"/>
          </p:cNvSpPr>
          <p:nvPr>
            <p:ph type="ftr" sz="quarter" idx="11"/>
          </p:nvPr>
        </p:nvSpPr>
        <p:spPr/>
        <p:txBody>
          <a:bodyPr/>
          <a:lstStyle>
            <a:lvl1pPr>
              <a:defRPr/>
            </a:lvl1pPr>
          </a:lstStyle>
          <a:p>
            <a:pPr>
              <a:defRPr/>
            </a:pPr>
            <a:endParaRPr lang="el-GR" altLang="el-GR"/>
          </a:p>
        </p:txBody>
      </p:sp>
      <p:sp>
        <p:nvSpPr>
          <p:cNvPr id="9" name="Slide Number Placeholder 6"/>
          <p:cNvSpPr>
            <a:spLocks noGrp="1"/>
          </p:cNvSpPr>
          <p:nvPr>
            <p:ph type="sldNum" sz="quarter" idx="12"/>
          </p:nvPr>
        </p:nvSpPr>
        <p:spPr/>
        <p:txBody>
          <a:bodyPr/>
          <a:lstStyle>
            <a:lvl1pPr>
              <a:defRPr/>
            </a:lvl1pPr>
          </a:lstStyle>
          <a:p>
            <a:pPr>
              <a:defRPr/>
            </a:pPr>
            <a:fld id="{4EC3E7FF-C426-41C3-98C4-E0067A2A6DF2}" type="slidenum">
              <a:rPr lang="el-GR" altLang="el-GR"/>
              <a:pPr>
                <a:defRPr/>
              </a:pPr>
              <a:t>‹#›</a:t>
            </a:fld>
            <a:endParaRPr lang="el-GR" altLang="el-GR"/>
          </a:p>
        </p:txBody>
      </p:sp>
    </p:spTree>
    <p:extLst>
      <p:ext uri="{BB962C8B-B14F-4D97-AF65-F5344CB8AC3E}">
        <p14:creationId xmlns:p14="http://schemas.microsoft.com/office/powerpoint/2010/main" val="35698952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endParaRPr lang="el-GR" altLang="el-GR"/>
          </a:p>
        </p:txBody>
      </p:sp>
      <p:sp>
        <p:nvSpPr>
          <p:cNvPr id="5" name="Footer Placeholder 4"/>
          <p:cNvSpPr>
            <a:spLocks noGrp="1"/>
          </p:cNvSpPr>
          <p:nvPr>
            <p:ph type="ftr" sz="quarter" idx="11"/>
          </p:nvPr>
        </p:nvSpPr>
        <p:spPr/>
        <p:txBody>
          <a:bodyPr/>
          <a:lstStyle>
            <a:lvl1pPr>
              <a:defRPr/>
            </a:lvl1pPr>
          </a:lstStyle>
          <a:p>
            <a:pPr>
              <a:defRPr/>
            </a:pPr>
            <a:endParaRPr lang="el-GR" altLang="el-GR"/>
          </a:p>
        </p:txBody>
      </p:sp>
      <p:sp>
        <p:nvSpPr>
          <p:cNvPr id="6" name="Slide Number Placeholder 5"/>
          <p:cNvSpPr>
            <a:spLocks noGrp="1"/>
          </p:cNvSpPr>
          <p:nvPr>
            <p:ph type="sldNum" sz="quarter" idx="12"/>
          </p:nvPr>
        </p:nvSpPr>
        <p:spPr/>
        <p:txBody>
          <a:bodyPr/>
          <a:lstStyle>
            <a:lvl1pPr>
              <a:defRPr/>
            </a:lvl1pPr>
          </a:lstStyle>
          <a:p>
            <a:pPr>
              <a:defRPr/>
            </a:pPr>
            <a:fld id="{6B473D15-E452-4128-BC98-43382B308A73}" type="slidenum">
              <a:rPr lang="el-GR" altLang="el-GR"/>
              <a:pPr>
                <a:defRPr/>
              </a:pPr>
              <a:t>‹#›</a:t>
            </a:fld>
            <a:endParaRPr lang="el-GR" altLang="el-GR"/>
          </a:p>
        </p:txBody>
      </p:sp>
    </p:spTree>
    <p:extLst>
      <p:ext uri="{BB962C8B-B14F-4D97-AF65-F5344CB8AC3E}">
        <p14:creationId xmlns:p14="http://schemas.microsoft.com/office/powerpoint/2010/main" val="24457246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4780"/>
            <a:ext cx="2628900" cy="5757421"/>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1" y="414779"/>
            <a:ext cx="7734300" cy="5757420"/>
          </a:xfrm>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 name="Date Placeholder 3"/>
          <p:cNvSpPr>
            <a:spLocks noGrp="1"/>
          </p:cNvSpPr>
          <p:nvPr>
            <p:ph type="dt" sz="half" idx="10"/>
          </p:nvPr>
        </p:nvSpPr>
        <p:spPr/>
        <p:txBody>
          <a:bodyPr/>
          <a:lstStyle>
            <a:lvl1pPr>
              <a:defRPr/>
            </a:lvl1pPr>
          </a:lstStyle>
          <a:p>
            <a:pPr>
              <a:defRPr/>
            </a:pPr>
            <a:endParaRPr lang="el-GR" altLang="el-GR"/>
          </a:p>
        </p:txBody>
      </p:sp>
      <p:sp>
        <p:nvSpPr>
          <p:cNvPr id="7" name="Footer Placeholder 4"/>
          <p:cNvSpPr>
            <a:spLocks noGrp="1"/>
          </p:cNvSpPr>
          <p:nvPr>
            <p:ph type="ftr" sz="quarter" idx="11"/>
          </p:nvPr>
        </p:nvSpPr>
        <p:spPr/>
        <p:txBody>
          <a:bodyPr/>
          <a:lstStyle>
            <a:lvl1pPr>
              <a:defRPr/>
            </a:lvl1pPr>
          </a:lstStyle>
          <a:p>
            <a:pPr>
              <a:defRPr/>
            </a:pPr>
            <a:endParaRPr lang="el-GR" altLang="el-GR"/>
          </a:p>
        </p:txBody>
      </p:sp>
      <p:sp>
        <p:nvSpPr>
          <p:cNvPr id="8" name="Slide Number Placeholder 5"/>
          <p:cNvSpPr>
            <a:spLocks noGrp="1"/>
          </p:cNvSpPr>
          <p:nvPr>
            <p:ph type="sldNum" sz="quarter" idx="12"/>
          </p:nvPr>
        </p:nvSpPr>
        <p:spPr/>
        <p:txBody>
          <a:bodyPr/>
          <a:lstStyle>
            <a:lvl1pPr>
              <a:defRPr/>
            </a:lvl1pPr>
          </a:lstStyle>
          <a:p>
            <a:pPr>
              <a:defRPr/>
            </a:pPr>
            <a:fld id="{1862FFB9-7DD1-438C-98FF-CAF12322E2D6}" type="slidenum">
              <a:rPr lang="el-GR" altLang="el-GR"/>
              <a:pPr>
                <a:defRPr/>
              </a:pPr>
              <a:t>‹#›</a:t>
            </a:fld>
            <a:endParaRPr lang="el-GR" altLang="el-GR"/>
          </a:p>
        </p:txBody>
      </p:sp>
    </p:spTree>
    <p:extLst>
      <p:ext uri="{BB962C8B-B14F-4D97-AF65-F5344CB8AC3E}">
        <p14:creationId xmlns:p14="http://schemas.microsoft.com/office/powerpoint/2010/main" val="2931333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endParaRPr lang="el-GR" altLang="el-GR">
              <a:solidFill>
                <a:srgbClr val="FFFFFF"/>
              </a:solidFill>
            </a:endParaRPr>
          </a:p>
        </p:txBody>
      </p:sp>
      <p:sp>
        <p:nvSpPr>
          <p:cNvPr id="6" name="Θέση υποσέλιδου 5"/>
          <p:cNvSpPr>
            <a:spLocks noGrp="1"/>
          </p:cNvSpPr>
          <p:nvPr>
            <p:ph type="ftr" sz="quarter" idx="11"/>
          </p:nvPr>
        </p:nvSpPr>
        <p:spPr/>
        <p:txBody>
          <a:bodyPr/>
          <a:lstStyle/>
          <a:p>
            <a:endParaRPr lang="el-GR" altLang="el-GR">
              <a:solidFill>
                <a:srgbClr val="FFFFFF"/>
              </a:solidFill>
            </a:endParaRPr>
          </a:p>
        </p:txBody>
      </p:sp>
      <p:sp>
        <p:nvSpPr>
          <p:cNvPr id="7" name="Θέση αριθμού διαφάνειας 6"/>
          <p:cNvSpPr>
            <a:spLocks noGrp="1"/>
          </p:cNvSpPr>
          <p:nvPr>
            <p:ph type="sldNum" sz="quarter" idx="12"/>
          </p:nvPr>
        </p:nvSpPr>
        <p:spPr/>
        <p:txBody>
          <a:bodyPr/>
          <a:lstStyle/>
          <a:p>
            <a:fld id="{530F60C8-0313-4925-80BC-DB558AC4BFEB}"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922226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endParaRPr lang="el-GR" altLang="el-GR">
              <a:solidFill>
                <a:srgbClr val="FFFFFF"/>
              </a:solidFill>
            </a:endParaRPr>
          </a:p>
        </p:txBody>
      </p:sp>
      <p:sp>
        <p:nvSpPr>
          <p:cNvPr id="8" name="Θέση υποσέλιδου 7"/>
          <p:cNvSpPr>
            <a:spLocks noGrp="1"/>
          </p:cNvSpPr>
          <p:nvPr>
            <p:ph type="ftr" sz="quarter" idx="11"/>
          </p:nvPr>
        </p:nvSpPr>
        <p:spPr/>
        <p:txBody>
          <a:bodyPr/>
          <a:lstStyle/>
          <a:p>
            <a:endParaRPr lang="el-GR" altLang="el-GR">
              <a:solidFill>
                <a:srgbClr val="FFFFFF"/>
              </a:solidFill>
            </a:endParaRPr>
          </a:p>
        </p:txBody>
      </p:sp>
      <p:sp>
        <p:nvSpPr>
          <p:cNvPr id="9" name="Θέση αριθμού διαφάνειας 8"/>
          <p:cNvSpPr>
            <a:spLocks noGrp="1"/>
          </p:cNvSpPr>
          <p:nvPr>
            <p:ph type="sldNum" sz="quarter" idx="12"/>
          </p:nvPr>
        </p:nvSpPr>
        <p:spPr/>
        <p:txBody>
          <a:bodyPr/>
          <a:lstStyle/>
          <a:p>
            <a:fld id="{B39B138F-4828-44DD-9F71-5000B22E17D1}"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78439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endParaRPr lang="el-GR" altLang="el-GR">
              <a:solidFill>
                <a:srgbClr val="FFFFFF"/>
              </a:solidFill>
            </a:endParaRPr>
          </a:p>
        </p:txBody>
      </p:sp>
      <p:sp>
        <p:nvSpPr>
          <p:cNvPr id="4" name="Θέση υποσέλιδου 3"/>
          <p:cNvSpPr>
            <a:spLocks noGrp="1"/>
          </p:cNvSpPr>
          <p:nvPr>
            <p:ph type="ftr" sz="quarter" idx="11"/>
          </p:nvPr>
        </p:nvSpPr>
        <p:spPr/>
        <p:txBody>
          <a:bodyPr/>
          <a:lstStyle/>
          <a:p>
            <a:endParaRPr lang="el-GR" altLang="el-GR">
              <a:solidFill>
                <a:srgbClr val="FFFFFF"/>
              </a:solidFill>
            </a:endParaRPr>
          </a:p>
        </p:txBody>
      </p:sp>
      <p:sp>
        <p:nvSpPr>
          <p:cNvPr id="5" name="Θέση αριθμού διαφάνειας 4"/>
          <p:cNvSpPr>
            <a:spLocks noGrp="1"/>
          </p:cNvSpPr>
          <p:nvPr>
            <p:ph type="sldNum" sz="quarter" idx="12"/>
          </p:nvPr>
        </p:nvSpPr>
        <p:spPr/>
        <p:txBody>
          <a:bodyPr/>
          <a:lstStyle/>
          <a:p>
            <a:fld id="{2CB7CA18-F2CD-4B15-8F03-BC4B7C1E17F5}"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11572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endParaRPr lang="el-GR" altLang="el-GR">
              <a:solidFill>
                <a:srgbClr val="FFFFFF"/>
              </a:solidFill>
            </a:endParaRPr>
          </a:p>
        </p:txBody>
      </p:sp>
      <p:sp>
        <p:nvSpPr>
          <p:cNvPr id="3" name="Θέση υποσέλιδου 2"/>
          <p:cNvSpPr>
            <a:spLocks noGrp="1"/>
          </p:cNvSpPr>
          <p:nvPr>
            <p:ph type="ftr" sz="quarter" idx="11"/>
          </p:nvPr>
        </p:nvSpPr>
        <p:spPr/>
        <p:txBody>
          <a:bodyPr/>
          <a:lstStyle/>
          <a:p>
            <a:endParaRPr lang="el-GR" altLang="el-GR">
              <a:solidFill>
                <a:srgbClr val="FFFFFF"/>
              </a:solidFill>
            </a:endParaRPr>
          </a:p>
        </p:txBody>
      </p:sp>
      <p:sp>
        <p:nvSpPr>
          <p:cNvPr id="4" name="Θέση αριθμού διαφάνειας 3"/>
          <p:cNvSpPr>
            <a:spLocks noGrp="1"/>
          </p:cNvSpPr>
          <p:nvPr>
            <p:ph type="sldNum" sz="quarter" idx="12"/>
          </p:nvPr>
        </p:nvSpPr>
        <p:spPr/>
        <p:txBody>
          <a:bodyPr/>
          <a:lstStyle/>
          <a:p>
            <a:fld id="{D3B787DC-318E-4907-ACA6-A4CFEA5577AE}"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16043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endParaRPr lang="el-GR" altLang="el-GR">
              <a:solidFill>
                <a:srgbClr val="FFFFFF"/>
              </a:solidFill>
            </a:endParaRPr>
          </a:p>
        </p:txBody>
      </p:sp>
      <p:sp>
        <p:nvSpPr>
          <p:cNvPr id="6" name="Θέση υποσέλιδου 5"/>
          <p:cNvSpPr>
            <a:spLocks noGrp="1"/>
          </p:cNvSpPr>
          <p:nvPr>
            <p:ph type="ftr" sz="quarter" idx="11"/>
          </p:nvPr>
        </p:nvSpPr>
        <p:spPr/>
        <p:txBody>
          <a:bodyPr/>
          <a:lstStyle/>
          <a:p>
            <a:endParaRPr lang="el-GR" altLang="el-GR">
              <a:solidFill>
                <a:srgbClr val="FFFFFF"/>
              </a:solidFill>
            </a:endParaRPr>
          </a:p>
        </p:txBody>
      </p:sp>
      <p:sp>
        <p:nvSpPr>
          <p:cNvPr id="7" name="Θέση αριθμού διαφάνειας 6"/>
          <p:cNvSpPr>
            <a:spLocks noGrp="1"/>
          </p:cNvSpPr>
          <p:nvPr>
            <p:ph type="sldNum" sz="quarter" idx="12"/>
          </p:nvPr>
        </p:nvSpPr>
        <p:spPr/>
        <p:txBody>
          <a:bodyPr/>
          <a:lstStyle/>
          <a:p>
            <a:fld id="{45CE84BB-3A1E-4D12-9B07-7AFBE51A00E8}"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997132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endParaRPr lang="el-GR" altLang="el-GR">
              <a:solidFill>
                <a:srgbClr val="FFFFFF"/>
              </a:solidFill>
            </a:endParaRPr>
          </a:p>
        </p:txBody>
      </p:sp>
      <p:sp>
        <p:nvSpPr>
          <p:cNvPr id="6" name="Θέση υποσέλιδου 5"/>
          <p:cNvSpPr>
            <a:spLocks noGrp="1"/>
          </p:cNvSpPr>
          <p:nvPr>
            <p:ph type="ftr" sz="quarter" idx="11"/>
          </p:nvPr>
        </p:nvSpPr>
        <p:spPr/>
        <p:txBody>
          <a:bodyPr/>
          <a:lstStyle/>
          <a:p>
            <a:endParaRPr lang="el-GR" altLang="el-GR">
              <a:solidFill>
                <a:srgbClr val="FFFFFF"/>
              </a:solidFill>
            </a:endParaRPr>
          </a:p>
        </p:txBody>
      </p:sp>
      <p:sp>
        <p:nvSpPr>
          <p:cNvPr id="7" name="Θέση αριθμού διαφάνειας 6"/>
          <p:cNvSpPr>
            <a:spLocks noGrp="1"/>
          </p:cNvSpPr>
          <p:nvPr>
            <p:ph type="sldNum" sz="quarter" idx="12"/>
          </p:nvPr>
        </p:nvSpPr>
        <p:spPr/>
        <p:txBody>
          <a:bodyPr/>
          <a:lstStyle/>
          <a:p>
            <a:fld id="{DE308581-6339-4BDF-86C9-D76D5F568928}" type="slidenum">
              <a:rPr lang="el-GR" altLang="el-GR" smtClean="0">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80285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l-GR" altLang="el-GR">
              <a:solidFill>
                <a:srgbClr val="FFFFFF"/>
              </a:solidFill>
            </a:endParaRP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l-GR" altLang="el-GR">
              <a:solidFill>
                <a:srgbClr val="FFFFFF"/>
              </a:solidFill>
            </a:endParaRP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6E262F4F-ADC4-43FD-A516-9B6C4EF57D9C}" type="slidenum">
              <a:rPr lang="el-GR" altLang="el-GR" smtClean="0">
                <a:solidFill>
                  <a:srgbClr val="FFFFFF"/>
                </a:solidFill>
              </a:rPr>
              <a:pPr fontAlgn="base">
                <a:spcBef>
                  <a:spcPct val="0"/>
                </a:spcBef>
                <a:spcAft>
                  <a:spcPct val="0"/>
                </a:spcAft>
              </a:pPr>
              <a:t>‹#›</a:t>
            </a:fld>
            <a:endParaRPr lang="el-GR" altLang="el-GR">
              <a:solidFill>
                <a:srgbClr val="FFFFFF"/>
              </a:solidFill>
            </a:endParaRPr>
          </a:p>
        </p:txBody>
      </p:sp>
    </p:spTree>
    <p:extLst>
      <p:ext uri="{BB962C8B-B14F-4D97-AF65-F5344CB8AC3E}">
        <p14:creationId xmlns:p14="http://schemas.microsoft.com/office/powerpoint/2010/main" val="31980490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6"/>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433" y="287339"/>
            <a:ext cx="10058400" cy="144938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1029" name="Text Placeholder 2"/>
          <p:cNvSpPr>
            <a:spLocks noGrp="1"/>
          </p:cNvSpPr>
          <p:nvPr>
            <p:ph type="body" idx="1"/>
          </p:nvPr>
        </p:nvSpPr>
        <p:spPr bwMode="auto">
          <a:xfrm>
            <a:off x="1096433" y="1846264"/>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4" name="Date Placeholder 3"/>
          <p:cNvSpPr>
            <a:spLocks noGrp="1"/>
          </p:cNvSpPr>
          <p:nvPr>
            <p:ph type="dt" sz="half" idx="2"/>
          </p:nvPr>
        </p:nvSpPr>
        <p:spPr>
          <a:xfrm>
            <a:off x="1096433" y="6459539"/>
            <a:ext cx="2472267" cy="365125"/>
          </a:xfrm>
          <a:prstGeom prst="rect">
            <a:avLst/>
          </a:prstGeom>
        </p:spPr>
        <p:txBody>
          <a:bodyPr vert="horz" lIns="91440" tIns="45720" rIns="91440" bIns="45720" rtlCol="0" anchor="ctr"/>
          <a:lstStyle>
            <a:lvl1pPr algn="l">
              <a:defRPr sz="900">
                <a:solidFill>
                  <a:srgbClr val="FFFFFF"/>
                </a:solidFill>
              </a:defRPr>
            </a:lvl1pPr>
          </a:lstStyle>
          <a:p>
            <a:pPr eaLnBrk="0" fontAlgn="base" hangingPunct="0">
              <a:spcBef>
                <a:spcPct val="0"/>
              </a:spcBef>
              <a:spcAft>
                <a:spcPct val="0"/>
              </a:spcAft>
              <a:defRPr/>
            </a:pPr>
            <a:endParaRPr lang="el-GR" altLang="el-GR">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3687234" y="6459539"/>
            <a:ext cx="4821767" cy="365125"/>
          </a:xfrm>
          <a:prstGeom prst="rect">
            <a:avLst/>
          </a:prstGeom>
        </p:spPr>
        <p:txBody>
          <a:bodyPr vert="horz" lIns="91440" tIns="45720" rIns="91440" bIns="45720" rtlCol="0" anchor="ctr"/>
          <a:lstStyle>
            <a:lvl1pPr algn="ctr">
              <a:defRPr sz="900" cap="all" baseline="0">
                <a:solidFill>
                  <a:srgbClr val="FFFFFF"/>
                </a:solidFill>
              </a:defRPr>
            </a:lvl1pPr>
          </a:lstStyle>
          <a:p>
            <a:pPr eaLnBrk="0" fontAlgn="base" hangingPunct="0">
              <a:spcBef>
                <a:spcPct val="0"/>
              </a:spcBef>
              <a:spcAft>
                <a:spcPct val="0"/>
              </a:spcAft>
              <a:defRPr/>
            </a:pPr>
            <a:endParaRPr lang="el-GR" altLang="el-GR">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9899651" y="6459539"/>
            <a:ext cx="1312333" cy="365125"/>
          </a:xfrm>
          <a:prstGeom prst="rect">
            <a:avLst/>
          </a:prstGeom>
        </p:spPr>
        <p:txBody>
          <a:bodyPr vert="horz" lIns="91440" tIns="45720" rIns="91440" bIns="45720" rtlCol="0" anchor="ctr"/>
          <a:lstStyle>
            <a:lvl1pPr algn="r">
              <a:defRPr sz="1050" smtClean="0">
                <a:solidFill>
                  <a:srgbClr val="FFFFFF"/>
                </a:solidFill>
              </a:defRPr>
            </a:lvl1pPr>
          </a:lstStyle>
          <a:p>
            <a:pPr eaLnBrk="0" fontAlgn="base" hangingPunct="0">
              <a:spcBef>
                <a:spcPct val="0"/>
              </a:spcBef>
              <a:spcAft>
                <a:spcPct val="0"/>
              </a:spcAft>
              <a:defRPr/>
            </a:pPr>
            <a:fld id="{78A66400-A843-4D4D-BA70-9C6FBC0DE0D9}" type="slidenum">
              <a:rPr lang="el-GR" altLang="el-GR">
                <a:latin typeface="Arial" panose="020B0604020202020204" pitchFamily="34" charset="0"/>
                <a:cs typeface="Arial" panose="020B0604020202020204" pitchFamily="34" charset="0"/>
              </a:rPr>
              <a:pPr eaLnBrk="0" fontAlgn="base" hangingPunct="0">
                <a:spcBef>
                  <a:spcPct val="0"/>
                </a:spcBef>
                <a:spcAft>
                  <a:spcPct val="0"/>
                </a:spcAft>
                <a:defRPr/>
              </a:pPr>
              <a:t>‹#›</a:t>
            </a:fld>
            <a:endParaRPr lang="el-GR" altLang="el-GR">
              <a:latin typeface="Arial" panose="020B0604020202020204" pitchFamily="34" charset="0"/>
              <a:cs typeface="Arial" panose="020B0604020202020204" pitchFamily="34" charset="0"/>
            </a:endParaRPr>
          </a:p>
        </p:txBody>
      </p:sp>
      <p:cxnSp>
        <p:nvCxnSpPr>
          <p:cNvPr id="10" name="Straight Connector 9"/>
          <p:cNvCxnSpPr/>
          <p:nvPr/>
        </p:nvCxnSpPr>
        <p:spPr>
          <a:xfrm>
            <a:off x="1193800" y="1738313"/>
            <a:ext cx="996738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0379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fontAlgn="base">
        <a:lnSpc>
          <a:spcPct val="85000"/>
        </a:lnSpc>
        <a:spcBef>
          <a:spcPct val="0"/>
        </a:spcBef>
        <a:spcAft>
          <a:spcPct val="0"/>
        </a:spcAft>
        <a:defRPr sz="4800" kern="1200" spc="-50">
          <a:solidFill>
            <a:srgbClr val="404040"/>
          </a:solidFill>
          <a:latin typeface="+mj-lt"/>
          <a:ea typeface="+mj-ea"/>
          <a:cs typeface="+mj-cs"/>
        </a:defRPr>
      </a:lvl1pPr>
      <a:lvl2pPr algn="l" rtl="0" fontAlgn="base">
        <a:lnSpc>
          <a:spcPct val="85000"/>
        </a:lnSpc>
        <a:spcBef>
          <a:spcPct val="0"/>
        </a:spcBef>
        <a:spcAft>
          <a:spcPct val="0"/>
        </a:spcAft>
        <a:defRPr sz="4800">
          <a:solidFill>
            <a:srgbClr val="404040"/>
          </a:solidFill>
          <a:latin typeface="Calibri Light" panose="020F0302020204030204" pitchFamily="34" charset="0"/>
        </a:defRPr>
      </a:lvl2pPr>
      <a:lvl3pPr algn="l" rtl="0" fontAlgn="base">
        <a:lnSpc>
          <a:spcPct val="85000"/>
        </a:lnSpc>
        <a:spcBef>
          <a:spcPct val="0"/>
        </a:spcBef>
        <a:spcAft>
          <a:spcPct val="0"/>
        </a:spcAft>
        <a:defRPr sz="4800">
          <a:solidFill>
            <a:srgbClr val="404040"/>
          </a:solidFill>
          <a:latin typeface="Calibri Light" panose="020F0302020204030204" pitchFamily="34" charset="0"/>
        </a:defRPr>
      </a:lvl3pPr>
      <a:lvl4pPr algn="l" rtl="0" fontAlgn="base">
        <a:lnSpc>
          <a:spcPct val="85000"/>
        </a:lnSpc>
        <a:spcBef>
          <a:spcPct val="0"/>
        </a:spcBef>
        <a:spcAft>
          <a:spcPct val="0"/>
        </a:spcAft>
        <a:defRPr sz="4800">
          <a:solidFill>
            <a:srgbClr val="404040"/>
          </a:solidFill>
          <a:latin typeface="Calibri Light" panose="020F0302020204030204" pitchFamily="34" charset="0"/>
        </a:defRPr>
      </a:lvl4pPr>
      <a:lvl5pPr algn="l" rtl="0" fontAlgn="base">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6"/>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433" y="287339"/>
            <a:ext cx="10058400" cy="144938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1029" name="Text Placeholder 2"/>
          <p:cNvSpPr>
            <a:spLocks noGrp="1"/>
          </p:cNvSpPr>
          <p:nvPr>
            <p:ph type="body" idx="1"/>
          </p:nvPr>
        </p:nvSpPr>
        <p:spPr bwMode="auto">
          <a:xfrm>
            <a:off x="1096433" y="1846264"/>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4" name="Date Placeholder 3"/>
          <p:cNvSpPr>
            <a:spLocks noGrp="1"/>
          </p:cNvSpPr>
          <p:nvPr>
            <p:ph type="dt" sz="half" idx="2"/>
          </p:nvPr>
        </p:nvSpPr>
        <p:spPr>
          <a:xfrm>
            <a:off x="1096433" y="6459539"/>
            <a:ext cx="2472267" cy="365125"/>
          </a:xfrm>
          <a:prstGeom prst="rect">
            <a:avLst/>
          </a:prstGeom>
        </p:spPr>
        <p:txBody>
          <a:bodyPr vert="horz" lIns="91440" tIns="45720" rIns="91440" bIns="45720" rtlCol="0" anchor="ctr"/>
          <a:lstStyle>
            <a:lvl1pPr algn="l">
              <a:defRPr sz="900">
                <a:solidFill>
                  <a:srgbClr val="FFFFFF"/>
                </a:solidFill>
              </a:defRPr>
            </a:lvl1pPr>
          </a:lstStyle>
          <a:p>
            <a:pPr eaLnBrk="0" fontAlgn="base" hangingPunct="0">
              <a:spcBef>
                <a:spcPct val="0"/>
              </a:spcBef>
              <a:spcAft>
                <a:spcPct val="0"/>
              </a:spcAft>
              <a:defRPr/>
            </a:pPr>
            <a:endParaRPr lang="el-GR" altLang="el-GR">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3687234" y="6459539"/>
            <a:ext cx="4821767" cy="365125"/>
          </a:xfrm>
          <a:prstGeom prst="rect">
            <a:avLst/>
          </a:prstGeom>
        </p:spPr>
        <p:txBody>
          <a:bodyPr vert="horz" lIns="91440" tIns="45720" rIns="91440" bIns="45720" rtlCol="0" anchor="ctr"/>
          <a:lstStyle>
            <a:lvl1pPr algn="ctr">
              <a:defRPr sz="900" cap="all" baseline="0">
                <a:solidFill>
                  <a:srgbClr val="FFFFFF"/>
                </a:solidFill>
              </a:defRPr>
            </a:lvl1pPr>
          </a:lstStyle>
          <a:p>
            <a:pPr eaLnBrk="0" fontAlgn="base" hangingPunct="0">
              <a:spcBef>
                <a:spcPct val="0"/>
              </a:spcBef>
              <a:spcAft>
                <a:spcPct val="0"/>
              </a:spcAft>
              <a:defRPr/>
            </a:pPr>
            <a:endParaRPr lang="el-GR" altLang="el-GR">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9899651" y="6459539"/>
            <a:ext cx="1312333" cy="365125"/>
          </a:xfrm>
          <a:prstGeom prst="rect">
            <a:avLst/>
          </a:prstGeom>
        </p:spPr>
        <p:txBody>
          <a:bodyPr vert="horz" lIns="91440" tIns="45720" rIns="91440" bIns="45720" rtlCol="0" anchor="ctr"/>
          <a:lstStyle>
            <a:lvl1pPr algn="r">
              <a:defRPr sz="1050">
                <a:solidFill>
                  <a:srgbClr val="FFFFFF"/>
                </a:solidFill>
              </a:defRPr>
            </a:lvl1pPr>
          </a:lstStyle>
          <a:p>
            <a:pPr eaLnBrk="0" fontAlgn="base" hangingPunct="0">
              <a:spcBef>
                <a:spcPct val="0"/>
              </a:spcBef>
              <a:spcAft>
                <a:spcPct val="0"/>
              </a:spcAft>
              <a:defRPr/>
            </a:pPr>
            <a:fld id="{583CF96A-D0C6-454D-9BF1-3CE67AF3EDE6}" type="slidenum">
              <a:rPr lang="el-GR" altLang="el-GR">
                <a:latin typeface="Arial" panose="020B0604020202020204" pitchFamily="34" charset="0"/>
                <a:cs typeface="Arial" panose="020B0604020202020204" pitchFamily="34" charset="0"/>
              </a:rPr>
              <a:pPr eaLnBrk="0" fontAlgn="base" hangingPunct="0">
                <a:spcBef>
                  <a:spcPct val="0"/>
                </a:spcBef>
                <a:spcAft>
                  <a:spcPct val="0"/>
                </a:spcAft>
                <a:defRPr/>
              </a:pPr>
              <a:t>‹#›</a:t>
            </a:fld>
            <a:endParaRPr lang="el-GR" altLang="el-GR">
              <a:latin typeface="Arial" panose="020B0604020202020204" pitchFamily="34" charset="0"/>
              <a:cs typeface="Arial" panose="020B0604020202020204" pitchFamily="34" charset="0"/>
            </a:endParaRPr>
          </a:p>
        </p:txBody>
      </p:sp>
      <p:cxnSp>
        <p:nvCxnSpPr>
          <p:cNvPr id="10" name="Straight Connector 9"/>
          <p:cNvCxnSpPr/>
          <p:nvPr/>
        </p:nvCxnSpPr>
        <p:spPr>
          <a:xfrm>
            <a:off x="1193800" y="1738313"/>
            <a:ext cx="996738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74336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rrowheads="1"/>
          </p:cNvSpPr>
          <p:nvPr>
            <p:ph type="title"/>
          </p:nvPr>
        </p:nvSpPr>
        <p:spPr>
          <a:xfrm>
            <a:off x="2346325" y="287339"/>
            <a:ext cx="7543800" cy="1989137"/>
          </a:xfrm>
        </p:spPr>
        <p:txBody>
          <a:bodyPr/>
          <a:lstStyle/>
          <a:p>
            <a:pPr eaLnBrk="1" fontAlgn="auto" hangingPunct="1">
              <a:spcAft>
                <a:spcPts val="0"/>
              </a:spcAft>
              <a:defRPr/>
            </a:pPr>
            <a:r>
              <a:rPr lang="el-GR" altLang="el-GR" sz="4000" b="1" dirty="0">
                <a:solidFill>
                  <a:schemeClr val="tx1">
                    <a:lumMod val="75000"/>
                    <a:lumOff val="25000"/>
                  </a:schemeClr>
                </a:solidFill>
              </a:rPr>
              <a:t/>
            </a:r>
            <a:br>
              <a:rPr lang="el-GR" altLang="el-GR" sz="4000" b="1" dirty="0">
                <a:solidFill>
                  <a:schemeClr val="tx1">
                    <a:lumMod val="75000"/>
                    <a:lumOff val="25000"/>
                  </a:schemeClr>
                </a:solidFill>
              </a:rPr>
            </a:br>
            <a:r>
              <a:rPr lang="el-GR" altLang="el-GR" sz="3600" b="1" dirty="0">
                <a:solidFill>
                  <a:srgbClr val="FF0000"/>
                </a:solidFill>
              </a:rPr>
              <a:t>Παράγοντες «υψηλού κινδύνου</a:t>
            </a:r>
            <a:r>
              <a:rPr lang="el-GR" altLang="el-GR" sz="3600" b="1" dirty="0" smtClean="0">
                <a:solidFill>
                  <a:srgbClr val="FF0000"/>
                </a:solidFill>
              </a:rPr>
              <a:t>»</a:t>
            </a:r>
            <a:r>
              <a:rPr lang="el-GR" altLang="el-GR" sz="3600" dirty="0">
                <a:solidFill>
                  <a:schemeClr val="tx1">
                    <a:lumMod val="75000"/>
                    <a:lumOff val="25000"/>
                  </a:schemeClr>
                </a:solidFill>
              </a:rPr>
              <a:t/>
            </a:r>
            <a:br>
              <a:rPr lang="el-GR" altLang="el-GR" sz="3600" dirty="0">
                <a:solidFill>
                  <a:schemeClr val="tx1">
                    <a:lumMod val="75000"/>
                    <a:lumOff val="25000"/>
                  </a:schemeClr>
                </a:solidFill>
              </a:rPr>
            </a:br>
            <a:endParaRPr lang="el-GR" altLang="el-GR" sz="3600" dirty="0">
              <a:solidFill>
                <a:schemeClr val="tx1">
                  <a:lumMod val="75000"/>
                  <a:lumOff val="25000"/>
                </a:schemeClr>
              </a:solidFill>
            </a:endParaRPr>
          </a:p>
        </p:txBody>
      </p:sp>
      <p:sp>
        <p:nvSpPr>
          <p:cNvPr id="115715" name="Rectangle 3"/>
          <p:cNvSpPr>
            <a:spLocks noGrp="1" noRot="1" noChangeArrowheads="1"/>
          </p:cNvSpPr>
          <p:nvPr>
            <p:ph idx="1"/>
          </p:nvPr>
        </p:nvSpPr>
        <p:spPr>
          <a:xfrm>
            <a:off x="2495550" y="1846264"/>
            <a:ext cx="7272338" cy="4022725"/>
          </a:xfrm>
        </p:spPr>
        <p:txBody>
          <a:bodyPr rtlCol="0">
            <a:normAutofit fontScale="77500" lnSpcReduction="20000"/>
          </a:bodyPr>
          <a:lstStyle/>
          <a:p>
            <a:pPr marL="91440" indent="-91440" eaLnBrk="1" fontAlgn="auto" hangingPunct="1">
              <a:buNone/>
              <a:defRPr/>
            </a:pPr>
            <a:r>
              <a:rPr lang="el-GR" altLang="el-GR" sz="2800" b="1" dirty="0">
                <a:solidFill>
                  <a:schemeClr val="tx1">
                    <a:lumMod val="75000"/>
                    <a:lumOff val="25000"/>
                  </a:schemeClr>
                </a:solidFill>
              </a:rPr>
              <a:t>   </a:t>
            </a:r>
            <a:r>
              <a:rPr lang="el-GR" altLang="el-GR" sz="2800" dirty="0">
                <a:solidFill>
                  <a:schemeClr val="tx1">
                    <a:lumMod val="75000"/>
                    <a:lumOff val="25000"/>
                  </a:schemeClr>
                </a:solidFill>
              </a:rPr>
              <a:t>   </a:t>
            </a:r>
          </a:p>
          <a:p>
            <a:pPr marL="91440" indent="-91440" eaLnBrk="1" fontAlgn="auto" hangingPunct="1">
              <a:buNone/>
              <a:defRPr/>
            </a:pPr>
            <a:r>
              <a:rPr lang="el-GR" altLang="el-GR" sz="2800" dirty="0">
                <a:solidFill>
                  <a:schemeClr val="tx1">
                    <a:lumMod val="75000"/>
                    <a:lumOff val="25000"/>
                  </a:schemeClr>
                </a:solidFill>
              </a:rPr>
              <a:t>  </a:t>
            </a:r>
            <a:r>
              <a:rPr lang="el-GR" altLang="el-GR" sz="3000" dirty="0">
                <a:solidFill>
                  <a:schemeClr val="tx1">
                    <a:lumMod val="75000"/>
                    <a:lumOff val="25000"/>
                  </a:schemeClr>
                </a:solidFill>
              </a:rPr>
              <a:t>Η ανάπτυξη ενός παιδιού μπορεί να επηρεαστεί </a:t>
            </a:r>
          </a:p>
          <a:p>
            <a:pPr marL="91440" indent="-91440" eaLnBrk="1" fontAlgn="auto" hangingPunct="1">
              <a:buFontTx/>
              <a:buChar char="•"/>
              <a:defRPr/>
            </a:pPr>
            <a:r>
              <a:rPr lang="el-GR" altLang="el-GR" sz="3000" dirty="0">
                <a:solidFill>
                  <a:schemeClr val="tx1">
                    <a:lumMod val="75000"/>
                    <a:lumOff val="25000"/>
                  </a:schemeClr>
                </a:solidFill>
              </a:rPr>
              <a:t>από </a:t>
            </a:r>
            <a:r>
              <a:rPr lang="el-GR" altLang="el-GR" sz="3000" dirty="0">
                <a:solidFill>
                  <a:srgbClr val="FF0000"/>
                </a:solidFill>
                <a:ea typeface="Arial Unicode MS" panose="020B0604020202020204" pitchFamily="34" charset="-128"/>
                <a:cs typeface="Arial Unicode MS" panose="020B0604020202020204" pitchFamily="34" charset="-128"/>
              </a:rPr>
              <a:t>ατομικούς- βιολογικούς παράγοντες</a:t>
            </a:r>
            <a:r>
              <a:rPr lang="el-GR" altLang="el-GR" sz="3000" dirty="0">
                <a:solidFill>
                  <a:schemeClr val="tx1">
                    <a:lumMod val="75000"/>
                    <a:lumOff val="25000"/>
                  </a:schemeClr>
                </a:solidFill>
              </a:rPr>
              <a:t>, οι οποίοι δρουν προγεννητικά ή μεταγεννητικά και από τη βιβλιογραφία  είναι γνωστές και τεκμηριωμένες οι βλάβες που προκαλούν στον παιδικό εγκέφαλο και  </a:t>
            </a:r>
          </a:p>
          <a:p>
            <a:pPr marL="91440" indent="-91440" eaLnBrk="1" fontAlgn="auto" hangingPunct="1">
              <a:buFontTx/>
              <a:buChar char="•"/>
              <a:defRPr/>
            </a:pPr>
            <a:r>
              <a:rPr lang="el-GR" altLang="el-GR" sz="3000" dirty="0">
                <a:solidFill>
                  <a:schemeClr val="tx1">
                    <a:lumMod val="75000"/>
                    <a:lumOff val="25000"/>
                  </a:schemeClr>
                </a:solidFill>
              </a:rPr>
              <a:t>από </a:t>
            </a:r>
            <a:r>
              <a:rPr lang="el-GR" altLang="el-GR" sz="3000" dirty="0">
                <a:solidFill>
                  <a:srgbClr val="FF0000"/>
                </a:solidFill>
                <a:ea typeface="Arial Unicode MS" panose="020B0604020202020204" pitchFamily="34" charset="-128"/>
                <a:cs typeface="Arial Unicode MS" panose="020B0604020202020204" pitchFamily="34" charset="-128"/>
              </a:rPr>
              <a:t>κοινωνικούς   παράγοντες</a:t>
            </a:r>
            <a:r>
              <a:rPr lang="el-GR" altLang="el-GR" sz="3000" dirty="0">
                <a:solidFill>
                  <a:srgbClr val="FF0000"/>
                </a:solidFill>
              </a:rPr>
              <a:t>  </a:t>
            </a:r>
            <a:r>
              <a:rPr lang="el-GR" altLang="el-GR" sz="3000" dirty="0">
                <a:solidFill>
                  <a:schemeClr val="tx1">
                    <a:lumMod val="75000"/>
                    <a:lumOff val="25000"/>
                  </a:schemeClr>
                </a:solidFill>
              </a:rPr>
              <a:t>του περιβάλλοντος μέσα στο οποίο καλείται να αναπτυχθεί .</a:t>
            </a:r>
          </a:p>
          <a:p>
            <a:pPr marL="91440" indent="-91440" eaLnBrk="1" fontAlgn="auto" hangingPunct="1">
              <a:buNone/>
              <a:defRPr/>
            </a:pPr>
            <a:r>
              <a:rPr lang="el-GR" altLang="el-GR" sz="3000" dirty="0">
                <a:solidFill>
                  <a:schemeClr val="tx1">
                    <a:lumMod val="75000"/>
                    <a:lumOff val="25000"/>
                  </a:schemeClr>
                </a:solidFill>
                <a:ea typeface="Arial Unicode MS" panose="020B0604020202020204" pitchFamily="34" charset="-128"/>
                <a:cs typeface="Arial Unicode MS" panose="020B0604020202020204" pitchFamily="34" charset="-128"/>
              </a:rPr>
              <a:t>  Ορισμένα παιδιά μπορεί να είναι εκτεθειμένα και στις δύο κατηγορίες παραγόντων συγχρόνως. Για παράδειγμα, η γέννηση προώρων ή νεογνών με καθυστέρηση ενδομήτριας ανάπτυξης είναι συχνότερη σε μητέρες που ανήκουν σε ευπαθείς κοινωνικές ομάδες </a:t>
            </a:r>
          </a:p>
        </p:txBody>
      </p:sp>
    </p:spTree>
    <p:extLst>
      <p:ext uri="{BB962C8B-B14F-4D97-AF65-F5344CB8AC3E}">
        <p14:creationId xmlns:p14="http://schemas.microsoft.com/office/powerpoint/2010/main" val="12796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a:xfrm>
            <a:off x="402167" y="955343"/>
            <a:ext cx="11387667" cy="5143833"/>
          </a:xfrm>
        </p:spPr>
        <p:txBody>
          <a:bodyPr/>
          <a:lstStyle/>
          <a:p>
            <a:pPr marL="0" indent="0">
              <a:buNone/>
            </a:pPr>
            <a:endParaRPr lang="el-GR" dirty="0" smtClean="0"/>
          </a:p>
          <a:p>
            <a:pPr marL="0" indent="0">
              <a:buNone/>
            </a:pPr>
            <a:endParaRPr lang="el-GR" dirty="0"/>
          </a:p>
          <a:p>
            <a:pPr marL="0" indent="0">
              <a:buNone/>
            </a:pPr>
            <a:r>
              <a:rPr lang="el-GR" dirty="0" smtClean="0"/>
              <a:t>Η έννοια του «υψηλού κινδύνου» σημαίνει ότι είναι πιθανό, όχι υποχρεωτικό όμως,  να παρουσιάσουν κάποιες δυσλειτουργίες, όπως γνωρίζουμε από τα ερευνητικά και στατιστικά δεδομένα, επομένως πρέπει να μπαίνουν σε πρόγραμμα συστηματικής παρακολούθησης, για έγκαιρη ανίχνευση και παρέμβαση.</a:t>
            </a:r>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348977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Παράγοντες υψηλού κινδύνου</a:t>
            </a:r>
            <a:endParaRPr lang="el-GR" dirty="0"/>
          </a:p>
        </p:txBody>
      </p:sp>
      <p:sp>
        <p:nvSpPr>
          <p:cNvPr id="3" name="Θέση περιεχομένου 2"/>
          <p:cNvSpPr>
            <a:spLocks noGrp="1"/>
          </p:cNvSpPr>
          <p:nvPr>
            <p:ph idx="1"/>
          </p:nvPr>
        </p:nvSpPr>
        <p:spPr/>
        <p:txBody>
          <a:bodyPr/>
          <a:lstStyle/>
          <a:p>
            <a:r>
              <a:rPr lang="el-GR" dirty="0" smtClean="0"/>
              <a:t>Βιολογικοί</a:t>
            </a:r>
          </a:p>
          <a:p>
            <a:endParaRPr lang="el-GR" dirty="0"/>
          </a:p>
          <a:p>
            <a:endParaRPr lang="el-GR" dirty="0" smtClean="0"/>
          </a:p>
          <a:p>
            <a:endParaRPr lang="el-GR" dirty="0"/>
          </a:p>
          <a:p>
            <a:r>
              <a:rPr lang="el-GR" dirty="0" smtClean="0"/>
              <a:t>Περιβαλλοντικοί</a:t>
            </a:r>
            <a:endParaRPr lang="el-GR" dirty="0"/>
          </a:p>
        </p:txBody>
      </p:sp>
    </p:spTree>
    <p:extLst>
      <p:ext uri="{BB962C8B-B14F-4D97-AF65-F5344CB8AC3E}">
        <p14:creationId xmlns:p14="http://schemas.microsoft.com/office/powerpoint/2010/main" val="421558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Βιολογικοί παράγοντες</a:t>
            </a:r>
            <a:endParaRPr lang="el-GR" dirty="0"/>
          </a:p>
        </p:txBody>
      </p:sp>
      <p:sp>
        <p:nvSpPr>
          <p:cNvPr id="3" name="Θέση περιεχομένου 2"/>
          <p:cNvSpPr>
            <a:spLocks noGrp="1"/>
          </p:cNvSpPr>
          <p:nvPr>
            <p:ph idx="1"/>
          </p:nvPr>
        </p:nvSpPr>
        <p:spPr/>
        <p:txBody>
          <a:bodyPr/>
          <a:lstStyle/>
          <a:p>
            <a:pPr marL="0" indent="0">
              <a:buNone/>
            </a:pPr>
            <a:r>
              <a:rPr lang="el-GR" dirty="0">
                <a:solidFill>
                  <a:srgbClr val="FFFFFF"/>
                </a:solidFill>
              </a:rPr>
              <a:t>Χαρακτηριστικές ομάδες υψηλού κινδύνου (</a:t>
            </a:r>
            <a:r>
              <a:rPr lang="en-US" dirty="0">
                <a:solidFill>
                  <a:srgbClr val="FFFFFF"/>
                </a:solidFill>
              </a:rPr>
              <a:t>high risk) </a:t>
            </a:r>
            <a:r>
              <a:rPr lang="el-GR" dirty="0">
                <a:solidFill>
                  <a:srgbClr val="FFFFFF"/>
                </a:solidFill>
              </a:rPr>
              <a:t>αποτελούν τα παιδιά που γεννήθηκαν πρόωρα ή τα παιδιά που παρουσίασαν Ενδομήτρια Καθυστέρηση της ανάπτυξης.</a:t>
            </a:r>
            <a:endParaRPr lang="el-GR" dirty="0"/>
          </a:p>
        </p:txBody>
      </p:sp>
    </p:spTree>
    <p:extLst>
      <p:ext uri="{BB962C8B-B14F-4D97-AF65-F5344CB8AC3E}">
        <p14:creationId xmlns:p14="http://schemas.microsoft.com/office/powerpoint/2010/main" val="2123278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a:xfrm>
            <a:off x="2679700" y="287339"/>
            <a:ext cx="8475133" cy="1449387"/>
          </a:xfrm>
        </p:spPr>
        <p:txBody>
          <a:bodyPr/>
          <a:lstStyle/>
          <a:p>
            <a:pPr fontAlgn="auto">
              <a:spcAft>
                <a:spcPts val="0"/>
              </a:spcAft>
              <a:defRPr/>
            </a:pPr>
            <a:r>
              <a:rPr lang="el-GR" altLang="el-GR" sz="3600" b="1" dirty="0">
                <a:solidFill>
                  <a:srgbClr val="FF0000"/>
                </a:solidFill>
                <a:latin typeface="+mn-lt"/>
                <a:ea typeface="Arial Unicode MS" panose="020B0604020202020204" pitchFamily="34" charset="-128"/>
                <a:cs typeface="Arial Unicode MS" panose="020B0604020202020204" pitchFamily="34" charset="-128"/>
              </a:rPr>
              <a:t>Περιβαλλοντικοί παράγοντες</a:t>
            </a:r>
            <a:r>
              <a:rPr lang="el-GR" altLang="el-GR" sz="3600" dirty="0">
                <a:solidFill>
                  <a:srgbClr val="FF0000"/>
                </a:solidFill>
                <a:latin typeface="+mn-lt"/>
              </a:rPr>
              <a:t> </a:t>
            </a:r>
          </a:p>
        </p:txBody>
      </p:sp>
      <p:sp>
        <p:nvSpPr>
          <p:cNvPr id="113667" name="Rectangle 3"/>
          <p:cNvSpPr>
            <a:spLocks noGrp="1" noRot="1" noChangeArrowheads="1"/>
          </p:cNvSpPr>
          <p:nvPr>
            <p:ph idx="1"/>
          </p:nvPr>
        </p:nvSpPr>
        <p:spPr>
          <a:xfrm>
            <a:off x="2371726" y="1765301"/>
            <a:ext cx="7396163" cy="4024313"/>
          </a:xfrm>
        </p:spPr>
        <p:txBody>
          <a:bodyPr rtlCol="0">
            <a:normAutofit lnSpcReduction="10000"/>
          </a:bodyPr>
          <a:lstStyle/>
          <a:p>
            <a:pPr marL="91440" indent="-91440" fontAlgn="auto">
              <a:defRPr/>
            </a:pPr>
            <a:r>
              <a:rPr lang="el-GR" altLang="el-GR" sz="2800" dirty="0">
                <a:solidFill>
                  <a:schemeClr val="tx1">
                    <a:lumMod val="75000"/>
                    <a:lumOff val="25000"/>
                  </a:schemeClr>
                </a:solidFill>
              </a:rPr>
              <a:t>Η αλληλεπίδραση του παιδιού με την οικογένειά του περιλαμβάνει την ποιότητα του δεσμού και των σχέσεων γονέων- παιδιού, την παροχή ερεθισμάτων και εμπειριών στο παιδί, καθώς και την  εξασφάλιση της υγείας και της ασφάλειάς του.</a:t>
            </a:r>
          </a:p>
          <a:p>
            <a:pPr marL="91440" indent="-91440" fontAlgn="auto">
              <a:defRPr/>
            </a:pPr>
            <a:r>
              <a:rPr lang="el-GR" altLang="el-GR" sz="2800" dirty="0">
                <a:solidFill>
                  <a:schemeClr val="tx1">
                    <a:lumMod val="75000"/>
                    <a:lumOff val="25000"/>
                  </a:schemeClr>
                </a:solidFill>
              </a:rPr>
              <a:t> Η γειτονιά αποτελεί ένα δίκτυο στήριξης των οικογενειών μέσα στο οποίο μοιράζονται μία κοινή κουλτούρα για την ασφαλή ανατροφή των παιδιών (</a:t>
            </a:r>
            <a:r>
              <a:rPr lang="en-US" altLang="el-GR" sz="2800" dirty="0">
                <a:solidFill>
                  <a:schemeClr val="tx1">
                    <a:lumMod val="75000"/>
                    <a:lumOff val="25000"/>
                  </a:schemeClr>
                </a:solidFill>
              </a:rPr>
              <a:t>from neurons to neighborhood</a:t>
            </a:r>
            <a:r>
              <a:rPr lang="el-GR" altLang="el-GR" sz="2800" dirty="0">
                <a:solidFill>
                  <a:schemeClr val="tx1">
                    <a:lumMod val="75000"/>
                    <a:lumOff val="25000"/>
                  </a:schemeClr>
                </a:solidFill>
              </a:rPr>
              <a:t>). </a:t>
            </a:r>
          </a:p>
        </p:txBody>
      </p:sp>
    </p:spTree>
    <p:extLst>
      <p:ext uri="{BB962C8B-B14F-4D97-AF65-F5344CB8AC3E}">
        <p14:creationId xmlns:p14="http://schemas.microsoft.com/office/powerpoint/2010/main" val="181057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rrowheads="1"/>
          </p:cNvSpPr>
          <p:nvPr>
            <p:ph type="title"/>
          </p:nvPr>
        </p:nvSpPr>
        <p:spPr>
          <a:xfrm>
            <a:off x="2346325" y="287338"/>
            <a:ext cx="7543800" cy="1917700"/>
          </a:xfrm>
        </p:spPr>
        <p:txBody>
          <a:bodyPr>
            <a:normAutofit fontScale="90000"/>
          </a:bodyPr>
          <a:lstStyle/>
          <a:p>
            <a:pPr fontAlgn="auto">
              <a:spcAft>
                <a:spcPts val="0"/>
              </a:spcAft>
              <a:defRPr/>
            </a:pPr>
            <a:r>
              <a:rPr lang="el-GR" altLang="el-GR" sz="3200" b="1" dirty="0">
                <a:solidFill>
                  <a:schemeClr val="tx1">
                    <a:lumMod val="75000"/>
                    <a:lumOff val="25000"/>
                  </a:schemeClr>
                </a:solidFill>
                <a:ea typeface="Arial Unicode MS" panose="020B0604020202020204" pitchFamily="34" charset="-128"/>
                <a:cs typeface="Arial Unicode MS" panose="020B0604020202020204" pitchFamily="34" charset="-128"/>
              </a:rPr>
              <a:t/>
            </a:r>
            <a:br>
              <a:rPr lang="el-GR" altLang="el-GR" sz="3200" b="1" dirty="0">
                <a:solidFill>
                  <a:schemeClr val="tx1">
                    <a:lumMod val="75000"/>
                    <a:lumOff val="25000"/>
                  </a:schemeClr>
                </a:solidFill>
                <a:ea typeface="Arial Unicode MS" panose="020B0604020202020204" pitchFamily="34" charset="-128"/>
                <a:cs typeface="Arial Unicode MS" panose="020B0604020202020204" pitchFamily="34" charset="-128"/>
              </a:rPr>
            </a:br>
            <a:r>
              <a:rPr lang="el-GR" altLang="el-GR" sz="4000" b="1" dirty="0">
                <a:solidFill>
                  <a:schemeClr val="tx1">
                    <a:lumMod val="75000"/>
                    <a:lumOff val="25000"/>
                  </a:schemeClr>
                </a:solidFill>
                <a:latin typeface="+mn-lt"/>
                <a:ea typeface="Arial Unicode MS" panose="020B0604020202020204" pitchFamily="34" charset="-128"/>
                <a:cs typeface="Arial Unicode MS" panose="020B0604020202020204" pitchFamily="34" charset="-128"/>
              </a:rPr>
              <a:t>Χαρακτηριστικά Οικογένειας: </a:t>
            </a:r>
            <a:r>
              <a:rPr lang="el-GR" altLang="el-GR" sz="4000" b="1" dirty="0" err="1">
                <a:solidFill>
                  <a:schemeClr val="tx1">
                    <a:lumMod val="75000"/>
                    <a:lumOff val="25000"/>
                  </a:schemeClr>
                </a:solidFill>
                <a:latin typeface="+mn-lt"/>
                <a:ea typeface="Arial Unicode MS" panose="020B0604020202020204" pitchFamily="34" charset="-128"/>
                <a:cs typeface="Arial Unicode MS" panose="020B0604020202020204" pitchFamily="34" charset="-128"/>
              </a:rPr>
              <a:t>Στρεσογόνοι</a:t>
            </a:r>
            <a:r>
              <a:rPr lang="el-GR" altLang="el-GR" sz="4000" b="1" dirty="0">
                <a:solidFill>
                  <a:schemeClr val="tx1">
                    <a:lumMod val="75000"/>
                    <a:lumOff val="25000"/>
                  </a:schemeClr>
                </a:solidFill>
                <a:latin typeface="+mn-lt"/>
                <a:ea typeface="Arial Unicode MS" panose="020B0604020202020204" pitchFamily="34" charset="-128"/>
                <a:cs typeface="Arial Unicode MS" panose="020B0604020202020204" pitchFamily="34" charset="-128"/>
              </a:rPr>
              <a:t> Παράγοντες</a:t>
            </a:r>
            <a:r>
              <a:rPr lang="el-GR" altLang="el-GR" sz="4000" u="sng" dirty="0">
                <a:solidFill>
                  <a:schemeClr val="tx1">
                    <a:lumMod val="75000"/>
                    <a:lumOff val="25000"/>
                  </a:schemeClr>
                </a:solidFill>
                <a:latin typeface="+mn-lt"/>
              </a:rPr>
              <a:t> </a:t>
            </a:r>
            <a:r>
              <a:rPr lang="en-US" altLang="el-GR" sz="4000" b="1" dirty="0">
                <a:solidFill>
                  <a:schemeClr val="tx1">
                    <a:lumMod val="75000"/>
                    <a:lumOff val="25000"/>
                  </a:schemeClr>
                </a:solidFill>
              </a:rPr>
              <a:t/>
            </a:r>
            <a:br>
              <a:rPr lang="en-US" altLang="el-GR" sz="4000" b="1" dirty="0">
                <a:solidFill>
                  <a:schemeClr val="tx1">
                    <a:lumMod val="75000"/>
                    <a:lumOff val="25000"/>
                  </a:schemeClr>
                </a:solidFill>
              </a:rPr>
            </a:br>
            <a:endParaRPr lang="el-GR" altLang="el-GR" sz="4000" u="sng" dirty="0">
              <a:solidFill>
                <a:schemeClr val="tx1">
                  <a:lumMod val="75000"/>
                  <a:lumOff val="25000"/>
                </a:schemeClr>
              </a:solidFill>
            </a:endParaRPr>
          </a:p>
        </p:txBody>
      </p:sp>
      <p:sp>
        <p:nvSpPr>
          <p:cNvPr id="131075" name="Rectangle 3"/>
          <p:cNvSpPr>
            <a:spLocks noGrp="1" noRot="1" noChangeArrowheads="1"/>
          </p:cNvSpPr>
          <p:nvPr>
            <p:ph idx="1"/>
          </p:nvPr>
        </p:nvSpPr>
        <p:spPr>
          <a:xfrm>
            <a:off x="2495551" y="1752601"/>
            <a:ext cx="7394575" cy="4525963"/>
          </a:xfrm>
        </p:spPr>
        <p:txBody>
          <a:bodyPr rtlCol="0">
            <a:normAutofit lnSpcReduction="10000"/>
          </a:bodyPr>
          <a:lstStyle/>
          <a:p>
            <a:pPr marL="91440" indent="-91440" fontAlgn="auto">
              <a:lnSpc>
                <a:spcPct val="80000"/>
              </a:lnSpc>
              <a:buClr>
                <a:schemeClr val="tx1"/>
              </a:buClr>
              <a:buNone/>
              <a:defRPr/>
            </a:pPr>
            <a:r>
              <a:rPr lang="el-GR" altLang="el-GR" sz="2800" u="sng" dirty="0">
                <a:solidFill>
                  <a:schemeClr val="tx1">
                    <a:lumMod val="75000"/>
                    <a:lumOff val="25000"/>
                  </a:schemeClr>
                </a:solidFill>
              </a:rPr>
              <a:t>Προσωπικά Χαρακτηριστικά Γονέων</a:t>
            </a:r>
          </a:p>
          <a:p>
            <a:pPr marL="91440" indent="-91440" fontAlgn="auto">
              <a:lnSpc>
                <a:spcPct val="80000"/>
              </a:lnSpc>
              <a:buClr>
                <a:schemeClr val="tx1"/>
              </a:buClr>
              <a:buNone/>
              <a:defRPr/>
            </a:pPr>
            <a:r>
              <a:rPr lang="el-GR" altLang="el-GR" sz="2800" dirty="0">
                <a:solidFill>
                  <a:schemeClr val="tx1">
                    <a:lumMod val="75000"/>
                    <a:lumOff val="25000"/>
                  </a:schemeClr>
                </a:solidFill>
              </a:rPr>
              <a:t>  Ψυχική υγεία/ διαταραγμένα </a:t>
            </a:r>
            <a:r>
              <a:rPr lang="el-GR" altLang="el-GR" sz="2800" dirty="0" err="1">
                <a:solidFill>
                  <a:schemeClr val="tx1">
                    <a:lumMod val="75000"/>
                    <a:lumOff val="25000"/>
                  </a:schemeClr>
                </a:solidFill>
              </a:rPr>
              <a:t>γονεϊκά</a:t>
            </a:r>
            <a:r>
              <a:rPr lang="el-GR" altLang="el-GR" sz="2800" dirty="0">
                <a:solidFill>
                  <a:schemeClr val="tx1">
                    <a:lumMod val="75000"/>
                    <a:lumOff val="25000"/>
                  </a:schemeClr>
                </a:solidFill>
              </a:rPr>
              <a:t> πρότυπα νοητικό πηλίκο γονέων, αλκοολισμός / χρήση ουσιών, αντιλήψεις και πρακτικές γονέων σχετικά με την ανατροφή των παιδιών</a:t>
            </a:r>
          </a:p>
          <a:p>
            <a:pPr marL="91440" indent="-91440" fontAlgn="auto">
              <a:lnSpc>
                <a:spcPct val="80000"/>
              </a:lnSpc>
              <a:buClr>
                <a:schemeClr val="tx1"/>
              </a:buClr>
              <a:buNone/>
              <a:defRPr/>
            </a:pPr>
            <a:r>
              <a:rPr lang="el-GR" altLang="el-GR" sz="2800" u="sng" dirty="0">
                <a:solidFill>
                  <a:schemeClr val="tx1">
                    <a:lumMod val="75000"/>
                    <a:lumOff val="25000"/>
                  </a:schemeClr>
                </a:solidFill>
              </a:rPr>
              <a:t>Οικονομικοί Πόροι της Οικογένειας </a:t>
            </a:r>
          </a:p>
          <a:p>
            <a:pPr marL="91440" indent="-91440" fontAlgn="auto">
              <a:lnSpc>
                <a:spcPct val="80000"/>
              </a:lnSpc>
              <a:buClr>
                <a:schemeClr val="tx1"/>
              </a:buClr>
              <a:buNone/>
              <a:defRPr/>
            </a:pPr>
            <a:r>
              <a:rPr lang="el-GR" altLang="el-GR" sz="2800" dirty="0">
                <a:solidFill>
                  <a:schemeClr val="tx1">
                    <a:lumMod val="75000"/>
                    <a:lumOff val="25000"/>
                  </a:schemeClr>
                </a:solidFill>
              </a:rPr>
              <a:t>Ανεργία, χαμηλό εισόδημα</a:t>
            </a:r>
          </a:p>
          <a:p>
            <a:pPr marL="91440" indent="-91440" fontAlgn="auto">
              <a:lnSpc>
                <a:spcPct val="80000"/>
              </a:lnSpc>
              <a:buClr>
                <a:schemeClr val="tx1"/>
              </a:buClr>
              <a:buNone/>
              <a:defRPr/>
            </a:pPr>
            <a:r>
              <a:rPr lang="el-GR" altLang="el-GR" sz="2800" u="sng" dirty="0">
                <a:solidFill>
                  <a:schemeClr val="tx1">
                    <a:lumMod val="75000"/>
                    <a:lumOff val="25000"/>
                  </a:schemeClr>
                </a:solidFill>
              </a:rPr>
              <a:t>Κοινωνικά Χαρακτηριστικά της Οικογένειας</a:t>
            </a:r>
          </a:p>
          <a:p>
            <a:pPr marL="91440" indent="-91440" fontAlgn="auto">
              <a:lnSpc>
                <a:spcPct val="80000"/>
              </a:lnSpc>
              <a:buClr>
                <a:schemeClr val="tx1"/>
              </a:buClr>
              <a:buNone/>
              <a:defRPr/>
            </a:pPr>
            <a:r>
              <a:rPr lang="el-GR" altLang="el-GR" sz="2800" dirty="0">
                <a:solidFill>
                  <a:schemeClr val="tx1">
                    <a:lumMod val="75000"/>
                    <a:lumOff val="25000"/>
                  </a:schemeClr>
                </a:solidFill>
              </a:rPr>
              <a:t>σχέσεις ζευγαριού, μονογονεϊκές οικογένειες,</a:t>
            </a:r>
          </a:p>
          <a:p>
            <a:pPr marL="91440" indent="-91440" fontAlgn="auto">
              <a:lnSpc>
                <a:spcPct val="80000"/>
              </a:lnSpc>
              <a:buClr>
                <a:schemeClr val="tx1"/>
              </a:buClr>
              <a:buNone/>
              <a:defRPr/>
            </a:pPr>
            <a:r>
              <a:rPr lang="el-GR" altLang="el-GR" sz="2800" dirty="0">
                <a:solidFill>
                  <a:schemeClr val="tx1">
                    <a:lumMod val="75000"/>
                    <a:lumOff val="25000"/>
                  </a:schemeClr>
                </a:solidFill>
              </a:rPr>
              <a:t>πολύτεκνες οικογένειες, μετανάστες –</a:t>
            </a:r>
            <a:r>
              <a:rPr lang="el-GR" altLang="el-GR" sz="2800" dirty="0" err="1">
                <a:solidFill>
                  <a:schemeClr val="tx1">
                    <a:lumMod val="75000"/>
                    <a:lumOff val="25000"/>
                  </a:schemeClr>
                </a:solidFill>
              </a:rPr>
              <a:t>μεινότητες</a:t>
            </a:r>
            <a:endParaRPr lang="el-GR" altLang="el-GR" sz="2800" dirty="0">
              <a:solidFill>
                <a:schemeClr val="tx1">
                  <a:lumMod val="75000"/>
                  <a:lumOff val="25000"/>
                </a:schemeClr>
              </a:solidFill>
            </a:endParaRPr>
          </a:p>
        </p:txBody>
      </p:sp>
    </p:spTree>
    <p:extLst>
      <p:ext uri="{BB962C8B-B14F-4D97-AF65-F5344CB8AC3E}">
        <p14:creationId xmlns:p14="http://schemas.microsoft.com/office/powerpoint/2010/main" val="317781370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1_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28</TotalTime>
  <Words>281</Words>
  <Application>Microsoft Office PowerPoint</Application>
  <PresentationFormat>Ευρεία οθόνη</PresentationFormat>
  <Paragraphs>49</Paragraphs>
  <Slides>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3</vt:i4>
      </vt:variant>
      <vt:variant>
        <vt:lpstr>Τίτλοι διαφανειών</vt:lpstr>
      </vt:variant>
      <vt:variant>
        <vt:i4>6</vt:i4>
      </vt:variant>
    </vt:vector>
  </HeadingPairs>
  <TitlesOfParts>
    <vt:vector size="13" baseType="lpstr">
      <vt:lpstr>Arial Unicode MS</vt:lpstr>
      <vt:lpstr>Arial</vt:lpstr>
      <vt:lpstr>Calibri</vt:lpstr>
      <vt:lpstr>Calibri Light</vt:lpstr>
      <vt:lpstr>Θέμα του Office</vt:lpstr>
      <vt:lpstr>Ανασκόπηση</vt:lpstr>
      <vt:lpstr>1_Ανασκόπηση</vt:lpstr>
      <vt:lpstr> Παράγοντες «υψηλού κινδύνου» </vt:lpstr>
      <vt:lpstr>Παρουσίαση του PowerPoint</vt:lpstr>
      <vt:lpstr>Παράγοντες υψηλού κινδύνου</vt:lpstr>
      <vt:lpstr>Βιολογικοί παράγοντες</vt:lpstr>
      <vt:lpstr>Περιβαλλοντικοί παράγοντες </vt:lpstr>
      <vt:lpstr> Χαρακτηριστικά Οικογένειας: Στρεσογόνοι Παράγοντες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Παιδιά με παράγοντες  «υψηλού κινδύνου».</dc:title>
  <dc:creator>user</dc:creator>
  <cp:lastModifiedBy>user</cp:lastModifiedBy>
  <cp:revision>8</cp:revision>
  <dcterms:created xsi:type="dcterms:W3CDTF">2016-01-11T04:50:51Z</dcterms:created>
  <dcterms:modified xsi:type="dcterms:W3CDTF">2018-11-26T08:20:59Z</dcterms:modified>
</cp:coreProperties>
</file>