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96644C21-AC28-477D-A607-1E9EE83DC90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97FB13C-1C4F-4E70-BED0-1C5C3E243877}" type="parTrans" cxnId="{2EBA7D4C-4D45-4172-96C6-1C664DD6C8DC}">
      <dgm:prSet/>
      <dgm:spPr/>
      <dgm:t>
        <a:bodyPr/>
        <a:lstStyle/>
        <a:p>
          <a:endParaRPr lang="en-US"/>
        </a:p>
      </dgm:t>
    </dgm:pt>
    <dgm:pt modelId="{68D5730B-B8CF-4D4D-AE46-D131C00CC3DA}" type="sibTrans" cxnId="{2EBA7D4C-4D45-4172-96C6-1C664DD6C8DC}">
      <dgm:prSet/>
      <dgm:spPr/>
      <dgm:t>
        <a:bodyPr/>
        <a:lstStyle/>
        <a:p>
          <a:endParaRPr lang="en-US"/>
        </a:p>
      </dgm:t>
    </dgm:pt>
    <dgm:pt modelId="{4B722D0D-D471-485E-8F44-09560609146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473FEE-A27F-4BBC-9D8A-918180CD916D}" type="parTrans" cxnId="{37AD6CDD-7BC6-48A2-BD3E-7D4CA2BB2185}">
      <dgm:prSet/>
      <dgm:spPr/>
      <dgm:t>
        <a:bodyPr/>
        <a:lstStyle/>
        <a:p>
          <a:endParaRPr lang="en-US"/>
        </a:p>
      </dgm:t>
    </dgm:pt>
    <dgm:pt modelId="{E9655BD3-23D5-4E65-824F-754454C2CE24}" type="sibTrans" cxnId="{37AD6CDD-7BC6-48A2-BD3E-7D4CA2BB2185}">
      <dgm:prSet/>
      <dgm:spPr/>
      <dgm:t>
        <a:bodyPr/>
        <a:lstStyle/>
        <a:p>
          <a:endParaRPr lang="en-US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EFE817-5EE2-4650-B3B9-CB7490BE5333}" type="pres">
      <dgm:prSet presAssocID="{2CDC5566-D841-46D4-A00E-C21D653B1698}" presName="sp" presStyleCnt="0"/>
      <dgm:spPr/>
    </dgm:pt>
    <dgm:pt modelId="{55F62507-7CEA-4ECC-B3DB-847F9F212D1B}" type="pres">
      <dgm:prSet presAssocID="{96644C21-AC28-477D-A607-1E9EE83DC901}" presName="composite" presStyleCnt="0"/>
      <dgm:spPr/>
    </dgm:pt>
    <dgm:pt modelId="{0C139EAE-0F77-43EC-9CCF-9514F705A88C}" type="pres">
      <dgm:prSet presAssocID="{96644C21-AC28-477D-A607-1E9EE83DC9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DB4C-C219-4541-B90C-AC7AC992CFB2}" type="pres">
      <dgm:prSet presAssocID="{96644C21-AC28-477D-A607-1E9EE83DC9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A56918-A476-431A-8B49-5218DA43FA45}" type="presOf" srcId="{A6CA87C5-3BB5-4484-AFA8-39093A6FFD16}" destId="{0FA654A9-9F6B-467E-BE09-4A34E7D3785E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C5B4919E-A747-4473-A17F-0388DEE5C4E2}" type="presOf" srcId="{6AA68B83-7E6E-434C-A6D8-5BF97609EF74}" destId="{5E02740C-FB5E-4A04-9FE8-87C146702564}" srcOrd="0" destOrd="0" presId="urn:microsoft.com/office/officeart/2005/8/layout/chevron2"/>
    <dgm:cxn modelId="{37AD6CDD-7BC6-48A2-BD3E-7D4CA2BB2185}" srcId="{96644C21-AC28-477D-A607-1E9EE83DC901}" destId="{4B722D0D-D471-485E-8F44-095606091464}" srcOrd="0" destOrd="0" parTransId="{0C473FEE-A27F-4BBC-9D8A-918180CD916D}" sibTransId="{E9655BD3-23D5-4E65-824F-754454C2CE24}"/>
    <dgm:cxn modelId="{F20B31F3-44EE-4CD1-BC40-AD0119B66CDB}" type="presOf" srcId="{21335E9C-A4B4-4AA5-8E1B-83923CA45990}" destId="{7567645D-80DC-4901-A513-932412AAD993}" srcOrd="0" destOrd="0" presId="urn:microsoft.com/office/officeart/2005/8/layout/chevron2"/>
    <dgm:cxn modelId="{5BE314A9-D92B-4658-856A-45D9F85ACAEC}" type="presOf" srcId="{EDD8D755-BB3C-41A4-BDF7-8C62AE648EAE}" destId="{289F1863-16BF-4646-84D3-2E3393CC6672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92C1DF5D-DFB2-48C9-9DF8-5013171CC6B1}" type="presOf" srcId="{B26D59A2-06B8-4940-BCAA-C2813CFA063E}" destId="{59B3CADC-4F21-4A48-8CB3-AD10E8AA3D86}" srcOrd="0" destOrd="0" presId="urn:microsoft.com/office/officeart/2005/8/layout/chevron2"/>
    <dgm:cxn modelId="{D73BB3A3-CE89-431B-AF47-DE8682F61660}" type="presOf" srcId="{96644C21-AC28-477D-A607-1E9EE83DC901}" destId="{0C139EAE-0F77-43EC-9CCF-9514F705A88C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FC675729-AB03-4A39-90F1-4299D51D3E9F}" type="presOf" srcId="{B82FB8E4-E628-4491-9C75-D4F5C666E279}" destId="{E3C10E74-B6D3-43CE-BF01-F2E94A60E071}" srcOrd="0" destOrd="0" presId="urn:microsoft.com/office/officeart/2005/8/layout/chevron2"/>
    <dgm:cxn modelId="{ED468E26-3134-4194-AD6C-4DF294FF2E15}" type="presOf" srcId="{095C0F9D-46E7-4B40-A069-91B64F19D324}" destId="{50A299F7-3098-4158-A8F1-330D693B2BC8}" srcOrd="0" destOrd="0" presId="urn:microsoft.com/office/officeart/2005/8/layout/chevron2"/>
    <dgm:cxn modelId="{6C9801C1-6954-4B62-8B6C-598E3640FC93}" type="presOf" srcId="{4B722D0D-D471-485E-8F44-095606091464}" destId="{9C41DB4C-C219-4541-B90C-AC7AC992CFB2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2EBA7D4C-4D45-4172-96C6-1C664DD6C8DC}" srcId="{B82FB8E4-E628-4491-9C75-D4F5C666E279}" destId="{96644C21-AC28-477D-A607-1E9EE83DC901}" srcOrd="3" destOrd="0" parTransId="{F97FB13C-1C4F-4E70-BED0-1C5C3E243877}" sibTransId="{68D5730B-B8CF-4D4D-AE46-D131C00CC3DA}"/>
    <dgm:cxn modelId="{490CFE9D-3C7F-4209-A73C-375977F4B748}" type="presParOf" srcId="{E3C10E74-B6D3-43CE-BF01-F2E94A60E071}" destId="{3301C42C-1D18-43CF-BB46-A387F11006E8}" srcOrd="0" destOrd="0" presId="urn:microsoft.com/office/officeart/2005/8/layout/chevron2"/>
    <dgm:cxn modelId="{C9AF7BA4-A554-45FC-B760-B8DFF1E41209}" type="presParOf" srcId="{3301C42C-1D18-43CF-BB46-A387F11006E8}" destId="{7567645D-80DC-4901-A513-932412AAD993}" srcOrd="0" destOrd="0" presId="urn:microsoft.com/office/officeart/2005/8/layout/chevron2"/>
    <dgm:cxn modelId="{41A45BE5-60C7-45EB-A5F5-FF8B314727CC}" type="presParOf" srcId="{3301C42C-1D18-43CF-BB46-A387F11006E8}" destId="{59B3CADC-4F21-4A48-8CB3-AD10E8AA3D86}" srcOrd="1" destOrd="0" presId="urn:microsoft.com/office/officeart/2005/8/layout/chevron2"/>
    <dgm:cxn modelId="{AB7F24F9-5F8A-449A-83A9-2BAA83EE2F53}" type="presParOf" srcId="{E3C10E74-B6D3-43CE-BF01-F2E94A60E071}" destId="{2FD71461-CF02-410C-9F42-F0F4B70E5B51}" srcOrd="1" destOrd="0" presId="urn:microsoft.com/office/officeart/2005/8/layout/chevron2"/>
    <dgm:cxn modelId="{FC4A44A2-DB3D-42C0-9E50-CD5337725438}" type="presParOf" srcId="{E3C10E74-B6D3-43CE-BF01-F2E94A60E071}" destId="{AC2EE27E-1FCC-4257-B370-4C1A20D70E24}" srcOrd="2" destOrd="0" presId="urn:microsoft.com/office/officeart/2005/8/layout/chevron2"/>
    <dgm:cxn modelId="{A65CF1F3-4B3C-4044-88A3-405686CF4B53}" type="presParOf" srcId="{AC2EE27E-1FCC-4257-B370-4C1A20D70E24}" destId="{50A299F7-3098-4158-A8F1-330D693B2BC8}" srcOrd="0" destOrd="0" presId="urn:microsoft.com/office/officeart/2005/8/layout/chevron2"/>
    <dgm:cxn modelId="{BC1BEAF8-98A6-4D22-8928-09F75FDDA9A9}" type="presParOf" srcId="{AC2EE27E-1FCC-4257-B370-4C1A20D70E24}" destId="{289F1863-16BF-4646-84D3-2E3393CC6672}" srcOrd="1" destOrd="0" presId="urn:microsoft.com/office/officeart/2005/8/layout/chevron2"/>
    <dgm:cxn modelId="{EA401870-3533-4144-8424-99134CF4A0B3}" type="presParOf" srcId="{E3C10E74-B6D3-43CE-BF01-F2E94A60E071}" destId="{7B78D7B8-4E6A-4BA6-9949-F5221EA1B92E}" srcOrd="3" destOrd="0" presId="urn:microsoft.com/office/officeart/2005/8/layout/chevron2"/>
    <dgm:cxn modelId="{8A9D2E1F-FABC-4D51-ACA9-1496BDC5E831}" type="presParOf" srcId="{E3C10E74-B6D3-43CE-BF01-F2E94A60E071}" destId="{F5B5D483-6D94-4602-94B6-7588DF318660}" srcOrd="4" destOrd="0" presId="urn:microsoft.com/office/officeart/2005/8/layout/chevron2"/>
    <dgm:cxn modelId="{922F917C-F3C3-4A54-A303-D23392309183}" type="presParOf" srcId="{F5B5D483-6D94-4602-94B6-7588DF318660}" destId="{0FA654A9-9F6B-467E-BE09-4A34E7D3785E}" srcOrd="0" destOrd="0" presId="urn:microsoft.com/office/officeart/2005/8/layout/chevron2"/>
    <dgm:cxn modelId="{1D090E4D-D86A-4C56-A099-D2FBE39FFEBC}" type="presParOf" srcId="{F5B5D483-6D94-4602-94B6-7588DF318660}" destId="{5E02740C-FB5E-4A04-9FE8-87C146702564}" srcOrd="1" destOrd="0" presId="urn:microsoft.com/office/officeart/2005/8/layout/chevron2"/>
    <dgm:cxn modelId="{B1C03A97-C778-4290-B5D0-8D2E75D43F82}" type="presParOf" srcId="{E3C10E74-B6D3-43CE-BF01-F2E94A60E071}" destId="{05EFE817-5EE2-4650-B3B9-CB7490BE5333}" srcOrd="5" destOrd="0" presId="urn:microsoft.com/office/officeart/2005/8/layout/chevron2"/>
    <dgm:cxn modelId="{295943C5-0CE2-49B6-B4B3-363B7E10B1FE}" type="presParOf" srcId="{E3C10E74-B6D3-43CE-BF01-F2E94A60E071}" destId="{55F62507-7CEA-4ECC-B3DB-847F9F212D1B}" srcOrd="6" destOrd="0" presId="urn:microsoft.com/office/officeart/2005/8/layout/chevron2"/>
    <dgm:cxn modelId="{9EDBF7E3-6E65-4CD7-A666-6343769CBAA2}" type="presParOf" srcId="{55F62507-7CEA-4ECC-B3DB-847F9F212D1B}" destId="{0C139EAE-0F77-43EC-9CCF-9514F705A88C}" srcOrd="0" destOrd="0" presId="urn:microsoft.com/office/officeart/2005/8/layout/chevron2"/>
    <dgm:cxn modelId="{6FDF0FDF-E75E-449D-A456-176D2F532651}" type="presParOf" srcId="{55F62507-7CEA-4ECC-B3DB-847F9F212D1B}" destId="{9C41DB4C-C219-4541-B90C-AC7AC992CF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96644C21-AC28-477D-A607-1E9EE83DC90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97FB13C-1C4F-4E70-BED0-1C5C3E243877}" type="parTrans" cxnId="{2EBA7D4C-4D45-4172-96C6-1C664DD6C8DC}">
      <dgm:prSet/>
      <dgm:spPr/>
      <dgm:t>
        <a:bodyPr/>
        <a:lstStyle/>
        <a:p>
          <a:endParaRPr lang="en-US"/>
        </a:p>
      </dgm:t>
    </dgm:pt>
    <dgm:pt modelId="{68D5730B-B8CF-4D4D-AE46-D131C00CC3DA}" type="sibTrans" cxnId="{2EBA7D4C-4D45-4172-96C6-1C664DD6C8DC}">
      <dgm:prSet/>
      <dgm:spPr/>
      <dgm:t>
        <a:bodyPr/>
        <a:lstStyle/>
        <a:p>
          <a:endParaRPr lang="en-US"/>
        </a:p>
      </dgm:t>
    </dgm:pt>
    <dgm:pt modelId="{4B722D0D-D471-485E-8F44-09560609146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473FEE-A27F-4BBC-9D8A-918180CD916D}" type="parTrans" cxnId="{37AD6CDD-7BC6-48A2-BD3E-7D4CA2BB2185}">
      <dgm:prSet/>
      <dgm:spPr/>
      <dgm:t>
        <a:bodyPr/>
        <a:lstStyle/>
        <a:p>
          <a:endParaRPr lang="en-US"/>
        </a:p>
      </dgm:t>
    </dgm:pt>
    <dgm:pt modelId="{E9655BD3-23D5-4E65-824F-754454C2CE24}" type="sibTrans" cxnId="{37AD6CDD-7BC6-48A2-BD3E-7D4CA2BB2185}">
      <dgm:prSet/>
      <dgm:spPr/>
      <dgm:t>
        <a:bodyPr/>
        <a:lstStyle/>
        <a:p>
          <a:endParaRPr lang="en-US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EFE817-5EE2-4650-B3B9-CB7490BE5333}" type="pres">
      <dgm:prSet presAssocID="{2CDC5566-D841-46D4-A00E-C21D653B1698}" presName="sp" presStyleCnt="0"/>
      <dgm:spPr/>
    </dgm:pt>
    <dgm:pt modelId="{55F62507-7CEA-4ECC-B3DB-847F9F212D1B}" type="pres">
      <dgm:prSet presAssocID="{96644C21-AC28-477D-A607-1E9EE83DC901}" presName="composite" presStyleCnt="0"/>
      <dgm:spPr/>
    </dgm:pt>
    <dgm:pt modelId="{0C139EAE-0F77-43EC-9CCF-9514F705A88C}" type="pres">
      <dgm:prSet presAssocID="{96644C21-AC28-477D-A607-1E9EE83DC9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DB4C-C219-4541-B90C-AC7AC992CFB2}" type="pres">
      <dgm:prSet presAssocID="{96644C21-AC28-477D-A607-1E9EE83DC9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5DACD844-7EF3-4E8E-95D8-E2E0463553D2}" type="presOf" srcId="{EDD8D755-BB3C-41A4-BDF7-8C62AE648EAE}" destId="{289F1863-16BF-4646-84D3-2E3393CC6672}" srcOrd="0" destOrd="0" presId="urn:microsoft.com/office/officeart/2005/8/layout/chevron2"/>
    <dgm:cxn modelId="{37AD6CDD-7BC6-48A2-BD3E-7D4CA2BB2185}" srcId="{96644C21-AC28-477D-A607-1E9EE83DC901}" destId="{4B722D0D-D471-485E-8F44-095606091464}" srcOrd="0" destOrd="0" parTransId="{0C473FEE-A27F-4BBC-9D8A-918180CD916D}" sibTransId="{E9655BD3-23D5-4E65-824F-754454C2CE24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33DF58A6-E257-40F0-A64A-CA5FB91B28BA}" type="presOf" srcId="{095C0F9D-46E7-4B40-A069-91B64F19D324}" destId="{50A299F7-3098-4158-A8F1-330D693B2BC8}" srcOrd="0" destOrd="0" presId="urn:microsoft.com/office/officeart/2005/8/layout/chevron2"/>
    <dgm:cxn modelId="{55D0648F-D0DA-469A-8943-B4E54C4F0C19}" type="presOf" srcId="{96644C21-AC28-477D-A607-1E9EE83DC901}" destId="{0C139EAE-0F77-43EC-9CCF-9514F705A88C}" srcOrd="0" destOrd="0" presId="urn:microsoft.com/office/officeart/2005/8/layout/chevron2"/>
    <dgm:cxn modelId="{2DBF71BC-F757-4590-A37E-589FF9E8812F}" type="presOf" srcId="{B82FB8E4-E628-4491-9C75-D4F5C666E279}" destId="{E3C10E74-B6D3-43CE-BF01-F2E94A60E071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8C0E8B25-FAE4-4718-8870-BAFBFAC54725}" type="presOf" srcId="{21335E9C-A4B4-4AA5-8E1B-83923CA45990}" destId="{7567645D-80DC-4901-A513-932412AAD993}" srcOrd="0" destOrd="0" presId="urn:microsoft.com/office/officeart/2005/8/layout/chevron2"/>
    <dgm:cxn modelId="{92EDC3D0-402C-4F4A-957F-4522C8EC3798}" type="presOf" srcId="{4B722D0D-D471-485E-8F44-095606091464}" destId="{9C41DB4C-C219-4541-B90C-AC7AC992CFB2}" srcOrd="0" destOrd="0" presId="urn:microsoft.com/office/officeart/2005/8/layout/chevron2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7E30BFCB-4DAD-4D66-B15A-03BA5285E77B}" type="presOf" srcId="{6AA68B83-7E6E-434C-A6D8-5BF97609EF74}" destId="{5E02740C-FB5E-4A04-9FE8-87C146702564}" srcOrd="0" destOrd="0" presId="urn:microsoft.com/office/officeart/2005/8/layout/chevron2"/>
    <dgm:cxn modelId="{92B25B3E-5E6A-4637-810A-FF039FFF8E9A}" type="presOf" srcId="{A6CA87C5-3BB5-4484-AFA8-39093A6FFD16}" destId="{0FA654A9-9F6B-467E-BE09-4A34E7D3785E}" srcOrd="0" destOrd="0" presId="urn:microsoft.com/office/officeart/2005/8/layout/chevron2"/>
    <dgm:cxn modelId="{FC12E7AF-F9F8-4CEC-B401-4268B556B611}" type="presOf" srcId="{B26D59A2-06B8-4940-BCAA-C2813CFA063E}" destId="{59B3CADC-4F21-4A48-8CB3-AD10E8AA3D86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2EBA7D4C-4D45-4172-96C6-1C664DD6C8DC}" srcId="{B82FB8E4-E628-4491-9C75-D4F5C666E279}" destId="{96644C21-AC28-477D-A607-1E9EE83DC901}" srcOrd="3" destOrd="0" parTransId="{F97FB13C-1C4F-4E70-BED0-1C5C3E243877}" sibTransId="{68D5730B-B8CF-4D4D-AE46-D131C00CC3DA}"/>
    <dgm:cxn modelId="{957CE0C5-95B3-4B80-B0E3-A14269AF9991}" type="presParOf" srcId="{E3C10E74-B6D3-43CE-BF01-F2E94A60E071}" destId="{3301C42C-1D18-43CF-BB46-A387F11006E8}" srcOrd="0" destOrd="0" presId="urn:microsoft.com/office/officeart/2005/8/layout/chevron2"/>
    <dgm:cxn modelId="{B30A2E15-5DA6-427B-9A8D-53C67685B1D9}" type="presParOf" srcId="{3301C42C-1D18-43CF-BB46-A387F11006E8}" destId="{7567645D-80DC-4901-A513-932412AAD993}" srcOrd="0" destOrd="0" presId="urn:microsoft.com/office/officeart/2005/8/layout/chevron2"/>
    <dgm:cxn modelId="{731F10B3-EF87-4338-B642-E9C5149D7571}" type="presParOf" srcId="{3301C42C-1D18-43CF-BB46-A387F11006E8}" destId="{59B3CADC-4F21-4A48-8CB3-AD10E8AA3D86}" srcOrd="1" destOrd="0" presId="urn:microsoft.com/office/officeart/2005/8/layout/chevron2"/>
    <dgm:cxn modelId="{E48D25A8-C99E-4B4B-BF91-EDA6E7C5216D}" type="presParOf" srcId="{E3C10E74-B6D3-43CE-BF01-F2E94A60E071}" destId="{2FD71461-CF02-410C-9F42-F0F4B70E5B51}" srcOrd="1" destOrd="0" presId="urn:microsoft.com/office/officeart/2005/8/layout/chevron2"/>
    <dgm:cxn modelId="{B86DA9C4-148F-4451-A14E-5F13E06DDFFF}" type="presParOf" srcId="{E3C10E74-B6D3-43CE-BF01-F2E94A60E071}" destId="{AC2EE27E-1FCC-4257-B370-4C1A20D70E24}" srcOrd="2" destOrd="0" presId="urn:microsoft.com/office/officeart/2005/8/layout/chevron2"/>
    <dgm:cxn modelId="{13C46EF0-607A-4505-913C-EC826B445C10}" type="presParOf" srcId="{AC2EE27E-1FCC-4257-B370-4C1A20D70E24}" destId="{50A299F7-3098-4158-A8F1-330D693B2BC8}" srcOrd="0" destOrd="0" presId="urn:microsoft.com/office/officeart/2005/8/layout/chevron2"/>
    <dgm:cxn modelId="{5D933E75-37B7-4332-9672-95BAEA3A45AD}" type="presParOf" srcId="{AC2EE27E-1FCC-4257-B370-4C1A20D70E24}" destId="{289F1863-16BF-4646-84D3-2E3393CC6672}" srcOrd="1" destOrd="0" presId="urn:microsoft.com/office/officeart/2005/8/layout/chevron2"/>
    <dgm:cxn modelId="{21DCC5A6-2D78-4983-8FF6-D1EE980988BA}" type="presParOf" srcId="{E3C10E74-B6D3-43CE-BF01-F2E94A60E071}" destId="{7B78D7B8-4E6A-4BA6-9949-F5221EA1B92E}" srcOrd="3" destOrd="0" presId="urn:microsoft.com/office/officeart/2005/8/layout/chevron2"/>
    <dgm:cxn modelId="{8204D99F-F7D4-49B4-BF5D-73E779B8FFE9}" type="presParOf" srcId="{E3C10E74-B6D3-43CE-BF01-F2E94A60E071}" destId="{F5B5D483-6D94-4602-94B6-7588DF318660}" srcOrd="4" destOrd="0" presId="urn:microsoft.com/office/officeart/2005/8/layout/chevron2"/>
    <dgm:cxn modelId="{A764E15D-B7E5-4843-98AB-949642D15D97}" type="presParOf" srcId="{F5B5D483-6D94-4602-94B6-7588DF318660}" destId="{0FA654A9-9F6B-467E-BE09-4A34E7D3785E}" srcOrd="0" destOrd="0" presId="urn:microsoft.com/office/officeart/2005/8/layout/chevron2"/>
    <dgm:cxn modelId="{EB4A67DF-AB13-4FB2-AB6D-2E8D8BF6AD8C}" type="presParOf" srcId="{F5B5D483-6D94-4602-94B6-7588DF318660}" destId="{5E02740C-FB5E-4A04-9FE8-87C146702564}" srcOrd="1" destOrd="0" presId="urn:microsoft.com/office/officeart/2005/8/layout/chevron2"/>
    <dgm:cxn modelId="{7416D0A7-E1C7-43B7-839C-07E9744B2EB6}" type="presParOf" srcId="{E3C10E74-B6D3-43CE-BF01-F2E94A60E071}" destId="{05EFE817-5EE2-4650-B3B9-CB7490BE5333}" srcOrd="5" destOrd="0" presId="urn:microsoft.com/office/officeart/2005/8/layout/chevron2"/>
    <dgm:cxn modelId="{7321C1A1-CF9B-49CD-8DF1-93D400484CD4}" type="presParOf" srcId="{E3C10E74-B6D3-43CE-BF01-F2E94A60E071}" destId="{55F62507-7CEA-4ECC-B3DB-847F9F212D1B}" srcOrd="6" destOrd="0" presId="urn:microsoft.com/office/officeart/2005/8/layout/chevron2"/>
    <dgm:cxn modelId="{AB2A41EA-A513-4A64-A812-55BBB620E81F}" type="presParOf" srcId="{55F62507-7CEA-4ECC-B3DB-847F9F212D1B}" destId="{0C139EAE-0F77-43EC-9CCF-9514F705A88C}" srcOrd="0" destOrd="0" presId="urn:microsoft.com/office/officeart/2005/8/layout/chevron2"/>
    <dgm:cxn modelId="{AB3F93AE-4E02-4C7D-BA1D-E4C231D87626}" type="presParOf" srcId="{55F62507-7CEA-4ECC-B3DB-847F9F212D1B}" destId="{9C41DB4C-C219-4541-B90C-AC7AC992CF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54C88-3582-473B-9B65-058D13C6CC56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l-GR"/>
        </a:p>
      </dgm:t>
    </dgm:pt>
    <dgm:pt modelId="{C3C7CB1D-2953-47E9-A3EB-95CC68518028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Population: 81.355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CB821AF-F23C-4263-88F8-092950990ACC}" type="parTrans" cxnId="{03F1DE90-B5B6-47D5-99B1-EA62BF427B44}">
      <dgm:prSet/>
      <dgm:spPr/>
      <dgm:t>
        <a:bodyPr/>
        <a:lstStyle/>
        <a:p>
          <a:endParaRPr lang="el-GR"/>
        </a:p>
      </dgm:t>
    </dgm:pt>
    <dgm:pt modelId="{82434B2F-CD01-49ED-A97C-1754DF5C3334}" type="sibTrans" cxnId="{03F1DE90-B5B6-47D5-99B1-EA62BF427B44}">
      <dgm:prSet/>
      <dgm:spPr/>
      <dgm:t>
        <a:bodyPr/>
        <a:lstStyle/>
        <a:p>
          <a:endParaRPr lang="el-GR"/>
        </a:p>
      </dgm:t>
    </dgm:pt>
    <dgm:pt modelId="{E517408F-0EE0-4CF4-996D-FC14535F4060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Area: 608,48km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rPr>
            <a:t>²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6D30F3-BC50-46F4-B525-81F47E849E70}" type="parTrans" cxnId="{26D941A9-BBA6-442D-A987-D0DCF814BB41}">
      <dgm:prSet/>
      <dgm:spPr/>
      <dgm:t>
        <a:bodyPr/>
        <a:lstStyle/>
        <a:p>
          <a:endParaRPr lang="el-GR"/>
        </a:p>
      </dgm:t>
    </dgm:pt>
    <dgm:pt modelId="{6FCB6648-93AB-48C4-9FFA-A1FD1AEE4E83}" type="sibTrans" cxnId="{26D941A9-BBA6-442D-A987-D0DCF814BB41}">
      <dgm:prSet/>
      <dgm:spPr/>
      <dgm:t>
        <a:bodyPr/>
        <a:lstStyle/>
        <a:p>
          <a:endParaRPr lang="el-GR"/>
        </a:p>
      </dgm:t>
    </dgm:pt>
    <dgm:pt modelId="{2DA37C77-1E22-40B2-9447-9B01F5F24B72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Number of itineraries: 39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964BC9-AE37-46E4-9DC9-50894B83BBBA}" type="parTrans" cxnId="{B127A5B4-7BA9-42BF-87AE-CEC5C2DE4385}">
      <dgm:prSet/>
      <dgm:spPr/>
      <dgm:t>
        <a:bodyPr/>
        <a:lstStyle/>
        <a:p>
          <a:endParaRPr lang="el-GR"/>
        </a:p>
      </dgm:t>
    </dgm:pt>
    <dgm:pt modelId="{489CE8CD-9A9A-463E-99EE-31FBCD13AAEC}" type="sibTrans" cxnId="{B127A5B4-7BA9-42BF-87AE-CEC5C2DE4385}">
      <dgm:prSet/>
      <dgm:spPr/>
      <dgm:t>
        <a:bodyPr/>
        <a:lstStyle/>
        <a:p>
          <a:endParaRPr lang="el-GR"/>
        </a:p>
      </dgm:t>
    </dgm:pt>
    <dgm:pt modelId="{E0A92A4E-0DB9-437D-BE71-774108E02DF5}">
      <dgm:prSet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Means of transport: Bus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F02358-615E-4058-8211-58951AD772EF}" type="parTrans" cxnId="{261A4F36-6500-4A8A-A7D4-5650F78FEC4C}">
      <dgm:prSet/>
      <dgm:spPr/>
      <dgm:t>
        <a:bodyPr/>
        <a:lstStyle/>
        <a:p>
          <a:endParaRPr lang="el-GR"/>
        </a:p>
      </dgm:t>
    </dgm:pt>
    <dgm:pt modelId="{EE384669-80CC-4781-A2FA-9337FAA96241}" type="sibTrans" cxnId="{261A4F36-6500-4A8A-A7D4-5650F78FEC4C}">
      <dgm:prSet/>
      <dgm:spPr/>
      <dgm:t>
        <a:bodyPr/>
        <a:lstStyle/>
        <a:p>
          <a:endParaRPr lang="el-GR"/>
        </a:p>
      </dgm:t>
    </dgm:pt>
    <dgm:pt modelId="{7EAD4145-EE3F-4A75-A43B-8C9D0F2066E9}" type="pres">
      <dgm:prSet presAssocID="{66354C88-3582-473B-9B65-058D13C6C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544AA5-89E0-430F-AB61-BDBA507CCE5E}" type="pres">
      <dgm:prSet presAssocID="{C3C7CB1D-2953-47E9-A3EB-95CC685180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719017-FC51-4823-89C7-91BD02D25DF5}" type="pres">
      <dgm:prSet presAssocID="{82434B2F-CD01-49ED-A97C-1754DF5C3334}" presName="spacer" presStyleCnt="0"/>
      <dgm:spPr/>
    </dgm:pt>
    <dgm:pt modelId="{1D45598F-5942-4F2A-A320-3F59B9C9EBB0}" type="pres">
      <dgm:prSet presAssocID="{E517408F-0EE0-4CF4-996D-FC14535F4060}" presName="parentText" presStyleLbl="node1" presStyleIdx="1" presStyleCnt="4" custScaleY="9533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08AC52-634C-4D4B-9DA4-96888AE592F8}" type="pres">
      <dgm:prSet presAssocID="{6FCB6648-93AB-48C4-9FFA-A1FD1AEE4E83}" presName="spacer" presStyleCnt="0"/>
      <dgm:spPr/>
    </dgm:pt>
    <dgm:pt modelId="{332B8F8C-F1A4-46DF-AE6D-41782DB50AD8}" type="pres">
      <dgm:prSet presAssocID="{2DA37C77-1E22-40B2-9447-9B01F5F24B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3FB6B6-5AD1-450C-B2AC-25453C9BA9F9}" type="pres">
      <dgm:prSet presAssocID="{489CE8CD-9A9A-463E-99EE-31FBCD13AAEC}" presName="spacer" presStyleCnt="0"/>
      <dgm:spPr/>
    </dgm:pt>
    <dgm:pt modelId="{154D5B3E-446A-4EB7-BF8C-6FF233A1BA88}" type="pres">
      <dgm:prSet presAssocID="{E0A92A4E-0DB9-437D-BE71-774108E02D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F1DE90-B5B6-47D5-99B1-EA62BF427B44}" srcId="{66354C88-3582-473B-9B65-058D13C6CC56}" destId="{C3C7CB1D-2953-47E9-A3EB-95CC68518028}" srcOrd="0" destOrd="0" parTransId="{5CB821AF-F23C-4263-88F8-092950990ACC}" sibTransId="{82434B2F-CD01-49ED-A97C-1754DF5C3334}"/>
    <dgm:cxn modelId="{26D941A9-BBA6-442D-A987-D0DCF814BB41}" srcId="{66354C88-3582-473B-9B65-058D13C6CC56}" destId="{E517408F-0EE0-4CF4-996D-FC14535F4060}" srcOrd="1" destOrd="0" parTransId="{B36D30F3-BC50-46F4-B525-81F47E849E70}" sibTransId="{6FCB6648-93AB-48C4-9FFA-A1FD1AEE4E83}"/>
    <dgm:cxn modelId="{B127A5B4-7BA9-42BF-87AE-CEC5C2DE4385}" srcId="{66354C88-3582-473B-9B65-058D13C6CC56}" destId="{2DA37C77-1E22-40B2-9447-9B01F5F24B72}" srcOrd="2" destOrd="0" parTransId="{3E964BC9-AE37-46E4-9DC9-50894B83BBBA}" sibTransId="{489CE8CD-9A9A-463E-99EE-31FBCD13AAEC}"/>
    <dgm:cxn modelId="{261A4F36-6500-4A8A-A7D4-5650F78FEC4C}" srcId="{66354C88-3582-473B-9B65-058D13C6CC56}" destId="{E0A92A4E-0DB9-437D-BE71-774108E02DF5}" srcOrd="3" destOrd="0" parTransId="{7AF02358-615E-4058-8211-58951AD772EF}" sibTransId="{EE384669-80CC-4781-A2FA-9337FAA96241}"/>
    <dgm:cxn modelId="{66B4A84E-86BF-4F40-9603-7182BDD168F6}" type="presOf" srcId="{E0A92A4E-0DB9-437D-BE71-774108E02DF5}" destId="{154D5B3E-446A-4EB7-BF8C-6FF233A1BA88}" srcOrd="0" destOrd="0" presId="urn:microsoft.com/office/officeart/2005/8/layout/vList2"/>
    <dgm:cxn modelId="{22DFA70D-6C11-4FE0-95A6-061645C60EA2}" type="presOf" srcId="{C3C7CB1D-2953-47E9-A3EB-95CC68518028}" destId="{C4544AA5-89E0-430F-AB61-BDBA507CCE5E}" srcOrd="0" destOrd="0" presId="urn:microsoft.com/office/officeart/2005/8/layout/vList2"/>
    <dgm:cxn modelId="{B00A9D12-6005-4025-AF1D-B9DA93907CA7}" type="presOf" srcId="{E517408F-0EE0-4CF4-996D-FC14535F4060}" destId="{1D45598F-5942-4F2A-A320-3F59B9C9EBB0}" srcOrd="0" destOrd="0" presId="urn:microsoft.com/office/officeart/2005/8/layout/vList2"/>
    <dgm:cxn modelId="{B67D7EE4-324D-4CD3-9AE5-2CDE5E4EF243}" type="presOf" srcId="{66354C88-3582-473B-9B65-058D13C6CC56}" destId="{7EAD4145-EE3F-4A75-A43B-8C9D0F2066E9}" srcOrd="0" destOrd="0" presId="urn:microsoft.com/office/officeart/2005/8/layout/vList2"/>
    <dgm:cxn modelId="{BF731BEB-414A-42DB-A982-C9AC2C8C273F}" type="presOf" srcId="{2DA37C77-1E22-40B2-9447-9B01F5F24B72}" destId="{332B8F8C-F1A4-46DF-AE6D-41782DB50AD8}" srcOrd="0" destOrd="0" presId="urn:microsoft.com/office/officeart/2005/8/layout/vList2"/>
    <dgm:cxn modelId="{0B43B657-39E7-48BC-A1B7-B0FEB710C398}" type="presParOf" srcId="{7EAD4145-EE3F-4A75-A43B-8C9D0F2066E9}" destId="{C4544AA5-89E0-430F-AB61-BDBA507CCE5E}" srcOrd="0" destOrd="0" presId="urn:microsoft.com/office/officeart/2005/8/layout/vList2"/>
    <dgm:cxn modelId="{424A6C5A-CED9-4248-B053-FD391A88869C}" type="presParOf" srcId="{7EAD4145-EE3F-4A75-A43B-8C9D0F2066E9}" destId="{BA719017-FC51-4823-89C7-91BD02D25DF5}" srcOrd="1" destOrd="0" presId="urn:microsoft.com/office/officeart/2005/8/layout/vList2"/>
    <dgm:cxn modelId="{A4D18DB4-AFD5-4D67-AF92-A8AA5C470304}" type="presParOf" srcId="{7EAD4145-EE3F-4A75-A43B-8C9D0F2066E9}" destId="{1D45598F-5942-4F2A-A320-3F59B9C9EBB0}" srcOrd="2" destOrd="0" presId="urn:microsoft.com/office/officeart/2005/8/layout/vList2"/>
    <dgm:cxn modelId="{62C4BED9-25E4-4AD0-A308-D1203F9EEB86}" type="presParOf" srcId="{7EAD4145-EE3F-4A75-A43B-8C9D0F2066E9}" destId="{8B08AC52-634C-4D4B-9DA4-96888AE592F8}" srcOrd="3" destOrd="0" presId="urn:microsoft.com/office/officeart/2005/8/layout/vList2"/>
    <dgm:cxn modelId="{7AAB5C3D-B211-41DB-9BFF-22B1B8DD65F7}" type="presParOf" srcId="{7EAD4145-EE3F-4A75-A43B-8C9D0F2066E9}" destId="{332B8F8C-F1A4-46DF-AE6D-41782DB50AD8}" srcOrd="4" destOrd="0" presId="urn:microsoft.com/office/officeart/2005/8/layout/vList2"/>
    <dgm:cxn modelId="{D61CF9CD-DC03-4A2D-8AFD-9C3AAF544173}" type="presParOf" srcId="{7EAD4145-EE3F-4A75-A43B-8C9D0F2066E9}" destId="{063FB6B6-5AD1-450C-B2AC-25453C9BA9F9}" srcOrd="5" destOrd="0" presId="urn:microsoft.com/office/officeart/2005/8/layout/vList2"/>
    <dgm:cxn modelId="{386DE812-11C6-4F9E-91FB-CDA20B654AFE}" type="presParOf" srcId="{7EAD4145-EE3F-4A75-A43B-8C9D0F2066E9}" destId="{154D5B3E-446A-4EB7-BF8C-6FF233A1BA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96644C21-AC28-477D-A607-1E9EE83DC90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97FB13C-1C4F-4E70-BED0-1C5C3E243877}" type="parTrans" cxnId="{2EBA7D4C-4D45-4172-96C6-1C664DD6C8DC}">
      <dgm:prSet/>
      <dgm:spPr/>
      <dgm:t>
        <a:bodyPr/>
        <a:lstStyle/>
        <a:p>
          <a:endParaRPr lang="en-US"/>
        </a:p>
      </dgm:t>
    </dgm:pt>
    <dgm:pt modelId="{68D5730B-B8CF-4D4D-AE46-D131C00CC3DA}" type="sibTrans" cxnId="{2EBA7D4C-4D45-4172-96C6-1C664DD6C8DC}">
      <dgm:prSet/>
      <dgm:spPr/>
      <dgm:t>
        <a:bodyPr/>
        <a:lstStyle/>
        <a:p>
          <a:endParaRPr lang="en-US"/>
        </a:p>
      </dgm:t>
    </dgm:pt>
    <dgm:pt modelId="{4B722D0D-D471-485E-8F44-09560609146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473FEE-A27F-4BBC-9D8A-918180CD916D}" type="parTrans" cxnId="{37AD6CDD-7BC6-48A2-BD3E-7D4CA2BB2185}">
      <dgm:prSet/>
      <dgm:spPr/>
      <dgm:t>
        <a:bodyPr/>
        <a:lstStyle/>
        <a:p>
          <a:endParaRPr lang="en-US"/>
        </a:p>
      </dgm:t>
    </dgm:pt>
    <dgm:pt modelId="{E9655BD3-23D5-4E65-824F-754454C2CE24}" type="sibTrans" cxnId="{37AD6CDD-7BC6-48A2-BD3E-7D4CA2BB2185}">
      <dgm:prSet/>
      <dgm:spPr/>
      <dgm:t>
        <a:bodyPr/>
        <a:lstStyle/>
        <a:p>
          <a:endParaRPr lang="en-US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EFE817-5EE2-4650-B3B9-CB7490BE5333}" type="pres">
      <dgm:prSet presAssocID="{2CDC5566-D841-46D4-A00E-C21D653B1698}" presName="sp" presStyleCnt="0"/>
      <dgm:spPr/>
    </dgm:pt>
    <dgm:pt modelId="{55F62507-7CEA-4ECC-B3DB-847F9F212D1B}" type="pres">
      <dgm:prSet presAssocID="{96644C21-AC28-477D-A607-1E9EE83DC901}" presName="composite" presStyleCnt="0"/>
      <dgm:spPr/>
    </dgm:pt>
    <dgm:pt modelId="{0C139EAE-0F77-43EC-9CCF-9514F705A88C}" type="pres">
      <dgm:prSet presAssocID="{96644C21-AC28-477D-A607-1E9EE83DC9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DB4C-C219-4541-B90C-AC7AC992CFB2}" type="pres">
      <dgm:prSet presAssocID="{96644C21-AC28-477D-A607-1E9EE83DC9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AA5A2-CF1B-4B52-AC7B-147AA7E20328}" type="presOf" srcId="{6AA68B83-7E6E-434C-A6D8-5BF97609EF74}" destId="{5E02740C-FB5E-4A04-9FE8-87C146702564}" srcOrd="0" destOrd="0" presId="urn:microsoft.com/office/officeart/2005/8/layout/chevron2"/>
    <dgm:cxn modelId="{C1FEA834-6F90-470E-931C-89BF487A0B4B}" type="presOf" srcId="{A6CA87C5-3BB5-4484-AFA8-39093A6FFD16}" destId="{0FA654A9-9F6B-467E-BE09-4A34E7D3785E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E977F88F-F80D-48A4-A2AE-466F4EEB8A22}" type="presOf" srcId="{B82FB8E4-E628-4491-9C75-D4F5C666E279}" destId="{E3C10E74-B6D3-43CE-BF01-F2E94A60E071}" srcOrd="0" destOrd="0" presId="urn:microsoft.com/office/officeart/2005/8/layout/chevron2"/>
    <dgm:cxn modelId="{37AD6CDD-7BC6-48A2-BD3E-7D4CA2BB2185}" srcId="{96644C21-AC28-477D-A607-1E9EE83DC901}" destId="{4B722D0D-D471-485E-8F44-095606091464}" srcOrd="0" destOrd="0" parTransId="{0C473FEE-A27F-4BBC-9D8A-918180CD916D}" sibTransId="{E9655BD3-23D5-4E65-824F-754454C2CE24}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E38DF2C3-29BF-4303-A3DF-D1FED575C2F5}" type="presOf" srcId="{96644C21-AC28-477D-A607-1E9EE83DC901}" destId="{0C139EAE-0F77-43EC-9CCF-9514F705A88C}" srcOrd="0" destOrd="0" presId="urn:microsoft.com/office/officeart/2005/8/layout/chevron2"/>
    <dgm:cxn modelId="{CE4663F9-C25F-40F5-868C-C4CC2B1FCB4A}" type="presOf" srcId="{4B722D0D-D471-485E-8F44-095606091464}" destId="{9C41DB4C-C219-4541-B90C-AC7AC992CFB2}" srcOrd="0" destOrd="0" presId="urn:microsoft.com/office/officeart/2005/8/layout/chevron2"/>
    <dgm:cxn modelId="{417910AB-5D4D-40AB-952C-FA25004DD8D0}" type="presOf" srcId="{EDD8D755-BB3C-41A4-BDF7-8C62AE648EAE}" destId="{289F1863-16BF-4646-84D3-2E3393CC6672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772B4B7E-C601-4BE2-AA67-6F121292B7E9}" type="presOf" srcId="{B26D59A2-06B8-4940-BCAA-C2813CFA063E}" destId="{59B3CADC-4F21-4A48-8CB3-AD10E8AA3D86}" srcOrd="0" destOrd="0" presId="urn:microsoft.com/office/officeart/2005/8/layout/chevron2"/>
    <dgm:cxn modelId="{1AE509EE-092C-4189-A7ED-6E89991AB5BA}" type="presOf" srcId="{095C0F9D-46E7-4B40-A069-91B64F19D324}" destId="{50A299F7-3098-4158-A8F1-330D693B2BC8}" srcOrd="0" destOrd="0" presId="urn:microsoft.com/office/officeart/2005/8/layout/chevron2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6E788F37-513C-4E18-A6A5-734F09C6CA2E}" type="presOf" srcId="{21335E9C-A4B4-4AA5-8E1B-83923CA45990}" destId="{7567645D-80DC-4901-A513-932412AAD993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2EBA7D4C-4D45-4172-96C6-1C664DD6C8DC}" srcId="{B82FB8E4-E628-4491-9C75-D4F5C666E279}" destId="{96644C21-AC28-477D-A607-1E9EE83DC901}" srcOrd="3" destOrd="0" parTransId="{F97FB13C-1C4F-4E70-BED0-1C5C3E243877}" sibTransId="{68D5730B-B8CF-4D4D-AE46-D131C00CC3DA}"/>
    <dgm:cxn modelId="{31BCECA4-7E5C-47AB-8B84-4A12B9F41D45}" type="presParOf" srcId="{E3C10E74-B6D3-43CE-BF01-F2E94A60E071}" destId="{3301C42C-1D18-43CF-BB46-A387F11006E8}" srcOrd="0" destOrd="0" presId="urn:microsoft.com/office/officeart/2005/8/layout/chevron2"/>
    <dgm:cxn modelId="{0141BC91-2E49-42A9-B721-246F20ACB777}" type="presParOf" srcId="{3301C42C-1D18-43CF-BB46-A387F11006E8}" destId="{7567645D-80DC-4901-A513-932412AAD993}" srcOrd="0" destOrd="0" presId="urn:microsoft.com/office/officeart/2005/8/layout/chevron2"/>
    <dgm:cxn modelId="{00021A13-96B2-4FB2-89FD-78AFC7922678}" type="presParOf" srcId="{3301C42C-1D18-43CF-BB46-A387F11006E8}" destId="{59B3CADC-4F21-4A48-8CB3-AD10E8AA3D86}" srcOrd="1" destOrd="0" presId="urn:microsoft.com/office/officeart/2005/8/layout/chevron2"/>
    <dgm:cxn modelId="{367E20A3-47E0-4763-8CF8-2CFECC205929}" type="presParOf" srcId="{E3C10E74-B6D3-43CE-BF01-F2E94A60E071}" destId="{2FD71461-CF02-410C-9F42-F0F4B70E5B51}" srcOrd="1" destOrd="0" presId="urn:microsoft.com/office/officeart/2005/8/layout/chevron2"/>
    <dgm:cxn modelId="{44EBD7B6-47F7-4545-B140-86F360A53250}" type="presParOf" srcId="{E3C10E74-B6D3-43CE-BF01-F2E94A60E071}" destId="{AC2EE27E-1FCC-4257-B370-4C1A20D70E24}" srcOrd="2" destOrd="0" presId="urn:microsoft.com/office/officeart/2005/8/layout/chevron2"/>
    <dgm:cxn modelId="{EC1ADA10-5EBA-45B9-9A25-B453CED113E7}" type="presParOf" srcId="{AC2EE27E-1FCC-4257-B370-4C1A20D70E24}" destId="{50A299F7-3098-4158-A8F1-330D693B2BC8}" srcOrd="0" destOrd="0" presId="urn:microsoft.com/office/officeart/2005/8/layout/chevron2"/>
    <dgm:cxn modelId="{ADAA4153-C5AE-4FD6-8DE6-02C91BE3458F}" type="presParOf" srcId="{AC2EE27E-1FCC-4257-B370-4C1A20D70E24}" destId="{289F1863-16BF-4646-84D3-2E3393CC6672}" srcOrd="1" destOrd="0" presId="urn:microsoft.com/office/officeart/2005/8/layout/chevron2"/>
    <dgm:cxn modelId="{0F50577B-75EA-429B-9F51-DA6389D23B5F}" type="presParOf" srcId="{E3C10E74-B6D3-43CE-BF01-F2E94A60E071}" destId="{7B78D7B8-4E6A-4BA6-9949-F5221EA1B92E}" srcOrd="3" destOrd="0" presId="urn:microsoft.com/office/officeart/2005/8/layout/chevron2"/>
    <dgm:cxn modelId="{3BB9E392-19CF-44BD-8F73-0AEBA6A303F3}" type="presParOf" srcId="{E3C10E74-B6D3-43CE-BF01-F2E94A60E071}" destId="{F5B5D483-6D94-4602-94B6-7588DF318660}" srcOrd="4" destOrd="0" presId="urn:microsoft.com/office/officeart/2005/8/layout/chevron2"/>
    <dgm:cxn modelId="{F249D43F-2025-4717-9EF5-EAD483F11139}" type="presParOf" srcId="{F5B5D483-6D94-4602-94B6-7588DF318660}" destId="{0FA654A9-9F6B-467E-BE09-4A34E7D3785E}" srcOrd="0" destOrd="0" presId="urn:microsoft.com/office/officeart/2005/8/layout/chevron2"/>
    <dgm:cxn modelId="{807ED352-248A-435F-9F6D-C2FB10F7BF79}" type="presParOf" srcId="{F5B5D483-6D94-4602-94B6-7588DF318660}" destId="{5E02740C-FB5E-4A04-9FE8-87C146702564}" srcOrd="1" destOrd="0" presId="urn:microsoft.com/office/officeart/2005/8/layout/chevron2"/>
    <dgm:cxn modelId="{D938ECC5-A68B-4656-A13D-222F5E89230C}" type="presParOf" srcId="{E3C10E74-B6D3-43CE-BF01-F2E94A60E071}" destId="{05EFE817-5EE2-4650-B3B9-CB7490BE5333}" srcOrd="5" destOrd="0" presId="urn:microsoft.com/office/officeart/2005/8/layout/chevron2"/>
    <dgm:cxn modelId="{DDDAB4B2-B52B-44E9-AC17-F1B8D6BC54D4}" type="presParOf" srcId="{E3C10E74-B6D3-43CE-BF01-F2E94A60E071}" destId="{55F62507-7CEA-4ECC-B3DB-847F9F212D1B}" srcOrd="6" destOrd="0" presId="urn:microsoft.com/office/officeart/2005/8/layout/chevron2"/>
    <dgm:cxn modelId="{4CC59345-812B-4C22-959A-E3FF3650FE42}" type="presParOf" srcId="{55F62507-7CEA-4ECC-B3DB-847F9F212D1B}" destId="{0C139EAE-0F77-43EC-9CCF-9514F705A88C}" srcOrd="0" destOrd="0" presId="urn:microsoft.com/office/officeart/2005/8/layout/chevron2"/>
    <dgm:cxn modelId="{F8A16BBB-F641-436C-97A6-C6E8D554F34A}" type="presParOf" srcId="{55F62507-7CEA-4ECC-B3DB-847F9F212D1B}" destId="{9C41DB4C-C219-4541-B90C-AC7AC992CF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FB8E4-E628-4491-9C75-D4F5C666E27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21335E9C-A4B4-4AA5-8E1B-83923CA4599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21F9C-911F-4475-97EF-79661D84C785}" type="parTrans" cxnId="{F04D7E8B-C0A2-4276-9784-563E46D53BA3}">
      <dgm:prSet/>
      <dgm:spPr/>
      <dgm:t>
        <a:bodyPr/>
        <a:lstStyle/>
        <a:p>
          <a:endParaRPr lang="el-GR"/>
        </a:p>
      </dgm:t>
    </dgm:pt>
    <dgm:pt modelId="{B61C40C6-7EF7-42AC-B492-A39085EECDF9}" type="sibTrans" cxnId="{F04D7E8B-C0A2-4276-9784-563E46D53BA3}">
      <dgm:prSet/>
      <dgm:spPr/>
      <dgm:t>
        <a:bodyPr/>
        <a:lstStyle/>
        <a:p>
          <a:endParaRPr lang="el-GR"/>
        </a:p>
      </dgm:t>
    </dgm:pt>
    <dgm:pt modelId="{095C0F9D-46E7-4B40-A069-91B64F19D32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6A6B-6515-4D79-B7DA-7B9F6371AEA4}" type="parTrans" cxnId="{3A83D57A-0A64-436C-9A57-B1F8ADCFB433}">
      <dgm:prSet/>
      <dgm:spPr/>
      <dgm:t>
        <a:bodyPr/>
        <a:lstStyle/>
        <a:p>
          <a:endParaRPr lang="el-GR"/>
        </a:p>
      </dgm:t>
    </dgm:pt>
    <dgm:pt modelId="{5E6483DC-C128-4774-8DAD-9FAB848F3830}" type="sibTrans" cxnId="{3A83D57A-0A64-436C-9A57-B1F8ADCFB433}">
      <dgm:prSet/>
      <dgm:spPr/>
      <dgm:t>
        <a:bodyPr/>
        <a:lstStyle/>
        <a:p>
          <a:endParaRPr lang="el-GR"/>
        </a:p>
      </dgm:t>
    </dgm:pt>
    <dgm:pt modelId="{A6CA87C5-3BB5-4484-AFA8-39093A6FFD1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ACF33-36AA-4EFA-A3F7-44AB8B9294C4}" type="parTrans" cxnId="{74DF3A17-1CBD-4F7C-9A1F-58D44ED5AC32}">
      <dgm:prSet/>
      <dgm:spPr/>
      <dgm:t>
        <a:bodyPr/>
        <a:lstStyle/>
        <a:p>
          <a:endParaRPr lang="el-GR"/>
        </a:p>
      </dgm:t>
    </dgm:pt>
    <dgm:pt modelId="{2CDC5566-D841-46D4-A00E-C21D653B1698}" type="sibTrans" cxnId="{74DF3A17-1CBD-4F7C-9A1F-58D44ED5AC32}">
      <dgm:prSet/>
      <dgm:spPr/>
      <dgm:t>
        <a:bodyPr/>
        <a:lstStyle/>
        <a:p>
          <a:endParaRPr lang="el-GR"/>
        </a:p>
      </dgm:t>
    </dgm:pt>
    <dgm:pt modelId="{B26D59A2-06B8-4940-BCAA-C2813CFA063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B7FBBA-F944-48A4-B4AD-2C8D82C664FB}" type="parTrans" cxnId="{E091823B-6DC7-495F-AB1D-52CA6023658B}">
      <dgm:prSet/>
      <dgm:spPr/>
      <dgm:t>
        <a:bodyPr/>
        <a:lstStyle/>
        <a:p>
          <a:endParaRPr lang="el-GR"/>
        </a:p>
      </dgm:t>
    </dgm:pt>
    <dgm:pt modelId="{DF326593-64FD-454E-9265-2B331715E820}" type="sibTrans" cxnId="{E091823B-6DC7-495F-AB1D-52CA6023658B}">
      <dgm:prSet/>
      <dgm:spPr/>
      <dgm:t>
        <a:bodyPr/>
        <a:lstStyle/>
        <a:p>
          <a:endParaRPr lang="el-GR"/>
        </a:p>
      </dgm:t>
    </dgm:pt>
    <dgm:pt modelId="{EDD8D755-BB3C-41A4-BDF7-8C62AE648EA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CE65D8-661A-4622-B065-3CD40A03B9D2}" type="parTrans" cxnId="{AC06A2E0-DCF0-471C-BB24-574C9D32BBE4}">
      <dgm:prSet/>
      <dgm:spPr/>
      <dgm:t>
        <a:bodyPr/>
        <a:lstStyle/>
        <a:p>
          <a:endParaRPr lang="el-GR"/>
        </a:p>
      </dgm:t>
    </dgm:pt>
    <dgm:pt modelId="{BDEE4D11-18DC-431C-A476-24BBAA23BB8C}" type="sibTrans" cxnId="{AC06A2E0-DCF0-471C-BB24-574C9D32BBE4}">
      <dgm:prSet/>
      <dgm:spPr/>
      <dgm:t>
        <a:bodyPr/>
        <a:lstStyle/>
        <a:p>
          <a:endParaRPr lang="el-GR"/>
        </a:p>
      </dgm:t>
    </dgm:pt>
    <dgm:pt modelId="{6AA68B83-7E6E-434C-A6D8-5BF97609EF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ADDF73-1443-409E-BFD9-22216DE47360}" type="parTrans" cxnId="{36FBBF7C-205A-4B27-80F6-BAB0E90FC563}">
      <dgm:prSet/>
      <dgm:spPr/>
      <dgm:t>
        <a:bodyPr/>
        <a:lstStyle/>
        <a:p>
          <a:endParaRPr lang="el-GR"/>
        </a:p>
      </dgm:t>
    </dgm:pt>
    <dgm:pt modelId="{3E308C4F-29C1-4DAC-95D7-255F5FC4D78B}" type="sibTrans" cxnId="{36FBBF7C-205A-4B27-80F6-BAB0E90FC563}">
      <dgm:prSet/>
      <dgm:spPr/>
      <dgm:t>
        <a:bodyPr/>
        <a:lstStyle/>
        <a:p>
          <a:endParaRPr lang="el-GR"/>
        </a:p>
      </dgm:t>
    </dgm:pt>
    <dgm:pt modelId="{96644C21-AC28-477D-A607-1E9EE83DC90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97FB13C-1C4F-4E70-BED0-1C5C3E243877}" type="parTrans" cxnId="{2EBA7D4C-4D45-4172-96C6-1C664DD6C8DC}">
      <dgm:prSet/>
      <dgm:spPr/>
      <dgm:t>
        <a:bodyPr/>
        <a:lstStyle/>
        <a:p>
          <a:endParaRPr lang="en-US"/>
        </a:p>
      </dgm:t>
    </dgm:pt>
    <dgm:pt modelId="{68D5730B-B8CF-4D4D-AE46-D131C00CC3DA}" type="sibTrans" cxnId="{2EBA7D4C-4D45-4172-96C6-1C664DD6C8DC}">
      <dgm:prSet/>
      <dgm:spPr/>
      <dgm:t>
        <a:bodyPr/>
        <a:lstStyle/>
        <a:p>
          <a:endParaRPr lang="en-US"/>
        </a:p>
      </dgm:t>
    </dgm:pt>
    <dgm:pt modelId="{4B722D0D-D471-485E-8F44-09560609146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473FEE-A27F-4BBC-9D8A-918180CD916D}" type="parTrans" cxnId="{37AD6CDD-7BC6-48A2-BD3E-7D4CA2BB2185}">
      <dgm:prSet/>
      <dgm:spPr/>
      <dgm:t>
        <a:bodyPr/>
        <a:lstStyle/>
        <a:p>
          <a:endParaRPr lang="en-US"/>
        </a:p>
      </dgm:t>
    </dgm:pt>
    <dgm:pt modelId="{E9655BD3-23D5-4E65-824F-754454C2CE24}" type="sibTrans" cxnId="{37AD6CDD-7BC6-48A2-BD3E-7D4CA2BB2185}">
      <dgm:prSet/>
      <dgm:spPr/>
      <dgm:t>
        <a:bodyPr/>
        <a:lstStyle/>
        <a:p>
          <a:endParaRPr lang="en-US"/>
        </a:p>
      </dgm:t>
    </dgm:pt>
    <dgm:pt modelId="{E3C10E74-B6D3-43CE-BF01-F2E94A60E071}" type="pres">
      <dgm:prSet presAssocID="{B82FB8E4-E628-4491-9C75-D4F5C666E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01C42C-1D18-43CF-BB46-A387F11006E8}" type="pres">
      <dgm:prSet presAssocID="{21335E9C-A4B4-4AA5-8E1B-83923CA45990}" presName="composite" presStyleCnt="0"/>
      <dgm:spPr/>
    </dgm:pt>
    <dgm:pt modelId="{7567645D-80DC-4901-A513-932412AAD993}" type="pres">
      <dgm:prSet presAssocID="{21335E9C-A4B4-4AA5-8E1B-83923CA459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B3CADC-4F21-4A48-8CB3-AD10E8AA3D86}" type="pres">
      <dgm:prSet presAssocID="{21335E9C-A4B4-4AA5-8E1B-83923CA459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D71461-CF02-410C-9F42-F0F4B70E5B51}" type="pres">
      <dgm:prSet presAssocID="{B61C40C6-7EF7-42AC-B492-A39085EECDF9}" presName="sp" presStyleCnt="0"/>
      <dgm:spPr/>
    </dgm:pt>
    <dgm:pt modelId="{AC2EE27E-1FCC-4257-B370-4C1A20D70E24}" type="pres">
      <dgm:prSet presAssocID="{095C0F9D-46E7-4B40-A069-91B64F19D324}" presName="composite" presStyleCnt="0"/>
      <dgm:spPr/>
    </dgm:pt>
    <dgm:pt modelId="{50A299F7-3098-4158-A8F1-330D693B2BC8}" type="pres">
      <dgm:prSet presAssocID="{095C0F9D-46E7-4B40-A069-91B64F19D32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9F1863-16BF-4646-84D3-2E3393CC6672}" type="pres">
      <dgm:prSet presAssocID="{095C0F9D-46E7-4B40-A069-91B64F19D32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78D7B8-4E6A-4BA6-9949-F5221EA1B92E}" type="pres">
      <dgm:prSet presAssocID="{5E6483DC-C128-4774-8DAD-9FAB848F3830}" presName="sp" presStyleCnt="0"/>
      <dgm:spPr/>
    </dgm:pt>
    <dgm:pt modelId="{F5B5D483-6D94-4602-94B6-7588DF318660}" type="pres">
      <dgm:prSet presAssocID="{A6CA87C5-3BB5-4484-AFA8-39093A6FFD16}" presName="composite" presStyleCnt="0"/>
      <dgm:spPr/>
    </dgm:pt>
    <dgm:pt modelId="{0FA654A9-9F6B-467E-BE09-4A34E7D3785E}" type="pres">
      <dgm:prSet presAssocID="{A6CA87C5-3BB5-4484-AFA8-39093A6FFD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2740C-FB5E-4A04-9FE8-87C146702564}" type="pres">
      <dgm:prSet presAssocID="{A6CA87C5-3BB5-4484-AFA8-39093A6FFD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EFE817-5EE2-4650-B3B9-CB7490BE5333}" type="pres">
      <dgm:prSet presAssocID="{2CDC5566-D841-46D4-A00E-C21D653B1698}" presName="sp" presStyleCnt="0"/>
      <dgm:spPr/>
    </dgm:pt>
    <dgm:pt modelId="{55F62507-7CEA-4ECC-B3DB-847F9F212D1B}" type="pres">
      <dgm:prSet presAssocID="{96644C21-AC28-477D-A607-1E9EE83DC901}" presName="composite" presStyleCnt="0"/>
      <dgm:spPr/>
    </dgm:pt>
    <dgm:pt modelId="{0C139EAE-0F77-43EC-9CCF-9514F705A88C}" type="pres">
      <dgm:prSet presAssocID="{96644C21-AC28-477D-A607-1E9EE83DC9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DB4C-C219-4541-B90C-AC7AC992CFB2}" type="pres">
      <dgm:prSet presAssocID="{96644C21-AC28-477D-A607-1E9EE83DC9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A7234-1927-4E17-844E-F539E9EAE53C}" type="presOf" srcId="{21335E9C-A4B4-4AA5-8E1B-83923CA45990}" destId="{7567645D-80DC-4901-A513-932412AAD993}" srcOrd="0" destOrd="0" presId="urn:microsoft.com/office/officeart/2005/8/layout/chevron2"/>
    <dgm:cxn modelId="{012EE5BD-16CD-4C98-9821-98EF837B76F9}" type="presOf" srcId="{B26D59A2-06B8-4940-BCAA-C2813CFA063E}" destId="{59B3CADC-4F21-4A48-8CB3-AD10E8AA3D86}" srcOrd="0" destOrd="0" presId="urn:microsoft.com/office/officeart/2005/8/layout/chevron2"/>
    <dgm:cxn modelId="{3A83D57A-0A64-436C-9A57-B1F8ADCFB433}" srcId="{B82FB8E4-E628-4491-9C75-D4F5C666E279}" destId="{095C0F9D-46E7-4B40-A069-91B64F19D324}" srcOrd="1" destOrd="0" parTransId="{20AC6A6B-6515-4D79-B7DA-7B9F6371AEA4}" sibTransId="{5E6483DC-C128-4774-8DAD-9FAB848F3830}"/>
    <dgm:cxn modelId="{A7DA7F84-D15C-451E-93D5-C03066680D08}" type="presOf" srcId="{6AA68B83-7E6E-434C-A6D8-5BF97609EF74}" destId="{5E02740C-FB5E-4A04-9FE8-87C146702564}" srcOrd="0" destOrd="0" presId="urn:microsoft.com/office/officeart/2005/8/layout/chevron2"/>
    <dgm:cxn modelId="{37AD6CDD-7BC6-48A2-BD3E-7D4CA2BB2185}" srcId="{96644C21-AC28-477D-A607-1E9EE83DC901}" destId="{4B722D0D-D471-485E-8F44-095606091464}" srcOrd="0" destOrd="0" parTransId="{0C473FEE-A27F-4BBC-9D8A-918180CD916D}" sibTransId="{E9655BD3-23D5-4E65-824F-754454C2CE24}"/>
    <dgm:cxn modelId="{A1E49B3D-FBF1-47CE-874F-1082CE3DF763}" type="presOf" srcId="{A6CA87C5-3BB5-4484-AFA8-39093A6FFD16}" destId="{0FA654A9-9F6B-467E-BE09-4A34E7D3785E}" srcOrd="0" destOrd="0" presId="urn:microsoft.com/office/officeart/2005/8/layout/chevron2"/>
    <dgm:cxn modelId="{E091823B-6DC7-495F-AB1D-52CA6023658B}" srcId="{21335E9C-A4B4-4AA5-8E1B-83923CA45990}" destId="{B26D59A2-06B8-4940-BCAA-C2813CFA063E}" srcOrd="0" destOrd="0" parTransId="{CDB7FBBA-F944-48A4-B4AD-2C8D82C664FB}" sibTransId="{DF326593-64FD-454E-9265-2B331715E820}"/>
    <dgm:cxn modelId="{B2F1DA4B-2448-417C-BE76-DEF2479D41DF}" type="presOf" srcId="{B82FB8E4-E628-4491-9C75-D4F5C666E279}" destId="{E3C10E74-B6D3-43CE-BF01-F2E94A60E071}" srcOrd="0" destOrd="0" presId="urn:microsoft.com/office/officeart/2005/8/layout/chevron2"/>
    <dgm:cxn modelId="{A45719CE-0D8C-459A-90DF-4EFA182BF5D9}" type="presOf" srcId="{96644C21-AC28-477D-A607-1E9EE83DC901}" destId="{0C139EAE-0F77-43EC-9CCF-9514F705A88C}" srcOrd="0" destOrd="0" presId="urn:microsoft.com/office/officeart/2005/8/layout/chevron2"/>
    <dgm:cxn modelId="{A0EE566C-F8E0-4608-BD5A-9D7BF200AAE0}" type="presOf" srcId="{EDD8D755-BB3C-41A4-BDF7-8C62AE648EAE}" destId="{289F1863-16BF-4646-84D3-2E3393CC6672}" srcOrd="0" destOrd="0" presId="urn:microsoft.com/office/officeart/2005/8/layout/chevron2"/>
    <dgm:cxn modelId="{F04D7E8B-C0A2-4276-9784-563E46D53BA3}" srcId="{B82FB8E4-E628-4491-9C75-D4F5C666E279}" destId="{21335E9C-A4B4-4AA5-8E1B-83923CA45990}" srcOrd="0" destOrd="0" parTransId="{B4821F9C-911F-4475-97EF-79661D84C785}" sibTransId="{B61C40C6-7EF7-42AC-B492-A39085EECDF9}"/>
    <dgm:cxn modelId="{AC06A2E0-DCF0-471C-BB24-574C9D32BBE4}" srcId="{095C0F9D-46E7-4B40-A069-91B64F19D324}" destId="{EDD8D755-BB3C-41A4-BDF7-8C62AE648EAE}" srcOrd="0" destOrd="0" parTransId="{E6CE65D8-661A-4622-B065-3CD40A03B9D2}" sibTransId="{BDEE4D11-18DC-431C-A476-24BBAA23BB8C}"/>
    <dgm:cxn modelId="{6C2440FF-4D9E-4A56-8821-477E9E941C4F}" type="presOf" srcId="{095C0F9D-46E7-4B40-A069-91B64F19D324}" destId="{50A299F7-3098-4158-A8F1-330D693B2BC8}" srcOrd="0" destOrd="0" presId="urn:microsoft.com/office/officeart/2005/8/layout/chevron2"/>
    <dgm:cxn modelId="{74DF3A17-1CBD-4F7C-9A1F-58D44ED5AC32}" srcId="{B82FB8E4-E628-4491-9C75-D4F5C666E279}" destId="{A6CA87C5-3BB5-4484-AFA8-39093A6FFD16}" srcOrd="2" destOrd="0" parTransId="{353ACF33-36AA-4EFA-A3F7-44AB8B9294C4}" sibTransId="{2CDC5566-D841-46D4-A00E-C21D653B1698}"/>
    <dgm:cxn modelId="{36FBBF7C-205A-4B27-80F6-BAB0E90FC563}" srcId="{A6CA87C5-3BB5-4484-AFA8-39093A6FFD16}" destId="{6AA68B83-7E6E-434C-A6D8-5BF97609EF74}" srcOrd="0" destOrd="0" parTransId="{E8ADDF73-1443-409E-BFD9-22216DE47360}" sibTransId="{3E308C4F-29C1-4DAC-95D7-255F5FC4D78B}"/>
    <dgm:cxn modelId="{08266A33-7160-41A6-B326-A55516D5A9AE}" type="presOf" srcId="{4B722D0D-D471-485E-8F44-095606091464}" destId="{9C41DB4C-C219-4541-B90C-AC7AC992CFB2}" srcOrd="0" destOrd="0" presId="urn:microsoft.com/office/officeart/2005/8/layout/chevron2"/>
    <dgm:cxn modelId="{2EBA7D4C-4D45-4172-96C6-1C664DD6C8DC}" srcId="{B82FB8E4-E628-4491-9C75-D4F5C666E279}" destId="{96644C21-AC28-477D-A607-1E9EE83DC901}" srcOrd="3" destOrd="0" parTransId="{F97FB13C-1C4F-4E70-BED0-1C5C3E243877}" sibTransId="{68D5730B-B8CF-4D4D-AE46-D131C00CC3DA}"/>
    <dgm:cxn modelId="{A244E99E-1D40-4A5F-9B74-2A6573E19416}" type="presParOf" srcId="{E3C10E74-B6D3-43CE-BF01-F2E94A60E071}" destId="{3301C42C-1D18-43CF-BB46-A387F11006E8}" srcOrd="0" destOrd="0" presId="urn:microsoft.com/office/officeart/2005/8/layout/chevron2"/>
    <dgm:cxn modelId="{24D55311-4309-46DF-A7BD-CD5D9B96ECC3}" type="presParOf" srcId="{3301C42C-1D18-43CF-BB46-A387F11006E8}" destId="{7567645D-80DC-4901-A513-932412AAD993}" srcOrd="0" destOrd="0" presId="urn:microsoft.com/office/officeart/2005/8/layout/chevron2"/>
    <dgm:cxn modelId="{C22BD87F-DA0E-4879-AF06-5BAB5A36C073}" type="presParOf" srcId="{3301C42C-1D18-43CF-BB46-A387F11006E8}" destId="{59B3CADC-4F21-4A48-8CB3-AD10E8AA3D86}" srcOrd="1" destOrd="0" presId="urn:microsoft.com/office/officeart/2005/8/layout/chevron2"/>
    <dgm:cxn modelId="{D8550EBE-B1D3-4C40-81AD-36B172E7B43E}" type="presParOf" srcId="{E3C10E74-B6D3-43CE-BF01-F2E94A60E071}" destId="{2FD71461-CF02-410C-9F42-F0F4B70E5B51}" srcOrd="1" destOrd="0" presId="urn:microsoft.com/office/officeart/2005/8/layout/chevron2"/>
    <dgm:cxn modelId="{F4EEFFEE-95CD-4F58-A156-0DFB4FDDD42C}" type="presParOf" srcId="{E3C10E74-B6D3-43CE-BF01-F2E94A60E071}" destId="{AC2EE27E-1FCC-4257-B370-4C1A20D70E24}" srcOrd="2" destOrd="0" presId="urn:microsoft.com/office/officeart/2005/8/layout/chevron2"/>
    <dgm:cxn modelId="{F5C1F6BA-36B1-4FAF-A367-038C60A29844}" type="presParOf" srcId="{AC2EE27E-1FCC-4257-B370-4C1A20D70E24}" destId="{50A299F7-3098-4158-A8F1-330D693B2BC8}" srcOrd="0" destOrd="0" presId="urn:microsoft.com/office/officeart/2005/8/layout/chevron2"/>
    <dgm:cxn modelId="{C2DB9EA4-A364-439A-9609-4B24C6CCE38D}" type="presParOf" srcId="{AC2EE27E-1FCC-4257-B370-4C1A20D70E24}" destId="{289F1863-16BF-4646-84D3-2E3393CC6672}" srcOrd="1" destOrd="0" presId="urn:microsoft.com/office/officeart/2005/8/layout/chevron2"/>
    <dgm:cxn modelId="{C5715D02-D762-4388-9807-9D2F84AEA8DF}" type="presParOf" srcId="{E3C10E74-B6D3-43CE-BF01-F2E94A60E071}" destId="{7B78D7B8-4E6A-4BA6-9949-F5221EA1B92E}" srcOrd="3" destOrd="0" presId="urn:microsoft.com/office/officeart/2005/8/layout/chevron2"/>
    <dgm:cxn modelId="{FF81350A-088F-4DFD-8304-5462A4D3C1E3}" type="presParOf" srcId="{E3C10E74-B6D3-43CE-BF01-F2E94A60E071}" destId="{F5B5D483-6D94-4602-94B6-7588DF318660}" srcOrd="4" destOrd="0" presId="urn:microsoft.com/office/officeart/2005/8/layout/chevron2"/>
    <dgm:cxn modelId="{C914D875-E33A-4D84-9E74-15626A7087B0}" type="presParOf" srcId="{F5B5D483-6D94-4602-94B6-7588DF318660}" destId="{0FA654A9-9F6B-467E-BE09-4A34E7D3785E}" srcOrd="0" destOrd="0" presId="urn:microsoft.com/office/officeart/2005/8/layout/chevron2"/>
    <dgm:cxn modelId="{465FE7E8-317E-4B42-A8BD-5D0E6DF86257}" type="presParOf" srcId="{F5B5D483-6D94-4602-94B6-7588DF318660}" destId="{5E02740C-FB5E-4A04-9FE8-87C146702564}" srcOrd="1" destOrd="0" presId="urn:microsoft.com/office/officeart/2005/8/layout/chevron2"/>
    <dgm:cxn modelId="{08EEFDFF-2DF7-4443-BBEB-A6C1FD18B661}" type="presParOf" srcId="{E3C10E74-B6D3-43CE-BF01-F2E94A60E071}" destId="{05EFE817-5EE2-4650-B3B9-CB7490BE5333}" srcOrd="5" destOrd="0" presId="urn:microsoft.com/office/officeart/2005/8/layout/chevron2"/>
    <dgm:cxn modelId="{B635B886-9605-4FD0-B9AF-C6534853AE84}" type="presParOf" srcId="{E3C10E74-B6D3-43CE-BF01-F2E94A60E071}" destId="{55F62507-7CEA-4ECC-B3DB-847F9F212D1B}" srcOrd="6" destOrd="0" presId="urn:microsoft.com/office/officeart/2005/8/layout/chevron2"/>
    <dgm:cxn modelId="{37C5B769-6A90-4F24-A13A-CDF2F20C33CC}" type="presParOf" srcId="{55F62507-7CEA-4ECC-B3DB-847F9F212D1B}" destId="{0C139EAE-0F77-43EC-9CCF-9514F705A88C}" srcOrd="0" destOrd="0" presId="urn:microsoft.com/office/officeart/2005/8/layout/chevron2"/>
    <dgm:cxn modelId="{05F171F8-FCE3-4ACE-A2B2-58AA013FA3C5}" type="presParOf" srcId="{55F62507-7CEA-4ECC-B3DB-847F9F212D1B}" destId="{9C41DB4C-C219-4541-B90C-AC7AC992CF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71488"/>
        <a:ext cx="1126024" cy="788217"/>
      </dsp:txXfrm>
    </dsp:sp>
    <dsp:sp modelId="{59B3CADC-4F21-4A48-8CB3-AD10E8AA3D86}">
      <dsp:nvSpPr>
        <dsp:cNvPr id="0" name=""/>
        <dsp:cNvSpPr/>
      </dsp:nvSpPr>
      <dsp:spPr>
        <a:xfrm rot="5400000">
          <a:off x="4092150" y="-3301348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3301348"/>
        <a:ext cx="731915" cy="7339782"/>
      </dsp:txXfrm>
    </dsp:sp>
    <dsp:sp modelId="{50A299F7-3098-4158-A8F1-330D693B2BC8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149090"/>
        <a:ext cx="1126024" cy="788217"/>
      </dsp:txXfrm>
    </dsp:sp>
    <dsp:sp modelId="{289F1863-16BF-4646-84D3-2E3393CC6672}">
      <dsp:nvSpPr>
        <dsp:cNvPr id="0" name=""/>
        <dsp:cNvSpPr/>
      </dsp:nvSpPr>
      <dsp:spPr>
        <a:xfrm rot="5400000">
          <a:off x="4092150" y="-2323746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2323746"/>
        <a:ext cx="731915" cy="7339782"/>
      </dsp:txXfrm>
    </dsp:sp>
    <dsp:sp modelId="{0FA654A9-9F6B-467E-BE09-4A34E7D3785E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2126692"/>
        <a:ext cx="1126024" cy="788217"/>
      </dsp:txXfrm>
    </dsp:sp>
    <dsp:sp modelId="{5E02740C-FB5E-4A04-9FE8-87C146702564}">
      <dsp:nvSpPr>
        <dsp:cNvPr id="0" name=""/>
        <dsp:cNvSpPr/>
      </dsp:nvSpPr>
      <dsp:spPr>
        <a:xfrm rot="5400000">
          <a:off x="4092150" y="-1346144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1346144"/>
        <a:ext cx="731915" cy="7339782"/>
      </dsp:txXfrm>
    </dsp:sp>
    <dsp:sp modelId="{0C139EAE-0F77-43EC-9CCF-9514F705A88C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3104294"/>
        <a:ext cx="1126024" cy="788217"/>
      </dsp:txXfrm>
    </dsp:sp>
    <dsp:sp modelId="{9C41DB4C-C219-4541-B90C-AC7AC992CFB2}">
      <dsp:nvSpPr>
        <dsp:cNvPr id="0" name=""/>
        <dsp:cNvSpPr/>
      </dsp:nvSpPr>
      <dsp:spPr>
        <a:xfrm rot="5400000">
          <a:off x="4091958" y="-368350"/>
          <a:ext cx="732300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1958" y="-368350"/>
        <a:ext cx="732300" cy="73397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71488"/>
        <a:ext cx="1126024" cy="788217"/>
      </dsp:txXfrm>
    </dsp:sp>
    <dsp:sp modelId="{59B3CADC-4F21-4A48-8CB3-AD10E8AA3D86}">
      <dsp:nvSpPr>
        <dsp:cNvPr id="0" name=""/>
        <dsp:cNvSpPr/>
      </dsp:nvSpPr>
      <dsp:spPr>
        <a:xfrm rot="5400000">
          <a:off x="4092150" y="-3301348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3301348"/>
        <a:ext cx="731915" cy="7339782"/>
      </dsp:txXfrm>
    </dsp:sp>
    <dsp:sp modelId="{50A299F7-3098-4158-A8F1-330D693B2BC8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149090"/>
        <a:ext cx="1126024" cy="788217"/>
      </dsp:txXfrm>
    </dsp:sp>
    <dsp:sp modelId="{289F1863-16BF-4646-84D3-2E3393CC6672}">
      <dsp:nvSpPr>
        <dsp:cNvPr id="0" name=""/>
        <dsp:cNvSpPr/>
      </dsp:nvSpPr>
      <dsp:spPr>
        <a:xfrm rot="5400000">
          <a:off x="4092150" y="-2323746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2323746"/>
        <a:ext cx="731915" cy="7339782"/>
      </dsp:txXfrm>
    </dsp:sp>
    <dsp:sp modelId="{0FA654A9-9F6B-467E-BE09-4A34E7D3785E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2126692"/>
        <a:ext cx="1126024" cy="788217"/>
      </dsp:txXfrm>
    </dsp:sp>
    <dsp:sp modelId="{5E02740C-FB5E-4A04-9FE8-87C146702564}">
      <dsp:nvSpPr>
        <dsp:cNvPr id="0" name=""/>
        <dsp:cNvSpPr/>
      </dsp:nvSpPr>
      <dsp:spPr>
        <a:xfrm rot="5400000">
          <a:off x="4092150" y="-1346144"/>
          <a:ext cx="731915" cy="7339782"/>
        </a:xfrm>
        <a:prstGeom prst="round2Same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1346144"/>
        <a:ext cx="731915" cy="7339782"/>
      </dsp:txXfrm>
    </dsp:sp>
    <dsp:sp modelId="{0C139EAE-0F77-43EC-9CCF-9514F705A88C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3104294"/>
        <a:ext cx="1126024" cy="788217"/>
      </dsp:txXfrm>
    </dsp:sp>
    <dsp:sp modelId="{9C41DB4C-C219-4541-B90C-AC7AC992CFB2}">
      <dsp:nvSpPr>
        <dsp:cNvPr id="0" name=""/>
        <dsp:cNvSpPr/>
      </dsp:nvSpPr>
      <dsp:spPr>
        <a:xfrm rot="5400000">
          <a:off x="4091958" y="-368350"/>
          <a:ext cx="732300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1958" y="-368350"/>
        <a:ext cx="732300" cy="73397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544AA5-89E0-430F-AB61-BDBA507CCE5E}">
      <dsp:nvSpPr>
        <dsp:cNvPr id="0" name=""/>
        <dsp:cNvSpPr/>
      </dsp:nvSpPr>
      <dsp:spPr>
        <a:xfrm>
          <a:off x="0" y="45520"/>
          <a:ext cx="3840427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Population: 81.355</a:t>
          </a:r>
          <a:endParaRPr lang="el-GR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45520"/>
        <a:ext cx="3840427" cy="479700"/>
      </dsp:txXfrm>
    </dsp:sp>
    <dsp:sp modelId="{1D45598F-5942-4F2A-A320-3F59B9C9EBB0}">
      <dsp:nvSpPr>
        <dsp:cNvPr id="0" name=""/>
        <dsp:cNvSpPr/>
      </dsp:nvSpPr>
      <dsp:spPr>
        <a:xfrm>
          <a:off x="0" y="582820"/>
          <a:ext cx="3840427" cy="457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Area: 608,48km</a:t>
          </a:r>
          <a:r>
            <a:rPr lang="en-US" sz="1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rPr>
            <a:t>²</a:t>
          </a:r>
          <a:endParaRPr lang="el-GR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582820"/>
        <a:ext cx="3840427" cy="457298"/>
      </dsp:txXfrm>
    </dsp:sp>
    <dsp:sp modelId="{332B8F8C-F1A4-46DF-AE6D-41782DB50AD8}">
      <dsp:nvSpPr>
        <dsp:cNvPr id="0" name=""/>
        <dsp:cNvSpPr/>
      </dsp:nvSpPr>
      <dsp:spPr>
        <a:xfrm>
          <a:off x="0" y="1097719"/>
          <a:ext cx="3840427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Number of itineraries: 39</a:t>
          </a:r>
          <a:endParaRPr lang="el-GR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097719"/>
        <a:ext cx="3840427" cy="479700"/>
      </dsp:txXfrm>
    </dsp:sp>
    <dsp:sp modelId="{154D5B3E-446A-4EB7-BF8C-6FF233A1BA88}">
      <dsp:nvSpPr>
        <dsp:cNvPr id="0" name=""/>
        <dsp:cNvSpPr/>
      </dsp:nvSpPr>
      <dsp:spPr>
        <a:xfrm>
          <a:off x="0" y="1635019"/>
          <a:ext cx="3840427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Means of transport: Bus</a:t>
          </a:r>
          <a:endParaRPr lang="el-GR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635019"/>
        <a:ext cx="3840427" cy="4797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71488"/>
        <a:ext cx="1126024" cy="788217"/>
      </dsp:txXfrm>
    </dsp:sp>
    <dsp:sp modelId="{59B3CADC-4F21-4A48-8CB3-AD10E8AA3D86}">
      <dsp:nvSpPr>
        <dsp:cNvPr id="0" name=""/>
        <dsp:cNvSpPr/>
      </dsp:nvSpPr>
      <dsp:spPr>
        <a:xfrm rot="5400000">
          <a:off x="4092150" y="-3301348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3301348"/>
        <a:ext cx="731915" cy="7339782"/>
      </dsp:txXfrm>
    </dsp:sp>
    <dsp:sp modelId="{50A299F7-3098-4158-A8F1-330D693B2BC8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149090"/>
        <a:ext cx="1126024" cy="788217"/>
      </dsp:txXfrm>
    </dsp:sp>
    <dsp:sp modelId="{289F1863-16BF-4646-84D3-2E3393CC6672}">
      <dsp:nvSpPr>
        <dsp:cNvPr id="0" name=""/>
        <dsp:cNvSpPr/>
      </dsp:nvSpPr>
      <dsp:spPr>
        <a:xfrm rot="5400000">
          <a:off x="4092150" y="-2323746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2323746"/>
        <a:ext cx="731915" cy="7339782"/>
      </dsp:txXfrm>
    </dsp:sp>
    <dsp:sp modelId="{0FA654A9-9F6B-467E-BE09-4A34E7D3785E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2126692"/>
        <a:ext cx="1126024" cy="788217"/>
      </dsp:txXfrm>
    </dsp:sp>
    <dsp:sp modelId="{5E02740C-FB5E-4A04-9FE8-87C146702564}">
      <dsp:nvSpPr>
        <dsp:cNvPr id="0" name=""/>
        <dsp:cNvSpPr/>
      </dsp:nvSpPr>
      <dsp:spPr>
        <a:xfrm rot="5400000">
          <a:off x="4092150" y="-1346144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1346144"/>
        <a:ext cx="731915" cy="7339782"/>
      </dsp:txXfrm>
    </dsp:sp>
    <dsp:sp modelId="{0C139EAE-0F77-43EC-9CCF-9514F705A88C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3104294"/>
        <a:ext cx="1126024" cy="788217"/>
      </dsp:txXfrm>
    </dsp:sp>
    <dsp:sp modelId="{9C41DB4C-C219-4541-B90C-AC7AC992CFB2}">
      <dsp:nvSpPr>
        <dsp:cNvPr id="0" name=""/>
        <dsp:cNvSpPr/>
      </dsp:nvSpPr>
      <dsp:spPr>
        <a:xfrm rot="5400000">
          <a:off x="4091958" y="-368350"/>
          <a:ext cx="732300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1958" y="-368350"/>
        <a:ext cx="732300" cy="73397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7645D-80DC-4901-A513-932412AAD993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71488"/>
        <a:ext cx="1126024" cy="788217"/>
      </dsp:txXfrm>
    </dsp:sp>
    <dsp:sp modelId="{59B3CADC-4F21-4A48-8CB3-AD10E8AA3D86}">
      <dsp:nvSpPr>
        <dsp:cNvPr id="0" name=""/>
        <dsp:cNvSpPr/>
      </dsp:nvSpPr>
      <dsp:spPr>
        <a:xfrm rot="5400000">
          <a:off x="4092150" y="-3301348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City Bus Network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3301348"/>
        <a:ext cx="731915" cy="7339782"/>
      </dsp:txXfrm>
    </dsp:sp>
    <dsp:sp modelId="{50A299F7-3098-4158-A8F1-330D693B2BC8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1149090"/>
        <a:ext cx="1126024" cy="788217"/>
      </dsp:txXfrm>
    </dsp:sp>
    <dsp:sp modelId="{289F1863-16BF-4646-84D3-2E3393CC6672}">
      <dsp:nvSpPr>
        <dsp:cNvPr id="0" name=""/>
        <dsp:cNvSpPr/>
      </dsp:nvSpPr>
      <dsp:spPr>
        <a:xfrm rot="5400000">
          <a:off x="4092150" y="-2323746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Problem Description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2323746"/>
        <a:ext cx="731915" cy="7339782"/>
      </dsp:txXfrm>
    </dsp:sp>
    <dsp:sp modelId="{0FA654A9-9F6B-467E-BE09-4A34E7D3785E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l-G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8903" y="2126692"/>
        <a:ext cx="1126024" cy="788217"/>
      </dsp:txXfrm>
    </dsp:sp>
    <dsp:sp modelId="{5E02740C-FB5E-4A04-9FE8-87C146702564}">
      <dsp:nvSpPr>
        <dsp:cNvPr id="0" name=""/>
        <dsp:cNvSpPr/>
      </dsp:nvSpPr>
      <dsp:spPr>
        <a:xfrm rot="5400000">
          <a:off x="4092150" y="-1346144"/>
          <a:ext cx="731915" cy="7339782"/>
        </a:xfrm>
        <a:prstGeom prst="round2Same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Case of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Trikala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2150" y="-1346144"/>
        <a:ext cx="731915" cy="7339782"/>
      </dsp:txXfrm>
    </dsp:sp>
    <dsp:sp modelId="{0C139EAE-0F77-43EC-9CCF-9514F705A88C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68903" y="3104294"/>
        <a:ext cx="1126024" cy="788217"/>
      </dsp:txXfrm>
    </dsp:sp>
    <dsp:sp modelId="{9C41DB4C-C219-4541-B90C-AC7AC992CFB2}">
      <dsp:nvSpPr>
        <dsp:cNvPr id="0" name=""/>
        <dsp:cNvSpPr/>
      </dsp:nvSpPr>
      <dsp:spPr>
        <a:xfrm rot="5400000">
          <a:off x="4091958" y="-368350"/>
          <a:ext cx="732300" cy="7339782"/>
        </a:xfrm>
        <a:prstGeom prst="round2Same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Mathematical Model</a:t>
          </a:r>
          <a:endParaRPr lang="el-G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4091958" y="-368350"/>
        <a:ext cx="732300" cy="7339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430F-C82B-4E8F-AA2F-D817D4AF983E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43A6-6B7B-40CF-862F-AC5648E118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062D32-CAC1-4877-A451-CE31FD9E9FC6}" type="slidenum">
              <a:rPr lang="el-GR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 multi-modal Route Planning approach: a case-study of the city of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Trikala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smtClean="0"/>
              <a:t>Παρουσίαση </a:t>
            </a:r>
            <a:r>
              <a:rPr lang="el-GR" sz="2800" smtClean="0"/>
              <a:t>7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l-GR" sz="2600" dirty="0" smtClean="0"/>
          </a:p>
          <a:p>
            <a:r>
              <a:rPr lang="el-GR" sz="2600" dirty="0" smtClean="0"/>
              <a:t>Βασιλεία  </a:t>
            </a:r>
            <a:r>
              <a:rPr lang="el-GR" sz="2600" dirty="0" err="1" smtClean="0"/>
              <a:t>Πανταζώνα</a:t>
            </a:r>
            <a:r>
              <a:rPr lang="el-GR" sz="2600" dirty="0" smtClean="0"/>
              <a:t>, Φίλιππος Χατζηιωάννου</a:t>
            </a:r>
          </a:p>
          <a:p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2B370-C2BA-4FD2-B5CD-2C9266743947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PANTAZONA-CHATZIIOANNOU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19536" y="1772817"/>
            <a:ext cx="8160907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i,j,k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bus stops-nodes (0,1,…,N)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	= lines (0,1,…L)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	= max number of nodes(=stops) of all the lines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	= number of lines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(L line is walking between bus stops)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baseline="-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49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2B370-C2BA-4FD2-B5CD-2C9266743947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PANTAZONA-CHATZIIOANNOU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51428" y="1772816"/>
            <a:ext cx="816090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DATA: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start node (=bus stop)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end node (=bus stop)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aseline="-1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j 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= cost of transportation from i to j via line 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(=time)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baseline="-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20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057A0-D4F9-47DF-97C0-30F544E154A7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71531" y="1844824"/>
            <a:ext cx="816090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DECISION VARIABLES: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aseline="-1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	  = position that node i has been visited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baseline="-15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baseline="-15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baseline="-15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baseline="-15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aseline="-1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j l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= 1 if transportation from i to j via line l is 	 	    selected</a:t>
            </a:r>
          </a:p>
          <a:p>
            <a:r>
              <a:rPr lang="en-US" sz="2000" baseline="-1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	 = 0 otherwise</a:t>
            </a:r>
          </a:p>
        </p:txBody>
      </p:sp>
    </p:spTree>
    <p:extLst>
      <p:ext uri="{BB962C8B-B14F-4D97-AF65-F5344CB8AC3E}">
        <p14:creationId xmlns="" xmlns:p14="http://schemas.microsoft.com/office/powerpoint/2010/main" val="260381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973B2-5C45-453E-9560-FE54F177F989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76352" y="1556792"/>
                <a:ext cx="6120680" cy="435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CONSTRAINTS:</a:t>
                </a:r>
              </a:p>
              <a:p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U</m:t>
                    </m:r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≥</m:t>
                    </m:r>
                  </m:oMath>
                </a14:m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 0	</a:t>
                </a:r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US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j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000" b="0" i="1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≥</m:t>
                    </m:r>
                  </m:oMath>
                </a14:m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 0	</a:t>
                </a:r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,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l</m:t>
                    </m:r>
                  </m:oMath>
                </a14:m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𝑗</m:t>
                        </m:r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𝑁</m:t>
                        </m:r>
                      </m:sup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𝑋</m:t>
                        </m:r>
                        <m:r>
                          <a:rPr lang="en-US" sz="2000" b="0" i="1" baseline="-150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𝑖𝑗𝑙</m:t>
                        </m:r>
                      </m:e>
                    </m:nary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≤</m:t>
                    </m:r>
                  </m:oMath>
                </a14:m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1</a:t>
                </a:r>
                <a:r>
                  <a:rPr lang="en-US" sz="2000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  <a:cs typeface="Times New Roman" pitchFamily="18" charset="0"/>
                    <a:sym typeface="Wingdings" pitchFamily="2" charset="2"/>
                  </a:rPr>
                  <a:t>	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Times New Roman" pitchFamily="18" charset="0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𝑗</m:t>
                        </m:r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Ojl</m:t>
                        </m:r>
                        <m:r>
                          <m:rPr>
                            <m:nor/>
                          </m:rPr>
                          <a:rPr lang="en-US" sz="2000" b="0" i="0" baseline="-1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aseline="-1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=1	</a:t>
                </a:r>
                <a:r>
                  <a:rPr lang="en-US" sz="2000" baseline="-1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𝑂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endPara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baseline="-1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iD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=1	</a:t>
                </a:r>
                <a:r>
                  <a:rPr lang="en-US" sz="2000" baseline="-1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𝐷</m:t>
                    </m:r>
                  </m:oMath>
                </a14:m>
                <a:endParaRPr lang="en-US" sz="20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000" baseline="-1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aseline="-1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36" y="1556792"/>
                <a:ext cx="8160907" cy="43510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95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5432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505F0-12F2-41A6-92EE-BDAE38BD20F3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03648" y="1844824"/>
                <a:ext cx="6120680" cy="430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CONSTRAINTS:</a:t>
                </a:r>
              </a:p>
              <a:p>
                <a:endParaRPr lang="en-US" sz="2000" baseline="-1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aseline="-1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m:rPr>
                                <m:brk m:alnAt="1"/>
                              </m:rP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≠</m:t>
                            </m:r>
                            <m: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</m:eqArr>
                      </m:sub>
                      <m:sup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baseline="-1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000" b="0" i="0" baseline="-1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 </m:t>
                        </m:r>
                      </m:e>
                    </m:nary>
                    <m:r>
                      <a:rPr lang="en-US" sz="20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m:rPr>
                                <m:brk m:alnAt="1"/>
                              </m:rP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𝑘</m:t>
                            </m:r>
                            <m:r>
                              <a:rPr lang="en-US" sz="20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𝑘</m:t>
                            </m:r>
                            <m: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≠</m:t>
                            </m:r>
                            <m:r>
                              <a:rPr lang="en-US" sz="20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𝑂</m:t>
                            </m:r>
                          </m:e>
                        </m:eqArr>
                      </m:sub>
                      <m:sup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baseline="-15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jk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000" baseline="-1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itchFamily="18" charset="0"/>
                            <a:cs typeface="Times New Roman" pitchFamily="18" charset="0"/>
                            <a:sym typeface="Wingdings" pitchFamily="2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 0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𝐷</m:t>
                    </m:r>
                  </m:oMath>
                </a14:m>
                <a:endParaRPr lang="en-US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US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j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000" i="1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𝑙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US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j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000" i="1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000" i="1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≤ 1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,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,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,   </m:t>
                    </m:r>
                    <m:r>
                      <m:rPr>
                        <m:sty m:val="p"/>
                      </m:rP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endParaRPr lang="en-US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U</m:t>
                    </m:r>
                    <m:r>
                      <m:rPr>
                        <m:nor/>
                      </m:rPr>
                      <a:rPr lang="en-US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+ </m:t>
                    </m:r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U</m:t>
                    </m:r>
                    <m:r>
                      <m:rPr>
                        <m:nor/>
                      </m:rPr>
                      <a:rPr lang="en-US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j</m:t>
                    </m:r>
                    <m:r>
                      <m:rPr>
                        <m:nor/>
                      </m:rPr>
                      <a:rPr lang="en-US" sz="2000" b="0" i="0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 </m:t>
                    </m:r>
                    <m:r>
                      <m:rPr>
                        <m:nor/>
                      </m:rPr>
                      <a:rPr lang="en-US" sz="2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+ </m:t>
                    </m:r>
                    <m:r>
                      <m:rPr>
                        <m:nor/>
                      </m:rPr>
                      <a:rPr lang="en-US" sz="2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N</m:t>
                    </m:r>
                    <m:r>
                      <m:rPr>
                        <m:nor/>
                      </m:rPr>
                      <a:rPr lang="en-US" sz="2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* </m:t>
                    </m:r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X</m:t>
                    </m:r>
                    <m:r>
                      <m:rPr>
                        <m:nor/>
                      </m:rPr>
                      <a:rPr lang="en-US" sz="20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i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j</m:t>
                    </m:r>
                    <m:r>
                      <m:rPr>
                        <m:nor/>
                      </m:rPr>
                      <a:rPr lang="en-US" sz="2000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2000" i="1" baseline="-1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𝑙</m:t>
                    </m:r>
                    <m:r>
                      <a:rPr lang="en-US" sz="2000" b="0" i="1" baseline="-1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≤</m:t>
                    </m:r>
                    <m:r>
                      <m:rPr>
                        <m:nor/>
                      </m:rPr>
                      <a:rPr lang="en-US" sz="20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rPr>
                      <m:t>N</m:t>
                    </m:r>
                  </m:oMath>
                </a14:m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</m:oMath>
                </a14:m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 1</a:t>
                </a:r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	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∀ 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,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,l.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i</a:t>
                </a:r>
                <a:r>
                  <a:rPr lang="en-US" sz="20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 ≠ j</a:t>
                </a:r>
                <a:endParaRPr lang="en-US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aseline="-1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31" y="1844825"/>
                <a:ext cx="8160907" cy="43011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96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2533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1104E-4025-419B-A7DB-4CF2ED8BBEC6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99592" y="1844824"/>
                <a:ext cx="7344816" cy="3334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OBJECTIVE FUNCTION :</a:t>
                </a:r>
              </a:p>
              <a:p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algn="ctr"/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algn="ctr"/>
                <a:endParaRPr lang="en-US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algn="ctr"/>
                <a:endPara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algn="ctr"/>
                <a:r>
                  <a:rPr lang="en-US" sz="3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=0</m:t>
                        </m:r>
                      </m:sub>
                      <m:sup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Times New Roman" pitchFamily="18" charset="0"/>
                            <a:sym typeface="Wingdings" pitchFamily="2" charset="2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𝑙</m:t>
                                </m:r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32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𝐿</m:t>
                                </m:r>
                              </m:sup>
                              <m:e>
                                <m:r>
                                  <m:rPr>
                                    <m:nor/>
                                  </m:rPr>
                                  <a:rPr lang="en-US" sz="32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z="32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32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32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ea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32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Χ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2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aseline="-15000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Times New Roman" pitchFamily="18" charset="0"/>
                                    <a:cs typeface="Times New Roman" pitchFamily="18" charset="0"/>
                                    <a:sym typeface="Wingdings" pitchFamily="2" charset="2"/>
                                  </a:rPr>
                                  <m:t>l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  <a:sym typeface="Wingdings" pitchFamily="2" charset="2"/>
                  </a:rPr>
                  <a:t>)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  <a:cs typeface="Times New Roman" pitchFamily="18" charset="0"/>
                  <a:sym typeface="Wingdings" pitchFamily="2" charset="2"/>
                </a:endParaRPr>
              </a:p>
              <a:p>
                <a:endParaRPr lang="en-US" sz="2000" baseline="-1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844824"/>
                <a:ext cx="9793088" cy="33349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97" t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14365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04FB7-4718-4EB3-A1FE-8E135D22A8D0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8" y="1183062"/>
            <a:ext cx="7040781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581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734" y="2205039"/>
            <a:ext cx="66675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678517" y="4149725"/>
            <a:ext cx="4417483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Questions</a:t>
            </a:r>
            <a:endParaRPr lang="el-GR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819" name="AutoShape 2" descr="data:image/jpeg;base64,/9j/4AAQSkZJRgABAQAAAQABAAD/2wCEAAkGBw8PDw8ODhAODQ8ODQ0ODQwODw8MDg0PFBQWGBQVFBQYHCggGBomHBUUIzEhJS0rLi4uFx8zODQtOSgtLysBCgoKDg0OGxAQGiwkICYvLCwvLCwsLCwsNywsLiwsLCwvLCwsLCwvLC8sLCwsLC0sLCwsLCwsLCwvLCwsLCwsLP/AABEIAMMBAgMBEQACEQEDEQH/xAAcAAACAgMBAQAAAAAAAAAAAAAAAQIDBAUGBwj/xABEEAACAgEBBAYGBgYIBwAAAAAAAQIDEQQFEiExBhNBUWGBByIycZGhFEJScrHBI2KSorLRJDM0ZILh8PEVFlNjpMLj/8QAGwEBAAIDAQEAAAAAAAAAAAAAAAMEAQIFBgf/xAA3EQEAAgECAwQIBAUFAQAAAAAAAQIDBBESITEFMkFREyJhcZGhsdEGgeHwIzNCwfEUFmJjohX/2gAMAwEAAhEDEQA/APcQAAAAAAAAAAAAAAAAAAAAAAAAAAAAAAAAAAAAAAAAAAAAAAAAAAAAAAAAAAAAAAAAAAAAAAAAAAAAAAAAAAAAAAAAAAAAAAAAAAAAAAAAAAAAAAAAAAAAAAAjvoA30BIAAAAAAAAAAAAAAAAAAAAAAAEAAAAAAAAAAADAxNfqdzEU8N8X37oGp1vSGmlevJL3sCzZ2rlauseVGXsQfDh347MgbBWAPrAEr8cvgBl1zUllf7ASAAAAAAAAAAEAAAAAAAGu1+3tHp+F+q09T+zO2EZ/s5yazesdZT49Lmydykz+UtDq/SVsmvKV8rWuyqm1/BtJP4kU6nHHivU7F1lv6dvfMNTd6XtCvYo1c/vKqCf77NJ1dPKVqv4e1Hjavz+zDs9Mdf1NFOX3r4w/CDNf9ZHklj8OX8ckfD9VK9Mv9w/8v/5GP9Z/x+bf/bn/AG/+f1X1emOp+3orI/dujP8AGKMxrI8mlvw7fwyR8Gw03pb2fJpTq1dX6zhXOK+Es/I2jV09qC/4f1MdJrP5z9m+2d052XqOENXVF8t27e07z3LfST8iWubHbpKjl7M1WLvUn8uf0dBGSaTTTT4pp5TXvJVCY26pAAA2Bxm2ttQzOUZJ9i9y4IDlNjU/S9Q77OMK3iCfFN94HfU2JLAF6uAHcBCVwGRsvUeu4faWV71/l+AG1AAAAAAEAAAAAAVajUQri7LJwrhFZlZOShCK723wRiZiOratbWnhrG8+xx22fSds3T5jXKesmuGKI/o0/GcsJrxWSC+ppXpzdbT9iarLztHDHt6/D77OJ2r6WtdZlaeqnSxa4SaeotXnLEf3SvbV2npydjD+H8Ff5kzb5R9/m5LafSTXarP0jVX2KSw699xrf+COI/IgtkvbrLq4dFp8PcpEflz+PVqm0aLEzEIuxGdpaTlrCPXIzwy19PUdchwseng1ahwy2jNVJTTNdm8XiTDYAbTYnSLWaKSlpb7K1nLqzvVS98Hwfv5m9MlqdJVdRo8OojbJWJ9vj8Xs/QPp1XtJOm2Kp1cI7zgm+ruiucq88Vjti/nxx0MOeMnKeryPaXZdtLPFXnWfjHv+7sck7ktbt/VblMkudnqr3fW/l5gefbJ2bHWa6FNjfVJTstim05xj9XPZlteWQNjooqudqSUf093qpYUfXfBLsQGzhqALFqAH9IAhLUAX7HtzqK19/P7LA6gAAAABgIBZAMgRnNJNtpJJtybwklzbYIjflDzfpX6VKqnKnZ8Y6iabT1M89RF9u4uDn7+C95UyaqI5Veh0XYV7+tnnaPLx/T6+55Ztfbeq1kt/VX2XvOUpPEI/dgvVj5IpWva3WXpsGlw4I2x1iP359WAap0ZTSMxG7S14qoncbxVWvnlU7DbhV5yyi5m2yObo7w2Y4xvDZjjNSGzaLpxmYmElcjKqllENo2X8VuKEzCUAZWy9oT0t9Wpr9uiyNi443sPjF+DWU/Bm1LcNomEGpxVy4rUt4w+m6b1OMZx4xlFSi+9NZR2HzmY2naXOdJ782bn2YL4vi/yDDSdFb66tfvWzjWnp7Ixc3upycoYWfJgW7erdGqtXKNr66D71PjL97eAohqgLFqQH9KAhLVAb7ofS5SsvfspdXDxbw5Py4LzYHUgAAAAAEcgGQI5A8S9JPTaWrslpNNNrSVvdnKD/ALVNc232wT5Lk+fdjnajNxTwx0ey7I7MjDWMuSPXn5R9/P4ebgys7gATBLDtnxJqw5uW/NS5G+ytNkWzOzSbFkMbjJljcZBuMmGd0kw2izYVRwkitad5dnFXhrEJmEgAjY+BmOqPJO1X0T0Q1O9s/QtvL+haVNvm2q4r8jr07sPnmqjbNf3z9WL0q081jUQTlFR3bkuLilylju48e7CNkDkNRKFiysZfaBju2/djXvOUINuEZetuZ5qL7E+5cOACjrWuEsxfiBctcu8BvXLvA3GxNi36tqTUqaObuksOS/7afP38vwA9E0unhVCNda3YQWIr/XNgWgADAAACtsCLkBzfpB2pLTbM1VkHicoKmDTw07JKDafek5PyIs1uGkyvdnYoy6mlZ6b7/Dm+ezlPoBgJsMTMQi7EZ4Wk5Yhh6nvXmTU8nO1O2/FDHbJFOZLIa7rKNPZY8VwnY+6EZTfyMxEz0aWyVr3p2bSrovrpcVp5L70oQ+TZv6O3krzrcMf1L/8Ak3Xf9OPu6yH8zPorNf8A6GHz+THv6Na6Cblp5tL7DjY/hFtmJx28kldbhn+pr6aZKzdknFx9qMk0170yHJyh0NJEZLxt06tgVncAAGFd3I2r1RZu6936HXY0GiX900/8COtTuw+far+df3z9XR1WmyBrtodG9Le3JRdNj49ZTiOX4x9l/DPiBoNXsWemajNxsjLPV2RTjnHNOPY+PiBjPZsZc0n71kDHnsGD5LHucl+YCq2G001ww8p8crzA7PY+0r4JRubtjy3n/WLz7fMDo4TTSa4p8UwJAMAAAAChyArlMDhfS9N/8Mljs1FDfuy/zwQ6juOn2TO2pj3S8R6053C9l6baEXaZ4Wls0oOZtsinJKDkZ2RzdGTyZhpad42bHYXRy/WetFdXVnDunyffur634eJPXHNnJz6umLl1nyd3snoRpasOcXfL7VvGPlDl8ck8Y6w5WTW5b9J29zp9Ps+MUoxiopcoxSil5IkVZnfnLJjpF3Bg3pUBTZpkB5/6QpKNtEOGVXOb78N4X8LKer8Iek7Ajbjt7o/fxcwUXqdyAAE1kyxMRMbS9J6H9MNOqqdNc/o8qq66ozk/0U1GKSbl9V8O3h4l/FqKzERPJ5HtDsfNW9smP1omZnbx+Hj+Xweh6a1NJppprKaeU14MtODMbcpZtcgMDpD/AFcJPkrEn4ZT/wAgNVHAD4AVXatQ5gZGi1qkB0OyL85h4b0fz/IDZgMAAAGBhykBRZMDj/SVW7NmapLnFV2L3Qsi38skeWN6Su9n34dRWf30eDuRQesmxZMtNyyGNyyZY3LIa7vZuj8VLTaeSSW9p6ZYXBLMFwRfr3YeSzxtktHtn6t7TUbImXCoC1VARlWBjWxA8o9JMv6bHw01a/emUtR3npexp2wz7/7Q5qEyrMPQUyLEzVNE7mYZJsyxM7K5WpG0VQ2zRDa9HOleo0NsJQnKVO8ut07eYThn1sJ8pdzXaT4rTSXK1uDHqazvHPwnxfQGntUoxlF5jJKUX3prKZ0Hj5jbkxNsT3t2vmval+C/MDV/R8ey2vmBGdVnY0BotuKaj6z4ZWcZ5doGzurWm1V1C4RhZmvt/RySlHj24TS8gOi2Rb+kg+94+KA6TIAAwGAAYE2BiXSA0226euoupfK2qyv9qLX5mJjeNm+O/BeLeU7vnaSa4Pg1wafBpnOeymd0cmWu4DG5GWNyyGu73Dojp5PR6XeTj/R6lhrD4JF6ndh5bUc8tvfLpaqMGyFfGsCTiBVNAYl6A8h9Jf8Abo+Omr/imU9R3nouyJ/gz7/s5ZMr7OxFlkZmJhNW6UreBrFW9s20KJ2kkVVb5plVKZvEK9siO8Z2R8T2XR9PNLpNBpIetqdRHR6eMqoPChJVpYnN8uXJZZPOetax4y5deyc+bLaZ9Wu885/tH+HQafWSthCyxKM5whKcY53YtxXBZ7ieJ3jm5OSsVvMV6RMresRlocp4XFNeO68Ac30i1EXHCecgdPLRLUzjqLU44qrrisuLaiucvHLflgDN0Fad0IVrhD15vnhLl8XgDosgPIDyAwADAmBiWoDXaqAHhfTbZUtNrLU09y2crqpdjUnlryeV8O8pZa8Nnp9FnjLhjzjlLRVwcmoxTlJ8FGKcm/ckabLM2iI3lvtndDdffh9V1MX9a59X+77XyJIxWlSydoYaeO/udVsz0a1rD1Fs7H9itKqPubeW/kSxgjxUMnal57kbfN1+yei+l0+HVRXBr6+N6f7TyyWKxHSFDJnyZO9aZdDVRg2RL41gS3QE4gUzQGHfEDyT0pVY1VM/tafd/ZnJ/wDsirqI5w73ZFvUtHtcamV3YiUkzDeJRslwM1hpktyUykbxCrax1VOXgu8xa2zbFinJz6Qy664x5c+98WRTaZdHHipj6fF3nRToDLU1LU6uU6aprNNccKyxdknn2Y93a/DhmfFp+KN7ORru2PRW4MUbz4z4Orla6pdW+z2WuTReeYmd53TqtsskoVe37Sb5Rx2sMOj0VVyWb3XJ/qZx8wFfsrTTnG2dUXOLypcuPe1yYFWo10ZXQ0sbKoWWZ3IznGLaXPdjnMn4IxvHRvFLTWbRE7R1lvtDpI0x3Y8W+M5v2pvvf8jLRlJgSTAeQHkBgYkogVTqAonpcgarbHRnS6uChqK+sipb0eMouL8GmmYtWLdUmLNfFO9J2V6Po5p9OsUVV1Lt3IqLfvfaIiI6MXyXvO9pmWZHQpdhloujpQLY0AWqsB7gCcQISiBTOIGLdADjOn3R6WroTqWbqW5Vrlvp+1HzwseKI8tOKF3Q6mMOTn0nq8flFptNNNNpprDTXNNFJ6eJiY3gGGyFr5Gaos08oUMkVZndmR4LHcQzzdGvqxtDuvRr0UWsm9VqY501MsQrlyvtXY++K4Z7+XeTYcXFzlzO0tfOKPR0n1p+Ufd6ntLVKKLrzTh9t6zLzniuKYGV0X1MnBal+xZLdg/tKLa3l4N5+AZmJidpdfHXxxltBhrdr9IaqarLG8qEXJpfJefIxado3lvixzkvFK9ZeI7S2pbqLpaicnvylvRabW5h+qo92DnWtNp3l7LDhpixxjrHL6voboZtSWr2fpNRN7051Ysk+DlZBuE5ebi35l/HbirEvJavFGLNakdN/wBW8TN1dJMCSYEkwACDiAnECLgBFwAi6wF1YBuAPcAN0BboEWgISiBTOIGPZADEuqA4npb0Mr1WbqsU6jHGX1Lfv47f1l8yLJii3OOq/pNfbD6tudf30eX7R2ddppuu+Eq5LlnlJd8Xya9xUtWaztL0GLNTLXipO7BufLzM1YzT0RoqlJ+rGUlH1pNJtRS7X3I2norVtHHG/mvInR3e29ENbGvQaWEEklRBvH2pcZP9psv4+7DyOrmZz3385a7pFtxVKU7G1FduG+fLkbTO3NDSk3nhr1ee6ratmvur01WYRuthXl8ZS3mlxS5LjyILZJtPDDq4dJXDWcl+cxze1y2ZCNEKYrEIQjCMe6MVhfgWHJmZmd5aeejjDnlpfabl+IYeb9LtvfSJ9TS/0Fb5rlbJdvuXZ8e4p5snFyjo9J2do/RR6S/en5R93N5IHT3fQPoxg4bJ0afNxun5Susa+TRfxR6kPKdoTvqbbez6Q6yMiRTTTAmmBJMB5AeAFgBYAMALACwAsAGAFgBNARaAg0BXKIFM4AY9lYGLbSBq9p7Ir1EHXdXGyD7JLk+9Pmn4oxMRMbS3x5LY7cVJ2lxl3oyq63f62fU8+pwt/Pdv93lnxIowxEr1+0slq7bRv5/ou2/savTaDURqhGuKr5RXPiuLfNvxZteNqTsi0t7W1FZtPi8vyUnqN3onQbW7+l3M8aZyh/hfrL8WvIuYZ3q832nj4c2/n/g+l6zprvuN/Dib37squnnbLX3uO6F2KG0NLKXJW/PDS+eCtTvQ7mrj+BZ7utbGUS2864L0j7ZdVUaK8qWo3t6XdWsZS8Xn4ZIc19o2h0+zNPGTJx26R9XmRTejAY3fSvR7S9RpNNQ+dWnprl2esorefxydGsbREPHZr8eS1vOZbWMjKNZFgTTAmmA8gWgIAwAsALABgBYAWAFgBNARaAi0BBoCEogVSgBVKsCqdYGNZADT7c0cb6bKJZUbIOLlHGV4oxMbxs3x3nHeLR4PIdvdFdRpMyx11K49bBPMV+vHs9/FFS+KavQafX48vKeU+X2dN0G2BqaaZ6i2LrjfudXW01Nxjn1muxceBNhrMRvLndpZ6ZLRWvhu2W39E7KbIds65xXvaJZjeHPpbhtFvJ5XTKVU4yXqzrmms9kov+aKXSXqYiL028Jh6/s3XqyELIv1ZxjJeGVyLsTvG7y16TS01nwaH0mafNOmu+zZZW/8aTX8DINRHKJdXsi+17V9m/w/y8+Krut50P2RPVauhbjdMLq5Xza9SMItNpvveMY8STHSbSp6zUVxY5585jk+gq5l55dkQkBdFgWJgTTAeQMgBAACAAEAAIBALAEWgE0BFoCDQEWgKpRApnEDFuQGE6d+SjnGeb7gLLdlqPrR9bxfFgY/WNcH8GBrtrShu8kgPIOllUYaqTjw34Rm/fxT/AqZo9Z3+zckzi2nwnZ1/Qmmz6HByTUd+zq/GGefx3ibDvwud2jw+nnb2b+91Gr2PHW6aemsbjvYcZpZcJJ5TX+uTZvavFGytgzWxXi9XG6T0eShfKOpsUqotOHV5jK5eP2V2dr/ABIYwc+bqZe1d6epHP2+H3d7s3RQpjGFUI1wjyjFYSJ4iI5Q5F72vPFad5bvTSZlqzq5AZEGBbECaAkBkgACAAABAACAQCAWAE0BFoCLQEWgK5ICqcQMa2sDVXWbliT4ZzgDNq1WAMHaOojxYHI7R1crJOMPN9iA5HbnRi22Ttqm5zlhOubx7lB9nufxIcmOZ5w6Ok1lcccNo5ecf3eobI0ipprpik1XCMF5LBLEbRsoWtNrTafFtqN1diRlqwtoxzYvuoCdMAM6qIGXWgMiAFsQLEBIDKAQAAAIAAQAAgEAgEAmBFoCLQEGgIOIFUoAa7aWzlbHD4Psa5pgaG2jV1cEo2x7G/VkBhXafUW8JJQXalxfxAlXs3dXIAo06VsM8t7IHWUKvC4AXbtfcBrtoQjvxx3NATpgBmVwAvhEC6KAtigJoCQGUAAIAAAEAAIAAQCAQCATQEWgItARaAg0BCUAKLKcgY89Mu4CizSgavW6KS9aC4xeUu8CFO1Yr1Zt1y7Yz9X/AHAyXtGCWd6PxQC003bLeXGK4J94G2prAyoQAtjECaQFiQEkgJAZIAAgAAAAEAAIAAQCAQCYCwBFoBNARaAi4gRcQIOAEHUBXKgCi7Ztc/ajGXvQGPDYFCeVXH4AbCrSRisJJAWqoCagBNRAkkBJICSQDwBkAAAAgAAAAEAAIAAQCAQCwAsALACwAsALAC3QFugLdANwBqID3QDdAe6A8APADwBJIBgXAAAAAIAAAEAAACAAEAgABYAWAFgAwAsAGAFgAwAYAMAGAHgAwA8APABgB4AYFoAAAAAAgAAAQAAAIAAQAAgEAAIAAQAAAAAAAMAAAGAwABgf/9k="/>
          <p:cNvSpPr>
            <a:spLocks noChangeAspect="1" noChangeArrowheads="1"/>
          </p:cNvSpPr>
          <p:nvPr/>
        </p:nvSpPr>
        <p:spPr bwMode="auto">
          <a:xfrm>
            <a:off x="207434" y="-1881188"/>
            <a:ext cx="6921500" cy="39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5" name="11 - Εικόνα" descr="kentav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E28F2D-9A9D-42E1-B193-A86B85158A21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61AB0-49AE-466A-A4E6-0745D58F26D4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194699140"/>
              </p:ext>
            </p:extLst>
          </p:nvPr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C8ED8D-5557-4D0D-8FB6-F3EF2BCC937A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77DE-21FD-4DF8-B501-D0A2599EA6B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397751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PANTAZONA-CHATZIIOANNOU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487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870928132"/>
              </p:ext>
            </p:extLst>
          </p:nvPr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141E7A-072D-47B0-8134-BF486B79939A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77DE-21FD-4DF8-B501-D0A2599EA6BE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397751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PANTAZONA-CHATZIIOANNOU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4872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Thessal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121920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Trika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9"/>
            <a:ext cx="1219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27051" y="417514"/>
            <a:ext cx="1047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CASE OF TRIKALA</a:t>
            </a:r>
          </a:p>
        </p:txBody>
      </p:sp>
      <p:pic>
        <p:nvPicPr>
          <p:cNvPr id="4" name="11 - Εικόνα" descr="kentavr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39349" y="1340768"/>
          <a:ext cx="384042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B089B-C495-4CB2-8302-84B8FE7AE8F9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A4976-A15C-429E-AFD7-3E9BD067A6CB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5969000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01" y="404814"/>
            <a:ext cx="10945284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1747" name="Picture 5" descr="EXAMPLE.png"/>
          <p:cNvPicPr>
            <a:picLocks noChangeAspect="1"/>
          </p:cNvPicPr>
          <p:nvPr/>
        </p:nvPicPr>
        <p:blipFill>
          <a:blip r:embed="rId3" cstate="print"/>
          <a:srcRect l="52774" t="20000" r="27017" b="8749"/>
          <a:stretch>
            <a:fillRect/>
          </a:stretch>
        </p:blipFill>
        <p:spPr bwMode="auto">
          <a:xfrm>
            <a:off x="762001" y="1143001"/>
            <a:ext cx="3714751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EXAMPLE.png"/>
          <p:cNvPicPr>
            <a:picLocks noChangeAspect="1"/>
          </p:cNvPicPr>
          <p:nvPr/>
        </p:nvPicPr>
        <p:blipFill>
          <a:blip r:embed="rId4" cstate="print"/>
          <a:srcRect l="50000" t="20000" r="25000" b="8749"/>
          <a:stretch>
            <a:fillRect/>
          </a:stretch>
        </p:blipFill>
        <p:spPr bwMode="auto">
          <a:xfrm>
            <a:off x="6762752" y="1214439"/>
            <a:ext cx="3905249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762252" y="2571751"/>
            <a:ext cx="5810249" cy="1571625"/>
            <a:chOff x="2071670" y="2571744"/>
            <a:chExt cx="4357718" cy="1571636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2071670" y="2857496"/>
              <a:ext cx="1428760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2214546" y="2857496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57752" y="2928935"/>
              <a:ext cx="1571636" cy="1071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57752" y="2571744"/>
              <a:ext cx="1571636" cy="3571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6" name="TextBox 21"/>
            <p:cNvSpPr txBox="1">
              <a:spLocks noChangeArrowheads="1"/>
            </p:cNvSpPr>
            <p:nvPr/>
          </p:nvSpPr>
          <p:spPr bwMode="auto">
            <a:xfrm>
              <a:off x="3500430" y="2714620"/>
              <a:ext cx="1357322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points</a:t>
              </a:r>
              <a:endParaRPr lang="el-GR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667000" y="3143250"/>
            <a:ext cx="6953251" cy="2071688"/>
            <a:chOff x="2000232" y="3143248"/>
            <a:chExt cx="5214974" cy="2071702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2714612" y="4572008"/>
              <a:ext cx="928694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2000232" y="3143248"/>
              <a:ext cx="1643074" cy="14303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57752" y="4429132"/>
              <a:ext cx="207170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57752" y="4643446"/>
              <a:ext cx="2357454" cy="5000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761" name="TextBox 41"/>
            <p:cNvSpPr txBox="1">
              <a:spLocks noChangeArrowheads="1"/>
            </p:cNvSpPr>
            <p:nvPr/>
          </p:nvSpPr>
          <p:spPr bwMode="auto">
            <a:xfrm>
              <a:off x="3643306" y="4500570"/>
              <a:ext cx="1285884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lines</a:t>
              </a:r>
              <a:endParaRPr lang="el-GR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714733" y="6143644"/>
            <a:ext cx="46672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ROUTE: TRIKALA-KALYVIA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Date Placeholder 4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D645CE-D832-44B4-A494-705E92C38DDB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8A5C3-0B59-4262-8A15-103712BEC55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>
          <a:xfrm>
            <a:off x="3524251" y="6492876"/>
            <a:ext cx="6159500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194699140"/>
              </p:ext>
            </p:extLst>
          </p:nvPr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201E6C-5D1C-4AD3-8393-97088FA9BFF7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77DE-21FD-4DF8-B501-D0A2599EA6BE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1" y="6356351"/>
            <a:ext cx="7397751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487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02351" y="476251"/>
            <a:ext cx="744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STRUCTURE</a:t>
            </a:r>
            <a:endParaRPr lang="el-GR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945913736"/>
              </p:ext>
            </p:extLst>
          </p:nvPr>
        </p:nvGraphicFramePr>
        <p:xfrm>
          <a:off x="2000221" y="192880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D5DFA3-A1D8-463D-BF40-1FA3580AB91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7/20/2015</a:t>
            </a:fld>
            <a:endParaRPr lang="el-G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77DE-21FD-4DF8-B501-D0A2599EA6BE}" type="slidenum">
              <a:rPr lang="el-GR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l-G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5317" y="6381329"/>
            <a:ext cx="7397751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PANTAZONA-CHATZIIOANNOU</a:t>
            </a:r>
            <a:endParaRPr lang="el-G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392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887F9-F0A7-42B5-A41B-BF2A4C7DF326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583499" y="1916832"/>
            <a:ext cx="88329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PARTS OF MODEL</a:t>
            </a:r>
          </a:p>
          <a:p>
            <a:pPr algn="ctr"/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coordinates for all bus stops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user has to give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 and an end point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2 closest stops in start and end point are selected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Our first goal is to find the minimum cost available through the existing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463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639FA-5846-410E-B93D-E96CF7ABCBB4}" type="datetime1">
              <a:rPr lang="en-US" smtClean="0"/>
              <a:pPr>
                <a:defRPr/>
              </a:pPr>
              <a:t>7/20/2015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PANTAZONA-CHATZIIOANNOU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DAA72-441F-4342-9E4E-E0999FE3074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99456" y="620688"/>
            <a:ext cx="960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MATHEMATICAL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  <p:pic>
        <p:nvPicPr>
          <p:cNvPr id="6" name="11 - Εικόνα" descr="kentavr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1173" y="44624"/>
            <a:ext cx="1487488" cy="111561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75520" y="1772817"/>
            <a:ext cx="87856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MAIN PART</a:t>
            </a:r>
          </a:p>
          <a:p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INPUTS: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 of a start point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adjusted by the user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 of an and point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adjusted by the user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49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275</Words>
  <Application>Microsoft Office PowerPoint</Application>
  <PresentationFormat>Προσαρμογή</PresentationFormat>
  <Paragraphs>159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Theme</vt:lpstr>
      <vt:lpstr>A multi-modal Route Planning approach: a case-study of the city of Trikala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15</cp:revision>
  <dcterms:created xsi:type="dcterms:W3CDTF">2015-03-17T10:57:52Z</dcterms:created>
  <dcterms:modified xsi:type="dcterms:W3CDTF">2015-07-20T12:22:52Z</dcterms:modified>
</cp:coreProperties>
</file>