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sldIdLst>
    <p:sldId id="257" r:id="rId3"/>
    <p:sldId id="258" r:id="rId4"/>
    <p:sldId id="324" r:id="rId5"/>
    <p:sldId id="261" r:id="rId6"/>
    <p:sldId id="326" r:id="rId7"/>
    <p:sldId id="327" r:id="rId8"/>
    <p:sldId id="328" r:id="rId9"/>
    <p:sldId id="329" r:id="rId10"/>
    <p:sldId id="325" r:id="rId11"/>
  </p:sldIdLst>
  <p:sldSz cx="9144000" cy="6858000" type="screen4x3"/>
  <p:notesSz cx="6858000" cy="9144000"/>
  <p:custDataLst>
    <p:tags r:id="rId13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Pet" initials="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3300"/>
    <a:srgbClr val="66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8CAF7C-D392-4F5C-833D-148A6956BB03}" type="doc">
      <dgm:prSet loTypeId="urn:microsoft.com/office/officeart/2005/8/layout/hProcess9" loCatId="process" qsTypeId="urn:microsoft.com/office/officeart/2005/8/quickstyle/simple1" qsCatId="simple" csTypeId="urn:microsoft.com/office/officeart/2005/8/colors/accent3_2" csCatId="accent3" phldr="1"/>
      <dgm:spPr/>
    </dgm:pt>
    <dgm:pt modelId="{9FCEDA4A-4ADD-4549-979E-FAD4F5B98095}">
      <dgm:prSet phldrT="[Κείμενο]" custT="1"/>
      <dgm:spPr/>
      <dgm:t>
        <a:bodyPr/>
        <a:lstStyle/>
        <a:p>
          <a:r>
            <a:rPr lang="el-G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Κυρίως θέμα</a:t>
          </a:r>
          <a:endParaRPr lang="el-GR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49758AA-AA0A-441A-9F64-31BAD82956A5}" type="parTrans" cxnId="{5C6E33C3-12F1-4226-AB46-96310F6F61BF}">
      <dgm:prSet/>
      <dgm:spPr/>
      <dgm:t>
        <a:bodyPr/>
        <a:lstStyle/>
        <a:p>
          <a:endParaRPr lang="el-GR"/>
        </a:p>
      </dgm:t>
    </dgm:pt>
    <dgm:pt modelId="{D2EFC635-AF85-4AC1-A396-FC26ED00634C}" type="sibTrans" cxnId="{5C6E33C3-12F1-4226-AB46-96310F6F61BF}">
      <dgm:prSet/>
      <dgm:spPr/>
      <dgm:t>
        <a:bodyPr/>
        <a:lstStyle/>
        <a:p>
          <a:endParaRPr lang="el-GR"/>
        </a:p>
      </dgm:t>
    </dgm:pt>
    <dgm:pt modelId="{846A5353-5FD3-45FC-BE28-305768669B12}">
      <dgm:prSet phldrT="[Κείμενο]" custT="1"/>
      <dgm:spPr/>
      <dgm:t>
        <a:bodyPr/>
        <a:lstStyle/>
        <a:p>
          <a:r>
            <a:rPr lang="el-G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Επιμέρους θέματα</a:t>
          </a:r>
          <a:endParaRPr lang="el-GR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011450-71C9-4EB9-BDD0-809AEF14661C}" type="parTrans" cxnId="{7FF71A66-504A-4FFC-94DB-EAB6C9B80708}">
      <dgm:prSet/>
      <dgm:spPr/>
      <dgm:t>
        <a:bodyPr/>
        <a:lstStyle/>
        <a:p>
          <a:endParaRPr lang="el-GR"/>
        </a:p>
      </dgm:t>
    </dgm:pt>
    <dgm:pt modelId="{7D1BE5CF-4B16-4E6A-97A4-801DEFCCFE5E}" type="sibTrans" cxnId="{7FF71A66-504A-4FFC-94DB-EAB6C9B80708}">
      <dgm:prSet/>
      <dgm:spPr/>
      <dgm:t>
        <a:bodyPr/>
        <a:lstStyle/>
        <a:p>
          <a:endParaRPr lang="el-GR"/>
        </a:p>
      </dgm:t>
    </dgm:pt>
    <dgm:pt modelId="{8DDC7AFA-7AD7-4C28-A59B-47CC3331DC4B}">
      <dgm:prSet phldrT="[Κείμενο]" custT="1"/>
      <dgm:spPr/>
      <dgm:t>
        <a:bodyPr/>
        <a:lstStyle/>
        <a:p>
          <a:r>
            <a:rPr lang="el-G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Επιχειρήματα</a:t>
          </a:r>
          <a:endParaRPr lang="el-GR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846F770-03B3-46BA-A1BA-B72755BF41F2}" type="parTrans" cxnId="{19B3A5A8-6C16-483B-831F-3E3114B7E4A2}">
      <dgm:prSet/>
      <dgm:spPr/>
      <dgm:t>
        <a:bodyPr/>
        <a:lstStyle/>
        <a:p>
          <a:endParaRPr lang="el-GR"/>
        </a:p>
      </dgm:t>
    </dgm:pt>
    <dgm:pt modelId="{D0665CFE-CA56-45A4-BF0D-247AA3D99224}" type="sibTrans" cxnId="{19B3A5A8-6C16-483B-831F-3E3114B7E4A2}">
      <dgm:prSet/>
      <dgm:spPr/>
      <dgm:t>
        <a:bodyPr/>
        <a:lstStyle/>
        <a:p>
          <a:endParaRPr lang="el-GR"/>
        </a:p>
      </dgm:t>
    </dgm:pt>
    <dgm:pt modelId="{93A970DA-1A9D-441F-B850-3F8B68FD064F}" type="pres">
      <dgm:prSet presAssocID="{C48CAF7C-D392-4F5C-833D-148A6956BB03}" presName="CompostProcess" presStyleCnt="0">
        <dgm:presLayoutVars>
          <dgm:dir/>
          <dgm:resizeHandles val="exact"/>
        </dgm:presLayoutVars>
      </dgm:prSet>
      <dgm:spPr/>
    </dgm:pt>
    <dgm:pt modelId="{90A8D4D4-0058-4E26-AA61-EEBDDACD58E2}" type="pres">
      <dgm:prSet presAssocID="{C48CAF7C-D392-4F5C-833D-148A6956BB03}" presName="arrow" presStyleLbl="bgShp" presStyleIdx="0" presStyleCnt="1" custScaleX="117647"/>
      <dgm:spPr/>
    </dgm:pt>
    <dgm:pt modelId="{E5EABD77-FFD8-490D-AAC0-88B7E700413A}" type="pres">
      <dgm:prSet presAssocID="{C48CAF7C-D392-4F5C-833D-148A6956BB03}" presName="linearProcess" presStyleCnt="0"/>
      <dgm:spPr/>
    </dgm:pt>
    <dgm:pt modelId="{C2783AD9-400B-4791-83DA-A136352A1A18}" type="pres">
      <dgm:prSet presAssocID="{9FCEDA4A-4ADD-4549-979E-FAD4F5B9809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DF06014-A9D1-4034-8A69-6D944E0CA095}" type="pres">
      <dgm:prSet presAssocID="{D2EFC635-AF85-4AC1-A396-FC26ED00634C}" presName="sibTrans" presStyleCnt="0"/>
      <dgm:spPr/>
    </dgm:pt>
    <dgm:pt modelId="{B7FFA6F0-D27B-4AB7-B1C3-30A5FD6F3933}" type="pres">
      <dgm:prSet presAssocID="{846A5353-5FD3-45FC-BE28-305768669B1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A5A8DC3-BCFE-4138-8AA0-4BDD05D2AAB4}" type="pres">
      <dgm:prSet presAssocID="{7D1BE5CF-4B16-4E6A-97A4-801DEFCCFE5E}" presName="sibTrans" presStyleCnt="0"/>
      <dgm:spPr/>
    </dgm:pt>
    <dgm:pt modelId="{38CD4C45-227D-48BA-B9A0-52DAAAB71610}" type="pres">
      <dgm:prSet presAssocID="{8DDC7AFA-7AD7-4C28-A59B-47CC3331DC4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11A030E-3AB1-4FBD-8F3D-1B62BC234E95}" type="presOf" srcId="{9FCEDA4A-4ADD-4549-979E-FAD4F5B98095}" destId="{C2783AD9-400B-4791-83DA-A136352A1A18}" srcOrd="0" destOrd="0" presId="urn:microsoft.com/office/officeart/2005/8/layout/hProcess9"/>
    <dgm:cxn modelId="{5C6E33C3-12F1-4226-AB46-96310F6F61BF}" srcId="{C48CAF7C-D392-4F5C-833D-148A6956BB03}" destId="{9FCEDA4A-4ADD-4549-979E-FAD4F5B98095}" srcOrd="0" destOrd="0" parTransId="{D49758AA-AA0A-441A-9F64-31BAD82956A5}" sibTransId="{D2EFC635-AF85-4AC1-A396-FC26ED00634C}"/>
    <dgm:cxn modelId="{DCA80AF6-B2E7-401E-9926-BB32C09A249A}" type="presOf" srcId="{846A5353-5FD3-45FC-BE28-305768669B12}" destId="{B7FFA6F0-D27B-4AB7-B1C3-30A5FD6F3933}" srcOrd="0" destOrd="0" presId="urn:microsoft.com/office/officeart/2005/8/layout/hProcess9"/>
    <dgm:cxn modelId="{402B448D-9511-4974-B98F-EE430CF37E87}" type="presOf" srcId="{C48CAF7C-D392-4F5C-833D-148A6956BB03}" destId="{93A970DA-1A9D-441F-B850-3F8B68FD064F}" srcOrd="0" destOrd="0" presId="urn:microsoft.com/office/officeart/2005/8/layout/hProcess9"/>
    <dgm:cxn modelId="{7FF71A66-504A-4FFC-94DB-EAB6C9B80708}" srcId="{C48CAF7C-D392-4F5C-833D-148A6956BB03}" destId="{846A5353-5FD3-45FC-BE28-305768669B12}" srcOrd="1" destOrd="0" parTransId="{40011450-71C9-4EB9-BDD0-809AEF14661C}" sibTransId="{7D1BE5CF-4B16-4E6A-97A4-801DEFCCFE5E}"/>
    <dgm:cxn modelId="{37A2CAE9-D1CF-4FD3-85B9-1E43CB3B71E5}" type="presOf" srcId="{8DDC7AFA-7AD7-4C28-A59B-47CC3331DC4B}" destId="{38CD4C45-227D-48BA-B9A0-52DAAAB71610}" srcOrd="0" destOrd="0" presId="urn:microsoft.com/office/officeart/2005/8/layout/hProcess9"/>
    <dgm:cxn modelId="{19B3A5A8-6C16-483B-831F-3E3114B7E4A2}" srcId="{C48CAF7C-D392-4F5C-833D-148A6956BB03}" destId="{8DDC7AFA-7AD7-4C28-A59B-47CC3331DC4B}" srcOrd="2" destOrd="0" parTransId="{9846F770-03B3-46BA-A1BA-B72755BF41F2}" sibTransId="{D0665CFE-CA56-45A4-BF0D-247AA3D99224}"/>
    <dgm:cxn modelId="{3B78D8CB-AE5B-4061-A300-4D0A1D0B4B59}" type="presParOf" srcId="{93A970DA-1A9D-441F-B850-3F8B68FD064F}" destId="{90A8D4D4-0058-4E26-AA61-EEBDDACD58E2}" srcOrd="0" destOrd="0" presId="urn:microsoft.com/office/officeart/2005/8/layout/hProcess9"/>
    <dgm:cxn modelId="{6DC867AA-0371-4088-B5A5-272D304875E5}" type="presParOf" srcId="{93A970DA-1A9D-441F-B850-3F8B68FD064F}" destId="{E5EABD77-FFD8-490D-AAC0-88B7E700413A}" srcOrd="1" destOrd="0" presId="urn:microsoft.com/office/officeart/2005/8/layout/hProcess9"/>
    <dgm:cxn modelId="{51C6B4EB-CDA9-440E-9A5B-9CF70B6C091C}" type="presParOf" srcId="{E5EABD77-FFD8-490D-AAC0-88B7E700413A}" destId="{C2783AD9-400B-4791-83DA-A136352A1A18}" srcOrd="0" destOrd="0" presId="urn:microsoft.com/office/officeart/2005/8/layout/hProcess9"/>
    <dgm:cxn modelId="{165BD843-E937-4C36-A035-99BEA5C23179}" type="presParOf" srcId="{E5EABD77-FFD8-490D-AAC0-88B7E700413A}" destId="{2DF06014-A9D1-4034-8A69-6D944E0CA095}" srcOrd="1" destOrd="0" presId="urn:microsoft.com/office/officeart/2005/8/layout/hProcess9"/>
    <dgm:cxn modelId="{600680CF-B057-4E8E-B25A-D9262482ABCF}" type="presParOf" srcId="{E5EABD77-FFD8-490D-AAC0-88B7E700413A}" destId="{B7FFA6F0-D27B-4AB7-B1C3-30A5FD6F3933}" srcOrd="2" destOrd="0" presId="urn:microsoft.com/office/officeart/2005/8/layout/hProcess9"/>
    <dgm:cxn modelId="{6BDCB592-8B51-4A2F-998A-A6A2F6AC2DB6}" type="presParOf" srcId="{E5EABD77-FFD8-490D-AAC0-88B7E700413A}" destId="{CA5A8DC3-BCFE-4138-8AA0-4BDD05D2AAB4}" srcOrd="3" destOrd="0" presId="urn:microsoft.com/office/officeart/2005/8/layout/hProcess9"/>
    <dgm:cxn modelId="{35C09BB5-43FE-4BB2-83FA-F8C6775CD77A}" type="presParOf" srcId="{E5EABD77-FFD8-490D-AAC0-88B7E700413A}" destId="{38CD4C45-227D-48BA-B9A0-52DAAAB71610}" srcOrd="4" destOrd="0" presId="urn:microsoft.com/office/officeart/2005/8/layout/hProcess9"/>
  </dgm:cxnLst>
  <dgm:bg>
    <a:blipFill>
      <a:blip xmlns:r="http://schemas.openxmlformats.org/officeDocument/2006/relationships" r:embed="rId1"/>
      <a:tile tx="0" ty="0" sx="100000" sy="100000" flip="none" algn="tl"/>
    </a:blipFill>
  </dgm:bg>
  <dgm:whole>
    <a:ln w="19050" cmpd="sng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8D4D4-0058-4E26-AA61-EEBDDACD58E2}">
      <dsp:nvSpPr>
        <dsp:cNvPr id="0" name=""/>
        <dsp:cNvSpPr/>
      </dsp:nvSpPr>
      <dsp:spPr>
        <a:xfrm>
          <a:off x="1" y="0"/>
          <a:ext cx="7632844" cy="2016224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783AD9-400B-4791-83DA-A136352A1A18}">
      <dsp:nvSpPr>
        <dsp:cNvPr id="0" name=""/>
        <dsp:cNvSpPr/>
      </dsp:nvSpPr>
      <dsp:spPr>
        <a:xfrm>
          <a:off x="0" y="604867"/>
          <a:ext cx="2289854" cy="8064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Κυρίως θέμα</a:t>
          </a:r>
          <a:endParaRPr lang="el-GR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370" y="644237"/>
        <a:ext cx="2211114" cy="727749"/>
      </dsp:txXfrm>
    </dsp:sp>
    <dsp:sp modelId="{B7FFA6F0-D27B-4AB7-B1C3-30A5FD6F3933}">
      <dsp:nvSpPr>
        <dsp:cNvPr id="0" name=""/>
        <dsp:cNvSpPr/>
      </dsp:nvSpPr>
      <dsp:spPr>
        <a:xfrm>
          <a:off x="2671496" y="604867"/>
          <a:ext cx="2289854" cy="8064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Επιμέρους θέματα</a:t>
          </a:r>
          <a:endParaRPr lang="el-GR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10866" y="644237"/>
        <a:ext cx="2211114" cy="727749"/>
      </dsp:txXfrm>
    </dsp:sp>
    <dsp:sp modelId="{38CD4C45-227D-48BA-B9A0-52DAAAB71610}">
      <dsp:nvSpPr>
        <dsp:cNvPr id="0" name=""/>
        <dsp:cNvSpPr/>
      </dsp:nvSpPr>
      <dsp:spPr>
        <a:xfrm>
          <a:off x="5342993" y="604867"/>
          <a:ext cx="2289854" cy="8064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Επιχειρήματα</a:t>
          </a:r>
          <a:endParaRPr lang="el-GR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82363" y="644237"/>
        <a:ext cx="2211114" cy="727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5C097-04B7-44E1-9968-25C5DB2563B3}" type="datetimeFigureOut">
              <a:rPr lang="el-GR" smtClean="0"/>
              <a:pPr/>
              <a:t>3/5/2014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BB63-910B-484B-BBB9-ECB9018BB6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63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ACE-FA03-481B-A944-F1F9C7A6C06F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04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6B94-859F-45E2-B6D8-3F4AFDAAC21C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76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0188-CD73-4327-92F5-0C2ACE29070A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1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11A5-92E4-41C3-A138-80175CE53EEE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53F2-A09B-4F33-86D2-2171A68C2F17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65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4CEF-F073-49D3-932D-0B9F3A7A3387}" type="datetime1">
              <a:rPr lang="el-GR" smtClean="0"/>
              <a:t>3/5/2014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5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F522-D308-4C46-9631-85DCDE932B3B}" type="datetime1">
              <a:rPr lang="el-GR" smtClean="0"/>
              <a:t>3/5/2014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66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D696-4110-4762-B606-4FBA003638FA}" type="datetime1">
              <a:rPr lang="el-GR" smtClean="0"/>
              <a:t>3/5/2014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24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A22E-252A-4435-8A91-0FD7DD753584}" type="datetime1">
              <a:rPr lang="el-GR" smtClean="0"/>
              <a:t>3/5/2014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6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BFB-F172-4C6C-AD0E-487A054C8E7F}" type="datetime1">
              <a:rPr lang="el-GR" smtClean="0"/>
              <a:t>3/5/2014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0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3E7-D3A6-48AC-AE05-509EA4E0676C}" type="datetime1">
              <a:rPr lang="el-GR" smtClean="0"/>
              <a:t>3/5/2014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36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960F-44CE-484C-879C-8FD0FE5CB10F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2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tags" Target="../tags/tag7.xml"/><Relationship Id="rId7" Type="http://schemas.openxmlformats.org/officeDocument/2006/relationships/slide" Target="slide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" Target="slide5.xml"/><Relationship Id="rId5" Type="http://schemas.openxmlformats.org/officeDocument/2006/relationships/slide" Target="slide6.xml"/><Relationship Id="rId4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microsoft.com/office/2007/relationships/hdphoto" Target="../media/hdphoto1.wdp"/><Relationship Id="rId4" Type="http://schemas.openxmlformats.org/officeDocument/2006/relationships/diagramLayout" Target="../diagrams/layout1.xml"/><Relationship Id="rId9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449376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936103"/>
          </a:xfrm>
        </p:spPr>
        <p:txBody>
          <a:bodyPr>
            <a:noAutofit/>
          </a:bodyPr>
          <a:lstStyle/>
          <a:p>
            <a:r>
              <a:rPr lang="el-GR" sz="4100" b="1" dirty="0" smtClean="0">
                <a:solidFill>
                  <a:prstClr val="black"/>
                </a:solidFill>
              </a:rPr>
              <a:t>Επιχειρησιακές Επικοινωνίες</a:t>
            </a:r>
            <a:endParaRPr lang="el-GR" sz="4100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395536" y="2564904"/>
            <a:ext cx="8352928" cy="3092946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6</a:t>
            </a:r>
            <a:r>
              <a:rPr lang="en-US" sz="30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Επιχειρηματικές Παρουσιάσεις</a:t>
            </a:r>
            <a:r>
              <a:rPr lang="en-US" sz="30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3000" dirty="0">
              <a:solidFill>
                <a:prstClr val="black"/>
              </a:solidFill>
              <a:cs typeface="Arial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Γεώργιος </a:t>
            </a:r>
            <a:r>
              <a:rPr lang="el-GR" sz="3000" dirty="0" err="1" smtClean="0">
                <a:solidFill>
                  <a:prstClr val="black"/>
                </a:solidFill>
                <a:cs typeface="Arial" charset="0"/>
              </a:rPr>
              <a:t>Ασπρίδης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Επίκουρος Καθηγητής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>
                <a:solidFill>
                  <a:prstClr val="black"/>
                </a:solidFill>
                <a:cs typeface="Arial" charset="0"/>
              </a:rPr>
              <a:t>Τμήμα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Διοίκησης Επιχειρήσεων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6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</a:pPr>
            <a:r>
              <a:rPr lang="el-GR" sz="20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/>
              <a:t>. </a:t>
            </a:r>
            <a:endParaRPr lang="el-GR" sz="20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8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5" action="ppaction://hlinksldjump" tooltip="Μετάβαση στη Διαφάνεια 6"/>
          </p:cNvPr>
          <p:cNvSpPr/>
          <p:nvPr/>
        </p:nvSpPr>
        <p:spPr>
          <a:xfrm>
            <a:off x="809255" y="1906645"/>
            <a:ext cx="743515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  <a:hlinkClick r:id="rId6" action="ppaction://hlinksldjump"/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  <a:hlinkClick r:id="rId6" action="ppaction://hlinksldjump"/>
              </a:rPr>
              <a:t>Επιχειρηματικές Παρουσιάσεις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7" action="ppaction://hlinksldjump" tooltip="Μετάβαση στη Διαφάνεια 9"/>
          </p:cNvPr>
          <p:cNvSpPr/>
          <p:nvPr>
            <p:custDataLst>
              <p:tags r:id="rId2"/>
            </p:custDataLst>
          </p:nvPr>
        </p:nvSpPr>
        <p:spPr>
          <a:xfrm>
            <a:off x="809258" y="2685952"/>
            <a:ext cx="74351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rgbClr val="0070C0"/>
                </a:solidFill>
                <a:hlinkClick r:id="rId5" action="ppaction://hlinksldjump"/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  <a:hlinkClick r:id="rId5" action="ppaction://hlinksldjump"/>
              </a:rPr>
              <a:t>)  Δομή Παρουσίασης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6" name="Θέση περιεχομένου 3">
            <a:hlinkClick r:id="" action="ppaction://noaction"/>
          </p:cNvPr>
          <p:cNvSpPr/>
          <p:nvPr>
            <p:custDataLst>
              <p:tags r:id="rId3"/>
            </p:custDataLst>
          </p:nvPr>
        </p:nvSpPr>
        <p:spPr>
          <a:xfrm>
            <a:off x="809254" y="3501008"/>
            <a:ext cx="743515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 smtClean="0">
                <a:solidFill>
                  <a:srgbClr val="0070C0"/>
                </a:solidFill>
                <a:hlinkClick r:id="rId7" action="ppaction://hlinksldjump"/>
              </a:rPr>
              <a:t>3) Τρόποι Οργάνωσης Παρουσίασης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5" name="Θέση περιεχομένου 4">
            <a:hlinkClick r:id="" action="ppaction://noaction"/>
          </p:cNvPr>
          <p:cNvSpPr/>
          <p:nvPr/>
        </p:nvSpPr>
        <p:spPr>
          <a:xfrm>
            <a:off x="809262" y="4293096"/>
            <a:ext cx="7435152" cy="465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 smtClean="0">
                <a:solidFill>
                  <a:srgbClr val="0070C0"/>
                </a:solidFill>
                <a:hlinkClick r:id="rId8" action="ppaction://hlinksldjump"/>
              </a:rPr>
              <a:t>4) Επιχειρήματα Παρουσίασης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9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Επιχειρηματικές Παρουσιάσεις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551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altLang="el-GR" b="1" dirty="0">
                <a:latin typeface="Times New Roman" pitchFamily="18" charset="0"/>
                <a:cs typeface="Times New Roman" pitchFamily="18" charset="0"/>
              </a:rPr>
              <a:t>Επιχειρηματικές παρουσιάσεις </a:t>
            </a:r>
          </a:p>
        </p:txBody>
      </p:sp>
      <p:pic>
        <p:nvPicPr>
          <p:cNvPr id="7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  <a:cs typeface="Arial" charset="0"/>
              </a:rPr>
              <a:t>Επιχειρηματικές Παρουσιάσεις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5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4337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>Δομή της </a:t>
            </a:r>
            <a:r>
              <a:rPr lang="el-GR" altLang="el-GR" sz="3800" b="1" dirty="0" smtClean="0">
                <a:latin typeface="Times New Roman" pitchFamily="18" charset="0"/>
                <a:cs typeface="Times New Roman" pitchFamily="18" charset="0"/>
              </a:rPr>
              <a:t>παρουσίασης</a:t>
            </a:r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altLang="el-GR" sz="3800" b="1" dirty="0">
                <a:latin typeface="Times New Roman" pitchFamily="18" charset="0"/>
                <a:cs typeface="Times New Roman" pitchFamily="18" charset="0"/>
              </a:rPr>
            </a:br>
            <a:endParaRPr lang="el-GR" sz="3800" b="1" dirty="0"/>
          </a:p>
        </p:txBody>
      </p:sp>
      <p:graphicFrame>
        <p:nvGraphicFramePr>
          <p:cNvPr id="7" name="3 - Διάγραμμα" descr="Σχεδιάγραμμα δομής παρουσίασης με το κυρίως θέμα, τα επιμέρους θέματα και τα επιχειρήματα."/>
          <p:cNvGraphicFramePr/>
          <p:nvPr>
            <p:extLst>
              <p:ext uri="{D42A27DB-BD31-4B8C-83A1-F6EECF244321}">
                <p14:modId xmlns:p14="http://schemas.microsoft.com/office/powerpoint/2010/main" val="2282279989"/>
              </p:ext>
            </p:extLst>
          </p:nvPr>
        </p:nvGraphicFramePr>
        <p:xfrm>
          <a:off x="899592" y="1196752"/>
          <a:ext cx="7632848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Εικόνα 1" descr="Εικονίδιο μετάβασης στα Περιεχόμενα.">
            <a:hlinkClick r:id="rId8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Επιχειρηματικές Παρουσιάσεις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472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>Τρόποι </a:t>
            </a:r>
            <a:r>
              <a:rPr lang="el-GR" altLang="el-GR" sz="3800" b="1" dirty="0" smtClean="0">
                <a:latin typeface="Times New Roman" pitchFamily="18" charset="0"/>
                <a:cs typeface="Times New Roman" pitchFamily="18" charset="0"/>
              </a:rPr>
              <a:t>οργάνωσης</a:t>
            </a:r>
            <a:r>
              <a:rPr lang="en-US" altLang="el-GR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altLang="el-GR" sz="3800" b="1" dirty="0" smtClean="0">
                <a:latin typeface="Times New Roman" pitchFamily="18" charset="0"/>
                <a:cs typeface="Times New Roman" pitchFamily="18" charset="0"/>
              </a:rPr>
              <a:t>παρουσίασης</a:t>
            </a:r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altLang="el-GR" sz="3800" b="1" dirty="0">
                <a:latin typeface="Times New Roman" pitchFamily="18" charset="0"/>
                <a:cs typeface="Times New Roman" pitchFamily="18" charset="0"/>
              </a:rPr>
            </a:br>
            <a:endParaRPr lang="el-GR" sz="3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altLang="el-GR" sz="3600" b="1" dirty="0">
                <a:latin typeface="+mj-lt"/>
              </a:rPr>
              <a:t>Τρόποι </a:t>
            </a:r>
            <a:r>
              <a:rPr lang="el-GR" altLang="el-GR" sz="3600" b="1" dirty="0" smtClean="0">
                <a:latin typeface="+mj-lt"/>
              </a:rPr>
              <a:t>οργάνωσης:</a:t>
            </a:r>
            <a:endParaRPr lang="en-US" altLang="el-GR" sz="3600" b="1" dirty="0" smtClean="0">
              <a:latin typeface="+mj-lt"/>
            </a:endParaRPr>
          </a:p>
          <a:p>
            <a:pPr marL="0" indent="0">
              <a:lnSpc>
                <a:spcPct val="80000"/>
              </a:lnSpc>
              <a:buNone/>
            </a:pPr>
            <a:endParaRPr lang="el-GR" altLang="el-GR" sz="3600" b="1" dirty="0">
              <a:latin typeface="+mj-lt"/>
            </a:endParaRPr>
          </a:p>
          <a:p>
            <a:pPr lvl="1">
              <a:lnSpc>
                <a:spcPct val="80000"/>
              </a:lnSpc>
              <a:spcAft>
                <a:spcPts val="1800"/>
              </a:spcAft>
            </a:pPr>
            <a:r>
              <a:rPr lang="el-GR" altLang="el-GR" sz="3600" dirty="0">
                <a:latin typeface="+mj-lt"/>
              </a:rPr>
              <a:t>Θεματική</a:t>
            </a:r>
          </a:p>
          <a:p>
            <a:pPr lvl="1">
              <a:lnSpc>
                <a:spcPct val="80000"/>
              </a:lnSpc>
              <a:spcAft>
                <a:spcPts val="1800"/>
              </a:spcAft>
            </a:pPr>
            <a:r>
              <a:rPr lang="el-GR" altLang="el-GR" sz="3600" dirty="0">
                <a:latin typeface="+mj-lt"/>
              </a:rPr>
              <a:t>Χρονολογική</a:t>
            </a:r>
          </a:p>
          <a:p>
            <a:pPr lvl="1">
              <a:lnSpc>
                <a:spcPct val="80000"/>
              </a:lnSpc>
              <a:spcAft>
                <a:spcPts val="1800"/>
              </a:spcAft>
            </a:pPr>
            <a:r>
              <a:rPr lang="el-GR" altLang="el-GR" sz="3600" dirty="0">
                <a:latin typeface="+mj-lt"/>
              </a:rPr>
              <a:t>Αιτία / Αποτέλεσμα</a:t>
            </a:r>
          </a:p>
          <a:p>
            <a:pPr lvl="1">
              <a:lnSpc>
                <a:spcPct val="80000"/>
              </a:lnSpc>
              <a:spcAft>
                <a:spcPts val="1800"/>
              </a:spcAft>
            </a:pPr>
            <a:r>
              <a:rPr lang="el-GR" altLang="el-GR" sz="3600" dirty="0">
                <a:latin typeface="+mj-lt"/>
              </a:rPr>
              <a:t>Πρόβλημα / Λύση</a:t>
            </a:r>
          </a:p>
          <a:p>
            <a:endParaRPr lang="el-GR" sz="3600" dirty="0">
              <a:latin typeface="+mj-lt"/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Επιχειρηματικές Παρουσιάσεις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918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800" b="1" dirty="0" smtClean="0">
                <a:latin typeface="Times New Roman" pitchFamily="18" charset="0"/>
                <a:cs typeface="Times New Roman" pitchFamily="18" charset="0"/>
              </a:rPr>
              <a:t>Επιχειρήματα παρουσίασης</a:t>
            </a:r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altLang="el-GR" sz="3800" b="1" dirty="0">
                <a:latin typeface="Times New Roman" pitchFamily="18" charset="0"/>
                <a:cs typeface="Times New Roman" pitchFamily="18" charset="0"/>
              </a:rPr>
            </a:br>
            <a:endParaRPr lang="el-GR" sz="3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l-GR" altLang="el-GR" sz="3600" b="1" dirty="0">
                <a:latin typeface="+mj-lt"/>
              </a:rPr>
              <a:t>Τα επιχειρήματα μπορεί να είναι : </a:t>
            </a:r>
          </a:p>
          <a:p>
            <a:pPr marL="0" indent="0">
              <a:lnSpc>
                <a:spcPct val="80000"/>
              </a:lnSpc>
              <a:buNone/>
            </a:pPr>
            <a:endParaRPr lang="el-GR" altLang="el-GR" sz="3600" b="1" dirty="0">
              <a:latin typeface="+mj-lt"/>
            </a:endParaRPr>
          </a:p>
          <a:p>
            <a:pPr lvl="1">
              <a:lnSpc>
                <a:spcPct val="80000"/>
              </a:lnSpc>
              <a:spcAft>
                <a:spcPts val="1800"/>
              </a:spcAft>
            </a:pPr>
            <a:r>
              <a:rPr lang="el-GR" altLang="el-GR" sz="3600" dirty="0">
                <a:latin typeface="+mj-lt"/>
              </a:rPr>
              <a:t>Παραδείγματα</a:t>
            </a:r>
          </a:p>
          <a:p>
            <a:pPr lvl="1">
              <a:lnSpc>
                <a:spcPct val="80000"/>
              </a:lnSpc>
              <a:spcAft>
                <a:spcPts val="1800"/>
              </a:spcAft>
            </a:pPr>
            <a:r>
              <a:rPr lang="el-GR" altLang="el-GR" sz="3600" dirty="0">
                <a:latin typeface="+mj-lt"/>
              </a:rPr>
              <a:t>Επεξηγήσεις</a:t>
            </a:r>
          </a:p>
          <a:p>
            <a:pPr lvl="1">
              <a:lnSpc>
                <a:spcPct val="80000"/>
              </a:lnSpc>
              <a:spcAft>
                <a:spcPts val="1800"/>
              </a:spcAft>
            </a:pPr>
            <a:r>
              <a:rPr lang="el-GR" altLang="el-GR" sz="3600" dirty="0">
                <a:latin typeface="+mj-lt"/>
              </a:rPr>
              <a:t>Στατιστικά στοιχεία</a:t>
            </a:r>
          </a:p>
          <a:p>
            <a:pPr lvl="1">
              <a:lnSpc>
                <a:spcPct val="80000"/>
              </a:lnSpc>
              <a:spcAft>
                <a:spcPts val="1800"/>
              </a:spcAft>
            </a:pPr>
            <a:r>
              <a:rPr lang="el-GR" altLang="el-GR" sz="3600" dirty="0">
                <a:latin typeface="+mj-lt"/>
              </a:rPr>
              <a:t>Γνωμικά - μαρτυρίες</a:t>
            </a:r>
          </a:p>
          <a:p>
            <a:pPr lvl="1">
              <a:lnSpc>
                <a:spcPct val="80000"/>
              </a:lnSpc>
              <a:spcAft>
                <a:spcPts val="1800"/>
              </a:spcAft>
            </a:pPr>
            <a:r>
              <a:rPr lang="el-GR" altLang="el-GR" sz="3600" dirty="0">
                <a:latin typeface="+mj-lt"/>
              </a:rPr>
              <a:t>Συγκρίσεις</a:t>
            </a:r>
          </a:p>
          <a:p>
            <a:pPr lvl="1">
              <a:lnSpc>
                <a:spcPct val="80000"/>
              </a:lnSpc>
              <a:spcAft>
                <a:spcPts val="1800"/>
              </a:spcAft>
            </a:pPr>
            <a:r>
              <a:rPr lang="el-GR" altLang="el-GR" sz="3600" dirty="0">
                <a:latin typeface="+mj-lt"/>
              </a:rPr>
              <a:t>Ορισμοί</a:t>
            </a:r>
          </a:p>
          <a:p>
            <a:pPr lvl="1">
              <a:lnSpc>
                <a:spcPct val="80000"/>
              </a:lnSpc>
              <a:spcAft>
                <a:spcPts val="1800"/>
              </a:spcAft>
            </a:pPr>
            <a:endParaRPr lang="el-GR" altLang="el-GR" sz="3600" dirty="0">
              <a:latin typeface="+mj-lt"/>
            </a:endParaRPr>
          </a:p>
          <a:p>
            <a:endParaRPr lang="el-GR" sz="3600" dirty="0">
              <a:latin typeface="+mj-lt"/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Επιχειρηματικές Παρουσιάσεις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753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 υλικού: </a:t>
            </a: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Λογότυπο για Άδειες χρήσης Creative Commons B Y, NC, ND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17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3/5/2014 2:23:03 μ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16,5,9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,7,4,5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7,6,4,5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8B5A559A-CA3C-4263-8CE4-81E2B01A71AA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234</Words>
  <Application>Microsoft Office PowerPoint</Application>
  <PresentationFormat>Προβολή στην οθόνη (4:3)</PresentationFormat>
  <Paragraphs>55</Paragraphs>
  <Slides>9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Επιχειρησιακές Επικοινωνίες</vt:lpstr>
      <vt:lpstr>Άδειες χρήσης </vt:lpstr>
      <vt:lpstr>Χρηματοδότηση </vt:lpstr>
      <vt:lpstr>Περιεχόμενα ενότητας</vt:lpstr>
      <vt:lpstr>Επιχειρηματικές παρουσιάσεις </vt:lpstr>
      <vt:lpstr>Δομή της παρουσίασης </vt:lpstr>
      <vt:lpstr>Τρόποι οργάνωσης παρουσίασης </vt:lpstr>
      <vt:lpstr>Επιχειρήματα παρουσίασης 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Επιχειρησιακές Επικοινωνίες</dc:title>
  <dc:subject>Επιχειρησιακές Επικοινωνίες</dc:subject>
  <dc:creator>Ασπρίδης Γεώργιος</dc:creator>
  <cp:keywords>Επιχειρησιακές Επικοινωνίες</cp:keywords>
  <dc:description>Επιχειρησιακές Επικοινωνίες</dc:description>
  <cp:lastModifiedBy>chris</cp:lastModifiedBy>
  <cp:revision>250</cp:revision>
  <dcterms:created xsi:type="dcterms:W3CDTF">2013-10-22T19:39:27Z</dcterms:created>
  <dcterms:modified xsi:type="dcterms:W3CDTF">2014-05-03T12:11:23Z</dcterms:modified>
  <cp:category>ΑΝΟΙΧΤΑ ΑΚΑΔΗΜΑΙΚΑ ΜΑΘΗΜΑΤΑ</cp:category>
  <cp:contentStatus>Τελικό</cp:contentStatus>
</cp:coreProperties>
</file>