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7"/>
  </p:notesMasterIdLst>
  <p:sldIdLst>
    <p:sldId id="257" r:id="rId3"/>
    <p:sldId id="258" r:id="rId4"/>
    <p:sldId id="324" r:id="rId5"/>
    <p:sldId id="261" r:id="rId6"/>
    <p:sldId id="262" r:id="rId7"/>
    <p:sldId id="326" r:id="rId8"/>
    <p:sldId id="327" r:id="rId9"/>
    <p:sldId id="328" r:id="rId10"/>
    <p:sldId id="329" r:id="rId11"/>
    <p:sldId id="409" r:id="rId12"/>
    <p:sldId id="330" r:id="rId13"/>
    <p:sldId id="331" r:id="rId14"/>
    <p:sldId id="332" r:id="rId15"/>
    <p:sldId id="325" r:id="rId16"/>
  </p:sldIdLst>
  <p:sldSz cx="9144000" cy="6858000" type="screen4x3"/>
  <p:notesSz cx="6858000" cy="9144000"/>
  <p:custDataLst>
    <p:tags r:id="rId1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4/5/2014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4/5/2014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4/5/2014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4/5/2014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4/5/2014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4/5/2014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4/5/2014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4/5/2014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4/5/2014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4/5/2014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4/5/2014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4/5/2014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4/5/2014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8.xml"/><Relationship Id="rId5" Type="http://schemas.openxmlformats.org/officeDocument/2006/relationships/slide" Target="slide5.xml"/><Relationship Id="rId4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Επιχειρησιακές Επικοινωνίες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352928" cy="3092946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n-US" sz="3000" b="1" dirty="0">
                <a:solidFill>
                  <a:prstClr val="black"/>
                </a:solidFill>
                <a:cs typeface="Arial" charset="0"/>
              </a:rPr>
              <a:t>1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Η επικοινωνία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ΕΝΝΟΙΟΛΟΓΙΚΕΣ ΟΡΙΟΘΕΤΗΣΕΙΣ</a:t>
            </a:r>
            <a:br>
              <a:rPr lang="el-GR" altLang="el-GR" b="1" dirty="0"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20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θεωρία της </a:t>
            </a:r>
            <a:r>
              <a:rPr lang="el-GR" altLang="el-GR" b="1" dirty="0" smtClean="0"/>
              <a:t>επικοινωνίας (1/2)</a:t>
            </a:r>
            <a:endParaRPr lang="el-GR" sz="2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 smtClean="0"/>
              <a:t>Η </a:t>
            </a:r>
            <a:r>
              <a:rPr lang="el-GR" altLang="el-GR" sz="2800" b="1" dirty="0"/>
              <a:t>επικοινωνία</a:t>
            </a:r>
            <a:r>
              <a:rPr lang="el-GR" altLang="el-GR" sz="2800" dirty="0"/>
              <a:t> [</a:t>
            </a:r>
            <a:r>
              <a:rPr lang="el-GR" altLang="el-GR" sz="2800" dirty="0" smtClean="0"/>
              <a:t>επί + κοινωνώ </a:t>
            </a:r>
            <a:r>
              <a:rPr lang="el-GR" altLang="el-GR" sz="2800" dirty="0"/>
              <a:t>(συμμετέχω)] είναι η </a:t>
            </a:r>
            <a:r>
              <a:rPr lang="el-GR" altLang="el-GR" sz="2800" b="1" dirty="0"/>
              <a:t>αμοιβαία επαφή</a:t>
            </a:r>
            <a:r>
              <a:rPr lang="el-GR" altLang="el-GR" sz="2800" dirty="0"/>
              <a:t> μεταξύ ατόμων και ομάδων, η </a:t>
            </a:r>
            <a:r>
              <a:rPr lang="el-GR" altLang="el-GR" sz="2800" b="1" dirty="0"/>
              <a:t>μεταβίβαση</a:t>
            </a:r>
            <a:r>
              <a:rPr lang="el-GR" altLang="el-GR" sz="2800" dirty="0"/>
              <a:t> και </a:t>
            </a:r>
            <a:r>
              <a:rPr lang="el-GR" altLang="el-GR" sz="2800" b="1" dirty="0"/>
              <a:t>ανταλλαγή</a:t>
            </a:r>
            <a:r>
              <a:rPr lang="el-GR" altLang="el-GR" sz="2800" dirty="0"/>
              <a:t> μηνυμάτων και πληροφοριών, από κάποιον, ο οποίος νοείται ως πομπός σε κάποιον που θεωρείται δέκτης.  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8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 smtClean="0"/>
              <a:t>Ο </a:t>
            </a:r>
            <a:r>
              <a:rPr lang="el-GR" altLang="el-GR" sz="2800" dirty="0"/>
              <a:t>σκοπός στις οργανώσεις είναι η ανάπτυξη των σχέσεων, που βασίζονται στην επικοινωνία σε κάθετο και οριζόντιο επίπεδο. 	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5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θεωρία της </a:t>
            </a:r>
            <a:r>
              <a:rPr lang="el-GR" altLang="el-GR" b="1" dirty="0" smtClean="0"/>
              <a:t>επικοινωνίας (2/2)</a:t>
            </a:r>
            <a:endParaRPr lang="el-GR" sz="2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l-GR" altLang="el-GR" sz="3600" dirty="0" smtClean="0"/>
              <a:t> </a:t>
            </a:r>
            <a:r>
              <a:rPr lang="el-GR" altLang="el-GR" sz="3600" dirty="0"/>
              <a:t>Η κωδικοποίηση του μηνύματος.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endParaRPr lang="el-GR" altLang="el-GR" sz="3600" dirty="0" smtClean="0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l-GR" altLang="el-GR" sz="3600" dirty="0" smtClean="0"/>
              <a:t>Η </a:t>
            </a:r>
            <a:r>
              <a:rPr lang="el-GR" altLang="el-GR" sz="3600" dirty="0"/>
              <a:t>λήψη και η μετάδοση πληροφοριών. </a:t>
            </a:r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endParaRPr lang="el-GR" altLang="el-GR" sz="3600" dirty="0" smtClean="0"/>
          </a:p>
          <a:p>
            <a:pPr marL="742950" indent="-742950"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el-GR" altLang="el-GR" sz="3600" dirty="0" smtClean="0"/>
              <a:t>Η </a:t>
            </a:r>
            <a:r>
              <a:rPr lang="el-GR" altLang="el-GR" sz="3600" dirty="0"/>
              <a:t>διαπροσωπική.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Διαχείριση Επικοινωνιών Έργου</a:t>
            </a:r>
            <a:endParaRPr lang="el-GR" sz="28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l-GR" altLang="el-GR" sz="2800" dirty="0" smtClean="0"/>
              <a:t>Περιλαμβάνει </a:t>
            </a:r>
            <a:r>
              <a:rPr lang="el-GR" altLang="el-GR" sz="2800" dirty="0"/>
              <a:t>τις </a:t>
            </a:r>
            <a:r>
              <a:rPr lang="el-GR" altLang="el-GR" sz="2800" b="1" dirty="0"/>
              <a:t>διαδικασίες</a:t>
            </a:r>
            <a:r>
              <a:rPr lang="el-GR" altLang="el-GR" sz="2800" dirty="0"/>
              <a:t> που απαιτούνται για να εξασφαλίσουν </a:t>
            </a:r>
            <a:endParaRPr lang="el-GR" altLang="el-GR" sz="28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l-GR" altLang="el-GR" dirty="0" smtClean="0"/>
              <a:t>την </a:t>
            </a:r>
            <a:r>
              <a:rPr lang="el-GR" altLang="el-GR" dirty="0"/>
              <a:t>έγκαιρη και κατάλληλη παραγωγή,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l-GR" altLang="el-GR" dirty="0" smtClean="0"/>
              <a:t>τη </a:t>
            </a:r>
            <a:r>
              <a:rPr lang="el-GR" altLang="el-GR" dirty="0"/>
              <a:t>συλλογή,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l-GR" altLang="el-GR" dirty="0" smtClean="0"/>
              <a:t>τη </a:t>
            </a:r>
            <a:r>
              <a:rPr lang="el-GR" altLang="el-GR" dirty="0"/>
              <a:t>διάδοση,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l-GR" altLang="el-GR" dirty="0" smtClean="0"/>
              <a:t>την </a:t>
            </a:r>
            <a:r>
              <a:rPr lang="el-GR" altLang="el-GR" dirty="0"/>
              <a:t>αποθήκευση </a:t>
            </a:r>
            <a:endParaRPr lang="el-GR" altLang="el-GR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</a:pPr>
            <a:r>
              <a:rPr lang="el-GR" altLang="el-GR" dirty="0" smtClean="0"/>
              <a:t>και </a:t>
            </a:r>
            <a:r>
              <a:rPr lang="el-GR" altLang="el-GR" dirty="0"/>
              <a:t>τη διάθεση των πληροφοριών του έργου. </a:t>
            </a: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9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1)  Η Επικοινωνία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2) Η </a:t>
            </a:r>
            <a:r>
              <a:rPr lang="el-GR" sz="2800" i="1" dirty="0">
                <a:solidFill>
                  <a:srgbClr val="0070C0"/>
                </a:solidFill>
              </a:rPr>
              <a:t>έννοια της παγκοσμιοποίησης</a:t>
            </a:r>
          </a:p>
        </p:txBody>
      </p:sp>
      <p:sp>
        <p:nvSpPr>
          <p:cNvPr id="16" name="Θέση περιεχομένου 3">
            <a:hlinkClick r:id="" action="ppaction://noaction"/>
          </p:cNvPr>
          <p:cNvSpPr/>
          <p:nvPr>
            <p:custDataLst>
              <p:tags r:id="rId3"/>
            </p:custDataLst>
          </p:nvPr>
        </p:nvSpPr>
        <p:spPr>
          <a:xfrm>
            <a:off x="809254" y="3501008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3) Εννοιολογικές Οροθετήσεις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 smtClean="0"/>
              <a:t>Επικοινωνία (1/2)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</a:pPr>
            <a:endParaRPr lang="el-GR" altLang="el-GR" i="1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</a:pPr>
            <a:r>
              <a:rPr lang="el-GR" altLang="el-GR" i="1" dirty="0" smtClean="0"/>
              <a:t>ΣΕ </a:t>
            </a:r>
            <a:r>
              <a:rPr lang="el-GR" altLang="el-GR" i="1" dirty="0"/>
              <a:t>ΠΡΟΣΩΠΙΚΟ ΕΠΙΠΕΔΟ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</a:pPr>
            <a:endParaRPr lang="el-GR" altLang="el-GR" i="1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33CC"/>
              </a:buClr>
              <a:buSzPct val="100000"/>
            </a:pPr>
            <a:r>
              <a:rPr lang="el-GR" altLang="el-GR" i="1" dirty="0"/>
              <a:t>ΣΕ ΕΠΑΓΓΕΛΜΑΤΙΚΟ ΕΠΙΠΕΔΟ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27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Επικοινωνία </a:t>
            </a:r>
            <a:r>
              <a:rPr lang="el-GR" b="1" dirty="0" smtClean="0"/>
              <a:t>(2/2</a:t>
            </a:r>
            <a:r>
              <a:rPr lang="el-GR" b="1" dirty="0"/>
              <a:t>)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ΜΕ 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ΛΕΚΤΙΚΑ ΜΗΝΥΜΑΤΑ</a:t>
            </a:r>
          </a:p>
          <a:p>
            <a:pPr marL="966978" lvl="1" indent="-457200">
              <a:buClr>
                <a:schemeClr val="accent3"/>
              </a:buClr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ΓΡΑΠΤΑ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ΕΠΙΣΤΟΛΕΣ, ΑΝΑΦΟΡΕΣ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52678" lvl="1">
              <a:buClr>
                <a:schemeClr val="accent3"/>
              </a:buClr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ΠΡΟΦΟΡΙΚΑ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ΠΑΡΟΥΣΙΑΣΕΙΣ, ΣΥΝΕΝΤΕΥΞΕΙΣ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el-GR" sz="2800" dirty="0">
              <a:latin typeface="Times New Roman" pitchFamily="18" charset="0"/>
              <a:cs typeface="Times New Roman" pitchFamily="18" charset="0"/>
            </a:endParaRP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ΜΗ ΛΕΚΤΙΚΑ ΜΗΝΥΜΑΤΑ</a:t>
            </a:r>
          </a:p>
          <a:p>
            <a:pPr marL="857250" lvl="1" indent="-457200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ΓΛΩΣΣΑ ΤΟΥ ΣΩΜΑΤΟΣ</a:t>
            </a:r>
          </a:p>
          <a:p>
            <a:pPr marL="857250" lvl="1" indent="-457200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ΕΜΦΑΝΙΣΗ</a:t>
            </a:r>
          </a:p>
          <a:p>
            <a:pPr marL="857250" lvl="1" indent="-457200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ΣΥΜΠΕΡΙΦΟΡΕΣ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l-GR" sz="28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2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ΓΡΑΠΤΗ ΕΠΙΚΟΙΝΩΝΙΑ</a:t>
            </a:r>
            <a:endParaRPr lang="el-GR" b="1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ΠΛΗΡΗΣ (</a:t>
            </a:r>
            <a:r>
              <a:rPr lang="en-US" dirty="0"/>
              <a:t>COMPLETE)</a:t>
            </a:r>
          </a:p>
          <a:p>
            <a:r>
              <a:rPr lang="el-GR" dirty="0"/>
              <a:t>ΠΕΡΙΕΚΤΙΚΗ (</a:t>
            </a:r>
            <a:r>
              <a:rPr lang="en-US" dirty="0"/>
              <a:t>CONCISENESS)</a:t>
            </a:r>
          </a:p>
          <a:p>
            <a:r>
              <a:rPr lang="el-GR" dirty="0"/>
              <a:t>ΜΕΛΕΤΗΜΕΝΗ (</a:t>
            </a:r>
            <a:r>
              <a:rPr lang="en-US" dirty="0"/>
              <a:t>CONSIDERATION)</a:t>
            </a:r>
          </a:p>
          <a:p>
            <a:r>
              <a:rPr lang="el-GR" dirty="0"/>
              <a:t>ΑΚΡΙΒΗΣ (</a:t>
            </a:r>
            <a:r>
              <a:rPr lang="en-US" dirty="0"/>
              <a:t>CONCRETENESS)</a:t>
            </a:r>
          </a:p>
          <a:p>
            <a:r>
              <a:rPr lang="el-GR" dirty="0"/>
              <a:t>ΔΙΑΥΓΗΣ (</a:t>
            </a:r>
            <a:r>
              <a:rPr lang="en-US" dirty="0"/>
              <a:t>CLARITY)</a:t>
            </a:r>
          </a:p>
          <a:p>
            <a:r>
              <a:rPr lang="el-GR" dirty="0"/>
              <a:t>ΕΥΓΕΝΗΣ (</a:t>
            </a:r>
            <a:r>
              <a:rPr lang="en-US" dirty="0"/>
              <a:t>COURTESY)</a:t>
            </a:r>
          </a:p>
          <a:p>
            <a:r>
              <a:rPr lang="el-GR" dirty="0"/>
              <a:t>ΣΩΣΤΗ (</a:t>
            </a:r>
            <a:r>
              <a:rPr lang="en-US" dirty="0"/>
              <a:t>CORRECTNESS)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87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ΣΧΕΔΙΑΣΜΟΣ ΜΗΝΥΜΑΤΟΣ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3600" dirty="0"/>
              <a:t>ΣΚΟΠΟΣ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3600" dirty="0"/>
              <a:t>ΚΟΙΝΟ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3600" dirty="0"/>
              <a:t>ΙΔΕΕΣ, ΕΠΙΧΕΙΡΗΜΑΤΑ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3600" dirty="0"/>
              <a:t>ΔΕΔΟΜΕΝΑ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3600" dirty="0"/>
              <a:t>ΟΡΓΑΝΩΣΗ ΜΗΝΥΜΑΤΟΣ</a:t>
            </a:r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36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3600" dirty="0" smtClean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24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Η παγκοσμιοποίηση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/>
              <a:t>Οι ανακαλύψεις που αφορούσαν στο χώρο της επικοινωνίας και η εμφάνιση του διαδικτύου βοήθησαν στη γρήγορη εξάπλωση της παγκοσμιοποίησης.  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 smtClean="0"/>
              <a:t>Η </a:t>
            </a:r>
            <a:r>
              <a:rPr lang="el-GR" altLang="el-GR" sz="2800" dirty="0"/>
              <a:t>ταχύτατη ροή στις πληροφορίες και στη μεταφορά δεδομένων συμβάλλει στη δημιουργία νέων συνθηκών για τη χειραγώγηση και τη διαπαιδαγώγηση των μαζών. 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l-GR" altLang="el-GR" sz="2800" dirty="0" smtClean="0"/>
              <a:t>Η </a:t>
            </a:r>
            <a:r>
              <a:rPr lang="el-GR" altLang="el-GR" sz="2800" dirty="0"/>
              <a:t>επικοινωνία εξελίχθηκε σταδιακά και αφορούσε στη διαμόρφωση της γλώσσας ως το κύριο σύστημα της επικοινωνίας.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800" dirty="0"/>
          </a:p>
          <a:p>
            <a:pPr>
              <a:spcBef>
                <a:spcPts val="0"/>
              </a:spcBef>
              <a:spcAft>
                <a:spcPts val="600"/>
              </a:spcAft>
              <a:buSzPct val="100000"/>
            </a:pPr>
            <a:endParaRPr lang="el-GR" altLang="el-GR" sz="2800" dirty="0" smtClean="0"/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επικοινωνία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974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4/5/2014 6:15:32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128260CA-CEFE-4D04-B446-A96E31C66140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455</Words>
  <Application>Microsoft Office PowerPoint</Application>
  <PresentationFormat>Προβολή στην οθόνη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Επιχειρησιακές Επικοινωνίες</vt:lpstr>
      <vt:lpstr>Άδειες χρήσης </vt:lpstr>
      <vt:lpstr>Χρηματοδότηση </vt:lpstr>
      <vt:lpstr>Περιεχόμενα ενότητας</vt:lpstr>
      <vt:lpstr>Επικοινωνία (1/2)</vt:lpstr>
      <vt:lpstr>Επικοινωνία (2/2)</vt:lpstr>
      <vt:lpstr>ΓΡΑΠΤΗ ΕΠΙΚΟΙΝΩΝΙΑ</vt:lpstr>
      <vt:lpstr>ΣΧΕΔΙΑΣΜΟΣ ΜΗΝΥΜΑΤΟΣ</vt:lpstr>
      <vt:lpstr>Η παγκοσμιοποίηση</vt:lpstr>
      <vt:lpstr>ΕΝΝΟΙΟΛΟΓΙΚΕΣ ΟΡΙΟΘΕΤΗΣΕΙΣ </vt:lpstr>
      <vt:lpstr>Η θεωρία της επικοινωνίας (1/2)</vt:lpstr>
      <vt:lpstr>Η θεωρία της επικοινωνίας (2/2)</vt:lpstr>
      <vt:lpstr>Διαχείριση Επικοινωνιών Έργου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Επιχειρησιακές Επικοινωνίες</dc:title>
  <dc:subject>Επιχειρησιακές Επικοινωνίες</dc:subject>
  <dc:creator>Ασπρίδης Γεώργιος</dc:creator>
  <cp:keywords/>
  <dc:description>Επιχειρησιακές Επικοινωνίες</dc:description>
  <cp:lastModifiedBy>chris</cp:lastModifiedBy>
  <cp:revision>267</cp:revision>
  <dcterms:created xsi:type="dcterms:W3CDTF">2013-10-22T19:39:27Z</dcterms:created>
  <dcterms:modified xsi:type="dcterms:W3CDTF">2014-05-04T15:15:35Z</dcterms:modified>
  <cp:category>ΑΝΟΙΧΤΑ ΑΚΑΔΗΜΑΙΚΑ ΜΑΘΗΜΑΤΑ </cp:category>
  <cp:contentStatus>Τελικό</cp:contentStatus>
</cp:coreProperties>
</file>