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300" r:id="rId3"/>
    <p:sldId id="335" r:id="rId4"/>
    <p:sldId id="333" r:id="rId5"/>
    <p:sldId id="336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13/11/2015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13/11/2015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13/11/2015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13/11/2015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13/11/2015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13/11/2015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13/11/2015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13/11/2015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13/11/2015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13/11/2015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13/11/2015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13/11/2015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NOKWoDtb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8A_Azsqqg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NFX7AINLM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://www.youtube.com/watch?v=uNOKWoDtbSk</a:t>
            </a:r>
            <a:endParaRPr lang="el-GR" dirty="0"/>
          </a:p>
          <a:p>
            <a:pPr>
              <a:lnSpc>
                <a:spcPct val="80000"/>
              </a:lnSpc>
              <a:buNone/>
            </a:pPr>
            <a:endParaRPr lang="el-GR" altLang="el-GR" dirty="0" smtClean="0"/>
          </a:p>
          <a:p>
            <a:pPr>
              <a:lnSpc>
                <a:spcPct val="80000"/>
              </a:lnSpc>
              <a:buNone/>
            </a:pPr>
            <a:endParaRPr lang="el-GR" altLang="el-GR" dirty="0"/>
          </a:p>
          <a:p>
            <a:pPr>
              <a:lnSpc>
                <a:spcPct val="80000"/>
              </a:lnSpc>
              <a:buNone/>
            </a:pPr>
            <a:r>
              <a:rPr lang="el-GR" altLang="el-GR" dirty="0" smtClean="0"/>
              <a:t>Χτίσαμε </a:t>
            </a:r>
            <a:r>
              <a:rPr lang="el-GR" altLang="el-GR" dirty="0"/>
              <a:t>δυνατότερα τη </a:t>
            </a:r>
            <a:r>
              <a:rPr lang="el-GR" altLang="el-GR" dirty="0" err="1"/>
              <a:t>διαισθησή</a:t>
            </a:r>
            <a:r>
              <a:rPr lang="el-GR" altLang="el-GR" dirty="0"/>
              <a:t> μας πάνω στον </a:t>
            </a:r>
            <a:r>
              <a:rPr lang="el-GR" altLang="el-GR" dirty="0" err="1"/>
              <a:t>κοσμο</a:t>
            </a:r>
            <a:r>
              <a:rPr lang="el-GR" altLang="el-GR" dirty="0"/>
              <a:t> του πολύ </a:t>
            </a:r>
            <a:r>
              <a:rPr lang="el-GR" altLang="el-GR" dirty="0" err="1"/>
              <a:t>μικρου</a:t>
            </a:r>
            <a:r>
              <a:rPr lang="el-GR" altLang="el-GR" dirty="0"/>
              <a:t> </a:t>
            </a:r>
            <a:r>
              <a:rPr lang="el-GR" altLang="el-GR" dirty="0" err="1"/>
              <a:t>παλευοντας</a:t>
            </a:r>
            <a:r>
              <a:rPr lang="el-GR" altLang="el-GR" dirty="0"/>
              <a:t> με μερικά </a:t>
            </a:r>
            <a:r>
              <a:rPr lang="el-GR" altLang="el-GR" dirty="0" err="1"/>
              <a:t>δυσκολα</a:t>
            </a:r>
            <a:r>
              <a:rPr lang="el-GR" altLang="el-GR" dirty="0"/>
              <a:t> </a:t>
            </a:r>
            <a:r>
              <a:rPr lang="el-GR" altLang="el-GR" dirty="0" err="1"/>
              <a:t>φαινομενα</a:t>
            </a:r>
            <a:r>
              <a:rPr lang="el-GR" altLang="el-GR" dirty="0"/>
              <a:t>: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dirty="0"/>
              <a:t>Εξάτμιση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dirty="0"/>
              <a:t>Συμπύκνωση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dirty="0" err="1"/>
              <a:t>Βρασμος</a:t>
            </a:r>
            <a:endParaRPr lang="el-GR" altLang="el-GR" dirty="0"/>
          </a:p>
          <a:p>
            <a:pPr>
              <a:lnSpc>
                <a:spcPct val="80000"/>
              </a:lnSpc>
              <a:buNone/>
            </a:pPr>
            <a:r>
              <a:rPr lang="el-GR" altLang="el-GR" dirty="0"/>
              <a:t>Θερμική ισορροπία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dirty="0">
                <a:solidFill>
                  <a:srgbClr val="FF0066"/>
                </a:solidFill>
              </a:rPr>
              <a:t>Βοηθός μας: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dirty="0"/>
              <a:t>Η επιφάνεια μιας σταγόνας </a:t>
            </a:r>
            <a:r>
              <a:rPr lang="el-GR" altLang="el-GR" dirty="0" err="1"/>
              <a:t>νερου</a:t>
            </a:r>
            <a:endParaRPr lang="el-GR" altLang="el-GR" dirty="0"/>
          </a:p>
          <a:p>
            <a:pPr>
              <a:lnSpc>
                <a:spcPct val="80000"/>
              </a:lnSpc>
              <a:buNone/>
            </a:pPr>
            <a:r>
              <a:rPr lang="el-GR" altLang="el-GR" dirty="0"/>
              <a:t>http://www.youtube.com/watch?v=B3cXuisH8PI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 φορά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u="sng" dirty="0">
                <a:hlinkClick r:id="rId2"/>
              </a:rPr>
              <a:t>https://www.youtube.com/watch?v=68A_Azsqqg4</a:t>
            </a:r>
            <a:endParaRPr lang="el-GR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Συνεχίζουμε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Κλίμακες (Γη)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Εξήγηση ατμού στο μπρίκι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Εξήγηση βρασμού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Δημιουργούμε ένα σύννεφο</a:t>
            </a: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Μετεωρολογία: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Ανοδικά ρεύματα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Κυκλοφορία των ανέμων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/>
              <a:t>Υψηλά και Χαμηλά Βαρομετρικά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55843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μοντέλο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Κανονες</a:t>
            </a:r>
            <a:r>
              <a:rPr lang="el-GR" dirty="0" smtClean="0"/>
              <a:t> του μοντέλου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Η επιφάνεια ενός </a:t>
            </a:r>
            <a:r>
              <a:rPr lang="el-GR" dirty="0" err="1" smtClean="0"/>
              <a:t>υγρου</a:t>
            </a:r>
            <a:r>
              <a:rPr lang="el-GR" dirty="0" smtClean="0"/>
              <a:t> πάντα και πετάει </a:t>
            </a:r>
            <a:r>
              <a:rPr lang="el-GR" dirty="0" err="1" smtClean="0"/>
              <a:t>μορια</a:t>
            </a:r>
            <a:r>
              <a:rPr lang="el-GR" dirty="0" smtClean="0"/>
              <a:t> προς τα έξω και (</a:t>
            </a:r>
            <a:r>
              <a:rPr lang="el-GR" dirty="0" err="1" smtClean="0"/>
              <a:t>σχεδον</a:t>
            </a:r>
            <a:r>
              <a:rPr lang="el-GR" dirty="0" smtClean="0"/>
              <a:t> πάντα) δέχεται </a:t>
            </a:r>
            <a:r>
              <a:rPr lang="el-GR" dirty="0" err="1" smtClean="0"/>
              <a:t>μορια</a:t>
            </a:r>
            <a:r>
              <a:rPr lang="el-G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err="1" smtClean="0"/>
              <a:t>Οσο</a:t>
            </a:r>
            <a:r>
              <a:rPr lang="el-GR" dirty="0" smtClean="0"/>
              <a:t> πιο μεγάλη είναι η θερμοκρασία </a:t>
            </a:r>
            <a:r>
              <a:rPr lang="el-GR" dirty="0" err="1" smtClean="0"/>
              <a:t>τοσο</a:t>
            </a:r>
            <a:r>
              <a:rPr lang="el-GR" dirty="0" smtClean="0"/>
              <a:t> πιο πολλά </a:t>
            </a:r>
            <a:r>
              <a:rPr lang="el-GR" dirty="0" err="1" smtClean="0"/>
              <a:t>μορια</a:t>
            </a:r>
            <a:r>
              <a:rPr lang="el-GR" dirty="0" smtClean="0"/>
              <a:t> πετάει προς τα </a:t>
            </a:r>
            <a:r>
              <a:rPr lang="el-GR" dirty="0" err="1" smtClean="0"/>
              <a:t>εξω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err="1" smtClean="0"/>
              <a:t>Οσο</a:t>
            </a:r>
            <a:r>
              <a:rPr lang="el-GR" dirty="0" smtClean="0"/>
              <a:t> πιο μεγάλη είναι η συγκέντρωση </a:t>
            </a:r>
            <a:r>
              <a:rPr lang="el-GR" dirty="0" err="1" smtClean="0"/>
              <a:t>μοριων</a:t>
            </a:r>
            <a:r>
              <a:rPr lang="el-GR" dirty="0" smtClean="0"/>
              <a:t> </a:t>
            </a:r>
            <a:r>
              <a:rPr lang="el-GR" dirty="0" err="1" smtClean="0"/>
              <a:t>γυρω</a:t>
            </a:r>
            <a:r>
              <a:rPr lang="el-GR" dirty="0" smtClean="0"/>
              <a:t> </a:t>
            </a:r>
            <a:r>
              <a:rPr lang="el-GR" dirty="0" err="1" smtClean="0"/>
              <a:t>τοσο</a:t>
            </a:r>
            <a:r>
              <a:rPr lang="el-GR" dirty="0" smtClean="0"/>
              <a:t> </a:t>
            </a:r>
            <a:r>
              <a:rPr lang="el-GR" dirty="0" err="1" smtClean="0"/>
              <a:t>περισσοτερα</a:t>
            </a:r>
            <a:r>
              <a:rPr lang="el-GR" dirty="0" smtClean="0"/>
              <a:t> δέχεται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Το αν έχουμε τελικά εξάτμιση ή συμπύκνωση ή ισορροπία εξαρτάται από το ποια διαδικασία </a:t>
            </a:r>
            <a:r>
              <a:rPr lang="el-GR" dirty="0" err="1" smtClean="0"/>
              <a:t>επικρατει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6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Μετεωρολογια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Τοπικοί άνεμοι</a:t>
            </a:r>
          </a:p>
          <a:p>
            <a:r>
              <a:rPr lang="en-US" dirty="0"/>
              <a:t>https://www.youtube.com/watch?v=FwjywGditf0</a:t>
            </a:r>
            <a:endParaRPr lang="el-GR" dirty="0" smtClean="0"/>
          </a:p>
          <a:p>
            <a:r>
              <a:rPr lang="el-GR" dirty="0" smtClean="0"/>
              <a:t>Πλανητικοί  άνεμοι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www.youtube.com/watch?v=fNFX7AINLMU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Το </a:t>
            </a:r>
            <a:r>
              <a:rPr lang="el-GR" dirty="0" err="1" smtClean="0"/>
              <a:t>συστημα</a:t>
            </a:r>
            <a:r>
              <a:rPr lang="el-GR" dirty="0" smtClean="0"/>
              <a:t> της ατμόσφαιρας</a:t>
            </a:r>
          </a:p>
          <a:p>
            <a:pPr marL="0" indent="0">
              <a:buNone/>
            </a:pPr>
            <a:r>
              <a:rPr lang="en-US"/>
              <a:t>https://www.youtube.com/watch?v=WXuGYSM2D8k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766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1200</TotalTime>
  <Words>180</Words>
  <Application>Microsoft Office PowerPoint</Application>
  <PresentationFormat>Προβολή στην οθόνη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Επιχειρηματικό</vt:lpstr>
      <vt:lpstr>Βασικες Εννοιες Φυσικης</vt:lpstr>
      <vt:lpstr>Την προηγουμενη φορα</vt:lpstr>
      <vt:lpstr>Αυτή τη φορά</vt:lpstr>
      <vt:lpstr>Ένα μοντέλο</vt:lpstr>
      <vt:lpstr>Μετεωρολογια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47</cp:revision>
  <dcterms:created xsi:type="dcterms:W3CDTF">2015-09-24T08:39:26Z</dcterms:created>
  <dcterms:modified xsi:type="dcterms:W3CDTF">2015-11-13T12:44:14Z</dcterms:modified>
</cp:coreProperties>
</file>