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8.xml" ContentType="application/vnd.openxmlformats-officedocument.presentationml.tag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tags/tag9.xml" ContentType="application/vnd.openxmlformats-officedocument.presentationml.tags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tags/tag10.xml" ContentType="application/vnd.openxmlformats-officedocument.presentationml.tags+xml"/>
  <Override PartName="/ppt/notesSlides/notesSlide1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11.xml" ContentType="application/vnd.openxmlformats-officedocument.presentationml.tags+xml"/>
  <Override PartName="/ppt/notesSlides/notesSlide1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ags/tag12.xml" ContentType="application/vnd.openxmlformats-officedocument.presentationml.tags+xml"/>
  <Override PartName="/ppt/notesSlides/notesSlide1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ags/tag13.xml" ContentType="application/vnd.openxmlformats-officedocument.presentationml.tags+xml"/>
  <Override PartName="/ppt/notesSlides/notesSlide17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tags/tag14.xml" ContentType="application/vnd.openxmlformats-officedocument.presentationml.tags+xml"/>
  <Override PartName="/ppt/notesSlides/notesSlide18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tags/tag17.xml" ContentType="application/vnd.openxmlformats-officedocument.presentationml.tags+xml"/>
  <Override PartName="/ppt/notesSlides/notesSlide22.xml" ContentType="application/vnd.openxmlformats-officedocument.presentationml.notesSlide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30"/>
  </p:notesMasterIdLst>
  <p:sldIdLst>
    <p:sldId id="257" r:id="rId3"/>
    <p:sldId id="258" r:id="rId4"/>
    <p:sldId id="324" r:id="rId5"/>
    <p:sldId id="261" r:id="rId6"/>
    <p:sldId id="326" r:id="rId7"/>
    <p:sldId id="327" r:id="rId8"/>
    <p:sldId id="328" r:id="rId9"/>
    <p:sldId id="329" r:id="rId10"/>
    <p:sldId id="330" r:id="rId11"/>
    <p:sldId id="331" r:id="rId12"/>
    <p:sldId id="332" r:id="rId13"/>
    <p:sldId id="333" r:id="rId14"/>
    <p:sldId id="334" r:id="rId15"/>
    <p:sldId id="335" r:id="rId16"/>
    <p:sldId id="336" r:id="rId17"/>
    <p:sldId id="337" r:id="rId18"/>
    <p:sldId id="338" r:id="rId19"/>
    <p:sldId id="339" r:id="rId20"/>
    <p:sldId id="340" r:id="rId21"/>
    <p:sldId id="341" r:id="rId22"/>
    <p:sldId id="342" r:id="rId23"/>
    <p:sldId id="343" r:id="rId24"/>
    <p:sldId id="344" r:id="rId25"/>
    <p:sldId id="345" r:id="rId26"/>
    <p:sldId id="346" r:id="rId27"/>
    <p:sldId id="347" r:id="rId28"/>
    <p:sldId id="325" r:id="rId29"/>
  </p:sldIdLst>
  <p:sldSz cx="9144000" cy="6858000" type="screen4x3"/>
  <p:notesSz cx="6858000" cy="9144000"/>
  <p:custDataLst>
    <p:tags r:id="rId31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NPet" initials="N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663300"/>
    <a:srgbClr val="6600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Φωτεινό στυλ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96" y="-89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gs" Target="tags/tag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Relationship Id="rId8" Type="http://schemas.openxmlformats.org/officeDocument/2006/relationships/slide" Target="slides/slide6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AB2016D-EDA3-4E08-8233-F37A62FA1FD7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4939931B-380C-4EF6-98E7-FB7E6EF0601D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l-GR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Managing Director GR</a:t>
          </a:r>
          <a:endParaRPr kumimoji="0" lang="en-US" altLang="el-GR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9C5A75E7-8E35-4AF5-BD80-7BC192F63401}" type="parTrans" cxnId="{3121906E-F69A-4D94-8488-C6696081EC2B}">
      <dgm:prSet/>
      <dgm:spPr/>
      <dgm:t>
        <a:bodyPr/>
        <a:lstStyle/>
        <a:p>
          <a:endParaRPr lang="el-GR"/>
        </a:p>
      </dgm:t>
    </dgm:pt>
    <dgm:pt modelId="{DCE7B6FB-7807-47DB-A638-DE5E02F7383F}" type="sibTrans" cxnId="{3121906E-F69A-4D94-8488-C6696081EC2B}">
      <dgm:prSet/>
      <dgm:spPr/>
      <dgm:t>
        <a:bodyPr/>
        <a:lstStyle/>
        <a:p>
          <a:endParaRPr lang="el-GR"/>
        </a:p>
      </dgm:t>
    </dgm:pt>
    <dgm:pt modelId="{A4F68D35-CD72-4CB3-A7B5-BADF216E93F9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l-GR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Director Corporate Affairs GR</a:t>
          </a:r>
          <a:endParaRPr kumimoji="0" lang="en-US" altLang="el-GR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BF17587D-6133-4020-8F30-CFDC49F77AF5}" type="parTrans" cxnId="{DFC5781A-4F41-4D80-B7AE-E2354BA2ED54}">
      <dgm:prSet/>
      <dgm:spPr/>
      <dgm:t>
        <a:bodyPr/>
        <a:lstStyle/>
        <a:p>
          <a:endParaRPr lang="el-GR"/>
        </a:p>
      </dgm:t>
    </dgm:pt>
    <dgm:pt modelId="{9691AE7E-4889-456A-8459-F19E284BA3C0}" type="sibTrans" cxnId="{DFC5781A-4F41-4D80-B7AE-E2354BA2ED54}">
      <dgm:prSet/>
      <dgm:spPr/>
      <dgm:t>
        <a:bodyPr/>
        <a:lstStyle/>
        <a:p>
          <a:endParaRPr lang="el-GR"/>
        </a:p>
      </dgm:t>
    </dgm:pt>
    <dgm:pt modelId="{CD9D8104-1075-4A26-9D4E-3BA940218296}">
      <dgm:prSet/>
      <dgm:spPr/>
      <dgm:t>
        <a:bodyPr/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l-GR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Manager Government Relations</a:t>
          </a:r>
          <a:endParaRPr kumimoji="0" lang="en-US" altLang="el-GR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83449019-68D4-498C-A3BF-05D67F730D3A}" type="parTrans" cxnId="{342775DF-9C27-4895-B471-46C94B085EC8}">
      <dgm:prSet/>
      <dgm:spPr/>
      <dgm:t>
        <a:bodyPr/>
        <a:lstStyle/>
        <a:p>
          <a:endParaRPr lang="el-GR"/>
        </a:p>
      </dgm:t>
    </dgm:pt>
    <dgm:pt modelId="{ACEFF1A6-BE53-458E-9EB0-9474099DD658}" type="sibTrans" cxnId="{342775DF-9C27-4895-B471-46C94B085EC8}">
      <dgm:prSet/>
      <dgm:spPr/>
      <dgm:t>
        <a:bodyPr/>
        <a:lstStyle/>
        <a:p>
          <a:endParaRPr lang="el-GR"/>
        </a:p>
      </dgm:t>
    </dgm:pt>
    <dgm:pt modelId="{2092A24F-93FC-469F-80F8-CF283F82D6F2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l-GR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Manager Communications &amp; Public Affairs</a:t>
          </a:r>
          <a:endParaRPr kumimoji="0" lang="en-US" altLang="el-GR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C48F32AB-6FDA-4789-A484-3158D09B0928}" type="parTrans" cxnId="{A1E15767-CA6F-4B54-BA10-A75F64BC9313}">
      <dgm:prSet/>
      <dgm:spPr/>
      <dgm:t>
        <a:bodyPr/>
        <a:lstStyle/>
        <a:p>
          <a:endParaRPr lang="el-GR"/>
        </a:p>
      </dgm:t>
    </dgm:pt>
    <dgm:pt modelId="{5902BD9A-2B52-4559-AFCB-EA49FA3E7DA6}" type="sibTrans" cxnId="{A1E15767-CA6F-4B54-BA10-A75F64BC9313}">
      <dgm:prSet/>
      <dgm:spPr/>
      <dgm:t>
        <a:bodyPr/>
        <a:lstStyle/>
        <a:p>
          <a:endParaRPr lang="el-GR"/>
        </a:p>
      </dgm:t>
    </dgm:pt>
    <dgm:pt modelId="{DF209D0E-14C8-43E5-A048-24907DDA2E64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l-GR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Director Finance &amp; IS GR</a:t>
          </a:r>
          <a:endParaRPr kumimoji="0" lang="en-US" altLang="el-GR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6D25F7B8-90BE-48B6-BF73-E18A783D588D}" type="parTrans" cxnId="{BA3CF186-B097-4032-B55C-F808BABE7618}">
      <dgm:prSet/>
      <dgm:spPr/>
      <dgm:t>
        <a:bodyPr/>
        <a:lstStyle/>
        <a:p>
          <a:endParaRPr lang="el-GR"/>
        </a:p>
      </dgm:t>
    </dgm:pt>
    <dgm:pt modelId="{84916680-9221-4422-A283-E2B2DFD8D0BE}" type="sibTrans" cxnId="{BA3CF186-B097-4032-B55C-F808BABE7618}">
      <dgm:prSet/>
      <dgm:spPr/>
      <dgm:t>
        <a:bodyPr/>
        <a:lstStyle/>
        <a:p>
          <a:endParaRPr lang="el-GR"/>
        </a:p>
      </dgm:t>
    </dgm:pt>
    <dgm:pt modelId="{5032800A-02A5-4CFC-9C18-543CC0065492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l-GR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Director Operations GR</a:t>
          </a:r>
          <a:endParaRPr kumimoji="0" lang="en-US" altLang="el-GR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AC23713E-EE28-42E0-BA28-CDD8D1C4580B}" type="parTrans" cxnId="{F9AC6009-78F8-4E9F-846A-5830ED2B865B}">
      <dgm:prSet/>
      <dgm:spPr/>
      <dgm:t>
        <a:bodyPr/>
        <a:lstStyle/>
        <a:p>
          <a:endParaRPr lang="el-GR"/>
        </a:p>
      </dgm:t>
    </dgm:pt>
    <dgm:pt modelId="{A09EFEC3-8F10-44D3-B45B-FFFBE70C5094}" type="sibTrans" cxnId="{F9AC6009-78F8-4E9F-846A-5830ED2B865B}">
      <dgm:prSet/>
      <dgm:spPr/>
      <dgm:t>
        <a:bodyPr/>
        <a:lstStyle/>
        <a:p>
          <a:endParaRPr lang="el-GR"/>
        </a:p>
      </dgm:t>
    </dgm:pt>
    <dgm:pt modelId="{44D0354F-083E-4EDC-8A26-4C96C05A1547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Manager Business Development</a:t>
          </a:r>
        </a:p>
      </dgm:t>
    </dgm:pt>
    <dgm:pt modelId="{B74DAD14-D1C0-4FA4-96DE-665712FDE39C}" type="parTrans" cxnId="{5F3AACF3-CDA5-41CD-B40E-2D70915C2D20}">
      <dgm:prSet/>
      <dgm:spPr/>
      <dgm:t>
        <a:bodyPr/>
        <a:lstStyle/>
        <a:p>
          <a:endParaRPr lang="el-GR"/>
        </a:p>
      </dgm:t>
    </dgm:pt>
    <dgm:pt modelId="{7A3613A1-FAD1-4664-A0CC-C66B37235E73}" type="sibTrans" cxnId="{5F3AACF3-CDA5-41CD-B40E-2D70915C2D20}">
      <dgm:prSet/>
      <dgm:spPr/>
      <dgm:t>
        <a:bodyPr/>
        <a:lstStyle/>
        <a:p>
          <a:endParaRPr lang="el-GR"/>
        </a:p>
      </dgm:t>
    </dgm:pt>
    <dgm:pt modelId="{3D76FACA-D5B1-4551-A3BF-7EA773EA953F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l-GR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Senior Business Development Analyst</a:t>
          </a:r>
          <a:endParaRPr kumimoji="0" lang="en-US" altLang="el-GR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23ADDD54-0708-4941-BDCB-EA74508BCAC3}" type="parTrans" cxnId="{89687AC8-FD3B-4F95-B370-908FB5B1AFC4}">
      <dgm:prSet/>
      <dgm:spPr/>
      <dgm:t>
        <a:bodyPr/>
        <a:lstStyle/>
        <a:p>
          <a:endParaRPr lang="el-GR"/>
        </a:p>
      </dgm:t>
    </dgm:pt>
    <dgm:pt modelId="{8260CBF8-A030-4074-BBE1-47BD1F0350C2}" type="sibTrans" cxnId="{89687AC8-FD3B-4F95-B370-908FB5B1AFC4}">
      <dgm:prSet/>
      <dgm:spPr/>
      <dgm:t>
        <a:bodyPr/>
        <a:lstStyle/>
        <a:p>
          <a:endParaRPr lang="el-GR"/>
        </a:p>
      </dgm:t>
    </dgm:pt>
    <dgm:pt modelId="{3D3CB573-8FBB-4C7B-A4F8-DD926F2F1D9F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l-GR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Business Development Analyst</a:t>
          </a:r>
          <a:endParaRPr kumimoji="0" lang="en-US" altLang="el-GR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B2AB8CBD-BEA8-4191-9577-CAC87B0202D6}" type="parTrans" cxnId="{5CDC7857-48B5-425F-A0FD-4D5AA19C7546}">
      <dgm:prSet/>
      <dgm:spPr/>
      <dgm:t>
        <a:bodyPr/>
        <a:lstStyle/>
        <a:p>
          <a:endParaRPr lang="el-GR"/>
        </a:p>
      </dgm:t>
    </dgm:pt>
    <dgm:pt modelId="{EAF30575-B2A6-411A-9937-03122159700E}" type="sibTrans" cxnId="{5CDC7857-48B5-425F-A0FD-4D5AA19C7546}">
      <dgm:prSet/>
      <dgm:spPr/>
      <dgm:t>
        <a:bodyPr/>
        <a:lstStyle/>
        <a:p>
          <a:endParaRPr lang="el-GR"/>
        </a:p>
      </dgm:t>
    </dgm:pt>
    <dgm:pt modelId="{6DA300D9-7CA6-4804-BBF7-3FCEE8CBC46B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l-GR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Director Sales and Distr GR, MT &amp; CY</a:t>
          </a:r>
          <a:endParaRPr kumimoji="0" lang="en-US" altLang="el-GR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7A41707F-2997-4B44-A0D2-F4B76CAF7BCE}" type="parTrans" cxnId="{4D8517DF-9891-437B-9EB3-FC68AADEEAD2}">
      <dgm:prSet/>
      <dgm:spPr/>
      <dgm:t>
        <a:bodyPr/>
        <a:lstStyle/>
        <a:p>
          <a:endParaRPr lang="el-GR"/>
        </a:p>
      </dgm:t>
    </dgm:pt>
    <dgm:pt modelId="{34A83AC4-6592-465B-BE3B-A24AD51CFD9A}" type="sibTrans" cxnId="{4D8517DF-9891-437B-9EB3-FC68AADEEAD2}">
      <dgm:prSet/>
      <dgm:spPr/>
      <dgm:t>
        <a:bodyPr/>
        <a:lstStyle/>
        <a:p>
          <a:endParaRPr lang="el-GR"/>
        </a:p>
      </dgm:t>
    </dgm:pt>
    <dgm:pt modelId="{539AAE96-1B17-49D1-AF52-9AD5E967877B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l-GR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Director Marketing GR</a:t>
          </a:r>
          <a:endParaRPr kumimoji="0" lang="en-US" altLang="el-GR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02347186-859F-41A7-B3E2-6D5F5184CF7C}" type="parTrans" cxnId="{E30E9D13-A01E-446A-8105-94AA814A2DD7}">
      <dgm:prSet/>
      <dgm:spPr/>
      <dgm:t>
        <a:bodyPr/>
        <a:lstStyle/>
        <a:p>
          <a:endParaRPr lang="el-GR"/>
        </a:p>
      </dgm:t>
    </dgm:pt>
    <dgm:pt modelId="{2995064E-B299-43B0-B55A-9F4AA724547C}" type="sibTrans" cxnId="{E30E9D13-A01E-446A-8105-94AA814A2DD7}">
      <dgm:prSet/>
      <dgm:spPr/>
      <dgm:t>
        <a:bodyPr/>
        <a:lstStyle/>
        <a:p>
          <a:endParaRPr lang="el-GR"/>
        </a:p>
      </dgm:t>
    </dgm:pt>
    <dgm:pt modelId="{F03D96BB-E5E2-4BE3-9558-93CE9337685E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l-GR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Director Human Resources GR</a:t>
          </a:r>
          <a:endParaRPr kumimoji="0" lang="en-US" altLang="el-GR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48554EE6-EF64-429B-A786-B255B87ABC68}" type="parTrans" cxnId="{73477EB3-95DD-4836-AFAB-3B358FE2A7B8}">
      <dgm:prSet/>
      <dgm:spPr/>
      <dgm:t>
        <a:bodyPr/>
        <a:lstStyle/>
        <a:p>
          <a:endParaRPr lang="el-GR"/>
        </a:p>
      </dgm:t>
    </dgm:pt>
    <dgm:pt modelId="{4709A0A2-219C-4679-B137-FD830CA721E6}" type="sibTrans" cxnId="{73477EB3-95DD-4836-AFAB-3B358FE2A7B8}">
      <dgm:prSet/>
      <dgm:spPr/>
      <dgm:t>
        <a:bodyPr/>
        <a:lstStyle/>
        <a:p>
          <a:endParaRPr lang="el-GR"/>
        </a:p>
      </dgm:t>
    </dgm:pt>
    <dgm:pt modelId="{74F906F8-1913-4DF7-AAAA-386F4FBF770E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l-GR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Senior Counsel GR</a:t>
          </a:r>
          <a:endParaRPr kumimoji="0" lang="en-US" altLang="el-GR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ADBC334E-F0F3-4085-A42E-EA41A38D17BB}" type="parTrans" cxnId="{44D644A3-0719-4E08-BCB2-BB701FBBDC82}">
      <dgm:prSet/>
      <dgm:spPr/>
      <dgm:t>
        <a:bodyPr/>
        <a:lstStyle/>
        <a:p>
          <a:endParaRPr lang="el-GR"/>
        </a:p>
      </dgm:t>
    </dgm:pt>
    <dgm:pt modelId="{DEDCBB2A-B2EB-4330-B320-1FC49DB66423}" type="sibTrans" cxnId="{44D644A3-0719-4E08-BCB2-BB701FBBDC82}">
      <dgm:prSet/>
      <dgm:spPr/>
      <dgm:t>
        <a:bodyPr/>
        <a:lstStyle/>
        <a:p>
          <a:endParaRPr lang="el-GR"/>
        </a:p>
      </dgm:t>
    </dgm:pt>
    <dgm:pt modelId="{AE8E1F33-4246-493D-B32B-3D711A995D4A}" type="pres">
      <dgm:prSet presAssocID="{9AB2016D-EDA3-4E08-8233-F37A62FA1FD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14E0C396-47E1-4880-8282-CCCA563D48D9}" type="pres">
      <dgm:prSet presAssocID="{4939931B-380C-4EF6-98E7-FB7E6EF0601D}" presName="hierRoot1" presStyleCnt="0">
        <dgm:presLayoutVars>
          <dgm:hierBranch/>
        </dgm:presLayoutVars>
      </dgm:prSet>
      <dgm:spPr/>
    </dgm:pt>
    <dgm:pt modelId="{0827FFDE-D61B-4A53-ABB5-84185F7D4DDF}" type="pres">
      <dgm:prSet presAssocID="{4939931B-380C-4EF6-98E7-FB7E6EF0601D}" presName="rootComposite1" presStyleCnt="0"/>
      <dgm:spPr/>
    </dgm:pt>
    <dgm:pt modelId="{3B5D0176-8A49-4340-A1ED-7CB85DA077DB}" type="pres">
      <dgm:prSet presAssocID="{4939931B-380C-4EF6-98E7-FB7E6EF0601D}" presName="rootText1" presStyleLbl="node0" presStyleIdx="0" presStyleCnt="1">
        <dgm:presLayoutVars>
          <dgm:chPref val="3"/>
        </dgm:presLayoutVars>
      </dgm:prSet>
      <dgm:spPr/>
    </dgm:pt>
    <dgm:pt modelId="{7A1F5976-F372-4E70-A2FD-CB04DF8C3655}" type="pres">
      <dgm:prSet presAssocID="{4939931B-380C-4EF6-98E7-FB7E6EF0601D}" presName="rootConnector1" presStyleLbl="node1" presStyleIdx="0" presStyleCnt="0"/>
      <dgm:spPr/>
    </dgm:pt>
    <dgm:pt modelId="{37C1C042-2F7E-4CCC-80B4-AEDEE3F34297}" type="pres">
      <dgm:prSet presAssocID="{4939931B-380C-4EF6-98E7-FB7E6EF0601D}" presName="hierChild2" presStyleCnt="0"/>
      <dgm:spPr/>
    </dgm:pt>
    <dgm:pt modelId="{B6308F12-65E7-4047-9697-22DBD23247CA}" type="pres">
      <dgm:prSet presAssocID="{BF17587D-6133-4020-8F30-CFDC49F77AF5}" presName="Name35" presStyleLbl="parChTrans1D2" presStyleIdx="0" presStyleCnt="8"/>
      <dgm:spPr/>
    </dgm:pt>
    <dgm:pt modelId="{FA5D98F0-6B51-4CB8-B7EB-3681921D11E8}" type="pres">
      <dgm:prSet presAssocID="{A4F68D35-CD72-4CB3-A7B5-BADF216E93F9}" presName="hierRoot2" presStyleCnt="0">
        <dgm:presLayoutVars>
          <dgm:hierBranch/>
        </dgm:presLayoutVars>
      </dgm:prSet>
      <dgm:spPr/>
    </dgm:pt>
    <dgm:pt modelId="{A0250C57-CF5B-40E4-8323-88E94D764845}" type="pres">
      <dgm:prSet presAssocID="{A4F68D35-CD72-4CB3-A7B5-BADF216E93F9}" presName="rootComposite" presStyleCnt="0"/>
      <dgm:spPr/>
    </dgm:pt>
    <dgm:pt modelId="{2AB799A8-D1BA-46BC-945A-8C41B255AAFB}" type="pres">
      <dgm:prSet presAssocID="{A4F68D35-CD72-4CB3-A7B5-BADF216E93F9}" presName="rootText" presStyleLbl="node2" presStyleIdx="0" presStyleCnt="8">
        <dgm:presLayoutVars>
          <dgm:chPref val="3"/>
        </dgm:presLayoutVars>
      </dgm:prSet>
      <dgm:spPr/>
    </dgm:pt>
    <dgm:pt modelId="{E2605F6D-FBF9-4267-BBF4-4F069B394E77}" type="pres">
      <dgm:prSet presAssocID="{A4F68D35-CD72-4CB3-A7B5-BADF216E93F9}" presName="rootConnector" presStyleLbl="node2" presStyleIdx="0" presStyleCnt="8"/>
      <dgm:spPr/>
    </dgm:pt>
    <dgm:pt modelId="{9E75A55A-F019-4FB3-9968-79C1E9C51B34}" type="pres">
      <dgm:prSet presAssocID="{A4F68D35-CD72-4CB3-A7B5-BADF216E93F9}" presName="hierChild4" presStyleCnt="0"/>
      <dgm:spPr/>
    </dgm:pt>
    <dgm:pt modelId="{6DC83FD2-486A-4232-97E4-63FD1311626C}" type="pres">
      <dgm:prSet presAssocID="{83449019-68D4-498C-A3BF-05D67F730D3A}" presName="Name35" presStyleLbl="parChTrans1D3" presStyleIdx="0" presStyleCnt="4"/>
      <dgm:spPr/>
    </dgm:pt>
    <dgm:pt modelId="{05F39BC7-224F-406D-8DCF-FD5B0BB31FDB}" type="pres">
      <dgm:prSet presAssocID="{CD9D8104-1075-4A26-9D4E-3BA940218296}" presName="hierRoot2" presStyleCnt="0">
        <dgm:presLayoutVars>
          <dgm:hierBranch val="r"/>
        </dgm:presLayoutVars>
      </dgm:prSet>
      <dgm:spPr/>
    </dgm:pt>
    <dgm:pt modelId="{8829BA11-EDD9-4EB6-9C83-0F77CC7C0040}" type="pres">
      <dgm:prSet presAssocID="{CD9D8104-1075-4A26-9D4E-3BA940218296}" presName="rootComposite" presStyleCnt="0"/>
      <dgm:spPr/>
    </dgm:pt>
    <dgm:pt modelId="{AAB32EEE-0FBA-47BA-A7D6-7BCEB9E1BDC6}" type="pres">
      <dgm:prSet presAssocID="{CD9D8104-1075-4A26-9D4E-3BA940218296}" presName="rootText" presStyleLbl="node3" presStyleIdx="0" presStyleCnt="4">
        <dgm:presLayoutVars>
          <dgm:chPref val="3"/>
        </dgm:presLayoutVars>
      </dgm:prSet>
      <dgm:spPr/>
    </dgm:pt>
    <dgm:pt modelId="{7F839FBC-46E4-408F-B13A-00E472393597}" type="pres">
      <dgm:prSet presAssocID="{CD9D8104-1075-4A26-9D4E-3BA940218296}" presName="rootConnector" presStyleLbl="node3" presStyleIdx="0" presStyleCnt="4"/>
      <dgm:spPr/>
    </dgm:pt>
    <dgm:pt modelId="{BDD1095D-0CCB-40B7-947B-7DC33A2208E9}" type="pres">
      <dgm:prSet presAssocID="{CD9D8104-1075-4A26-9D4E-3BA940218296}" presName="hierChild4" presStyleCnt="0"/>
      <dgm:spPr/>
    </dgm:pt>
    <dgm:pt modelId="{7EE9C9BC-9EB4-407B-B475-A44FDA8D926F}" type="pres">
      <dgm:prSet presAssocID="{CD9D8104-1075-4A26-9D4E-3BA940218296}" presName="hierChild5" presStyleCnt="0"/>
      <dgm:spPr/>
    </dgm:pt>
    <dgm:pt modelId="{0F327163-99C6-4B71-B958-578D285EDAF8}" type="pres">
      <dgm:prSet presAssocID="{C48F32AB-6FDA-4789-A484-3158D09B0928}" presName="Name35" presStyleLbl="parChTrans1D3" presStyleIdx="1" presStyleCnt="4"/>
      <dgm:spPr/>
    </dgm:pt>
    <dgm:pt modelId="{BD5E21BF-0692-40DE-AFBE-766B684EE4AF}" type="pres">
      <dgm:prSet presAssocID="{2092A24F-93FC-469F-80F8-CF283F82D6F2}" presName="hierRoot2" presStyleCnt="0">
        <dgm:presLayoutVars>
          <dgm:hierBranch val="r"/>
        </dgm:presLayoutVars>
      </dgm:prSet>
      <dgm:spPr/>
    </dgm:pt>
    <dgm:pt modelId="{0B87BA30-655B-43F9-81F3-DED994086637}" type="pres">
      <dgm:prSet presAssocID="{2092A24F-93FC-469F-80F8-CF283F82D6F2}" presName="rootComposite" presStyleCnt="0"/>
      <dgm:spPr/>
    </dgm:pt>
    <dgm:pt modelId="{E4524ADD-3FAB-4610-8C4A-787829E7A7A6}" type="pres">
      <dgm:prSet presAssocID="{2092A24F-93FC-469F-80F8-CF283F82D6F2}" presName="rootText" presStyleLbl="node3" presStyleIdx="1" presStyleCnt="4">
        <dgm:presLayoutVars>
          <dgm:chPref val="3"/>
        </dgm:presLayoutVars>
      </dgm:prSet>
      <dgm:spPr/>
    </dgm:pt>
    <dgm:pt modelId="{1B6FDED4-3BCB-450F-AD20-968E371CE91D}" type="pres">
      <dgm:prSet presAssocID="{2092A24F-93FC-469F-80F8-CF283F82D6F2}" presName="rootConnector" presStyleLbl="node3" presStyleIdx="1" presStyleCnt="4"/>
      <dgm:spPr/>
    </dgm:pt>
    <dgm:pt modelId="{576E98FA-4991-4AA2-A709-A6B8162D2FDE}" type="pres">
      <dgm:prSet presAssocID="{2092A24F-93FC-469F-80F8-CF283F82D6F2}" presName="hierChild4" presStyleCnt="0"/>
      <dgm:spPr/>
    </dgm:pt>
    <dgm:pt modelId="{E0DA4ACA-72CB-4BE8-BA32-7FCD4B4DA820}" type="pres">
      <dgm:prSet presAssocID="{2092A24F-93FC-469F-80F8-CF283F82D6F2}" presName="hierChild5" presStyleCnt="0"/>
      <dgm:spPr/>
    </dgm:pt>
    <dgm:pt modelId="{A0BD3AB8-4DB1-4C20-A223-1A07D8FB0678}" type="pres">
      <dgm:prSet presAssocID="{A4F68D35-CD72-4CB3-A7B5-BADF216E93F9}" presName="hierChild5" presStyleCnt="0"/>
      <dgm:spPr/>
    </dgm:pt>
    <dgm:pt modelId="{1A77CB26-8ACF-4EDD-8AB1-2E7116FBE4A2}" type="pres">
      <dgm:prSet presAssocID="{6D25F7B8-90BE-48B6-BF73-E18A783D588D}" presName="Name35" presStyleLbl="parChTrans1D2" presStyleIdx="1" presStyleCnt="8"/>
      <dgm:spPr/>
    </dgm:pt>
    <dgm:pt modelId="{0BB52F62-78E8-4DBF-BB87-D3DD4AE5A62D}" type="pres">
      <dgm:prSet presAssocID="{DF209D0E-14C8-43E5-A048-24907DDA2E64}" presName="hierRoot2" presStyleCnt="0">
        <dgm:presLayoutVars>
          <dgm:hierBranch/>
        </dgm:presLayoutVars>
      </dgm:prSet>
      <dgm:spPr/>
    </dgm:pt>
    <dgm:pt modelId="{0DE00111-0C58-4E46-803E-D4DC175BACE9}" type="pres">
      <dgm:prSet presAssocID="{DF209D0E-14C8-43E5-A048-24907DDA2E64}" presName="rootComposite" presStyleCnt="0"/>
      <dgm:spPr/>
    </dgm:pt>
    <dgm:pt modelId="{192FB2EE-6274-4F4F-8540-B6E4654B23A1}" type="pres">
      <dgm:prSet presAssocID="{DF209D0E-14C8-43E5-A048-24907DDA2E64}" presName="rootText" presStyleLbl="node2" presStyleIdx="1" presStyleCnt="8">
        <dgm:presLayoutVars>
          <dgm:chPref val="3"/>
        </dgm:presLayoutVars>
      </dgm:prSet>
      <dgm:spPr/>
    </dgm:pt>
    <dgm:pt modelId="{3E41611A-2852-4B85-BC1A-D121908F8350}" type="pres">
      <dgm:prSet presAssocID="{DF209D0E-14C8-43E5-A048-24907DDA2E64}" presName="rootConnector" presStyleLbl="node2" presStyleIdx="1" presStyleCnt="8"/>
      <dgm:spPr/>
    </dgm:pt>
    <dgm:pt modelId="{F086D0D2-45B7-4B59-B202-2B2C4797F7D7}" type="pres">
      <dgm:prSet presAssocID="{DF209D0E-14C8-43E5-A048-24907DDA2E64}" presName="hierChild4" presStyleCnt="0"/>
      <dgm:spPr/>
    </dgm:pt>
    <dgm:pt modelId="{FB509519-C522-4793-AD72-69823B84C46E}" type="pres">
      <dgm:prSet presAssocID="{DF209D0E-14C8-43E5-A048-24907DDA2E64}" presName="hierChild5" presStyleCnt="0"/>
      <dgm:spPr/>
    </dgm:pt>
    <dgm:pt modelId="{F57C6629-F475-4720-B58E-94D43B58E4A9}" type="pres">
      <dgm:prSet presAssocID="{AC23713E-EE28-42E0-BA28-CDD8D1C4580B}" presName="Name35" presStyleLbl="parChTrans1D2" presStyleIdx="2" presStyleCnt="8"/>
      <dgm:spPr/>
    </dgm:pt>
    <dgm:pt modelId="{19B7F73F-6CC2-4189-B6C7-36F9F73676C5}" type="pres">
      <dgm:prSet presAssocID="{5032800A-02A5-4CFC-9C18-543CC0065492}" presName="hierRoot2" presStyleCnt="0">
        <dgm:presLayoutVars>
          <dgm:hierBranch/>
        </dgm:presLayoutVars>
      </dgm:prSet>
      <dgm:spPr/>
    </dgm:pt>
    <dgm:pt modelId="{206BDA4F-E22B-4BC7-B41B-1369940F31B8}" type="pres">
      <dgm:prSet presAssocID="{5032800A-02A5-4CFC-9C18-543CC0065492}" presName="rootComposite" presStyleCnt="0"/>
      <dgm:spPr/>
    </dgm:pt>
    <dgm:pt modelId="{239B974A-5B7D-4F77-88B9-0B03F31A9030}" type="pres">
      <dgm:prSet presAssocID="{5032800A-02A5-4CFC-9C18-543CC0065492}" presName="rootText" presStyleLbl="node2" presStyleIdx="2" presStyleCnt="8">
        <dgm:presLayoutVars>
          <dgm:chPref val="3"/>
        </dgm:presLayoutVars>
      </dgm:prSet>
      <dgm:spPr/>
    </dgm:pt>
    <dgm:pt modelId="{EE497B4F-5A96-49F5-8E14-7473456DBFF7}" type="pres">
      <dgm:prSet presAssocID="{5032800A-02A5-4CFC-9C18-543CC0065492}" presName="rootConnector" presStyleLbl="node2" presStyleIdx="2" presStyleCnt="8"/>
      <dgm:spPr/>
    </dgm:pt>
    <dgm:pt modelId="{3340BC01-D385-41D1-8251-812B2FA140E2}" type="pres">
      <dgm:prSet presAssocID="{5032800A-02A5-4CFC-9C18-543CC0065492}" presName="hierChild4" presStyleCnt="0"/>
      <dgm:spPr/>
    </dgm:pt>
    <dgm:pt modelId="{060C6F48-DFDE-435F-81BE-6387E281D1FB}" type="pres">
      <dgm:prSet presAssocID="{5032800A-02A5-4CFC-9C18-543CC0065492}" presName="hierChild5" presStyleCnt="0"/>
      <dgm:spPr/>
    </dgm:pt>
    <dgm:pt modelId="{88E409EA-4F47-4C9C-902A-A1438C2F96C5}" type="pres">
      <dgm:prSet presAssocID="{B74DAD14-D1C0-4FA4-96DE-665712FDE39C}" presName="Name35" presStyleLbl="parChTrans1D2" presStyleIdx="3" presStyleCnt="8"/>
      <dgm:spPr/>
    </dgm:pt>
    <dgm:pt modelId="{3E241167-C194-4B0A-9857-6ACCB6B7FFA1}" type="pres">
      <dgm:prSet presAssocID="{44D0354F-083E-4EDC-8A26-4C96C05A1547}" presName="hierRoot2" presStyleCnt="0">
        <dgm:presLayoutVars>
          <dgm:hierBranch/>
        </dgm:presLayoutVars>
      </dgm:prSet>
      <dgm:spPr/>
    </dgm:pt>
    <dgm:pt modelId="{03EA4779-20D1-4C29-87BB-B94F4FBBED20}" type="pres">
      <dgm:prSet presAssocID="{44D0354F-083E-4EDC-8A26-4C96C05A1547}" presName="rootComposite" presStyleCnt="0"/>
      <dgm:spPr/>
    </dgm:pt>
    <dgm:pt modelId="{4CF63E4E-0877-48F3-B2A4-FF6C2A537AAA}" type="pres">
      <dgm:prSet presAssocID="{44D0354F-083E-4EDC-8A26-4C96C05A1547}" presName="rootText" presStyleLbl="node2" presStyleIdx="3" presStyleCnt="8">
        <dgm:presLayoutVars>
          <dgm:chPref val="3"/>
        </dgm:presLayoutVars>
      </dgm:prSet>
      <dgm:spPr/>
    </dgm:pt>
    <dgm:pt modelId="{29DFC294-9CC4-44D0-B175-9FA3074FC3BF}" type="pres">
      <dgm:prSet presAssocID="{44D0354F-083E-4EDC-8A26-4C96C05A1547}" presName="rootConnector" presStyleLbl="node2" presStyleIdx="3" presStyleCnt="8"/>
      <dgm:spPr/>
    </dgm:pt>
    <dgm:pt modelId="{471A71CA-B4E1-43D9-B762-8B82D5DB4DB4}" type="pres">
      <dgm:prSet presAssocID="{44D0354F-083E-4EDC-8A26-4C96C05A1547}" presName="hierChild4" presStyleCnt="0"/>
      <dgm:spPr/>
    </dgm:pt>
    <dgm:pt modelId="{B7F9A176-555F-4C61-8F83-B2BF1AEC4B06}" type="pres">
      <dgm:prSet presAssocID="{23ADDD54-0708-4941-BDCB-EA74508BCAC3}" presName="Name35" presStyleLbl="parChTrans1D3" presStyleIdx="2" presStyleCnt="4"/>
      <dgm:spPr/>
    </dgm:pt>
    <dgm:pt modelId="{4722CFCB-460A-4DE4-B72D-EA8958B63F5B}" type="pres">
      <dgm:prSet presAssocID="{3D76FACA-D5B1-4551-A3BF-7EA773EA953F}" presName="hierRoot2" presStyleCnt="0">
        <dgm:presLayoutVars>
          <dgm:hierBranch val="r"/>
        </dgm:presLayoutVars>
      </dgm:prSet>
      <dgm:spPr/>
    </dgm:pt>
    <dgm:pt modelId="{923BC5D5-0FBE-4CEF-A4AD-8B3CA5769F24}" type="pres">
      <dgm:prSet presAssocID="{3D76FACA-D5B1-4551-A3BF-7EA773EA953F}" presName="rootComposite" presStyleCnt="0"/>
      <dgm:spPr/>
    </dgm:pt>
    <dgm:pt modelId="{103125CA-4B55-44D8-A7C7-3F0865263100}" type="pres">
      <dgm:prSet presAssocID="{3D76FACA-D5B1-4551-A3BF-7EA773EA953F}" presName="rootText" presStyleLbl="node3" presStyleIdx="2" presStyleCnt="4">
        <dgm:presLayoutVars>
          <dgm:chPref val="3"/>
        </dgm:presLayoutVars>
      </dgm:prSet>
      <dgm:spPr/>
    </dgm:pt>
    <dgm:pt modelId="{A19CEE3F-AF3A-47E4-9764-5F59CA5F3175}" type="pres">
      <dgm:prSet presAssocID="{3D76FACA-D5B1-4551-A3BF-7EA773EA953F}" presName="rootConnector" presStyleLbl="node3" presStyleIdx="2" presStyleCnt="4"/>
      <dgm:spPr/>
    </dgm:pt>
    <dgm:pt modelId="{501423B6-1B29-4DEA-9150-1A50813114C5}" type="pres">
      <dgm:prSet presAssocID="{3D76FACA-D5B1-4551-A3BF-7EA773EA953F}" presName="hierChild4" presStyleCnt="0"/>
      <dgm:spPr/>
    </dgm:pt>
    <dgm:pt modelId="{9F155F7B-1C7B-47F0-BC42-7A3476E13F2B}" type="pres">
      <dgm:prSet presAssocID="{3D76FACA-D5B1-4551-A3BF-7EA773EA953F}" presName="hierChild5" presStyleCnt="0"/>
      <dgm:spPr/>
    </dgm:pt>
    <dgm:pt modelId="{E6A097C9-5687-4A9D-A44E-C1C5E4CDB7E9}" type="pres">
      <dgm:prSet presAssocID="{B2AB8CBD-BEA8-4191-9577-CAC87B0202D6}" presName="Name35" presStyleLbl="parChTrans1D3" presStyleIdx="3" presStyleCnt="4"/>
      <dgm:spPr/>
    </dgm:pt>
    <dgm:pt modelId="{4CAF6667-01DF-4F09-BE5C-E7749F0CB854}" type="pres">
      <dgm:prSet presAssocID="{3D3CB573-8FBB-4C7B-A4F8-DD926F2F1D9F}" presName="hierRoot2" presStyleCnt="0">
        <dgm:presLayoutVars>
          <dgm:hierBranch val="r"/>
        </dgm:presLayoutVars>
      </dgm:prSet>
      <dgm:spPr/>
    </dgm:pt>
    <dgm:pt modelId="{91C66D05-5A1D-4819-A9D2-D7306EF75DD2}" type="pres">
      <dgm:prSet presAssocID="{3D3CB573-8FBB-4C7B-A4F8-DD926F2F1D9F}" presName="rootComposite" presStyleCnt="0"/>
      <dgm:spPr/>
    </dgm:pt>
    <dgm:pt modelId="{AD919E7A-5E66-4C2A-AFE3-988556558D89}" type="pres">
      <dgm:prSet presAssocID="{3D3CB573-8FBB-4C7B-A4F8-DD926F2F1D9F}" presName="rootText" presStyleLbl="node3" presStyleIdx="3" presStyleCnt="4">
        <dgm:presLayoutVars>
          <dgm:chPref val="3"/>
        </dgm:presLayoutVars>
      </dgm:prSet>
      <dgm:spPr/>
    </dgm:pt>
    <dgm:pt modelId="{32C12861-7422-45A7-B52B-E3290677D0C3}" type="pres">
      <dgm:prSet presAssocID="{3D3CB573-8FBB-4C7B-A4F8-DD926F2F1D9F}" presName="rootConnector" presStyleLbl="node3" presStyleIdx="3" presStyleCnt="4"/>
      <dgm:spPr/>
    </dgm:pt>
    <dgm:pt modelId="{2EFBECF0-F0D2-48B9-8937-ECAB1B8EB64C}" type="pres">
      <dgm:prSet presAssocID="{3D3CB573-8FBB-4C7B-A4F8-DD926F2F1D9F}" presName="hierChild4" presStyleCnt="0"/>
      <dgm:spPr/>
    </dgm:pt>
    <dgm:pt modelId="{CA608E79-FE57-4E8E-98B6-BF0C73E21DF5}" type="pres">
      <dgm:prSet presAssocID="{3D3CB573-8FBB-4C7B-A4F8-DD926F2F1D9F}" presName="hierChild5" presStyleCnt="0"/>
      <dgm:spPr/>
    </dgm:pt>
    <dgm:pt modelId="{FC387486-408A-4500-AA98-CE9BECA669D6}" type="pres">
      <dgm:prSet presAssocID="{44D0354F-083E-4EDC-8A26-4C96C05A1547}" presName="hierChild5" presStyleCnt="0"/>
      <dgm:spPr/>
    </dgm:pt>
    <dgm:pt modelId="{C5F531F1-AA6A-4183-97C2-42D2F5C90AAC}" type="pres">
      <dgm:prSet presAssocID="{7A41707F-2997-4B44-A0D2-F4B76CAF7BCE}" presName="Name35" presStyleLbl="parChTrans1D2" presStyleIdx="4" presStyleCnt="8"/>
      <dgm:spPr/>
    </dgm:pt>
    <dgm:pt modelId="{8FA70C5E-A088-44B8-9025-D0D5585B1552}" type="pres">
      <dgm:prSet presAssocID="{6DA300D9-7CA6-4804-BBF7-3FCEE8CBC46B}" presName="hierRoot2" presStyleCnt="0">
        <dgm:presLayoutVars>
          <dgm:hierBranch/>
        </dgm:presLayoutVars>
      </dgm:prSet>
      <dgm:spPr/>
    </dgm:pt>
    <dgm:pt modelId="{0D86EF56-2E1A-4619-A164-BFAFD99EC077}" type="pres">
      <dgm:prSet presAssocID="{6DA300D9-7CA6-4804-BBF7-3FCEE8CBC46B}" presName="rootComposite" presStyleCnt="0"/>
      <dgm:spPr/>
    </dgm:pt>
    <dgm:pt modelId="{5DDBA389-440E-42DB-847E-E01A048DF139}" type="pres">
      <dgm:prSet presAssocID="{6DA300D9-7CA6-4804-BBF7-3FCEE8CBC46B}" presName="rootText" presStyleLbl="node2" presStyleIdx="4" presStyleCnt="8">
        <dgm:presLayoutVars>
          <dgm:chPref val="3"/>
        </dgm:presLayoutVars>
      </dgm:prSet>
      <dgm:spPr/>
    </dgm:pt>
    <dgm:pt modelId="{A29204EB-8617-4887-B849-9AD4530D8459}" type="pres">
      <dgm:prSet presAssocID="{6DA300D9-7CA6-4804-BBF7-3FCEE8CBC46B}" presName="rootConnector" presStyleLbl="node2" presStyleIdx="4" presStyleCnt="8"/>
      <dgm:spPr/>
    </dgm:pt>
    <dgm:pt modelId="{DC4AC8FC-F938-4B46-8C13-254A13C637E8}" type="pres">
      <dgm:prSet presAssocID="{6DA300D9-7CA6-4804-BBF7-3FCEE8CBC46B}" presName="hierChild4" presStyleCnt="0"/>
      <dgm:spPr/>
    </dgm:pt>
    <dgm:pt modelId="{A18FAE7B-135B-4F4B-A087-07E15D0B3D7B}" type="pres">
      <dgm:prSet presAssocID="{6DA300D9-7CA6-4804-BBF7-3FCEE8CBC46B}" presName="hierChild5" presStyleCnt="0"/>
      <dgm:spPr/>
    </dgm:pt>
    <dgm:pt modelId="{9D7D60E6-5A06-4114-8EEB-FE462E09058A}" type="pres">
      <dgm:prSet presAssocID="{02347186-859F-41A7-B3E2-6D5F5184CF7C}" presName="Name35" presStyleLbl="parChTrans1D2" presStyleIdx="5" presStyleCnt="8"/>
      <dgm:spPr/>
    </dgm:pt>
    <dgm:pt modelId="{BA2D49B0-3141-4DBE-B2CF-B0A6B4AC0AA6}" type="pres">
      <dgm:prSet presAssocID="{539AAE96-1B17-49D1-AF52-9AD5E967877B}" presName="hierRoot2" presStyleCnt="0">
        <dgm:presLayoutVars>
          <dgm:hierBranch/>
        </dgm:presLayoutVars>
      </dgm:prSet>
      <dgm:spPr/>
    </dgm:pt>
    <dgm:pt modelId="{FF9799F9-7BFB-4A5A-A232-18726D6EFF63}" type="pres">
      <dgm:prSet presAssocID="{539AAE96-1B17-49D1-AF52-9AD5E967877B}" presName="rootComposite" presStyleCnt="0"/>
      <dgm:spPr/>
    </dgm:pt>
    <dgm:pt modelId="{71DA6131-34E4-452D-BA6A-871FD014A490}" type="pres">
      <dgm:prSet presAssocID="{539AAE96-1B17-49D1-AF52-9AD5E967877B}" presName="rootText" presStyleLbl="node2" presStyleIdx="5" presStyleCnt="8">
        <dgm:presLayoutVars>
          <dgm:chPref val="3"/>
        </dgm:presLayoutVars>
      </dgm:prSet>
      <dgm:spPr/>
    </dgm:pt>
    <dgm:pt modelId="{9F7DEF6E-C943-4C60-80B5-B7F534135753}" type="pres">
      <dgm:prSet presAssocID="{539AAE96-1B17-49D1-AF52-9AD5E967877B}" presName="rootConnector" presStyleLbl="node2" presStyleIdx="5" presStyleCnt="8"/>
      <dgm:spPr/>
    </dgm:pt>
    <dgm:pt modelId="{EE1C4F6C-702A-4B79-A88F-C6AA233109A3}" type="pres">
      <dgm:prSet presAssocID="{539AAE96-1B17-49D1-AF52-9AD5E967877B}" presName="hierChild4" presStyleCnt="0"/>
      <dgm:spPr/>
    </dgm:pt>
    <dgm:pt modelId="{04426112-4E76-4E84-92F6-2D166ED9B9C6}" type="pres">
      <dgm:prSet presAssocID="{539AAE96-1B17-49D1-AF52-9AD5E967877B}" presName="hierChild5" presStyleCnt="0"/>
      <dgm:spPr/>
    </dgm:pt>
    <dgm:pt modelId="{1745196F-FEF6-4E6B-B7E3-BAD4BE9F5DE6}" type="pres">
      <dgm:prSet presAssocID="{48554EE6-EF64-429B-A786-B255B87ABC68}" presName="Name35" presStyleLbl="parChTrans1D2" presStyleIdx="6" presStyleCnt="8"/>
      <dgm:spPr/>
    </dgm:pt>
    <dgm:pt modelId="{60E567C1-E33A-4DBE-A8CB-40C9E3A67E17}" type="pres">
      <dgm:prSet presAssocID="{F03D96BB-E5E2-4BE3-9558-93CE9337685E}" presName="hierRoot2" presStyleCnt="0">
        <dgm:presLayoutVars>
          <dgm:hierBranch/>
        </dgm:presLayoutVars>
      </dgm:prSet>
      <dgm:spPr/>
    </dgm:pt>
    <dgm:pt modelId="{E5BBAFAC-4122-48C8-949A-3B8293CC51BC}" type="pres">
      <dgm:prSet presAssocID="{F03D96BB-E5E2-4BE3-9558-93CE9337685E}" presName="rootComposite" presStyleCnt="0"/>
      <dgm:spPr/>
    </dgm:pt>
    <dgm:pt modelId="{60167F3A-9E8E-47A7-B877-9172160C7D3B}" type="pres">
      <dgm:prSet presAssocID="{F03D96BB-E5E2-4BE3-9558-93CE9337685E}" presName="rootText" presStyleLbl="node2" presStyleIdx="6" presStyleCnt="8">
        <dgm:presLayoutVars>
          <dgm:chPref val="3"/>
        </dgm:presLayoutVars>
      </dgm:prSet>
      <dgm:spPr/>
    </dgm:pt>
    <dgm:pt modelId="{5ED1F48F-3FCB-40B9-B1CD-033C77F3D25F}" type="pres">
      <dgm:prSet presAssocID="{F03D96BB-E5E2-4BE3-9558-93CE9337685E}" presName="rootConnector" presStyleLbl="node2" presStyleIdx="6" presStyleCnt="8"/>
      <dgm:spPr/>
    </dgm:pt>
    <dgm:pt modelId="{F3EE463C-A28D-4E2A-ABD5-57D0B705AE74}" type="pres">
      <dgm:prSet presAssocID="{F03D96BB-E5E2-4BE3-9558-93CE9337685E}" presName="hierChild4" presStyleCnt="0"/>
      <dgm:spPr/>
    </dgm:pt>
    <dgm:pt modelId="{B68D2046-188E-40CD-9980-EFC9B204A971}" type="pres">
      <dgm:prSet presAssocID="{F03D96BB-E5E2-4BE3-9558-93CE9337685E}" presName="hierChild5" presStyleCnt="0"/>
      <dgm:spPr/>
    </dgm:pt>
    <dgm:pt modelId="{63E41B81-E6D6-4A85-A123-225426B152E1}" type="pres">
      <dgm:prSet presAssocID="{ADBC334E-F0F3-4085-A42E-EA41A38D17BB}" presName="Name35" presStyleLbl="parChTrans1D2" presStyleIdx="7" presStyleCnt="8"/>
      <dgm:spPr/>
    </dgm:pt>
    <dgm:pt modelId="{C2AF20FF-192B-45DA-8C79-F34AF9810907}" type="pres">
      <dgm:prSet presAssocID="{74F906F8-1913-4DF7-AAAA-386F4FBF770E}" presName="hierRoot2" presStyleCnt="0">
        <dgm:presLayoutVars>
          <dgm:hierBranch/>
        </dgm:presLayoutVars>
      </dgm:prSet>
      <dgm:spPr/>
    </dgm:pt>
    <dgm:pt modelId="{B17742DE-985B-4BD2-B9C7-D84BCB1B5C1E}" type="pres">
      <dgm:prSet presAssocID="{74F906F8-1913-4DF7-AAAA-386F4FBF770E}" presName="rootComposite" presStyleCnt="0"/>
      <dgm:spPr/>
    </dgm:pt>
    <dgm:pt modelId="{C6595B11-D4D3-43A8-840B-6BFA0DF0BD11}" type="pres">
      <dgm:prSet presAssocID="{74F906F8-1913-4DF7-AAAA-386F4FBF770E}" presName="rootText" presStyleLbl="node2" presStyleIdx="7" presStyleCnt="8">
        <dgm:presLayoutVars>
          <dgm:chPref val="3"/>
        </dgm:presLayoutVars>
      </dgm:prSet>
      <dgm:spPr/>
    </dgm:pt>
    <dgm:pt modelId="{118A231A-100C-4506-891D-CF16F529C7B7}" type="pres">
      <dgm:prSet presAssocID="{74F906F8-1913-4DF7-AAAA-386F4FBF770E}" presName="rootConnector" presStyleLbl="node2" presStyleIdx="7" presStyleCnt="8"/>
      <dgm:spPr/>
    </dgm:pt>
    <dgm:pt modelId="{81346F05-6485-4DB5-A69B-8548CCBA7A6D}" type="pres">
      <dgm:prSet presAssocID="{74F906F8-1913-4DF7-AAAA-386F4FBF770E}" presName="hierChild4" presStyleCnt="0"/>
      <dgm:spPr/>
    </dgm:pt>
    <dgm:pt modelId="{3156DB37-7922-4996-848C-447659280A01}" type="pres">
      <dgm:prSet presAssocID="{74F906F8-1913-4DF7-AAAA-386F4FBF770E}" presName="hierChild5" presStyleCnt="0"/>
      <dgm:spPr/>
    </dgm:pt>
    <dgm:pt modelId="{75BA0D51-8DC5-4FEF-AE46-FA2EBB115A2D}" type="pres">
      <dgm:prSet presAssocID="{4939931B-380C-4EF6-98E7-FB7E6EF0601D}" presName="hierChild3" presStyleCnt="0"/>
      <dgm:spPr/>
    </dgm:pt>
  </dgm:ptLst>
  <dgm:cxnLst>
    <dgm:cxn modelId="{8B4ACD18-7836-4826-B8B3-D24F59669F1D}" type="presOf" srcId="{2092A24F-93FC-469F-80F8-CF283F82D6F2}" destId="{1B6FDED4-3BCB-450F-AD20-968E371CE91D}" srcOrd="1" destOrd="0" presId="urn:microsoft.com/office/officeart/2005/8/layout/orgChart1"/>
    <dgm:cxn modelId="{371F95EB-A461-4433-BB0F-0FC747A2AD67}" type="presOf" srcId="{C48F32AB-6FDA-4789-A484-3158D09B0928}" destId="{0F327163-99C6-4B71-B958-578D285EDAF8}" srcOrd="0" destOrd="0" presId="urn:microsoft.com/office/officeart/2005/8/layout/orgChart1"/>
    <dgm:cxn modelId="{A1E15767-CA6F-4B54-BA10-A75F64BC9313}" srcId="{A4F68D35-CD72-4CB3-A7B5-BADF216E93F9}" destId="{2092A24F-93FC-469F-80F8-CF283F82D6F2}" srcOrd="1" destOrd="0" parTransId="{C48F32AB-6FDA-4789-A484-3158D09B0928}" sibTransId="{5902BD9A-2B52-4559-AFCB-EA49FA3E7DA6}"/>
    <dgm:cxn modelId="{89687AC8-FD3B-4F95-B370-908FB5B1AFC4}" srcId="{44D0354F-083E-4EDC-8A26-4C96C05A1547}" destId="{3D76FACA-D5B1-4551-A3BF-7EA773EA953F}" srcOrd="0" destOrd="0" parTransId="{23ADDD54-0708-4941-BDCB-EA74508BCAC3}" sibTransId="{8260CBF8-A030-4074-BBE1-47BD1F0350C2}"/>
    <dgm:cxn modelId="{774D665F-8312-49C9-A271-CEB28CCC30CE}" type="presOf" srcId="{44D0354F-083E-4EDC-8A26-4C96C05A1547}" destId="{29DFC294-9CC4-44D0-B175-9FA3074FC3BF}" srcOrd="1" destOrd="0" presId="urn:microsoft.com/office/officeart/2005/8/layout/orgChart1"/>
    <dgm:cxn modelId="{5F3AACF3-CDA5-41CD-B40E-2D70915C2D20}" srcId="{4939931B-380C-4EF6-98E7-FB7E6EF0601D}" destId="{44D0354F-083E-4EDC-8A26-4C96C05A1547}" srcOrd="3" destOrd="0" parTransId="{B74DAD14-D1C0-4FA4-96DE-665712FDE39C}" sibTransId="{7A3613A1-FAD1-4664-A0CC-C66B37235E73}"/>
    <dgm:cxn modelId="{9C07615D-74C0-49D6-B3CF-CB44CB4D4D95}" type="presOf" srcId="{ADBC334E-F0F3-4085-A42E-EA41A38D17BB}" destId="{63E41B81-E6D6-4A85-A123-225426B152E1}" srcOrd="0" destOrd="0" presId="urn:microsoft.com/office/officeart/2005/8/layout/orgChart1"/>
    <dgm:cxn modelId="{E677A332-A7C6-4928-924E-3043BEB9359A}" type="presOf" srcId="{539AAE96-1B17-49D1-AF52-9AD5E967877B}" destId="{71DA6131-34E4-452D-BA6A-871FD014A490}" srcOrd="0" destOrd="0" presId="urn:microsoft.com/office/officeart/2005/8/layout/orgChart1"/>
    <dgm:cxn modelId="{2B1FC91A-E659-4900-A9B3-E5D41819732D}" type="presOf" srcId="{6DA300D9-7CA6-4804-BBF7-3FCEE8CBC46B}" destId="{A29204EB-8617-4887-B849-9AD4530D8459}" srcOrd="1" destOrd="0" presId="urn:microsoft.com/office/officeart/2005/8/layout/orgChart1"/>
    <dgm:cxn modelId="{1614AD99-E102-4541-8102-7111A84C69A8}" type="presOf" srcId="{7A41707F-2997-4B44-A0D2-F4B76CAF7BCE}" destId="{C5F531F1-AA6A-4183-97C2-42D2F5C90AAC}" srcOrd="0" destOrd="0" presId="urn:microsoft.com/office/officeart/2005/8/layout/orgChart1"/>
    <dgm:cxn modelId="{77B5D190-9F1A-45DE-A9F4-4FC8B5524B82}" type="presOf" srcId="{3D3CB573-8FBB-4C7B-A4F8-DD926F2F1D9F}" destId="{32C12861-7422-45A7-B52B-E3290677D0C3}" srcOrd="1" destOrd="0" presId="urn:microsoft.com/office/officeart/2005/8/layout/orgChart1"/>
    <dgm:cxn modelId="{E30E9D13-A01E-446A-8105-94AA814A2DD7}" srcId="{4939931B-380C-4EF6-98E7-FB7E6EF0601D}" destId="{539AAE96-1B17-49D1-AF52-9AD5E967877B}" srcOrd="5" destOrd="0" parTransId="{02347186-859F-41A7-B3E2-6D5F5184CF7C}" sibTransId="{2995064E-B299-43B0-B55A-9F4AA724547C}"/>
    <dgm:cxn modelId="{F2E557A6-43EC-47C3-9D93-FA0C7EECD3FA}" type="presOf" srcId="{83449019-68D4-498C-A3BF-05D67F730D3A}" destId="{6DC83FD2-486A-4232-97E4-63FD1311626C}" srcOrd="0" destOrd="0" presId="urn:microsoft.com/office/officeart/2005/8/layout/orgChart1"/>
    <dgm:cxn modelId="{548894FE-A2F2-4384-BBCE-185417971656}" type="presOf" srcId="{23ADDD54-0708-4941-BDCB-EA74508BCAC3}" destId="{B7F9A176-555F-4C61-8F83-B2BF1AEC4B06}" srcOrd="0" destOrd="0" presId="urn:microsoft.com/office/officeart/2005/8/layout/orgChart1"/>
    <dgm:cxn modelId="{672DEAFC-635D-4443-A268-2069704CDA16}" type="presOf" srcId="{74F906F8-1913-4DF7-AAAA-386F4FBF770E}" destId="{C6595B11-D4D3-43A8-840B-6BFA0DF0BD11}" srcOrd="0" destOrd="0" presId="urn:microsoft.com/office/officeart/2005/8/layout/orgChart1"/>
    <dgm:cxn modelId="{09E290F3-6F4E-4E5A-B9DD-540E9DE638AF}" type="presOf" srcId="{B2AB8CBD-BEA8-4191-9577-CAC87B0202D6}" destId="{E6A097C9-5687-4A9D-A44E-C1C5E4CDB7E9}" srcOrd="0" destOrd="0" presId="urn:microsoft.com/office/officeart/2005/8/layout/orgChart1"/>
    <dgm:cxn modelId="{18DFB800-DBF1-4E59-A2FC-58B7C1C270B1}" type="presOf" srcId="{F03D96BB-E5E2-4BE3-9558-93CE9337685E}" destId="{60167F3A-9E8E-47A7-B877-9172160C7D3B}" srcOrd="0" destOrd="0" presId="urn:microsoft.com/office/officeart/2005/8/layout/orgChart1"/>
    <dgm:cxn modelId="{F0A4169F-36FF-4872-B387-60810A2DDE8F}" type="presOf" srcId="{9AB2016D-EDA3-4E08-8233-F37A62FA1FD7}" destId="{AE8E1F33-4246-493D-B32B-3D711A995D4A}" srcOrd="0" destOrd="0" presId="urn:microsoft.com/office/officeart/2005/8/layout/orgChart1"/>
    <dgm:cxn modelId="{4D8517DF-9891-437B-9EB3-FC68AADEEAD2}" srcId="{4939931B-380C-4EF6-98E7-FB7E6EF0601D}" destId="{6DA300D9-7CA6-4804-BBF7-3FCEE8CBC46B}" srcOrd="4" destOrd="0" parTransId="{7A41707F-2997-4B44-A0D2-F4B76CAF7BCE}" sibTransId="{34A83AC4-6592-465B-BE3B-A24AD51CFD9A}"/>
    <dgm:cxn modelId="{8A325ED4-57DF-42FE-B70B-D0862ECD2EA0}" type="presOf" srcId="{4939931B-380C-4EF6-98E7-FB7E6EF0601D}" destId="{7A1F5976-F372-4E70-A2FD-CB04DF8C3655}" srcOrd="1" destOrd="0" presId="urn:microsoft.com/office/officeart/2005/8/layout/orgChart1"/>
    <dgm:cxn modelId="{DFC5781A-4F41-4D80-B7AE-E2354BA2ED54}" srcId="{4939931B-380C-4EF6-98E7-FB7E6EF0601D}" destId="{A4F68D35-CD72-4CB3-A7B5-BADF216E93F9}" srcOrd="0" destOrd="0" parTransId="{BF17587D-6133-4020-8F30-CFDC49F77AF5}" sibTransId="{9691AE7E-4889-456A-8459-F19E284BA3C0}"/>
    <dgm:cxn modelId="{0FBABA69-F7DB-4E5A-9A33-44C6399B73E7}" type="presOf" srcId="{F03D96BB-E5E2-4BE3-9558-93CE9337685E}" destId="{5ED1F48F-3FCB-40B9-B1CD-033C77F3D25F}" srcOrd="1" destOrd="0" presId="urn:microsoft.com/office/officeart/2005/8/layout/orgChart1"/>
    <dgm:cxn modelId="{43F06868-CA80-477A-9671-D44F259B1038}" type="presOf" srcId="{3D76FACA-D5B1-4551-A3BF-7EA773EA953F}" destId="{103125CA-4B55-44D8-A7C7-3F0865263100}" srcOrd="0" destOrd="0" presId="urn:microsoft.com/office/officeart/2005/8/layout/orgChart1"/>
    <dgm:cxn modelId="{29A9A82B-E522-4032-9DD1-BE3832B4DFA7}" type="presOf" srcId="{44D0354F-083E-4EDC-8A26-4C96C05A1547}" destId="{4CF63E4E-0877-48F3-B2A4-FF6C2A537AAA}" srcOrd="0" destOrd="0" presId="urn:microsoft.com/office/officeart/2005/8/layout/orgChart1"/>
    <dgm:cxn modelId="{F9AC6009-78F8-4E9F-846A-5830ED2B865B}" srcId="{4939931B-380C-4EF6-98E7-FB7E6EF0601D}" destId="{5032800A-02A5-4CFC-9C18-543CC0065492}" srcOrd="2" destOrd="0" parTransId="{AC23713E-EE28-42E0-BA28-CDD8D1C4580B}" sibTransId="{A09EFEC3-8F10-44D3-B45B-FFFBE70C5094}"/>
    <dgm:cxn modelId="{3121906E-F69A-4D94-8488-C6696081EC2B}" srcId="{9AB2016D-EDA3-4E08-8233-F37A62FA1FD7}" destId="{4939931B-380C-4EF6-98E7-FB7E6EF0601D}" srcOrd="0" destOrd="0" parTransId="{9C5A75E7-8E35-4AF5-BD80-7BC192F63401}" sibTransId="{DCE7B6FB-7807-47DB-A638-DE5E02F7383F}"/>
    <dgm:cxn modelId="{1D530680-C761-4385-AA4F-459291F42598}" type="presOf" srcId="{3D76FACA-D5B1-4551-A3BF-7EA773EA953F}" destId="{A19CEE3F-AF3A-47E4-9764-5F59CA5F3175}" srcOrd="1" destOrd="0" presId="urn:microsoft.com/office/officeart/2005/8/layout/orgChart1"/>
    <dgm:cxn modelId="{DE8E9B0A-3B8A-44E1-9B28-AFAC88073229}" type="presOf" srcId="{A4F68D35-CD72-4CB3-A7B5-BADF216E93F9}" destId="{E2605F6D-FBF9-4267-BBF4-4F069B394E77}" srcOrd="1" destOrd="0" presId="urn:microsoft.com/office/officeart/2005/8/layout/orgChart1"/>
    <dgm:cxn modelId="{5513A953-5188-4FBB-89D4-C1229E6D321A}" type="presOf" srcId="{CD9D8104-1075-4A26-9D4E-3BA940218296}" destId="{7F839FBC-46E4-408F-B13A-00E472393597}" srcOrd="1" destOrd="0" presId="urn:microsoft.com/office/officeart/2005/8/layout/orgChart1"/>
    <dgm:cxn modelId="{7B6E35B3-F122-43D7-BE55-3972136EDBE4}" type="presOf" srcId="{5032800A-02A5-4CFC-9C18-543CC0065492}" destId="{EE497B4F-5A96-49F5-8E14-7473456DBFF7}" srcOrd="1" destOrd="0" presId="urn:microsoft.com/office/officeart/2005/8/layout/orgChart1"/>
    <dgm:cxn modelId="{EAF6CCAA-402F-447A-A415-CBF9FF6516BA}" type="presOf" srcId="{2092A24F-93FC-469F-80F8-CF283F82D6F2}" destId="{E4524ADD-3FAB-4610-8C4A-787829E7A7A6}" srcOrd="0" destOrd="0" presId="urn:microsoft.com/office/officeart/2005/8/layout/orgChart1"/>
    <dgm:cxn modelId="{342775DF-9C27-4895-B471-46C94B085EC8}" srcId="{A4F68D35-CD72-4CB3-A7B5-BADF216E93F9}" destId="{CD9D8104-1075-4A26-9D4E-3BA940218296}" srcOrd="0" destOrd="0" parTransId="{83449019-68D4-498C-A3BF-05D67F730D3A}" sibTransId="{ACEFF1A6-BE53-458E-9EB0-9474099DD658}"/>
    <dgm:cxn modelId="{73477EB3-95DD-4836-AFAB-3B358FE2A7B8}" srcId="{4939931B-380C-4EF6-98E7-FB7E6EF0601D}" destId="{F03D96BB-E5E2-4BE3-9558-93CE9337685E}" srcOrd="6" destOrd="0" parTransId="{48554EE6-EF64-429B-A786-B255B87ABC68}" sibTransId="{4709A0A2-219C-4679-B137-FD830CA721E6}"/>
    <dgm:cxn modelId="{550706BB-4368-4A0D-90FE-0BB0F9353A51}" type="presOf" srcId="{AC23713E-EE28-42E0-BA28-CDD8D1C4580B}" destId="{F57C6629-F475-4720-B58E-94D43B58E4A9}" srcOrd="0" destOrd="0" presId="urn:microsoft.com/office/officeart/2005/8/layout/orgChart1"/>
    <dgm:cxn modelId="{A4D6B0DD-7BDD-43B4-B81D-6E6997815B32}" type="presOf" srcId="{DF209D0E-14C8-43E5-A048-24907DDA2E64}" destId="{192FB2EE-6274-4F4F-8540-B6E4654B23A1}" srcOrd="0" destOrd="0" presId="urn:microsoft.com/office/officeart/2005/8/layout/orgChart1"/>
    <dgm:cxn modelId="{44D644A3-0719-4E08-BCB2-BB701FBBDC82}" srcId="{4939931B-380C-4EF6-98E7-FB7E6EF0601D}" destId="{74F906F8-1913-4DF7-AAAA-386F4FBF770E}" srcOrd="7" destOrd="0" parTransId="{ADBC334E-F0F3-4085-A42E-EA41A38D17BB}" sibTransId="{DEDCBB2A-B2EB-4330-B320-1FC49DB66423}"/>
    <dgm:cxn modelId="{C7C78EFB-39FB-4413-97FA-1531B89584A7}" type="presOf" srcId="{6D25F7B8-90BE-48B6-BF73-E18A783D588D}" destId="{1A77CB26-8ACF-4EDD-8AB1-2E7116FBE4A2}" srcOrd="0" destOrd="0" presId="urn:microsoft.com/office/officeart/2005/8/layout/orgChart1"/>
    <dgm:cxn modelId="{713C6A16-31D6-4693-A784-8A8613B31DBE}" type="presOf" srcId="{5032800A-02A5-4CFC-9C18-543CC0065492}" destId="{239B974A-5B7D-4F77-88B9-0B03F31A9030}" srcOrd="0" destOrd="0" presId="urn:microsoft.com/office/officeart/2005/8/layout/orgChart1"/>
    <dgm:cxn modelId="{9152C21A-667A-4EE0-AF10-843F3C39B06D}" type="presOf" srcId="{539AAE96-1B17-49D1-AF52-9AD5E967877B}" destId="{9F7DEF6E-C943-4C60-80B5-B7F534135753}" srcOrd="1" destOrd="0" presId="urn:microsoft.com/office/officeart/2005/8/layout/orgChart1"/>
    <dgm:cxn modelId="{840DA538-7742-4C74-89B1-FD82200D2B8F}" type="presOf" srcId="{DF209D0E-14C8-43E5-A048-24907DDA2E64}" destId="{3E41611A-2852-4B85-BC1A-D121908F8350}" srcOrd="1" destOrd="0" presId="urn:microsoft.com/office/officeart/2005/8/layout/orgChart1"/>
    <dgm:cxn modelId="{97E72FAA-E2A9-4500-BF60-61789315F684}" type="presOf" srcId="{CD9D8104-1075-4A26-9D4E-3BA940218296}" destId="{AAB32EEE-0FBA-47BA-A7D6-7BCEB9E1BDC6}" srcOrd="0" destOrd="0" presId="urn:microsoft.com/office/officeart/2005/8/layout/orgChart1"/>
    <dgm:cxn modelId="{AFB84A5C-0319-4991-B59C-7FCED73DCE42}" type="presOf" srcId="{4939931B-380C-4EF6-98E7-FB7E6EF0601D}" destId="{3B5D0176-8A49-4340-A1ED-7CB85DA077DB}" srcOrd="0" destOrd="0" presId="urn:microsoft.com/office/officeart/2005/8/layout/orgChart1"/>
    <dgm:cxn modelId="{5CDC7857-48B5-425F-A0FD-4D5AA19C7546}" srcId="{44D0354F-083E-4EDC-8A26-4C96C05A1547}" destId="{3D3CB573-8FBB-4C7B-A4F8-DD926F2F1D9F}" srcOrd="1" destOrd="0" parTransId="{B2AB8CBD-BEA8-4191-9577-CAC87B0202D6}" sibTransId="{EAF30575-B2A6-411A-9937-03122159700E}"/>
    <dgm:cxn modelId="{420AB6D6-5F3C-4A3C-8A3F-92456F2A34A6}" type="presOf" srcId="{A4F68D35-CD72-4CB3-A7B5-BADF216E93F9}" destId="{2AB799A8-D1BA-46BC-945A-8C41B255AAFB}" srcOrd="0" destOrd="0" presId="urn:microsoft.com/office/officeart/2005/8/layout/orgChart1"/>
    <dgm:cxn modelId="{25ABFF82-4513-496D-B9AF-AF3AB9EB4840}" type="presOf" srcId="{BF17587D-6133-4020-8F30-CFDC49F77AF5}" destId="{B6308F12-65E7-4047-9697-22DBD23247CA}" srcOrd="0" destOrd="0" presId="urn:microsoft.com/office/officeart/2005/8/layout/orgChart1"/>
    <dgm:cxn modelId="{EC433A47-8DD2-466D-BB51-8E1B577DF244}" type="presOf" srcId="{02347186-859F-41A7-B3E2-6D5F5184CF7C}" destId="{9D7D60E6-5A06-4114-8EEB-FE462E09058A}" srcOrd="0" destOrd="0" presId="urn:microsoft.com/office/officeart/2005/8/layout/orgChart1"/>
    <dgm:cxn modelId="{6EDA5ADD-D2AE-4582-B0FE-8EC5337DA0B1}" type="presOf" srcId="{48554EE6-EF64-429B-A786-B255B87ABC68}" destId="{1745196F-FEF6-4E6B-B7E3-BAD4BE9F5DE6}" srcOrd="0" destOrd="0" presId="urn:microsoft.com/office/officeart/2005/8/layout/orgChart1"/>
    <dgm:cxn modelId="{BA3CF186-B097-4032-B55C-F808BABE7618}" srcId="{4939931B-380C-4EF6-98E7-FB7E6EF0601D}" destId="{DF209D0E-14C8-43E5-A048-24907DDA2E64}" srcOrd="1" destOrd="0" parTransId="{6D25F7B8-90BE-48B6-BF73-E18A783D588D}" sibTransId="{84916680-9221-4422-A283-E2B2DFD8D0BE}"/>
    <dgm:cxn modelId="{1BFCC2AE-1CC6-4D7A-9746-FCC644C5EF8E}" type="presOf" srcId="{6DA300D9-7CA6-4804-BBF7-3FCEE8CBC46B}" destId="{5DDBA389-440E-42DB-847E-E01A048DF139}" srcOrd="0" destOrd="0" presId="urn:microsoft.com/office/officeart/2005/8/layout/orgChart1"/>
    <dgm:cxn modelId="{47BC035E-2971-4EC9-8C90-B427B5DD7957}" type="presOf" srcId="{3D3CB573-8FBB-4C7B-A4F8-DD926F2F1D9F}" destId="{AD919E7A-5E66-4C2A-AFE3-988556558D89}" srcOrd="0" destOrd="0" presId="urn:microsoft.com/office/officeart/2005/8/layout/orgChart1"/>
    <dgm:cxn modelId="{C8CC0E37-C807-4991-8A78-3E63DADB9F4E}" type="presOf" srcId="{74F906F8-1913-4DF7-AAAA-386F4FBF770E}" destId="{118A231A-100C-4506-891D-CF16F529C7B7}" srcOrd="1" destOrd="0" presId="urn:microsoft.com/office/officeart/2005/8/layout/orgChart1"/>
    <dgm:cxn modelId="{2741D1E7-F116-4FF4-9B75-554944F6CB60}" type="presOf" srcId="{B74DAD14-D1C0-4FA4-96DE-665712FDE39C}" destId="{88E409EA-4F47-4C9C-902A-A1438C2F96C5}" srcOrd="0" destOrd="0" presId="urn:microsoft.com/office/officeart/2005/8/layout/orgChart1"/>
    <dgm:cxn modelId="{245F6912-D365-4820-A805-628F635C1EFC}" type="presParOf" srcId="{AE8E1F33-4246-493D-B32B-3D711A995D4A}" destId="{14E0C396-47E1-4880-8282-CCCA563D48D9}" srcOrd="0" destOrd="0" presId="urn:microsoft.com/office/officeart/2005/8/layout/orgChart1"/>
    <dgm:cxn modelId="{C90A585E-B70A-4B43-89CA-5E07667F14AF}" type="presParOf" srcId="{14E0C396-47E1-4880-8282-CCCA563D48D9}" destId="{0827FFDE-D61B-4A53-ABB5-84185F7D4DDF}" srcOrd="0" destOrd="0" presId="urn:microsoft.com/office/officeart/2005/8/layout/orgChart1"/>
    <dgm:cxn modelId="{E1CB877E-CC74-4751-8FE4-DDA587278DAE}" type="presParOf" srcId="{0827FFDE-D61B-4A53-ABB5-84185F7D4DDF}" destId="{3B5D0176-8A49-4340-A1ED-7CB85DA077DB}" srcOrd="0" destOrd="0" presId="urn:microsoft.com/office/officeart/2005/8/layout/orgChart1"/>
    <dgm:cxn modelId="{2C1F1D34-1907-43EC-8629-7732F0F9CFE8}" type="presParOf" srcId="{0827FFDE-D61B-4A53-ABB5-84185F7D4DDF}" destId="{7A1F5976-F372-4E70-A2FD-CB04DF8C3655}" srcOrd="1" destOrd="0" presId="urn:microsoft.com/office/officeart/2005/8/layout/orgChart1"/>
    <dgm:cxn modelId="{A26D8724-E8FB-457F-9CB9-D0D22786465D}" type="presParOf" srcId="{14E0C396-47E1-4880-8282-CCCA563D48D9}" destId="{37C1C042-2F7E-4CCC-80B4-AEDEE3F34297}" srcOrd="1" destOrd="0" presId="urn:microsoft.com/office/officeart/2005/8/layout/orgChart1"/>
    <dgm:cxn modelId="{8C3F26D4-B8C4-4791-93FE-E15A9088221A}" type="presParOf" srcId="{37C1C042-2F7E-4CCC-80B4-AEDEE3F34297}" destId="{B6308F12-65E7-4047-9697-22DBD23247CA}" srcOrd="0" destOrd="0" presId="urn:microsoft.com/office/officeart/2005/8/layout/orgChart1"/>
    <dgm:cxn modelId="{D5573359-3930-4218-9FD2-14E62395EA0B}" type="presParOf" srcId="{37C1C042-2F7E-4CCC-80B4-AEDEE3F34297}" destId="{FA5D98F0-6B51-4CB8-B7EB-3681921D11E8}" srcOrd="1" destOrd="0" presId="urn:microsoft.com/office/officeart/2005/8/layout/orgChart1"/>
    <dgm:cxn modelId="{35B237AA-00FB-4A37-8BEB-78158C0889FE}" type="presParOf" srcId="{FA5D98F0-6B51-4CB8-B7EB-3681921D11E8}" destId="{A0250C57-CF5B-40E4-8323-88E94D764845}" srcOrd="0" destOrd="0" presId="urn:microsoft.com/office/officeart/2005/8/layout/orgChart1"/>
    <dgm:cxn modelId="{DE2E139E-EE29-480F-8954-D1591E5EA2A5}" type="presParOf" srcId="{A0250C57-CF5B-40E4-8323-88E94D764845}" destId="{2AB799A8-D1BA-46BC-945A-8C41B255AAFB}" srcOrd="0" destOrd="0" presId="urn:microsoft.com/office/officeart/2005/8/layout/orgChart1"/>
    <dgm:cxn modelId="{D4ABE4B2-213D-40C4-AAF6-F1B6CB3194C9}" type="presParOf" srcId="{A0250C57-CF5B-40E4-8323-88E94D764845}" destId="{E2605F6D-FBF9-4267-BBF4-4F069B394E77}" srcOrd="1" destOrd="0" presId="urn:microsoft.com/office/officeart/2005/8/layout/orgChart1"/>
    <dgm:cxn modelId="{34DE5647-D48C-4533-BA30-1327AA6E29EC}" type="presParOf" srcId="{FA5D98F0-6B51-4CB8-B7EB-3681921D11E8}" destId="{9E75A55A-F019-4FB3-9968-79C1E9C51B34}" srcOrd="1" destOrd="0" presId="urn:microsoft.com/office/officeart/2005/8/layout/orgChart1"/>
    <dgm:cxn modelId="{9EF0F55A-7F49-4C1F-8828-CF866764E151}" type="presParOf" srcId="{9E75A55A-F019-4FB3-9968-79C1E9C51B34}" destId="{6DC83FD2-486A-4232-97E4-63FD1311626C}" srcOrd="0" destOrd="0" presId="urn:microsoft.com/office/officeart/2005/8/layout/orgChart1"/>
    <dgm:cxn modelId="{20690009-559D-4466-9AB7-C3BE99273C30}" type="presParOf" srcId="{9E75A55A-F019-4FB3-9968-79C1E9C51B34}" destId="{05F39BC7-224F-406D-8DCF-FD5B0BB31FDB}" srcOrd="1" destOrd="0" presId="urn:microsoft.com/office/officeart/2005/8/layout/orgChart1"/>
    <dgm:cxn modelId="{53EB1A84-B1CC-4307-AF11-3CE44D040AA6}" type="presParOf" srcId="{05F39BC7-224F-406D-8DCF-FD5B0BB31FDB}" destId="{8829BA11-EDD9-4EB6-9C83-0F77CC7C0040}" srcOrd="0" destOrd="0" presId="urn:microsoft.com/office/officeart/2005/8/layout/orgChart1"/>
    <dgm:cxn modelId="{06F75B95-05E0-4280-A9A1-59F3D6B9E336}" type="presParOf" srcId="{8829BA11-EDD9-4EB6-9C83-0F77CC7C0040}" destId="{AAB32EEE-0FBA-47BA-A7D6-7BCEB9E1BDC6}" srcOrd="0" destOrd="0" presId="urn:microsoft.com/office/officeart/2005/8/layout/orgChart1"/>
    <dgm:cxn modelId="{E056EC83-E5B2-4D73-BB63-898FB5DD996C}" type="presParOf" srcId="{8829BA11-EDD9-4EB6-9C83-0F77CC7C0040}" destId="{7F839FBC-46E4-408F-B13A-00E472393597}" srcOrd="1" destOrd="0" presId="urn:microsoft.com/office/officeart/2005/8/layout/orgChart1"/>
    <dgm:cxn modelId="{349E0653-C25F-43CC-B111-547AD2211488}" type="presParOf" srcId="{05F39BC7-224F-406D-8DCF-FD5B0BB31FDB}" destId="{BDD1095D-0CCB-40B7-947B-7DC33A2208E9}" srcOrd="1" destOrd="0" presId="urn:microsoft.com/office/officeart/2005/8/layout/orgChart1"/>
    <dgm:cxn modelId="{D2B79C75-49CC-4719-A7DC-F83DBBD1C3B9}" type="presParOf" srcId="{05F39BC7-224F-406D-8DCF-FD5B0BB31FDB}" destId="{7EE9C9BC-9EB4-407B-B475-A44FDA8D926F}" srcOrd="2" destOrd="0" presId="urn:microsoft.com/office/officeart/2005/8/layout/orgChart1"/>
    <dgm:cxn modelId="{673F8EF1-8812-4431-B697-C4C42C73F88A}" type="presParOf" srcId="{9E75A55A-F019-4FB3-9968-79C1E9C51B34}" destId="{0F327163-99C6-4B71-B958-578D285EDAF8}" srcOrd="2" destOrd="0" presId="urn:microsoft.com/office/officeart/2005/8/layout/orgChart1"/>
    <dgm:cxn modelId="{839FCEF5-178F-44B1-8B88-FDF1B6EDF61F}" type="presParOf" srcId="{9E75A55A-F019-4FB3-9968-79C1E9C51B34}" destId="{BD5E21BF-0692-40DE-AFBE-766B684EE4AF}" srcOrd="3" destOrd="0" presId="urn:microsoft.com/office/officeart/2005/8/layout/orgChart1"/>
    <dgm:cxn modelId="{60341BDB-02C3-4223-A5BE-51315766EDC6}" type="presParOf" srcId="{BD5E21BF-0692-40DE-AFBE-766B684EE4AF}" destId="{0B87BA30-655B-43F9-81F3-DED994086637}" srcOrd="0" destOrd="0" presId="urn:microsoft.com/office/officeart/2005/8/layout/orgChart1"/>
    <dgm:cxn modelId="{B9DA9541-4F25-4A6F-BFC5-9052300DB589}" type="presParOf" srcId="{0B87BA30-655B-43F9-81F3-DED994086637}" destId="{E4524ADD-3FAB-4610-8C4A-787829E7A7A6}" srcOrd="0" destOrd="0" presId="urn:microsoft.com/office/officeart/2005/8/layout/orgChart1"/>
    <dgm:cxn modelId="{8592BBA7-C8E7-4937-A210-F59D6DC54181}" type="presParOf" srcId="{0B87BA30-655B-43F9-81F3-DED994086637}" destId="{1B6FDED4-3BCB-450F-AD20-968E371CE91D}" srcOrd="1" destOrd="0" presId="urn:microsoft.com/office/officeart/2005/8/layout/orgChart1"/>
    <dgm:cxn modelId="{CCBE61BC-D8C4-45B5-A056-DD426F2F6EA8}" type="presParOf" srcId="{BD5E21BF-0692-40DE-AFBE-766B684EE4AF}" destId="{576E98FA-4991-4AA2-A709-A6B8162D2FDE}" srcOrd="1" destOrd="0" presId="urn:microsoft.com/office/officeart/2005/8/layout/orgChart1"/>
    <dgm:cxn modelId="{B80112B6-9254-418F-9C43-F444B13275A2}" type="presParOf" srcId="{BD5E21BF-0692-40DE-AFBE-766B684EE4AF}" destId="{E0DA4ACA-72CB-4BE8-BA32-7FCD4B4DA820}" srcOrd="2" destOrd="0" presId="urn:microsoft.com/office/officeart/2005/8/layout/orgChart1"/>
    <dgm:cxn modelId="{DA7F3027-1F73-437E-862D-92ADF04D60B0}" type="presParOf" srcId="{FA5D98F0-6B51-4CB8-B7EB-3681921D11E8}" destId="{A0BD3AB8-4DB1-4C20-A223-1A07D8FB0678}" srcOrd="2" destOrd="0" presId="urn:microsoft.com/office/officeart/2005/8/layout/orgChart1"/>
    <dgm:cxn modelId="{966630CD-7DD6-4701-931C-6FF2BB4BC69C}" type="presParOf" srcId="{37C1C042-2F7E-4CCC-80B4-AEDEE3F34297}" destId="{1A77CB26-8ACF-4EDD-8AB1-2E7116FBE4A2}" srcOrd="2" destOrd="0" presId="urn:microsoft.com/office/officeart/2005/8/layout/orgChart1"/>
    <dgm:cxn modelId="{833CB270-2E82-416B-BB15-B522EA54407A}" type="presParOf" srcId="{37C1C042-2F7E-4CCC-80B4-AEDEE3F34297}" destId="{0BB52F62-78E8-4DBF-BB87-D3DD4AE5A62D}" srcOrd="3" destOrd="0" presId="urn:microsoft.com/office/officeart/2005/8/layout/orgChart1"/>
    <dgm:cxn modelId="{9727D341-8844-48D0-BDC0-AAE0CDC48224}" type="presParOf" srcId="{0BB52F62-78E8-4DBF-BB87-D3DD4AE5A62D}" destId="{0DE00111-0C58-4E46-803E-D4DC175BACE9}" srcOrd="0" destOrd="0" presId="urn:microsoft.com/office/officeart/2005/8/layout/orgChart1"/>
    <dgm:cxn modelId="{EFC0C254-033D-41CF-8BD7-B7F1900407B7}" type="presParOf" srcId="{0DE00111-0C58-4E46-803E-D4DC175BACE9}" destId="{192FB2EE-6274-4F4F-8540-B6E4654B23A1}" srcOrd="0" destOrd="0" presId="urn:microsoft.com/office/officeart/2005/8/layout/orgChart1"/>
    <dgm:cxn modelId="{419544CA-0847-4C94-8DD1-BBF0DE76A5E0}" type="presParOf" srcId="{0DE00111-0C58-4E46-803E-D4DC175BACE9}" destId="{3E41611A-2852-4B85-BC1A-D121908F8350}" srcOrd="1" destOrd="0" presId="urn:microsoft.com/office/officeart/2005/8/layout/orgChart1"/>
    <dgm:cxn modelId="{E90B3A9F-ED12-498F-AED3-ECE83417EE2B}" type="presParOf" srcId="{0BB52F62-78E8-4DBF-BB87-D3DD4AE5A62D}" destId="{F086D0D2-45B7-4B59-B202-2B2C4797F7D7}" srcOrd="1" destOrd="0" presId="urn:microsoft.com/office/officeart/2005/8/layout/orgChart1"/>
    <dgm:cxn modelId="{1277BF30-CDAF-414B-860E-6BD7D37B60DC}" type="presParOf" srcId="{0BB52F62-78E8-4DBF-BB87-D3DD4AE5A62D}" destId="{FB509519-C522-4793-AD72-69823B84C46E}" srcOrd="2" destOrd="0" presId="urn:microsoft.com/office/officeart/2005/8/layout/orgChart1"/>
    <dgm:cxn modelId="{D1A868C9-E93B-4152-B83B-C189E77487B1}" type="presParOf" srcId="{37C1C042-2F7E-4CCC-80B4-AEDEE3F34297}" destId="{F57C6629-F475-4720-B58E-94D43B58E4A9}" srcOrd="4" destOrd="0" presId="urn:microsoft.com/office/officeart/2005/8/layout/orgChart1"/>
    <dgm:cxn modelId="{3312C8D8-6384-4DA8-92F0-4B9257706DB1}" type="presParOf" srcId="{37C1C042-2F7E-4CCC-80B4-AEDEE3F34297}" destId="{19B7F73F-6CC2-4189-B6C7-36F9F73676C5}" srcOrd="5" destOrd="0" presId="urn:microsoft.com/office/officeart/2005/8/layout/orgChart1"/>
    <dgm:cxn modelId="{2DD3F215-42C2-44F8-BC63-6D086D378330}" type="presParOf" srcId="{19B7F73F-6CC2-4189-B6C7-36F9F73676C5}" destId="{206BDA4F-E22B-4BC7-B41B-1369940F31B8}" srcOrd="0" destOrd="0" presId="urn:microsoft.com/office/officeart/2005/8/layout/orgChart1"/>
    <dgm:cxn modelId="{FD1547A9-B934-401D-AD29-4DB02D45FB1D}" type="presParOf" srcId="{206BDA4F-E22B-4BC7-B41B-1369940F31B8}" destId="{239B974A-5B7D-4F77-88B9-0B03F31A9030}" srcOrd="0" destOrd="0" presId="urn:microsoft.com/office/officeart/2005/8/layout/orgChart1"/>
    <dgm:cxn modelId="{59CB80E2-6011-4B66-959E-6213898D3745}" type="presParOf" srcId="{206BDA4F-E22B-4BC7-B41B-1369940F31B8}" destId="{EE497B4F-5A96-49F5-8E14-7473456DBFF7}" srcOrd="1" destOrd="0" presId="urn:microsoft.com/office/officeart/2005/8/layout/orgChart1"/>
    <dgm:cxn modelId="{846A392F-5DD9-48E0-BA68-931E43E76D9C}" type="presParOf" srcId="{19B7F73F-6CC2-4189-B6C7-36F9F73676C5}" destId="{3340BC01-D385-41D1-8251-812B2FA140E2}" srcOrd="1" destOrd="0" presId="urn:microsoft.com/office/officeart/2005/8/layout/orgChart1"/>
    <dgm:cxn modelId="{CA136187-EAB0-447D-94CE-BFF2A790495F}" type="presParOf" srcId="{19B7F73F-6CC2-4189-B6C7-36F9F73676C5}" destId="{060C6F48-DFDE-435F-81BE-6387E281D1FB}" srcOrd="2" destOrd="0" presId="urn:microsoft.com/office/officeart/2005/8/layout/orgChart1"/>
    <dgm:cxn modelId="{D7BA626D-21EB-4D4A-B842-3CC93B2EC051}" type="presParOf" srcId="{37C1C042-2F7E-4CCC-80B4-AEDEE3F34297}" destId="{88E409EA-4F47-4C9C-902A-A1438C2F96C5}" srcOrd="6" destOrd="0" presId="urn:microsoft.com/office/officeart/2005/8/layout/orgChart1"/>
    <dgm:cxn modelId="{C4BB8380-D0DF-4831-8818-81E299358F29}" type="presParOf" srcId="{37C1C042-2F7E-4CCC-80B4-AEDEE3F34297}" destId="{3E241167-C194-4B0A-9857-6ACCB6B7FFA1}" srcOrd="7" destOrd="0" presId="urn:microsoft.com/office/officeart/2005/8/layout/orgChart1"/>
    <dgm:cxn modelId="{EC32495C-EA8F-4000-89C7-F4AC962427DA}" type="presParOf" srcId="{3E241167-C194-4B0A-9857-6ACCB6B7FFA1}" destId="{03EA4779-20D1-4C29-87BB-B94F4FBBED20}" srcOrd="0" destOrd="0" presId="urn:microsoft.com/office/officeart/2005/8/layout/orgChart1"/>
    <dgm:cxn modelId="{11ACCC13-2DB7-4773-82AD-9E9692FDD647}" type="presParOf" srcId="{03EA4779-20D1-4C29-87BB-B94F4FBBED20}" destId="{4CF63E4E-0877-48F3-B2A4-FF6C2A537AAA}" srcOrd="0" destOrd="0" presId="urn:microsoft.com/office/officeart/2005/8/layout/orgChart1"/>
    <dgm:cxn modelId="{B5B40B53-BF9E-4077-B912-B8B584BDCB51}" type="presParOf" srcId="{03EA4779-20D1-4C29-87BB-B94F4FBBED20}" destId="{29DFC294-9CC4-44D0-B175-9FA3074FC3BF}" srcOrd="1" destOrd="0" presId="urn:microsoft.com/office/officeart/2005/8/layout/orgChart1"/>
    <dgm:cxn modelId="{439A1ABF-4481-4E63-B5DB-19D45A34D4D6}" type="presParOf" srcId="{3E241167-C194-4B0A-9857-6ACCB6B7FFA1}" destId="{471A71CA-B4E1-43D9-B762-8B82D5DB4DB4}" srcOrd="1" destOrd="0" presId="urn:microsoft.com/office/officeart/2005/8/layout/orgChart1"/>
    <dgm:cxn modelId="{2EE2DFB2-32F7-4186-86B1-CE1E0109A550}" type="presParOf" srcId="{471A71CA-B4E1-43D9-B762-8B82D5DB4DB4}" destId="{B7F9A176-555F-4C61-8F83-B2BF1AEC4B06}" srcOrd="0" destOrd="0" presId="urn:microsoft.com/office/officeart/2005/8/layout/orgChart1"/>
    <dgm:cxn modelId="{3492DAA4-452B-49FF-8762-DBF87A05C578}" type="presParOf" srcId="{471A71CA-B4E1-43D9-B762-8B82D5DB4DB4}" destId="{4722CFCB-460A-4DE4-B72D-EA8958B63F5B}" srcOrd="1" destOrd="0" presId="urn:microsoft.com/office/officeart/2005/8/layout/orgChart1"/>
    <dgm:cxn modelId="{DEAC921D-D945-4A62-912F-55EC33B8703B}" type="presParOf" srcId="{4722CFCB-460A-4DE4-B72D-EA8958B63F5B}" destId="{923BC5D5-0FBE-4CEF-A4AD-8B3CA5769F24}" srcOrd="0" destOrd="0" presId="urn:microsoft.com/office/officeart/2005/8/layout/orgChart1"/>
    <dgm:cxn modelId="{E6A6AA83-41DD-4584-AAAB-7A0715BF783E}" type="presParOf" srcId="{923BC5D5-0FBE-4CEF-A4AD-8B3CA5769F24}" destId="{103125CA-4B55-44D8-A7C7-3F0865263100}" srcOrd="0" destOrd="0" presId="urn:microsoft.com/office/officeart/2005/8/layout/orgChart1"/>
    <dgm:cxn modelId="{C278BC10-322D-4125-8D3C-61E57DB5301E}" type="presParOf" srcId="{923BC5D5-0FBE-4CEF-A4AD-8B3CA5769F24}" destId="{A19CEE3F-AF3A-47E4-9764-5F59CA5F3175}" srcOrd="1" destOrd="0" presId="urn:microsoft.com/office/officeart/2005/8/layout/orgChart1"/>
    <dgm:cxn modelId="{7B4A74D6-C3F5-478D-A050-390831F129AD}" type="presParOf" srcId="{4722CFCB-460A-4DE4-B72D-EA8958B63F5B}" destId="{501423B6-1B29-4DEA-9150-1A50813114C5}" srcOrd="1" destOrd="0" presId="urn:microsoft.com/office/officeart/2005/8/layout/orgChart1"/>
    <dgm:cxn modelId="{4A58E4EE-5DD1-4590-8D23-4243019D3E53}" type="presParOf" srcId="{4722CFCB-460A-4DE4-B72D-EA8958B63F5B}" destId="{9F155F7B-1C7B-47F0-BC42-7A3476E13F2B}" srcOrd="2" destOrd="0" presId="urn:microsoft.com/office/officeart/2005/8/layout/orgChart1"/>
    <dgm:cxn modelId="{E215B885-1020-4E4F-89FA-B52F73C697A5}" type="presParOf" srcId="{471A71CA-B4E1-43D9-B762-8B82D5DB4DB4}" destId="{E6A097C9-5687-4A9D-A44E-C1C5E4CDB7E9}" srcOrd="2" destOrd="0" presId="urn:microsoft.com/office/officeart/2005/8/layout/orgChart1"/>
    <dgm:cxn modelId="{613C5D22-2730-4666-B94B-245E7688B020}" type="presParOf" srcId="{471A71CA-B4E1-43D9-B762-8B82D5DB4DB4}" destId="{4CAF6667-01DF-4F09-BE5C-E7749F0CB854}" srcOrd="3" destOrd="0" presId="urn:microsoft.com/office/officeart/2005/8/layout/orgChart1"/>
    <dgm:cxn modelId="{2A14C34D-CF7A-430E-92A1-7F2BBA95B14B}" type="presParOf" srcId="{4CAF6667-01DF-4F09-BE5C-E7749F0CB854}" destId="{91C66D05-5A1D-4819-A9D2-D7306EF75DD2}" srcOrd="0" destOrd="0" presId="urn:microsoft.com/office/officeart/2005/8/layout/orgChart1"/>
    <dgm:cxn modelId="{652041B9-6EBE-4BF2-81DE-67A6867484C1}" type="presParOf" srcId="{91C66D05-5A1D-4819-A9D2-D7306EF75DD2}" destId="{AD919E7A-5E66-4C2A-AFE3-988556558D89}" srcOrd="0" destOrd="0" presId="urn:microsoft.com/office/officeart/2005/8/layout/orgChart1"/>
    <dgm:cxn modelId="{36E090B8-05F9-4B9A-B4B3-922AA3A78C71}" type="presParOf" srcId="{91C66D05-5A1D-4819-A9D2-D7306EF75DD2}" destId="{32C12861-7422-45A7-B52B-E3290677D0C3}" srcOrd="1" destOrd="0" presId="urn:microsoft.com/office/officeart/2005/8/layout/orgChart1"/>
    <dgm:cxn modelId="{5292DBF7-3556-4BDD-8C34-3005F19F7509}" type="presParOf" srcId="{4CAF6667-01DF-4F09-BE5C-E7749F0CB854}" destId="{2EFBECF0-F0D2-48B9-8937-ECAB1B8EB64C}" srcOrd="1" destOrd="0" presId="urn:microsoft.com/office/officeart/2005/8/layout/orgChart1"/>
    <dgm:cxn modelId="{BEC2705C-1F80-4D36-84BD-4D1131B4B1D6}" type="presParOf" srcId="{4CAF6667-01DF-4F09-BE5C-E7749F0CB854}" destId="{CA608E79-FE57-4E8E-98B6-BF0C73E21DF5}" srcOrd="2" destOrd="0" presId="urn:microsoft.com/office/officeart/2005/8/layout/orgChart1"/>
    <dgm:cxn modelId="{C59B7E06-9C23-492F-8E5A-E10E43324AD1}" type="presParOf" srcId="{3E241167-C194-4B0A-9857-6ACCB6B7FFA1}" destId="{FC387486-408A-4500-AA98-CE9BECA669D6}" srcOrd="2" destOrd="0" presId="urn:microsoft.com/office/officeart/2005/8/layout/orgChart1"/>
    <dgm:cxn modelId="{AED2620A-259A-49A1-9068-8F2F26DA60B7}" type="presParOf" srcId="{37C1C042-2F7E-4CCC-80B4-AEDEE3F34297}" destId="{C5F531F1-AA6A-4183-97C2-42D2F5C90AAC}" srcOrd="8" destOrd="0" presId="urn:microsoft.com/office/officeart/2005/8/layout/orgChart1"/>
    <dgm:cxn modelId="{C2B4EBC5-2194-4453-AC12-8EC27B61DAA1}" type="presParOf" srcId="{37C1C042-2F7E-4CCC-80B4-AEDEE3F34297}" destId="{8FA70C5E-A088-44B8-9025-D0D5585B1552}" srcOrd="9" destOrd="0" presId="urn:microsoft.com/office/officeart/2005/8/layout/orgChart1"/>
    <dgm:cxn modelId="{C1E8DE08-0287-4679-878F-8EF98BD04695}" type="presParOf" srcId="{8FA70C5E-A088-44B8-9025-D0D5585B1552}" destId="{0D86EF56-2E1A-4619-A164-BFAFD99EC077}" srcOrd="0" destOrd="0" presId="urn:microsoft.com/office/officeart/2005/8/layout/orgChart1"/>
    <dgm:cxn modelId="{0F61D7BD-0E1B-4515-98BF-CDA2A8175C88}" type="presParOf" srcId="{0D86EF56-2E1A-4619-A164-BFAFD99EC077}" destId="{5DDBA389-440E-42DB-847E-E01A048DF139}" srcOrd="0" destOrd="0" presId="urn:microsoft.com/office/officeart/2005/8/layout/orgChart1"/>
    <dgm:cxn modelId="{A6B56BDB-A252-4526-83A9-E14F1DF3F5E7}" type="presParOf" srcId="{0D86EF56-2E1A-4619-A164-BFAFD99EC077}" destId="{A29204EB-8617-4887-B849-9AD4530D8459}" srcOrd="1" destOrd="0" presId="urn:microsoft.com/office/officeart/2005/8/layout/orgChart1"/>
    <dgm:cxn modelId="{687479D2-7FA4-4150-BB4B-D7472C6C33FA}" type="presParOf" srcId="{8FA70C5E-A088-44B8-9025-D0D5585B1552}" destId="{DC4AC8FC-F938-4B46-8C13-254A13C637E8}" srcOrd="1" destOrd="0" presId="urn:microsoft.com/office/officeart/2005/8/layout/orgChart1"/>
    <dgm:cxn modelId="{E84E37E5-FC51-4FFA-97B9-D1440AACFB2C}" type="presParOf" srcId="{8FA70C5E-A088-44B8-9025-D0D5585B1552}" destId="{A18FAE7B-135B-4F4B-A087-07E15D0B3D7B}" srcOrd="2" destOrd="0" presId="urn:microsoft.com/office/officeart/2005/8/layout/orgChart1"/>
    <dgm:cxn modelId="{BA309936-8025-4F7A-8422-BC08D088E131}" type="presParOf" srcId="{37C1C042-2F7E-4CCC-80B4-AEDEE3F34297}" destId="{9D7D60E6-5A06-4114-8EEB-FE462E09058A}" srcOrd="10" destOrd="0" presId="urn:microsoft.com/office/officeart/2005/8/layout/orgChart1"/>
    <dgm:cxn modelId="{A45F563B-A605-4227-BEA8-18217F67D62E}" type="presParOf" srcId="{37C1C042-2F7E-4CCC-80B4-AEDEE3F34297}" destId="{BA2D49B0-3141-4DBE-B2CF-B0A6B4AC0AA6}" srcOrd="11" destOrd="0" presId="urn:microsoft.com/office/officeart/2005/8/layout/orgChart1"/>
    <dgm:cxn modelId="{47B9B2AE-1027-4347-B606-F4AFF61AEFED}" type="presParOf" srcId="{BA2D49B0-3141-4DBE-B2CF-B0A6B4AC0AA6}" destId="{FF9799F9-7BFB-4A5A-A232-18726D6EFF63}" srcOrd="0" destOrd="0" presId="urn:microsoft.com/office/officeart/2005/8/layout/orgChart1"/>
    <dgm:cxn modelId="{59E373D8-0254-4464-B80E-1177F4ACC08B}" type="presParOf" srcId="{FF9799F9-7BFB-4A5A-A232-18726D6EFF63}" destId="{71DA6131-34E4-452D-BA6A-871FD014A490}" srcOrd="0" destOrd="0" presId="urn:microsoft.com/office/officeart/2005/8/layout/orgChart1"/>
    <dgm:cxn modelId="{34BC72DB-C85E-4337-87F4-E06C432842C1}" type="presParOf" srcId="{FF9799F9-7BFB-4A5A-A232-18726D6EFF63}" destId="{9F7DEF6E-C943-4C60-80B5-B7F534135753}" srcOrd="1" destOrd="0" presId="urn:microsoft.com/office/officeart/2005/8/layout/orgChart1"/>
    <dgm:cxn modelId="{04DA6C39-EFDE-4C14-97EF-5456A54A36F9}" type="presParOf" srcId="{BA2D49B0-3141-4DBE-B2CF-B0A6B4AC0AA6}" destId="{EE1C4F6C-702A-4B79-A88F-C6AA233109A3}" srcOrd="1" destOrd="0" presId="urn:microsoft.com/office/officeart/2005/8/layout/orgChart1"/>
    <dgm:cxn modelId="{D2F3FDB4-96CE-4AD0-8BF5-B573A1BE6227}" type="presParOf" srcId="{BA2D49B0-3141-4DBE-B2CF-B0A6B4AC0AA6}" destId="{04426112-4E76-4E84-92F6-2D166ED9B9C6}" srcOrd="2" destOrd="0" presId="urn:microsoft.com/office/officeart/2005/8/layout/orgChart1"/>
    <dgm:cxn modelId="{1E00B8CB-8DC4-4A41-B8C4-BFBDAA11FABD}" type="presParOf" srcId="{37C1C042-2F7E-4CCC-80B4-AEDEE3F34297}" destId="{1745196F-FEF6-4E6B-B7E3-BAD4BE9F5DE6}" srcOrd="12" destOrd="0" presId="urn:microsoft.com/office/officeart/2005/8/layout/orgChart1"/>
    <dgm:cxn modelId="{FB034009-AABC-4A84-9A86-F57CC00B3F89}" type="presParOf" srcId="{37C1C042-2F7E-4CCC-80B4-AEDEE3F34297}" destId="{60E567C1-E33A-4DBE-A8CB-40C9E3A67E17}" srcOrd="13" destOrd="0" presId="urn:microsoft.com/office/officeart/2005/8/layout/orgChart1"/>
    <dgm:cxn modelId="{6104ECBA-8239-48FE-81C7-592168FEE4FD}" type="presParOf" srcId="{60E567C1-E33A-4DBE-A8CB-40C9E3A67E17}" destId="{E5BBAFAC-4122-48C8-949A-3B8293CC51BC}" srcOrd="0" destOrd="0" presId="urn:microsoft.com/office/officeart/2005/8/layout/orgChart1"/>
    <dgm:cxn modelId="{822A0767-81F1-4D29-8679-A75339D035B9}" type="presParOf" srcId="{E5BBAFAC-4122-48C8-949A-3B8293CC51BC}" destId="{60167F3A-9E8E-47A7-B877-9172160C7D3B}" srcOrd="0" destOrd="0" presId="urn:microsoft.com/office/officeart/2005/8/layout/orgChart1"/>
    <dgm:cxn modelId="{EA1BCF39-9EEF-4D63-9DE4-26F391FFA3FD}" type="presParOf" srcId="{E5BBAFAC-4122-48C8-949A-3B8293CC51BC}" destId="{5ED1F48F-3FCB-40B9-B1CD-033C77F3D25F}" srcOrd="1" destOrd="0" presId="urn:microsoft.com/office/officeart/2005/8/layout/orgChart1"/>
    <dgm:cxn modelId="{3DE537D0-C5EA-4AA2-A0B0-387F7BD628C5}" type="presParOf" srcId="{60E567C1-E33A-4DBE-A8CB-40C9E3A67E17}" destId="{F3EE463C-A28D-4E2A-ABD5-57D0B705AE74}" srcOrd="1" destOrd="0" presId="urn:microsoft.com/office/officeart/2005/8/layout/orgChart1"/>
    <dgm:cxn modelId="{C39E4070-28B2-4907-804F-3E5CF8E5AB9B}" type="presParOf" srcId="{60E567C1-E33A-4DBE-A8CB-40C9E3A67E17}" destId="{B68D2046-188E-40CD-9980-EFC9B204A971}" srcOrd="2" destOrd="0" presId="urn:microsoft.com/office/officeart/2005/8/layout/orgChart1"/>
    <dgm:cxn modelId="{68692D9C-0C30-497E-82AC-AE692E93A396}" type="presParOf" srcId="{37C1C042-2F7E-4CCC-80B4-AEDEE3F34297}" destId="{63E41B81-E6D6-4A85-A123-225426B152E1}" srcOrd="14" destOrd="0" presId="urn:microsoft.com/office/officeart/2005/8/layout/orgChart1"/>
    <dgm:cxn modelId="{ACEEF194-7ABE-4708-B39C-263FD5F539FB}" type="presParOf" srcId="{37C1C042-2F7E-4CCC-80B4-AEDEE3F34297}" destId="{C2AF20FF-192B-45DA-8C79-F34AF9810907}" srcOrd="15" destOrd="0" presId="urn:microsoft.com/office/officeart/2005/8/layout/orgChart1"/>
    <dgm:cxn modelId="{FD97A863-185B-47F7-8644-223CB324E738}" type="presParOf" srcId="{C2AF20FF-192B-45DA-8C79-F34AF9810907}" destId="{B17742DE-985B-4BD2-B9C7-D84BCB1B5C1E}" srcOrd="0" destOrd="0" presId="urn:microsoft.com/office/officeart/2005/8/layout/orgChart1"/>
    <dgm:cxn modelId="{EEFD6C3F-11C2-4010-A227-97230897D557}" type="presParOf" srcId="{B17742DE-985B-4BD2-B9C7-D84BCB1B5C1E}" destId="{C6595B11-D4D3-43A8-840B-6BFA0DF0BD11}" srcOrd="0" destOrd="0" presId="urn:microsoft.com/office/officeart/2005/8/layout/orgChart1"/>
    <dgm:cxn modelId="{94B422E2-04CC-4371-9918-5EE1945B6BE6}" type="presParOf" srcId="{B17742DE-985B-4BD2-B9C7-D84BCB1B5C1E}" destId="{118A231A-100C-4506-891D-CF16F529C7B7}" srcOrd="1" destOrd="0" presId="urn:microsoft.com/office/officeart/2005/8/layout/orgChart1"/>
    <dgm:cxn modelId="{B7440EAD-ECA8-4923-AE0A-60C8A5CC2DA5}" type="presParOf" srcId="{C2AF20FF-192B-45DA-8C79-F34AF9810907}" destId="{81346F05-6485-4DB5-A69B-8548CCBA7A6D}" srcOrd="1" destOrd="0" presId="urn:microsoft.com/office/officeart/2005/8/layout/orgChart1"/>
    <dgm:cxn modelId="{BBA274B0-949F-4221-8F4B-ADA512C26E20}" type="presParOf" srcId="{C2AF20FF-192B-45DA-8C79-F34AF9810907}" destId="{3156DB37-7922-4996-848C-447659280A01}" srcOrd="2" destOrd="0" presId="urn:microsoft.com/office/officeart/2005/8/layout/orgChart1"/>
    <dgm:cxn modelId="{B87DC7CA-4C0B-4BA4-9651-92D33FCE6E72}" type="presParOf" srcId="{14E0C396-47E1-4880-8282-CCCA563D48D9}" destId="{75BA0D51-8DC5-4FEF-AE46-FA2EBB115A2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0B54B9D-877E-4E75-899D-DE8E3A93A366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9AD95DA0-37FD-4F8E-ACFF-7DE3E5B66DAC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l-G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Director Finance &amp; IS GR</a:t>
          </a:r>
          <a:endParaRPr kumimoji="0" lang="en-US" altLang="el-GR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CBC7908C-DAEA-4D1D-91B4-A5939D76BA97}" type="parTrans" cxnId="{5F57094D-94F8-4259-95F7-4EF23E8E8160}">
      <dgm:prSet/>
      <dgm:spPr/>
      <dgm:t>
        <a:bodyPr/>
        <a:lstStyle/>
        <a:p>
          <a:endParaRPr lang="el-GR"/>
        </a:p>
      </dgm:t>
    </dgm:pt>
    <dgm:pt modelId="{A0A496A4-6296-44EE-81FD-AFF11DD748E8}" type="sibTrans" cxnId="{5F57094D-94F8-4259-95F7-4EF23E8E8160}">
      <dgm:prSet/>
      <dgm:spPr/>
      <dgm:t>
        <a:bodyPr/>
        <a:lstStyle/>
        <a:p>
          <a:endParaRPr lang="el-GR"/>
        </a:p>
      </dgm:t>
    </dgm:pt>
    <dgm:pt modelId="{5103F5A7-73A5-4B7A-BE63-6681291CA248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l-GR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Manager Information Services</a:t>
          </a:r>
          <a:endParaRPr kumimoji="0" lang="en-US" altLang="el-GR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56113250-9B7F-49A7-A4CD-A837FDF59965}" type="parTrans" cxnId="{89D54781-34CC-45D5-986B-23236FA54CF6}">
      <dgm:prSet/>
      <dgm:spPr/>
      <dgm:t>
        <a:bodyPr/>
        <a:lstStyle/>
        <a:p>
          <a:endParaRPr lang="el-GR"/>
        </a:p>
      </dgm:t>
    </dgm:pt>
    <dgm:pt modelId="{3FBC3423-C10A-4CB8-AD88-BA301C4447DA}" type="sibTrans" cxnId="{89D54781-34CC-45D5-986B-23236FA54CF6}">
      <dgm:prSet/>
      <dgm:spPr/>
      <dgm:t>
        <a:bodyPr/>
        <a:lstStyle/>
        <a:p>
          <a:endParaRPr lang="el-GR"/>
        </a:p>
      </dgm:t>
    </dgm:pt>
    <dgm:pt modelId="{B64ECE33-B83C-424C-8435-18D47E36E5CD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l-GR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Manager Accounting</a:t>
          </a:r>
          <a:endParaRPr kumimoji="0" lang="en-US" altLang="el-GR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71B1EC23-6250-4BEE-82CA-CFEA83617E4E}" type="parTrans" cxnId="{7A3515F4-218F-46C4-9FCC-BF252BD5B312}">
      <dgm:prSet/>
      <dgm:spPr/>
      <dgm:t>
        <a:bodyPr/>
        <a:lstStyle/>
        <a:p>
          <a:endParaRPr lang="el-GR"/>
        </a:p>
      </dgm:t>
    </dgm:pt>
    <dgm:pt modelId="{850FD56A-9526-4B76-994A-C96A75F72CE8}" type="sibTrans" cxnId="{7A3515F4-218F-46C4-9FCC-BF252BD5B312}">
      <dgm:prSet/>
      <dgm:spPr/>
      <dgm:t>
        <a:bodyPr/>
        <a:lstStyle/>
        <a:p>
          <a:endParaRPr lang="el-GR"/>
        </a:p>
      </dgm:t>
    </dgm:pt>
    <dgm:pt modelId="{CBBFAB6F-0238-46D9-90A6-37469DE0C752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l-GR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Manager Compliance</a:t>
          </a:r>
          <a:endParaRPr kumimoji="0" lang="en-US" altLang="el-GR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1128A4F7-43F7-4A0F-8B70-45818940F957}" type="parTrans" cxnId="{60AC1D9C-EAD2-4BD5-A96E-50D07C090892}">
      <dgm:prSet/>
      <dgm:spPr/>
      <dgm:t>
        <a:bodyPr/>
        <a:lstStyle/>
        <a:p>
          <a:endParaRPr lang="el-GR"/>
        </a:p>
      </dgm:t>
    </dgm:pt>
    <dgm:pt modelId="{FE278FC5-D960-48CE-B362-D909DA672164}" type="sibTrans" cxnId="{60AC1D9C-EAD2-4BD5-A96E-50D07C090892}">
      <dgm:prSet/>
      <dgm:spPr/>
      <dgm:t>
        <a:bodyPr/>
        <a:lstStyle/>
        <a:p>
          <a:endParaRPr lang="el-GR"/>
        </a:p>
      </dgm:t>
    </dgm:pt>
    <dgm:pt modelId="{962B11AC-BFD7-43DE-B031-BDB25A390243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l-GR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Manager Budget &amp; Reporting</a:t>
          </a:r>
          <a:endParaRPr kumimoji="0" lang="en-US" altLang="el-GR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2551FC58-CE88-4EB1-B058-1CB5D7ACC8C1}" type="parTrans" cxnId="{C1567133-DA8A-4337-8B21-7BD3C4A76C0D}">
      <dgm:prSet/>
      <dgm:spPr/>
      <dgm:t>
        <a:bodyPr/>
        <a:lstStyle/>
        <a:p>
          <a:endParaRPr lang="el-GR"/>
        </a:p>
      </dgm:t>
    </dgm:pt>
    <dgm:pt modelId="{06A44989-A87D-4646-85CE-149E6C13E3A0}" type="sibTrans" cxnId="{C1567133-DA8A-4337-8B21-7BD3C4A76C0D}">
      <dgm:prSet/>
      <dgm:spPr/>
      <dgm:t>
        <a:bodyPr/>
        <a:lstStyle/>
        <a:p>
          <a:endParaRPr lang="el-GR"/>
        </a:p>
      </dgm:t>
    </dgm:pt>
    <dgm:pt modelId="{32830A79-844A-47C5-9F54-C31ED95587C2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l-GR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Manager Internal Controls</a:t>
          </a:r>
          <a:endParaRPr kumimoji="0" lang="en-US" altLang="el-GR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37ABCE23-C48A-45C0-9F9D-9EAB016435EF}" type="parTrans" cxnId="{D460DC52-0A8C-48F1-87D7-4F1CE2849063}">
      <dgm:prSet/>
      <dgm:spPr/>
      <dgm:t>
        <a:bodyPr/>
        <a:lstStyle/>
        <a:p>
          <a:endParaRPr lang="el-GR"/>
        </a:p>
      </dgm:t>
    </dgm:pt>
    <dgm:pt modelId="{A69E2725-7CD7-445E-B3B1-6487E37B564E}" type="sibTrans" cxnId="{D460DC52-0A8C-48F1-87D7-4F1CE2849063}">
      <dgm:prSet/>
      <dgm:spPr/>
      <dgm:t>
        <a:bodyPr/>
        <a:lstStyle/>
        <a:p>
          <a:endParaRPr lang="el-GR"/>
        </a:p>
      </dgm:t>
    </dgm:pt>
    <dgm:pt modelId="{F05C504F-1359-42B5-B37D-7B2F3A986374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l-GR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Project Controller</a:t>
          </a:r>
          <a:endParaRPr kumimoji="0" lang="en-US" altLang="el-GR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A91AE4DA-9E55-4670-9B78-ABC1F58CC0BE}" type="parTrans" cxnId="{840C9AE2-1601-442E-A41E-021AAEA3F101}">
      <dgm:prSet/>
      <dgm:spPr/>
      <dgm:t>
        <a:bodyPr/>
        <a:lstStyle/>
        <a:p>
          <a:endParaRPr lang="el-GR"/>
        </a:p>
      </dgm:t>
    </dgm:pt>
    <dgm:pt modelId="{CB3C1C43-53F4-41DE-BE6C-9AB4640281AF}" type="sibTrans" cxnId="{840C9AE2-1601-442E-A41E-021AAEA3F101}">
      <dgm:prSet/>
      <dgm:spPr/>
      <dgm:t>
        <a:bodyPr/>
        <a:lstStyle/>
        <a:p>
          <a:endParaRPr lang="el-GR"/>
        </a:p>
      </dgm:t>
    </dgm:pt>
    <dgm:pt modelId="{E9F8F375-9DD2-4C17-AF39-FA8EE9D4C85F}" type="pres">
      <dgm:prSet presAssocID="{00B54B9D-877E-4E75-899D-DE8E3A93A36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885CB6D3-C59D-47BF-8EDD-BA92398ACA74}" type="pres">
      <dgm:prSet presAssocID="{9AD95DA0-37FD-4F8E-ACFF-7DE3E5B66DAC}" presName="hierRoot1" presStyleCnt="0">
        <dgm:presLayoutVars>
          <dgm:hierBranch/>
        </dgm:presLayoutVars>
      </dgm:prSet>
      <dgm:spPr/>
    </dgm:pt>
    <dgm:pt modelId="{E20C42A4-7295-4890-A716-84B0CB2E7FAA}" type="pres">
      <dgm:prSet presAssocID="{9AD95DA0-37FD-4F8E-ACFF-7DE3E5B66DAC}" presName="rootComposite1" presStyleCnt="0"/>
      <dgm:spPr/>
    </dgm:pt>
    <dgm:pt modelId="{3D9DD71E-DD36-4FDA-BBDC-2B08E43AC396}" type="pres">
      <dgm:prSet presAssocID="{9AD95DA0-37FD-4F8E-ACFF-7DE3E5B66DAC}" presName="rootText1" presStyleLbl="node0" presStyleIdx="0" presStyleCnt="1">
        <dgm:presLayoutVars>
          <dgm:chPref val="3"/>
        </dgm:presLayoutVars>
      </dgm:prSet>
      <dgm:spPr/>
    </dgm:pt>
    <dgm:pt modelId="{1D3CDA9C-277F-432D-A84D-49C96D52C601}" type="pres">
      <dgm:prSet presAssocID="{9AD95DA0-37FD-4F8E-ACFF-7DE3E5B66DAC}" presName="rootConnector1" presStyleLbl="node1" presStyleIdx="0" presStyleCnt="0"/>
      <dgm:spPr/>
    </dgm:pt>
    <dgm:pt modelId="{59B71D0F-3714-4B23-999A-9AC5BDEFC348}" type="pres">
      <dgm:prSet presAssocID="{9AD95DA0-37FD-4F8E-ACFF-7DE3E5B66DAC}" presName="hierChild2" presStyleCnt="0"/>
      <dgm:spPr/>
    </dgm:pt>
    <dgm:pt modelId="{FD6F651C-5C6E-4F78-B798-EA052B956FCD}" type="pres">
      <dgm:prSet presAssocID="{56113250-9B7F-49A7-A4CD-A837FDF59965}" presName="Name35" presStyleLbl="parChTrans1D2" presStyleIdx="0" presStyleCnt="6"/>
      <dgm:spPr/>
    </dgm:pt>
    <dgm:pt modelId="{D2AB945D-0059-45E2-BFEB-54BEC7604C4C}" type="pres">
      <dgm:prSet presAssocID="{5103F5A7-73A5-4B7A-BE63-6681291CA248}" presName="hierRoot2" presStyleCnt="0">
        <dgm:presLayoutVars>
          <dgm:hierBranch/>
        </dgm:presLayoutVars>
      </dgm:prSet>
      <dgm:spPr/>
    </dgm:pt>
    <dgm:pt modelId="{01269F36-63BE-43A7-8429-46DB8D46F79B}" type="pres">
      <dgm:prSet presAssocID="{5103F5A7-73A5-4B7A-BE63-6681291CA248}" presName="rootComposite" presStyleCnt="0"/>
      <dgm:spPr/>
    </dgm:pt>
    <dgm:pt modelId="{1B495A88-544E-41D8-BA99-D63A7D1753A3}" type="pres">
      <dgm:prSet presAssocID="{5103F5A7-73A5-4B7A-BE63-6681291CA248}" presName="rootText" presStyleLbl="node2" presStyleIdx="0" presStyleCnt="6">
        <dgm:presLayoutVars>
          <dgm:chPref val="3"/>
        </dgm:presLayoutVars>
      </dgm:prSet>
      <dgm:spPr/>
    </dgm:pt>
    <dgm:pt modelId="{83645AA0-1E29-40E5-8A50-9446D9BC8E93}" type="pres">
      <dgm:prSet presAssocID="{5103F5A7-73A5-4B7A-BE63-6681291CA248}" presName="rootConnector" presStyleLbl="node2" presStyleIdx="0" presStyleCnt="6"/>
      <dgm:spPr/>
    </dgm:pt>
    <dgm:pt modelId="{F4E1747F-6711-46FA-BC9E-78A60763C67A}" type="pres">
      <dgm:prSet presAssocID="{5103F5A7-73A5-4B7A-BE63-6681291CA248}" presName="hierChild4" presStyleCnt="0"/>
      <dgm:spPr/>
    </dgm:pt>
    <dgm:pt modelId="{1A753D74-5B95-4F45-8DCB-7FC2B5E3CD06}" type="pres">
      <dgm:prSet presAssocID="{5103F5A7-73A5-4B7A-BE63-6681291CA248}" presName="hierChild5" presStyleCnt="0"/>
      <dgm:spPr/>
    </dgm:pt>
    <dgm:pt modelId="{EBD8CE42-7B85-4A97-BE75-FD57DC2B748E}" type="pres">
      <dgm:prSet presAssocID="{71B1EC23-6250-4BEE-82CA-CFEA83617E4E}" presName="Name35" presStyleLbl="parChTrans1D2" presStyleIdx="1" presStyleCnt="6"/>
      <dgm:spPr/>
    </dgm:pt>
    <dgm:pt modelId="{A3586886-7524-43DE-B5B6-A59891495975}" type="pres">
      <dgm:prSet presAssocID="{B64ECE33-B83C-424C-8435-18D47E36E5CD}" presName="hierRoot2" presStyleCnt="0">
        <dgm:presLayoutVars>
          <dgm:hierBranch/>
        </dgm:presLayoutVars>
      </dgm:prSet>
      <dgm:spPr/>
    </dgm:pt>
    <dgm:pt modelId="{D14810E7-44AA-4626-A44B-6FDC6335BDB2}" type="pres">
      <dgm:prSet presAssocID="{B64ECE33-B83C-424C-8435-18D47E36E5CD}" presName="rootComposite" presStyleCnt="0"/>
      <dgm:spPr/>
    </dgm:pt>
    <dgm:pt modelId="{723FAA40-5E5D-4A21-8D66-75680D157940}" type="pres">
      <dgm:prSet presAssocID="{B64ECE33-B83C-424C-8435-18D47E36E5CD}" presName="rootText" presStyleLbl="node2" presStyleIdx="1" presStyleCnt="6">
        <dgm:presLayoutVars>
          <dgm:chPref val="3"/>
        </dgm:presLayoutVars>
      </dgm:prSet>
      <dgm:spPr/>
    </dgm:pt>
    <dgm:pt modelId="{1311F1A3-7D7D-4A5B-BD45-949A5D45A8E1}" type="pres">
      <dgm:prSet presAssocID="{B64ECE33-B83C-424C-8435-18D47E36E5CD}" presName="rootConnector" presStyleLbl="node2" presStyleIdx="1" presStyleCnt="6"/>
      <dgm:spPr/>
    </dgm:pt>
    <dgm:pt modelId="{5071DE94-CCD3-4F9F-BF6F-F9B761551E50}" type="pres">
      <dgm:prSet presAssocID="{B64ECE33-B83C-424C-8435-18D47E36E5CD}" presName="hierChild4" presStyleCnt="0"/>
      <dgm:spPr/>
    </dgm:pt>
    <dgm:pt modelId="{92EFC638-14A1-4185-9B0A-78FFD9FE990C}" type="pres">
      <dgm:prSet presAssocID="{B64ECE33-B83C-424C-8435-18D47E36E5CD}" presName="hierChild5" presStyleCnt="0"/>
      <dgm:spPr/>
    </dgm:pt>
    <dgm:pt modelId="{821EDB5C-5F35-461B-8B26-DA2A39500F64}" type="pres">
      <dgm:prSet presAssocID="{1128A4F7-43F7-4A0F-8B70-45818940F957}" presName="Name35" presStyleLbl="parChTrans1D2" presStyleIdx="2" presStyleCnt="6"/>
      <dgm:spPr/>
    </dgm:pt>
    <dgm:pt modelId="{BE134973-8F63-4424-BA11-7273BB9DAE46}" type="pres">
      <dgm:prSet presAssocID="{CBBFAB6F-0238-46D9-90A6-37469DE0C752}" presName="hierRoot2" presStyleCnt="0">
        <dgm:presLayoutVars>
          <dgm:hierBranch/>
        </dgm:presLayoutVars>
      </dgm:prSet>
      <dgm:spPr/>
    </dgm:pt>
    <dgm:pt modelId="{1281A873-4113-4A95-8C70-54E40514C657}" type="pres">
      <dgm:prSet presAssocID="{CBBFAB6F-0238-46D9-90A6-37469DE0C752}" presName="rootComposite" presStyleCnt="0"/>
      <dgm:spPr/>
    </dgm:pt>
    <dgm:pt modelId="{78CDF19D-1D46-4908-8D12-C688A7570D9D}" type="pres">
      <dgm:prSet presAssocID="{CBBFAB6F-0238-46D9-90A6-37469DE0C752}" presName="rootText" presStyleLbl="node2" presStyleIdx="2" presStyleCnt="6">
        <dgm:presLayoutVars>
          <dgm:chPref val="3"/>
        </dgm:presLayoutVars>
      </dgm:prSet>
      <dgm:spPr/>
    </dgm:pt>
    <dgm:pt modelId="{AE181E20-8B6D-4AD6-B9A5-84A523205A55}" type="pres">
      <dgm:prSet presAssocID="{CBBFAB6F-0238-46D9-90A6-37469DE0C752}" presName="rootConnector" presStyleLbl="node2" presStyleIdx="2" presStyleCnt="6"/>
      <dgm:spPr/>
    </dgm:pt>
    <dgm:pt modelId="{E69A6CFD-6E61-4EF9-85D4-FC0B80C0C75F}" type="pres">
      <dgm:prSet presAssocID="{CBBFAB6F-0238-46D9-90A6-37469DE0C752}" presName="hierChild4" presStyleCnt="0"/>
      <dgm:spPr/>
    </dgm:pt>
    <dgm:pt modelId="{C52583EE-1B75-4E1C-8D99-6E111003488B}" type="pres">
      <dgm:prSet presAssocID="{CBBFAB6F-0238-46D9-90A6-37469DE0C752}" presName="hierChild5" presStyleCnt="0"/>
      <dgm:spPr/>
    </dgm:pt>
    <dgm:pt modelId="{0D0AD107-5887-4658-ADD6-A592A5966FDA}" type="pres">
      <dgm:prSet presAssocID="{2551FC58-CE88-4EB1-B058-1CB5D7ACC8C1}" presName="Name35" presStyleLbl="parChTrans1D2" presStyleIdx="3" presStyleCnt="6"/>
      <dgm:spPr/>
    </dgm:pt>
    <dgm:pt modelId="{FD9E6D70-C62A-4BF9-9450-78B3B93BE042}" type="pres">
      <dgm:prSet presAssocID="{962B11AC-BFD7-43DE-B031-BDB25A390243}" presName="hierRoot2" presStyleCnt="0">
        <dgm:presLayoutVars>
          <dgm:hierBranch/>
        </dgm:presLayoutVars>
      </dgm:prSet>
      <dgm:spPr/>
    </dgm:pt>
    <dgm:pt modelId="{E0817EA9-D549-41AF-AAD6-B33862CE63F5}" type="pres">
      <dgm:prSet presAssocID="{962B11AC-BFD7-43DE-B031-BDB25A390243}" presName="rootComposite" presStyleCnt="0"/>
      <dgm:spPr/>
    </dgm:pt>
    <dgm:pt modelId="{CBA153EF-06C2-4445-B9EB-8DF94EF89116}" type="pres">
      <dgm:prSet presAssocID="{962B11AC-BFD7-43DE-B031-BDB25A390243}" presName="rootText" presStyleLbl="node2" presStyleIdx="3" presStyleCnt="6">
        <dgm:presLayoutVars>
          <dgm:chPref val="3"/>
        </dgm:presLayoutVars>
      </dgm:prSet>
      <dgm:spPr/>
    </dgm:pt>
    <dgm:pt modelId="{2AABCA72-FDF9-4406-9044-ED9D574E6A62}" type="pres">
      <dgm:prSet presAssocID="{962B11AC-BFD7-43DE-B031-BDB25A390243}" presName="rootConnector" presStyleLbl="node2" presStyleIdx="3" presStyleCnt="6"/>
      <dgm:spPr/>
    </dgm:pt>
    <dgm:pt modelId="{AEC3949A-50ED-4AC2-895A-72E06CFC465C}" type="pres">
      <dgm:prSet presAssocID="{962B11AC-BFD7-43DE-B031-BDB25A390243}" presName="hierChild4" presStyleCnt="0"/>
      <dgm:spPr/>
    </dgm:pt>
    <dgm:pt modelId="{08353372-3B81-4B5D-91A6-5DE009B47DE9}" type="pres">
      <dgm:prSet presAssocID="{962B11AC-BFD7-43DE-B031-BDB25A390243}" presName="hierChild5" presStyleCnt="0"/>
      <dgm:spPr/>
    </dgm:pt>
    <dgm:pt modelId="{A70FC3BE-B0CE-4C41-8381-E313D7C0F8AA}" type="pres">
      <dgm:prSet presAssocID="{37ABCE23-C48A-45C0-9F9D-9EAB016435EF}" presName="Name35" presStyleLbl="parChTrans1D2" presStyleIdx="4" presStyleCnt="6"/>
      <dgm:spPr/>
    </dgm:pt>
    <dgm:pt modelId="{CEB49139-DA1C-4240-BDAE-1131080B010E}" type="pres">
      <dgm:prSet presAssocID="{32830A79-844A-47C5-9F54-C31ED95587C2}" presName="hierRoot2" presStyleCnt="0">
        <dgm:presLayoutVars>
          <dgm:hierBranch/>
        </dgm:presLayoutVars>
      </dgm:prSet>
      <dgm:spPr/>
    </dgm:pt>
    <dgm:pt modelId="{1855F8DA-CB13-4849-8F22-B1EDF9C02F6A}" type="pres">
      <dgm:prSet presAssocID="{32830A79-844A-47C5-9F54-C31ED95587C2}" presName="rootComposite" presStyleCnt="0"/>
      <dgm:spPr/>
    </dgm:pt>
    <dgm:pt modelId="{FE29003D-D6AC-4E57-B861-67DC6967D7C7}" type="pres">
      <dgm:prSet presAssocID="{32830A79-844A-47C5-9F54-C31ED95587C2}" presName="rootText" presStyleLbl="node2" presStyleIdx="4" presStyleCnt="6">
        <dgm:presLayoutVars>
          <dgm:chPref val="3"/>
        </dgm:presLayoutVars>
      </dgm:prSet>
      <dgm:spPr/>
    </dgm:pt>
    <dgm:pt modelId="{9959A656-CAF7-4B82-BD4A-08EE01E8F61A}" type="pres">
      <dgm:prSet presAssocID="{32830A79-844A-47C5-9F54-C31ED95587C2}" presName="rootConnector" presStyleLbl="node2" presStyleIdx="4" presStyleCnt="6"/>
      <dgm:spPr/>
    </dgm:pt>
    <dgm:pt modelId="{15D7D2BA-7927-49BD-A8C3-C84BE53746FE}" type="pres">
      <dgm:prSet presAssocID="{32830A79-844A-47C5-9F54-C31ED95587C2}" presName="hierChild4" presStyleCnt="0"/>
      <dgm:spPr/>
    </dgm:pt>
    <dgm:pt modelId="{37143D91-1D07-4B63-9460-B3B4852381B0}" type="pres">
      <dgm:prSet presAssocID="{32830A79-844A-47C5-9F54-C31ED95587C2}" presName="hierChild5" presStyleCnt="0"/>
      <dgm:spPr/>
    </dgm:pt>
    <dgm:pt modelId="{1D8909CF-257F-4020-80B9-70927AA8B7E7}" type="pres">
      <dgm:prSet presAssocID="{A91AE4DA-9E55-4670-9B78-ABC1F58CC0BE}" presName="Name35" presStyleLbl="parChTrans1D2" presStyleIdx="5" presStyleCnt="6"/>
      <dgm:spPr/>
    </dgm:pt>
    <dgm:pt modelId="{7D8DCDA7-8F5A-4F74-85FD-BC1762F143ED}" type="pres">
      <dgm:prSet presAssocID="{F05C504F-1359-42B5-B37D-7B2F3A986374}" presName="hierRoot2" presStyleCnt="0">
        <dgm:presLayoutVars>
          <dgm:hierBranch/>
        </dgm:presLayoutVars>
      </dgm:prSet>
      <dgm:spPr/>
    </dgm:pt>
    <dgm:pt modelId="{389C0127-30C9-4092-BCC1-A3877A7E31CD}" type="pres">
      <dgm:prSet presAssocID="{F05C504F-1359-42B5-B37D-7B2F3A986374}" presName="rootComposite" presStyleCnt="0"/>
      <dgm:spPr/>
    </dgm:pt>
    <dgm:pt modelId="{F8A3DA0D-2E5F-4BD7-8118-5916ED06F5F6}" type="pres">
      <dgm:prSet presAssocID="{F05C504F-1359-42B5-B37D-7B2F3A986374}" presName="rootText" presStyleLbl="node2" presStyleIdx="5" presStyleCnt="6">
        <dgm:presLayoutVars>
          <dgm:chPref val="3"/>
        </dgm:presLayoutVars>
      </dgm:prSet>
      <dgm:spPr/>
    </dgm:pt>
    <dgm:pt modelId="{C6C21A21-7782-4D77-8E9F-7C923C641118}" type="pres">
      <dgm:prSet presAssocID="{F05C504F-1359-42B5-B37D-7B2F3A986374}" presName="rootConnector" presStyleLbl="node2" presStyleIdx="5" presStyleCnt="6"/>
      <dgm:spPr/>
    </dgm:pt>
    <dgm:pt modelId="{BCAEB26F-FE12-48FB-9FEA-56BFF5C878B3}" type="pres">
      <dgm:prSet presAssocID="{F05C504F-1359-42B5-B37D-7B2F3A986374}" presName="hierChild4" presStyleCnt="0"/>
      <dgm:spPr/>
    </dgm:pt>
    <dgm:pt modelId="{ECA42288-9BB0-4502-A991-486116A1DA7C}" type="pres">
      <dgm:prSet presAssocID="{F05C504F-1359-42B5-B37D-7B2F3A986374}" presName="hierChild5" presStyleCnt="0"/>
      <dgm:spPr/>
    </dgm:pt>
    <dgm:pt modelId="{F933B1A1-13CD-4B73-AF8D-1F2483B5534F}" type="pres">
      <dgm:prSet presAssocID="{9AD95DA0-37FD-4F8E-ACFF-7DE3E5B66DAC}" presName="hierChild3" presStyleCnt="0"/>
      <dgm:spPr/>
    </dgm:pt>
  </dgm:ptLst>
  <dgm:cxnLst>
    <dgm:cxn modelId="{60AC1D9C-EAD2-4BD5-A96E-50D07C090892}" srcId="{9AD95DA0-37FD-4F8E-ACFF-7DE3E5B66DAC}" destId="{CBBFAB6F-0238-46D9-90A6-37469DE0C752}" srcOrd="2" destOrd="0" parTransId="{1128A4F7-43F7-4A0F-8B70-45818940F957}" sibTransId="{FE278FC5-D960-48CE-B362-D909DA672164}"/>
    <dgm:cxn modelId="{A4375E1C-FED7-425C-9436-60941A0A2F83}" type="presOf" srcId="{5103F5A7-73A5-4B7A-BE63-6681291CA248}" destId="{1B495A88-544E-41D8-BA99-D63A7D1753A3}" srcOrd="0" destOrd="0" presId="urn:microsoft.com/office/officeart/2005/8/layout/orgChart1"/>
    <dgm:cxn modelId="{5F57094D-94F8-4259-95F7-4EF23E8E8160}" srcId="{00B54B9D-877E-4E75-899D-DE8E3A93A366}" destId="{9AD95DA0-37FD-4F8E-ACFF-7DE3E5B66DAC}" srcOrd="0" destOrd="0" parTransId="{CBC7908C-DAEA-4D1D-91B4-A5939D76BA97}" sibTransId="{A0A496A4-6296-44EE-81FD-AFF11DD748E8}"/>
    <dgm:cxn modelId="{71BD1FB8-CE19-4573-8997-F86D1E9FB22A}" type="presOf" srcId="{2551FC58-CE88-4EB1-B058-1CB5D7ACC8C1}" destId="{0D0AD107-5887-4658-ADD6-A592A5966FDA}" srcOrd="0" destOrd="0" presId="urn:microsoft.com/office/officeart/2005/8/layout/orgChart1"/>
    <dgm:cxn modelId="{D48CD475-9E1B-4063-9561-C4B9990FF15C}" type="presOf" srcId="{B64ECE33-B83C-424C-8435-18D47E36E5CD}" destId="{723FAA40-5E5D-4A21-8D66-75680D157940}" srcOrd="0" destOrd="0" presId="urn:microsoft.com/office/officeart/2005/8/layout/orgChart1"/>
    <dgm:cxn modelId="{653B4DF1-3E13-4B54-B5AB-EB024270EEDD}" type="presOf" srcId="{962B11AC-BFD7-43DE-B031-BDB25A390243}" destId="{2AABCA72-FDF9-4406-9044-ED9D574E6A62}" srcOrd="1" destOrd="0" presId="urn:microsoft.com/office/officeart/2005/8/layout/orgChart1"/>
    <dgm:cxn modelId="{146B9007-5C88-485D-B955-092BD0D101EB}" type="presOf" srcId="{962B11AC-BFD7-43DE-B031-BDB25A390243}" destId="{CBA153EF-06C2-4445-B9EB-8DF94EF89116}" srcOrd="0" destOrd="0" presId="urn:microsoft.com/office/officeart/2005/8/layout/orgChart1"/>
    <dgm:cxn modelId="{840C9AE2-1601-442E-A41E-021AAEA3F101}" srcId="{9AD95DA0-37FD-4F8E-ACFF-7DE3E5B66DAC}" destId="{F05C504F-1359-42B5-B37D-7B2F3A986374}" srcOrd="5" destOrd="0" parTransId="{A91AE4DA-9E55-4670-9B78-ABC1F58CC0BE}" sibTransId="{CB3C1C43-53F4-41DE-BE6C-9AB4640281AF}"/>
    <dgm:cxn modelId="{7A3515F4-218F-46C4-9FCC-BF252BD5B312}" srcId="{9AD95DA0-37FD-4F8E-ACFF-7DE3E5B66DAC}" destId="{B64ECE33-B83C-424C-8435-18D47E36E5CD}" srcOrd="1" destOrd="0" parTransId="{71B1EC23-6250-4BEE-82CA-CFEA83617E4E}" sibTransId="{850FD56A-9526-4B76-994A-C96A75F72CE8}"/>
    <dgm:cxn modelId="{EC3810C3-61F4-49F7-AC6C-0255CECBFDB1}" type="presOf" srcId="{A91AE4DA-9E55-4670-9B78-ABC1F58CC0BE}" destId="{1D8909CF-257F-4020-80B9-70927AA8B7E7}" srcOrd="0" destOrd="0" presId="urn:microsoft.com/office/officeart/2005/8/layout/orgChart1"/>
    <dgm:cxn modelId="{4DF8732F-0FE3-47F6-AB40-A4BC7B617DEF}" type="presOf" srcId="{56113250-9B7F-49A7-A4CD-A837FDF59965}" destId="{FD6F651C-5C6E-4F78-B798-EA052B956FCD}" srcOrd="0" destOrd="0" presId="urn:microsoft.com/office/officeart/2005/8/layout/orgChart1"/>
    <dgm:cxn modelId="{B61826A4-1AD6-4441-BAB9-108787AC45B3}" type="presOf" srcId="{1128A4F7-43F7-4A0F-8B70-45818940F957}" destId="{821EDB5C-5F35-461B-8B26-DA2A39500F64}" srcOrd="0" destOrd="0" presId="urn:microsoft.com/office/officeart/2005/8/layout/orgChart1"/>
    <dgm:cxn modelId="{A142A962-2191-4E0D-B1EB-6397954AB5BA}" type="presOf" srcId="{9AD95DA0-37FD-4F8E-ACFF-7DE3E5B66DAC}" destId="{1D3CDA9C-277F-432D-A84D-49C96D52C601}" srcOrd="1" destOrd="0" presId="urn:microsoft.com/office/officeart/2005/8/layout/orgChart1"/>
    <dgm:cxn modelId="{C1567133-DA8A-4337-8B21-7BD3C4A76C0D}" srcId="{9AD95DA0-37FD-4F8E-ACFF-7DE3E5B66DAC}" destId="{962B11AC-BFD7-43DE-B031-BDB25A390243}" srcOrd="3" destOrd="0" parTransId="{2551FC58-CE88-4EB1-B058-1CB5D7ACC8C1}" sibTransId="{06A44989-A87D-4646-85CE-149E6C13E3A0}"/>
    <dgm:cxn modelId="{E355EA35-D5F3-4DE0-813F-D5BCF18A6C7C}" type="presOf" srcId="{CBBFAB6F-0238-46D9-90A6-37469DE0C752}" destId="{78CDF19D-1D46-4908-8D12-C688A7570D9D}" srcOrd="0" destOrd="0" presId="urn:microsoft.com/office/officeart/2005/8/layout/orgChart1"/>
    <dgm:cxn modelId="{B016C8EE-DEFB-4BD0-9B8D-397B234DD887}" type="presOf" srcId="{5103F5A7-73A5-4B7A-BE63-6681291CA248}" destId="{83645AA0-1E29-40E5-8A50-9446D9BC8E93}" srcOrd="1" destOrd="0" presId="urn:microsoft.com/office/officeart/2005/8/layout/orgChart1"/>
    <dgm:cxn modelId="{BCD7092E-3EA2-4425-90F4-06E2F023DBD8}" type="presOf" srcId="{71B1EC23-6250-4BEE-82CA-CFEA83617E4E}" destId="{EBD8CE42-7B85-4A97-BE75-FD57DC2B748E}" srcOrd="0" destOrd="0" presId="urn:microsoft.com/office/officeart/2005/8/layout/orgChart1"/>
    <dgm:cxn modelId="{D460DC52-0A8C-48F1-87D7-4F1CE2849063}" srcId="{9AD95DA0-37FD-4F8E-ACFF-7DE3E5B66DAC}" destId="{32830A79-844A-47C5-9F54-C31ED95587C2}" srcOrd="4" destOrd="0" parTransId="{37ABCE23-C48A-45C0-9F9D-9EAB016435EF}" sibTransId="{A69E2725-7CD7-445E-B3B1-6487E37B564E}"/>
    <dgm:cxn modelId="{2C283FE6-2382-44A5-870D-95263D1DE486}" type="presOf" srcId="{9AD95DA0-37FD-4F8E-ACFF-7DE3E5B66DAC}" destId="{3D9DD71E-DD36-4FDA-BBDC-2B08E43AC396}" srcOrd="0" destOrd="0" presId="urn:microsoft.com/office/officeart/2005/8/layout/orgChart1"/>
    <dgm:cxn modelId="{CBB1D023-07F0-4949-A791-D17561F6734F}" type="presOf" srcId="{CBBFAB6F-0238-46D9-90A6-37469DE0C752}" destId="{AE181E20-8B6D-4AD6-B9A5-84A523205A55}" srcOrd="1" destOrd="0" presId="urn:microsoft.com/office/officeart/2005/8/layout/orgChart1"/>
    <dgm:cxn modelId="{171A2199-CBD5-4B20-B3E7-D9F4B618AAB9}" type="presOf" srcId="{32830A79-844A-47C5-9F54-C31ED95587C2}" destId="{9959A656-CAF7-4B82-BD4A-08EE01E8F61A}" srcOrd="1" destOrd="0" presId="urn:microsoft.com/office/officeart/2005/8/layout/orgChart1"/>
    <dgm:cxn modelId="{5A945D65-A85E-48BF-87FD-EC5BEDC287BF}" type="presOf" srcId="{00B54B9D-877E-4E75-899D-DE8E3A93A366}" destId="{E9F8F375-9DD2-4C17-AF39-FA8EE9D4C85F}" srcOrd="0" destOrd="0" presId="urn:microsoft.com/office/officeart/2005/8/layout/orgChart1"/>
    <dgm:cxn modelId="{C26FBB0F-2884-4632-BAD2-ED37F078CE78}" type="presOf" srcId="{37ABCE23-C48A-45C0-9F9D-9EAB016435EF}" destId="{A70FC3BE-B0CE-4C41-8381-E313D7C0F8AA}" srcOrd="0" destOrd="0" presId="urn:microsoft.com/office/officeart/2005/8/layout/orgChart1"/>
    <dgm:cxn modelId="{805BE7C1-F041-4506-88B9-B5C047ABA06D}" type="presOf" srcId="{F05C504F-1359-42B5-B37D-7B2F3A986374}" destId="{C6C21A21-7782-4D77-8E9F-7C923C641118}" srcOrd="1" destOrd="0" presId="urn:microsoft.com/office/officeart/2005/8/layout/orgChart1"/>
    <dgm:cxn modelId="{9F5F796F-1553-469A-B1EC-5F1B8C27E1E5}" type="presOf" srcId="{B64ECE33-B83C-424C-8435-18D47E36E5CD}" destId="{1311F1A3-7D7D-4A5B-BD45-949A5D45A8E1}" srcOrd="1" destOrd="0" presId="urn:microsoft.com/office/officeart/2005/8/layout/orgChart1"/>
    <dgm:cxn modelId="{89D54781-34CC-45D5-986B-23236FA54CF6}" srcId="{9AD95DA0-37FD-4F8E-ACFF-7DE3E5B66DAC}" destId="{5103F5A7-73A5-4B7A-BE63-6681291CA248}" srcOrd="0" destOrd="0" parTransId="{56113250-9B7F-49A7-A4CD-A837FDF59965}" sibTransId="{3FBC3423-C10A-4CB8-AD88-BA301C4447DA}"/>
    <dgm:cxn modelId="{D720F842-E015-4785-ABA4-8007B0618C76}" type="presOf" srcId="{32830A79-844A-47C5-9F54-C31ED95587C2}" destId="{FE29003D-D6AC-4E57-B861-67DC6967D7C7}" srcOrd="0" destOrd="0" presId="urn:microsoft.com/office/officeart/2005/8/layout/orgChart1"/>
    <dgm:cxn modelId="{0E7DD86A-6407-4666-8CAF-1ACC48E7E318}" type="presOf" srcId="{F05C504F-1359-42B5-B37D-7B2F3A986374}" destId="{F8A3DA0D-2E5F-4BD7-8118-5916ED06F5F6}" srcOrd="0" destOrd="0" presId="urn:microsoft.com/office/officeart/2005/8/layout/orgChart1"/>
    <dgm:cxn modelId="{352D29F1-C88F-4D70-83E9-CBF5C08C7F48}" type="presParOf" srcId="{E9F8F375-9DD2-4C17-AF39-FA8EE9D4C85F}" destId="{885CB6D3-C59D-47BF-8EDD-BA92398ACA74}" srcOrd="0" destOrd="0" presId="urn:microsoft.com/office/officeart/2005/8/layout/orgChart1"/>
    <dgm:cxn modelId="{61AB0CD3-6342-4877-B520-D82057F37B1D}" type="presParOf" srcId="{885CB6D3-C59D-47BF-8EDD-BA92398ACA74}" destId="{E20C42A4-7295-4890-A716-84B0CB2E7FAA}" srcOrd="0" destOrd="0" presId="urn:microsoft.com/office/officeart/2005/8/layout/orgChart1"/>
    <dgm:cxn modelId="{D0D47A0D-A23D-4BD5-A90D-BB3FA392960F}" type="presParOf" srcId="{E20C42A4-7295-4890-A716-84B0CB2E7FAA}" destId="{3D9DD71E-DD36-4FDA-BBDC-2B08E43AC396}" srcOrd="0" destOrd="0" presId="urn:microsoft.com/office/officeart/2005/8/layout/orgChart1"/>
    <dgm:cxn modelId="{3030FAF3-3ED0-4A32-AD33-6E15596FE2D5}" type="presParOf" srcId="{E20C42A4-7295-4890-A716-84B0CB2E7FAA}" destId="{1D3CDA9C-277F-432D-A84D-49C96D52C601}" srcOrd="1" destOrd="0" presId="urn:microsoft.com/office/officeart/2005/8/layout/orgChart1"/>
    <dgm:cxn modelId="{BE521DE5-9555-43DF-A099-FAC615C32A76}" type="presParOf" srcId="{885CB6D3-C59D-47BF-8EDD-BA92398ACA74}" destId="{59B71D0F-3714-4B23-999A-9AC5BDEFC348}" srcOrd="1" destOrd="0" presId="urn:microsoft.com/office/officeart/2005/8/layout/orgChart1"/>
    <dgm:cxn modelId="{37CF3323-995D-47DF-B64B-102FB338D9F5}" type="presParOf" srcId="{59B71D0F-3714-4B23-999A-9AC5BDEFC348}" destId="{FD6F651C-5C6E-4F78-B798-EA052B956FCD}" srcOrd="0" destOrd="0" presId="urn:microsoft.com/office/officeart/2005/8/layout/orgChart1"/>
    <dgm:cxn modelId="{22C1C1C3-5AF4-4A1B-BE3B-13A73FDC08E5}" type="presParOf" srcId="{59B71D0F-3714-4B23-999A-9AC5BDEFC348}" destId="{D2AB945D-0059-45E2-BFEB-54BEC7604C4C}" srcOrd="1" destOrd="0" presId="urn:microsoft.com/office/officeart/2005/8/layout/orgChart1"/>
    <dgm:cxn modelId="{3DCD7C2F-4FA0-4201-A3A9-00B6224B7FBA}" type="presParOf" srcId="{D2AB945D-0059-45E2-BFEB-54BEC7604C4C}" destId="{01269F36-63BE-43A7-8429-46DB8D46F79B}" srcOrd="0" destOrd="0" presId="urn:microsoft.com/office/officeart/2005/8/layout/orgChart1"/>
    <dgm:cxn modelId="{4BB99655-0877-460D-9AC3-3469B0B2C1ED}" type="presParOf" srcId="{01269F36-63BE-43A7-8429-46DB8D46F79B}" destId="{1B495A88-544E-41D8-BA99-D63A7D1753A3}" srcOrd="0" destOrd="0" presId="urn:microsoft.com/office/officeart/2005/8/layout/orgChart1"/>
    <dgm:cxn modelId="{9DBC29A5-1AF9-4B16-BEA2-50B318EB6FE3}" type="presParOf" srcId="{01269F36-63BE-43A7-8429-46DB8D46F79B}" destId="{83645AA0-1E29-40E5-8A50-9446D9BC8E93}" srcOrd="1" destOrd="0" presId="urn:microsoft.com/office/officeart/2005/8/layout/orgChart1"/>
    <dgm:cxn modelId="{6A6F9194-4A78-4BEC-87F6-896FABC6ED6A}" type="presParOf" srcId="{D2AB945D-0059-45E2-BFEB-54BEC7604C4C}" destId="{F4E1747F-6711-46FA-BC9E-78A60763C67A}" srcOrd="1" destOrd="0" presId="urn:microsoft.com/office/officeart/2005/8/layout/orgChart1"/>
    <dgm:cxn modelId="{0E830284-4836-4DA6-8A89-032E792C4C3B}" type="presParOf" srcId="{D2AB945D-0059-45E2-BFEB-54BEC7604C4C}" destId="{1A753D74-5B95-4F45-8DCB-7FC2B5E3CD06}" srcOrd="2" destOrd="0" presId="urn:microsoft.com/office/officeart/2005/8/layout/orgChart1"/>
    <dgm:cxn modelId="{84A163E6-7C63-4F1D-8849-4404B97400D6}" type="presParOf" srcId="{59B71D0F-3714-4B23-999A-9AC5BDEFC348}" destId="{EBD8CE42-7B85-4A97-BE75-FD57DC2B748E}" srcOrd="2" destOrd="0" presId="urn:microsoft.com/office/officeart/2005/8/layout/orgChart1"/>
    <dgm:cxn modelId="{BEE1A247-D24C-4CF2-B07B-78C9AFD8EE62}" type="presParOf" srcId="{59B71D0F-3714-4B23-999A-9AC5BDEFC348}" destId="{A3586886-7524-43DE-B5B6-A59891495975}" srcOrd="3" destOrd="0" presId="urn:microsoft.com/office/officeart/2005/8/layout/orgChart1"/>
    <dgm:cxn modelId="{0DA9E2AF-C800-4BCB-974E-CBB83641B6DA}" type="presParOf" srcId="{A3586886-7524-43DE-B5B6-A59891495975}" destId="{D14810E7-44AA-4626-A44B-6FDC6335BDB2}" srcOrd="0" destOrd="0" presId="urn:microsoft.com/office/officeart/2005/8/layout/orgChart1"/>
    <dgm:cxn modelId="{99DEC81F-4089-497F-A21A-93AD58D556DB}" type="presParOf" srcId="{D14810E7-44AA-4626-A44B-6FDC6335BDB2}" destId="{723FAA40-5E5D-4A21-8D66-75680D157940}" srcOrd="0" destOrd="0" presId="urn:microsoft.com/office/officeart/2005/8/layout/orgChart1"/>
    <dgm:cxn modelId="{9E9165EA-CC6E-4380-A26B-DA96BE45C25E}" type="presParOf" srcId="{D14810E7-44AA-4626-A44B-6FDC6335BDB2}" destId="{1311F1A3-7D7D-4A5B-BD45-949A5D45A8E1}" srcOrd="1" destOrd="0" presId="urn:microsoft.com/office/officeart/2005/8/layout/orgChart1"/>
    <dgm:cxn modelId="{22E1C3AD-9911-47FF-A198-EF31F343CB94}" type="presParOf" srcId="{A3586886-7524-43DE-B5B6-A59891495975}" destId="{5071DE94-CCD3-4F9F-BF6F-F9B761551E50}" srcOrd="1" destOrd="0" presId="urn:microsoft.com/office/officeart/2005/8/layout/orgChart1"/>
    <dgm:cxn modelId="{E634BAB4-44DB-480D-9AE1-E1AEA0EA90E1}" type="presParOf" srcId="{A3586886-7524-43DE-B5B6-A59891495975}" destId="{92EFC638-14A1-4185-9B0A-78FFD9FE990C}" srcOrd="2" destOrd="0" presId="urn:microsoft.com/office/officeart/2005/8/layout/orgChart1"/>
    <dgm:cxn modelId="{FF7F2521-6993-4A8E-9E70-C8926B5D42E3}" type="presParOf" srcId="{59B71D0F-3714-4B23-999A-9AC5BDEFC348}" destId="{821EDB5C-5F35-461B-8B26-DA2A39500F64}" srcOrd="4" destOrd="0" presId="urn:microsoft.com/office/officeart/2005/8/layout/orgChart1"/>
    <dgm:cxn modelId="{DAFEBA4E-260D-4165-9A4A-811070EC8B30}" type="presParOf" srcId="{59B71D0F-3714-4B23-999A-9AC5BDEFC348}" destId="{BE134973-8F63-4424-BA11-7273BB9DAE46}" srcOrd="5" destOrd="0" presId="urn:microsoft.com/office/officeart/2005/8/layout/orgChart1"/>
    <dgm:cxn modelId="{61863F3F-D0E1-4E67-BED7-4F83B8BD0EBE}" type="presParOf" srcId="{BE134973-8F63-4424-BA11-7273BB9DAE46}" destId="{1281A873-4113-4A95-8C70-54E40514C657}" srcOrd="0" destOrd="0" presId="urn:microsoft.com/office/officeart/2005/8/layout/orgChart1"/>
    <dgm:cxn modelId="{91199105-53D8-437A-AC74-C80C1DD80E7D}" type="presParOf" srcId="{1281A873-4113-4A95-8C70-54E40514C657}" destId="{78CDF19D-1D46-4908-8D12-C688A7570D9D}" srcOrd="0" destOrd="0" presId="urn:microsoft.com/office/officeart/2005/8/layout/orgChart1"/>
    <dgm:cxn modelId="{6921E714-EDB1-45BB-B4C0-EBB5EAE9BD63}" type="presParOf" srcId="{1281A873-4113-4A95-8C70-54E40514C657}" destId="{AE181E20-8B6D-4AD6-B9A5-84A523205A55}" srcOrd="1" destOrd="0" presId="urn:microsoft.com/office/officeart/2005/8/layout/orgChart1"/>
    <dgm:cxn modelId="{5449E8CC-B865-45EB-B642-EE317B0FBD36}" type="presParOf" srcId="{BE134973-8F63-4424-BA11-7273BB9DAE46}" destId="{E69A6CFD-6E61-4EF9-85D4-FC0B80C0C75F}" srcOrd="1" destOrd="0" presId="urn:microsoft.com/office/officeart/2005/8/layout/orgChart1"/>
    <dgm:cxn modelId="{92587966-4D8F-4E37-A17D-8FC6DD7D98B4}" type="presParOf" srcId="{BE134973-8F63-4424-BA11-7273BB9DAE46}" destId="{C52583EE-1B75-4E1C-8D99-6E111003488B}" srcOrd="2" destOrd="0" presId="urn:microsoft.com/office/officeart/2005/8/layout/orgChart1"/>
    <dgm:cxn modelId="{F17AAF4B-EB34-4657-90E6-2850DAAE4EDB}" type="presParOf" srcId="{59B71D0F-3714-4B23-999A-9AC5BDEFC348}" destId="{0D0AD107-5887-4658-ADD6-A592A5966FDA}" srcOrd="6" destOrd="0" presId="urn:microsoft.com/office/officeart/2005/8/layout/orgChart1"/>
    <dgm:cxn modelId="{1A1730A8-F0B1-4E8D-B7F6-400817AF6C98}" type="presParOf" srcId="{59B71D0F-3714-4B23-999A-9AC5BDEFC348}" destId="{FD9E6D70-C62A-4BF9-9450-78B3B93BE042}" srcOrd="7" destOrd="0" presId="urn:microsoft.com/office/officeart/2005/8/layout/orgChart1"/>
    <dgm:cxn modelId="{8721C154-4CB7-4B3B-8596-E0DE9D2C7978}" type="presParOf" srcId="{FD9E6D70-C62A-4BF9-9450-78B3B93BE042}" destId="{E0817EA9-D549-41AF-AAD6-B33862CE63F5}" srcOrd="0" destOrd="0" presId="urn:microsoft.com/office/officeart/2005/8/layout/orgChart1"/>
    <dgm:cxn modelId="{54BF2F09-F9E9-470F-80BB-C0B13732DBD8}" type="presParOf" srcId="{E0817EA9-D549-41AF-AAD6-B33862CE63F5}" destId="{CBA153EF-06C2-4445-B9EB-8DF94EF89116}" srcOrd="0" destOrd="0" presId="urn:microsoft.com/office/officeart/2005/8/layout/orgChart1"/>
    <dgm:cxn modelId="{C6258535-C2A8-453F-A6A5-1B7A8FB9F6E6}" type="presParOf" srcId="{E0817EA9-D549-41AF-AAD6-B33862CE63F5}" destId="{2AABCA72-FDF9-4406-9044-ED9D574E6A62}" srcOrd="1" destOrd="0" presId="urn:microsoft.com/office/officeart/2005/8/layout/orgChart1"/>
    <dgm:cxn modelId="{8603D854-4AAC-47DB-B759-D7E1C69844F7}" type="presParOf" srcId="{FD9E6D70-C62A-4BF9-9450-78B3B93BE042}" destId="{AEC3949A-50ED-4AC2-895A-72E06CFC465C}" srcOrd="1" destOrd="0" presId="urn:microsoft.com/office/officeart/2005/8/layout/orgChart1"/>
    <dgm:cxn modelId="{48DDA6A9-6FD7-4E9D-B0AE-376E1B5E2267}" type="presParOf" srcId="{FD9E6D70-C62A-4BF9-9450-78B3B93BE042}" destId="{08353372-3B81-4B5D-91A6-5DE009B47DE9}" srcOrd="2" destOrd="0" presId="urn:microsoft.com/office/officeart/2005/8/layout/orgChart1"/>
    <dgm:cxn modelId="{1BA30766-E246-4505-A3DF-40BC836A8943}" type="presParOf" srcId="{59B71D0F-3714-4B23-999A-9AC5BDEFC348}" destId="{A70FC3BE-B0CE-4C41-8381-E313D7C0F8AA}" srcOrd="8" destOrd="0" presId="urn:microsoft.com/office/officeart/2005/8/layout/orgChart1"/>
    <dgm:cxn modelId="{AFEC297F-BDAA-4B89-8DAA-3E2A68A540A9}" type="presParOf" srcId="{59B71D0F-3714-4B23-999A-9AC5BDEFC348}" destId="{CEB49139-DA1C-4240-BDAE-1131080B010E}" srcOrd="9" destOrd="0" presId="urn:microsoft.com/office/officeart/2005/8/layout/orgChart1"/>
    <dgm:cxn modelId="{24C70FF1-5AF2-402B-B304-D4F2542E87CD}" type="presParOf" srcId="{CEB49139-DA1C-4240-BDAE-1131080B010E}" destId="{1855F8DA-CB13-4849-8F22-B1EDF9C02F6A}" srcOrd="0" destOrd="0" presId="urn:microsoft.com/office/officeart/2005/8/layout/orgChart1"/>
    <dgm:cxn modelId="{24CEADB8-99FE-4704-BA58-9EA8FD250697}" type="presParOf" srcId="{1855F8DA-CB13-4849-8F22-B1EDF9C02F6A}" destId="{FE29003D-D6AC-4E57-B861-67DC6967D7C7}" srcOrd="0" destOrd="0" presId="urn:microsoft.com/office/officeart/2005/8/layout/orgChart1"/>
    <dgm:cxn modelId="{006B9758-45F4-473A-9A72-4568048B9309}" type="presParOf" srcId="{1855F8DA-CB13-4849-8F22-B1EDF9C02F6A}" destId="{9959A656-CAF7-4B82-BD4A-08EE01E8F61A}" srcOrd="1" destOrd="0" presId="urn:microsoft.com/office/officeart/2005/8/layout/orgChart1"/>
    <dgm:cxn modelId="{00D91CAD-78F8-410B-B12C-6122338C1D86}" type="presParOf" srcId="{CEB49139-DA1C-4240-BDAE-1131080B010E}" destId="{15D7D2BA-7927-49BD-A8C3-C84BE53746FE}" srcOrd="1" destOrd="0" presId="urn:microsoft.com/office/officeart/2005/8/layout/orgChart1"/>
    <dgm:cxn modelId="{79E6F8D0-7744-42F6-8EC4-1F9F0C762327}" type="presParOf" srcId="{CEB49139-DA1C-4240-BDAE-1131080B010E}" destId="{37143D91-1D07-4B63-9460-B3B4852381B0}" srcOrd="2" destOrd="0" presId="urn:microsoft.com/office/officeart/2005/8/layout/orgChart1"/>
    <dgm:cxn modelId="{203FA948-CFAA-4800-A582-79F9A2D63E99}" type="presParOf" srcId="{59B71D0F-3714-4B23-999A-9AC5BDEFC348}" destId="{1D8909CF-257F-4020-80B9-70927AA8B7E7}" srcOrd="10" destOrd="0" presId="urn:microsoft.com/office/officeart/2005/8/layout/orgChart1"/>
    <dgm:cxn modelId="{F2B51E37-CFAC-4DE3-9E1F-21D8D76A705E}" type="presParOf" srcId="{59B71D0F-3714-4B23-999A-9AC5BDEFC348}" destId="{7D8DCDA7-8F5A-4F74-85FD-BC1762F143ED}" srcOrd="11" destOrd="0" presId="urn:microsoft.com/office/officeart/2005/8/layout/orgChart1"/>
    <dgm:cxn modelId="{1682A4F9-C58F-43B2-AD59-5C197C5493C4}" type="presParOf" srcId="{7D8DCDA7-8F5A-4F74-85FD-BC1762F143ED}" destId="{389C0127-30C9-4092-BCC1-A3877A7E31CD}" srcOrd="0" destOrd="0" presId="urn:microsoft.com/office/officeart/2005/8/layout/orgChart1"/>
    <dgm:cxn modelId="{CD3018FC-1E7B-4457-A2AC-063D16611F72}" type="presParOf" srcId="{389C0127-30C9-4092-BCC1-A3877A7E31CD}" destId="{F8A3DA0D-2E5F-4BD7-8118-5916ED06F5F6}" srcOrd="0" destOrd="0" presId="urn:microsoft.com/office/officeart/2005/8/layout/orgChart1"/>
    <dgm:cxn modelId="{DB4CE151-7C00-441A-A46D-3297B18E2BBD}" type="presParOf" srcId="{389C0127-30C9-4092-BCC1-A3877A7E31CD}" destId="{C6C21A21-7782-4D77-8E9F-7C923C641118}" srcOrd="1" destOrd="0" presId="urn:microsoft.com/office/officeart/2005/8/layout/orgChart1"/>
    <dgm:cxn modelId="{4E588D37-AC3E-430A-8695-B3C022E2CCE2}" type="presParOf" srcId="{7D8DCDA7-8F5A-4F74-85FD-BC1762F143ED}" destId="{BCAEB26F-FE12-48FB-9FEA-56BFF5C878B3}" srcOrd="1" destOrd="0" presId="urn:microsoft.com/office/officeart/2005/8/layout/orgChart1"/>
    <dgm:cxn modelId="{D1BC1853-A233-4407-BA4B-B6A5A85A23DB}" type="presParOf" srcId="{7D8DCDA7-8F5A-4F74-85FD-BC1762F143ED}" destId="{ECA42288-9BB0-4502-A991-486116A1DA7C}" srcOrd="2" destOrd="0" presId="urn:microsoft.com/office/officeart/2005/8/layout/orgChart1"/>
    <dgm:cxn modelId="{62A30FB1-4065-4F72-82D0-1EC6EEC46330}" type="presParOf" srcId="{885CB6D3-C59D-47BF-8EDD-BA92398ACA74}" destId="{F933B1A1-13CD-4B73-AF8D-1F2483B5534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35C585F-BE94-4B31-A778-D064F44335D5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6AF54653-AC1C-4BB2-8E4B-9BD94EDF193F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l-GR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Director Operations GR</a:t>
          </a:r>
          <a:endParaRPr kumimoji="0" lang="en-US" altLang="el-GR" sz="18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56686C4E-E141-4DF2-ADD6-273615B922EB}" type="parTrans" cxnId="{2AB78B11-EA35-4439-A470-C1C30FCCCA6E}">
      <dgm:prSet/>
      <dgm:spPr/>
      <dgm:t>
        <a:bodyPr/>
        <a:lstStyle/>
        <a:p>
          <a:endParaRPr lang="el-GR"/>
        </a:p>
      </dgm:t>
    </dgm:pt>
    <dgm:pt modelId="{D4E2784A-83A9-4CF9-8486-541C6E8F1977}" type="sibTrans" cxnId="{2AB78B11-EA35-4439-A470-C1C30FCCCA6E}">
      <dgm:prSet/>
      <dgm:spPr/>
      <dgm:t>
        <a:bodyPr/>
        <a:lstStyle/>
        <a:p>
          <a:endParaRPr lang="el-GR"/>
        </a:p>
      </dgm:t>
    </dgm:pt>
    <dgm:pt modelId="{7A0BB1BF-7D78-465D-8F74-880FF3CA649F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Project Manager Greenfield GR</a:t>
          </a:r>
        </a:p>
      </dgm:t>
    </dgm:pt>
    <dgm:pt modelId="{3B1EC46B-BE67-4065-BCC3-6EA8C7E3A40E}" type="parTrans" cxnId="{0B9FFE58-DF57-4B07-8669-CE6FE22C883C}">
      <dgm:prSet/>
      <dgm:spPr/>
      <dgm:t>
        <a:bodyPr/>
        <a:lstStyle/>
        <a:p>
          <a:endParaRPr lang="el-GR"/>
        </a:p>
      </dgm:t>
    </dgm:pt>
    <dgm:pt modelId="{3912E014-0256-424F-9C5F-63DE63AF8F9A}" type="sibTrans" cxnId="{0B9FFE58-DF57-4B07-8669-CE6FE22C883C}">
      <dgm:prSet/>
      <dgm:spPr/>
      <dgm:t>
        <a:bodyPr/>
        <a:lstStyle/>
        <a:p>
          <a:endParaRPr lang="el-GR"/>
        </a:p>
      </dgm:t>
    </dgm:pt>
    <dgm:pt modelId="{3BE14506-DC8E-4679-BE6F-8D547AEB1FF9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Manager Logistics</a:t>
          </a:r>
        </a:p>
      </dgm:t>
    </dgm:pt>
    <dgm:pt modelId="{12B9467F-9B14-4005-81D9-CD38ABB10388}" type="parTrans" cxnId="{2EF5A7D6-B631-41B3-8073-8165C9D3E210}">
      <dgm:prSet/>
      <dgm:spPr/>
      <dgm:t>
        <a:bodyPr/>
        <a:lstStyle/>
        <a:p>
          <a:endParaRPr lang="el-GR"/>
        </a:p>
      </dgm:t>
    </dgm:pt>
    <dgm:pt modelId="{810058FA-EDB7-46A0-AD01-BA168C657FBD}" type="sibTrans" cxnId="{2EF5A7D6-B631-41B3-8073-8165C9D3E210}">
      <dgm:prSet/>
      <dgm:spPr/>
      <dgm:t>
        <a:bodyPr/>
        <a:lstStyle/>
        <a:p>
          <a:endParaRPr lang="el-GR"/>
        </a:p>
      </dgm:t>
    </dgm:pt>
    <dgm:pt modelId="{3B184A16-2334-4152-91F2-60138AF60E16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l-GR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Project Controller</a:t>
          </a:r>
          <a:endParaRPr kumimoji="0" lang="en-US" altLang="el-GR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7D747C47-8FF1-4E6E-A61D-B3A065F8CDB2}" type="parTrans" cxnId="{403B08D8-AE2B-48C3-9862-9821CFE69E21}">
      <dgm:prSet/>
      <dgm:spPr/>
      <dgm:t>
        <a:bodyPr/>
        <a:lstStyle/>
        <a:p>
          <a:endParaRPr lang="el-GR"/>
        </a:p>
      </dgm:t>
    </dgm:pt>
    <dgm:pt modelId="{20CC00E6-2B60-4C53-B6DB-A93A29614B6A}" type="sibTrans" cxnId="{403B08D8-AE2B-48C3-9862-9821CFE69E21}">
      <dgm:prSet/>
      <dgm:spPr/>
      <dgm:t>
        <a:bodyPr/>
        <a:lstStyle/>
        <a:p>
          <a:endParaRPr lang="el-GR"/>
        </a:p>
      </dgm:t>
    </dgm:pt>
    <dgm:pt modelId="{B329EF12-5AF1-4163-9C3C-17D14DF374DE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l-GR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Manager Operations Planning</a:t>
          </a:r>
          <a:endParaRPr kumimoji="0" lang="en-US" altLang="el-GR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97720AE9-8294-424F-884C-026081F18F88}" type="parTrans" cxnId="{FA37508A-3E9E-492C-980A-B7FCAF5424CC}">
      <dgm:prSet/>
      <dgm:spPr/>
      <dgm:t>
        <a:bodyPr/>
        <a:lstStyle/>
        <a:p>
          <a:endParaRPr lang="el-GR"/>
        </a:p>
      </dgm:t>
    </dgm:pt>
    <dgm:pt modelId="{B8797326-CCA3-406A-A1FA-1098AA0E679F}" type="sibTrans" cxnId="{FA37508A-3E9E-492C-980A-B7FCAF5424CC}">
      <dgm:prSet/>
      <dgm:spPr/>
      <dgm:t>
        <a:bodyPr/>
        <a:lstStyle/>
        <a:p>
          <a:endParaRPr lang="el-GR"/>
        </a:p>
      </dgm:t>
    </dgm:pt>
    <dgm:pt modelId="{E1672C1C-2272-4B4B-A2DD-94555904E131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l-GR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Manager Projects &amp; Engineering</a:t>
          </a:r>
          <a:endParaRPr kumimoji="0" lang="en-US" altLang="el-GR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30DFE935-5D24-4292-9540-00F471EF03F7}" type="parTrans" cxnId="{351D7875-0213-4E78-B86E-DB866F3FE084}">
      <dgm:prSet/>
      <dgm:spPr/>
      <dgm:t>
        <a:bodyPr/>
        <a:lstStyle/>
        <a:p>
          <a:endParaRPr lang="el-GR"/>
        </a:p>
      </dgm:t>
    </dgm:pt>
    <dgm:pt modelId="{E12AFEA9-5F37-4BC7-A7EC-B0AC161BD616}" type="sibTrans" cxnId="{351D7875-0213-4E78-B86E-DB866F3FE084}">
      <dgm:prSet/>
      <dgm:spPr/>
      <dgm:t>
        <a:bodyPr/>
        <a:lstStyle/>
        <a:p>
          <a:endParaRPr lang="el-GR"/>
        </a:p>
      </dgm:t>
    </dgm:pt>
    <dgm:pt modelId="{6A172B29-4500-4FDE-9BA9-D1493DF0E63E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l-GR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Manager Quality Assurance</a:t>
          </a:r>
          <a:endParaRPr kumimoji="0" lang="en-US" altLang="el-GR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0ACB708B-1DB7-499E-BFF3-0A90F3A57511}" type="parTrans" cxnId="{0EC34CAD-3C18-41FD-ABC3-0F9A8086151F}">
      <dgm:prSet/>
      <dgm:spPr/>
      <dgm:t>
        <a:bodyPr/>
        <a:lstStyle/>
        <a:p>
          <a:endParaRPr lang="el-GR"/>
        </a:p>
      </dgm:t>
    </dgm:pt>
    <dgm:pt modelId="{AD09642A-54FC-4D9D-BAD3-7174E0DC2C6C}" type="sibTrans" cxnId="{0EC34CAD-3C18-41FD-ABC3-0F9A8086151F}">
      <dgm:prSet/>
      <dgm:spPr/>
      <dgm:t>
        <a:bodyPr/>
        <a:lstStyle/>
        <a:p>
          <a:endParaRPr lang="el-GR"/>
        </a:p>
      </dgm:t>
    </dgm:pt>
    <dgm:pt modelId="{3C7AE2FA-2D21-4844-8948-F388C3585024}">
      <dgm:prSet/>
      <dgm:spPr/>
      <dgm:t>
        <a:bodyPr/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Manager Procurement</a:t>
          </a:r>
        </a:p>
      </dgm:t>
    </dgm:pt>
    <dgm:pt modelId="{C0047EB0-D29B-4AD9-BC64-FDCC1FE0D189}" type="parTrans" cxnId="{443ED76D-3854-4BC8-8094-5692AF29A79C}">
      <dgm:prSet/>
      <dgm:spPr/>
      <dgm:t>
        <a:bodyPr/>
        <a:lstStyle/>
        <a:p>
          <a:endParaRPr lang="el-GR"/>
        </a:p>
      </dgm:t>
    </dgm:pt>
    <dgm:pt modelId="{94528136-95A5-465C-BCB2-49B23E8B5C79}" type="sibTrans" cxnId="{443ED76D-3854-4BC8-8094-5692AF29A79C}">
      <dgm:prSet/>
      <dgm:spPr/>
      <dgm:t>
        <a:bodyPr/>
        <a:lstStyle/>
        <a:p>
          <a:endParaRPr lang="el-GR"/>
        </a:p>
      </dgm:t>
    </dgm:pt>
    <dgm:pt modelId="{92175305-9150-4E9E-8F18-54770587A4EF}">
      <dgm:prSet/>
      <dgm:spPr/>
      <dgm:t>
        <a:bodyPr/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l-GR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Manager EHSS</a:t>
          </a:r>
          <a:endParaRPr kumimoji="0" lang="en-US" altLang="el-GR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BE70B0EA-23D5-471E-8ADC-9744C9142623}" type="parTrans" cxnId="{EECA0EAB-E1C4-40CB-B99F-7E4E37BC51AA}">
      <dgm:prSet/>
      <dgm:spPr/>
      <dgm:t>
        <a:bodyPr/>
        <a:lstStyle/>
        <a:p>
          <a:endParaRPr lang="el-GR"/>
        </a:p>
      </dgm:t>
    </dgm:pt>
    <dgm:pt modelId="{92E407DA-0C98-42FC-ADF6-D218D72907D2}" type="sibTrans" cxnId="{EECA0EAB-E1C4-40CB-B99F-7E4E37BC51AA}">
      <dgm:prSet/>
      <dgm:spPr/>
      <dgm:t>
        <a:bodyPr/>
        <a:lstStyle/>
        <a:p>
          <a:endParaRPr lang="el-GR"/>
        </a:p>
      </dgm:t>
    </dgm:pt>
    <dgm:pt modelId="{BD85457B-4000-43D6-9819-C016B13F2FE9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l-GR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Manager Product Project Mgt Cluster SE</a:t>
          </a:r>
          <a:endParaRPr kumimoji="0" lang="en-US" altLang="el-GR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15651573-91E4-4B38-A4F4-7B74DA86E6D6}" type="parTrans" cxnId="{0A6FA36E-400A-405A-8504-E31C00437F67}">
      <dgm:prSet/>
      <dgm:spPr/>
      <dgm:t>
        <a:bodyPr/>
        <a:lstStyle/>
        <a:p>
          <a:endParaRPr lang="el-GR"/>
        </a:p>
      </dgm:t>
    </dgm:pt>
    <dgm:pt modelId="{7B197B58-8B5E-44BA-AACF-5707B9E3E7F1}" type="sibTrans" cxnId="{0A6FA36E-400A-405A-8504-E31C00437F67}">
      <dgm:prSet/>
      <dgm:spPr/>
      <dgm:t>
        <a:bodyPr/>
        <a:lstStyle/>
        <a:p>
          <a:endParaRPr lang="el-GR"/>
        </a:p>
      </dgm:t>
    </dgm:pt>
    <dgm:pt modelId="{AAE31CF2-81C1-4659-A9CF-FA7391E48E67}">
      <dgm:prSet/>
      <dgm:spPr/>
      <dgm:t>
        <a:bodyPr/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l-GR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Manager Factory</a:t>
          </a:r>
          <a:endParaRPr kumimoji="0" lang="en-US" altLang="el-GR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04FC158D-8A13-4BDC-B65D-2B4467C1549B}" type="parTrans" cxnId="{94427071-2F00-4FDC-B67B-CFA541AAC20A}">
      <dgm:prSet/>
      <dgm:spPr/>
      <dgm:t>
        <a:bodyPr/>
        <a:lstStyle/>
        <a:p>
          <a:endParaRPr lang="el-GR"/>
        </a:p>
      </dgm:t>
    </dgm:pt>
    <dgm:pt modelId="{D44F882C-3B9A-4717-BF93-1CB4C7566CD9}" type="sibTrans" cxnId="{94427071-2F00-4FDC-B67B-CFA541AAC20A}">
      <dgm:prSet/>
      <dgm:spPr/>
      <dgm:t>
        <a:bodyPr/>
        <a:lstStyle/>
        <a:p>
          <a:endParaRPr lang="el-GR"/>
        </a:p>
      </dgm:t>
    </dgm:pt>
    <dgm:pt modelId="{9510F096-D831-4245-9E2A-8322FC8D9894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l-GR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Manager Printing &amp; Converting</a:t>
          </a:r>
          <a:endParaRPr kumimoji="0" lang="en-US" altLang="el-GR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A933FDE4-7A75-4601-9416-34A8883611C0}" type="parTrans" cxnId="{DB42AFC5-9D12-4382-8E34-42AB924505F1}">
      <dgm:prSet/>
      <dgm:spPr/>
      <dgm:t>
        <a:bodyPr/>
        <a:lstStyle/>
        <a:p>
          <a:endParaRPr lang="el-GR"/>
        </a:p>
      </dgm:t>
    </dgm:pt>
    <dgm:pt modelId="{073DB5A2-2301-4CF7-86BE-FF46A04CC07C}" type="sibTrans" cxnId="{DB42AFC5-9D12-4382-8E34-42AB924505F1}">
      <dgm:prSet/>
      <dgm:spPr/>
      <dgm:t>
        <a:bodyPr/>
        <a:lstStyle/>
        <a:p>
          <a:endParaRPr lang="el-GR"/>
        </a:p>
      </dgm:t>
    </dgm:pt>
    <dgm:pt modelId="{44B020A0-CA86-4D9A-A323-5D129405C0A2}">
      <dgm:prSet/>
      <dgm:spPr/>
      <dgm:t>
        <a:bodyPr/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l-GR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Manager HR Operations</a:t>
          </a:r>
          <a:endParaRPr kumimoji="0" lang="en-US" altLang="el-GR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29AD520D-8874-4AEF-83F3-D259EB76B763}" type="parTrans" cxnId="{E24AB639-1434-45A7-B3F8-053627539C66}">
      <dgm:prSet/>
      <dgm:spPr/>
      <dgm:t>
        <a:bodyPr/>
        <a:lstStyle/>
        <a:p>
          <a:endParaRPr lang="el-GR"/>
        </a:p>
      </dgm:t>
    </dgm:pt>
    <dgm:pt modelId="{0FFDBC40-7C3D-46D6-8582-A13E0D0F674F}" type="sibTrans" cxnId="{E24AB639-1434-45A7-B3F8-053627539C66}">
      <dgm:prSet/>
      <dgm:spPr/>
      <dgm:t>
        <a:bodyPr/>
        <a:lstStyle/>
        <a:p>
          <a:endParaRPr lang="el-GR"/>
        </a:p>
      </dgm:t>
    </dgm:pt>
    <dgm:pt modelId="{46F12430-E197-4CC9-B78E-6925A2B29F3F}" type="pres">
      <dgm:prSet presAssocID="{B35C585F-BE94-4B31-A778-D064F44335D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399FFAF2-4383-4EE4-AD42-FFB44F52E3A5}" type="pres">
      <dgm:prSet presAssocID="{6AF54653-AC1C-4BB2-8E4B-9BD94EDF193F}" presName="hierRoot1" presStyleCnt="0">
        <dgm:presLayoutVars>
          <dgm:hierBranch/>
        </dgm:presLayoutVars>
      </dgm:prSet>
      <dgm:spPr/>
    </dgm:pt>
    <dgm:pt modelId="{C25706F4-158E-4DA8-8600-0ABA8EDB40A0}" type="pres">
      <dgm:prSet presAssocID="{6AF54653-AC1C-4BB2-8E4B-9BD94EDF193F}" presName="rootComposite1" presStyleCnt="0"/>
      <dgm:spPr/>
    </dgm:pt>
    <dgm:pt modelId="{AE2A3760-8D34-4650-8C9B-3B062E6C4313}" type="pres">
      <dgm:prSet presAssocID="{6AF54653-AC1C-4BB2-8E4B-9BD94EDF193F}" presName="rootText1" presStyleLbl="node0" presStyleIdx="0" presStyleCnt="1" custScaleX="264383" custScaleY="240900" custLinFactY="-96024" custLinFactNeighborX="-32191" custLinFactNeighborY="-100000">
        <dgm:presLayoutVars>
          <dgm:chPref val="3"/>
        </dgm:presLayoutVars>
      </dgm:prSet>
      <dgm:spPr/>
    </dgm:pt>
    <dgm:pt modelId="{319015A6-F37B-44DC-B8A3-FEB7C96AB903}" type="pres">
      <dgm:prSet presAssocID="{6AF54653-AC1C-4BB2-8E4B-9BD94EDF193F}" presName="rootConnector1" presStyleLbl="node1" presStyleIdx="0" presStyleCnt="0"/>
      <dgm:spPr/>
    </dgm:pt>
    <dgm:pt modelId="{1C663F5A-91D9-4C70-854C-D0F47CB86B66}" type="pres">
      <dgm:prSet presAssocID="{6AF54653-AC1C-4BB2-8E4B-9BD94EDF193F}" presName="hierChild2" presStyleCnt="0"/>
      <dgm:spPr/>
    </dgm:pt>
    <dgm:pt modelId="{65EA83C1-60F1-4A87-B512-2F267B2188A8}" type="pres">
      <dgm:prSet presAssocID="{3B1EC46B-BE67-4065-BCC3-6EA8C7E3A40E}" presName="Name35" presStyleLbl="parChTrans1D2" presStyleIdx="0" presStyleCnt="12"/>
      <dgm:spPr/>
    </dgm:pt>
    <dgm:pt modelId="{F4E8352A-0C74-4783-AAD6-7A66688EB4F4}" type="pres">
      <dgm:prSet presAssocID="{7A0BB1BF-7D78-465D-8F74-880FF3CA649F}" presName="hierRoot2" presStyleCnt="0">
        <dgm:presLayoutVars>
          <dgm:hierBranch/>
        </dgm:presLayoutVars>
      </dgm:prSet>
      <dgm:spPr/>
    </dgm:pt>
    <dgm:pt modelId="{BC91765C-F8B5-4C08-B09D-3FC56A46ED11}" type="pres">
      <dgm:prSet presAssocID="{7A0BB1BF-7D78-465D-8F74-880FF3CA649F}" presName="rootComposite" presStyleCnt="0"/>
      <dgm:spPr/>
    </dgm:pt>
    <dgm:pt modelId="{1D203121-DE95-438F-8480-8C320F2B19D0}" type="pres">
      <dgm:prSet presAssocID="{7A0BB1BF-7D78-465D-8F74-880FF3CA649F}" presName="rootText" presStyleLbl="node2" presStyleIdx="0" presStyleCnt="12">
        <dgm:presLayoutVars>
          <dgm:chPref val="3"/>
        </dgm:presLayoutVars>
      </dgm:prSet>
      <dgm:spPr/>
    </dgm:pt>
    <dgm:pt modelId="{6560540A-074F-43AF-ADE0-1318485AD88C}" type="pres">
      <dgm:prSet presAssocID="{7A0BB1BF-7D78-465D-8F74-880FF3CA649F}" presName="rootConnector" presStyleLbl="node2" presStyleIdx="0" presStyleCnt="12"/>
      <dgm:spPr/>
    </dgm:pt>
    <dgm:pt modelId="{71E9C78A-6DB6-4D16-9EBE-0A0766F4BA7B}" type="pres">
      <dgm:prSet presAssocID="{7A0BB1BF-7D78-465D-8F74-880FF3CA649F}" presName="hierChild4" presStyleCnt="0"/>
      <dgm:spPr/>
    </dgm:pt>
    <dgm:pt modelId="{6F1EC70F-07A0-4035-8D98-3B5D5EFC5499}" type="pres">
      <dgm:prSet presAssocID="{7A0BB1BF-7D78-465D-8F74-880FF3CA649F}" presName="hierChild5" presStyleCnt="0"/>
      <dgm:spPr/>
    </dgm:pt>
    <dgm:pt modelId="{A5DF4E31-0361-4473-A008-986B2D359F37}" type="pres">
      <dgm:prSet presAssocID="{12B9467F-9B14-4005-81D9-CD38ABB10388}" presName="Name35" presStyleLbl="parChTrans1D2" presStyleIdx="1" presStyleCnt="12"/>
      <dgm:spPr/>
    </dgm:pt>
    <dgm:pt modelId="{913A27EC-07C1-4D71-9AFE-271C399EA6F8}" type="pres">
      <dgm:prSet presAssocID="{3BE14506-DC8E-4679-BE6F-8D547AEB1FF9}" presName="hierRoot2" presStyleCnt="0">
        <dgm:presLayoutVars>
          <dgm:hierBranch/>
        </dgm:presLayoutVars>
      </dgm:prSet>
      <dgm:spPr/>
    </dgm:pt>
    <dgm:pt modelId="{6817CC74-3F1B-4914-AE62-3B4A4622E3DD}" type="pres">
      <dgm:prSet presAssocID="{3BE14506-DC8E-4679-BE6F-8D547AEB1FF9}" presName="rootComposite" presStyleCnt="0"/>
      <dgm:spPr/>
    </dgm:pt>
    <dgm:pt modelId="{FFBB0389-3E77-4365-89FE-78413E868319}" type="pres">
      <dgm:prSet presAssocID="{3BE14506-DC8E-4679-BE6F-8D547AEB1FF9}" presName="rootText" presStyleLbl="node2" presStyleIdx="1" presStyleCnt="12">
        <dgm:presLayoutVars>
          <dgm:chPref val="3"/>
        </dgm:presLayoutVars>
      </dgm:prSet>
      <dgm:spPr/>
    </dgm:pt>
    <dgm:pt modelId="{28B16C53-C0A6-45BD-B8F2-B451CEDDC044}" type="pres">
      <dgm:prSet presAssocID="{3BE14506-DC8E-4679-BE6F-8D547AEB1FF9}" presName="rootConnector" presStyleLbl="node2" presStyleIdx="1" presStyleCnt="12"/>
      <dgm:spPr/>
    </dgm:pt>
    <dgm:pt modelId="{F346C498-8413-4010-85AA-C65A516A415E}" type="pres">
      <dgm:prSet presAssocID="{3BE14506-DC8E-4679-BE6F-8D547AEB1FF9}" presName="hierChild4" presStyleCnt="0"/>
      <dgm:spPr/>
    </dgm:pt>
    <dgm:pt modelId="{5508DAC5-BF45-42D8-8FE2-CE69376AC416}" type="pres">
      <dgm:prSet presAssocID="{3BE14506-DC8E-4679-BE6F-8D547AEB1FF9}" presName="hierChild5" presStyleCnt="0"/>
      <dgm:spPr/>
    </dgm:pt>
    <dgm:pt modelId="{46A3385F-4F8A-49C2-9D42-30533480B4CA}" type="pres">
      <dgm:prSet presAssocID="{7D747C47-8FF1-4E6E-A61D-B3A065F8CDB2}" presName="Name35" presStyleLbl="parChTrans1D2" presStyleIdx="2" presStyleCnt="12"/>
      <dgm:spPr/>
    </dgm:pt>
    <dgm:pt modelId="{064A2AAE-BFCF-497F-A891-387DFBA04391}" type="pres">
      <dgm:prSet presAssocID="{3B184A16-2334-4152-91F2-60138AF60E16}" presName="hierRoot2" presStyleCnt="0">
        <dgm:presLayoutVars>
          <dgm:hierBranch/>
        </dgm:presLayoutVars>
      </dgm:prSet>
      <dgm:spPr/>
    </dgm:pt>
    <dgm:pt modelId="{A0481B62-FF59-4503-A646-0BB091C04890}" type="pres">
      <dgm:prSet presAssocID="{3B184A16-2334-4152-91F2-60138AF60E16}" presName="rootComposite" presStyleCnt="0"/>
      <dgm:spPr/>
    </dgm:pt>
    <dgm:pt modelId="{85255334-4BAC-4846-9A29-1DD6FC4350D0}" type="pres">
      <dgm:prSet presAssocID="{3B184A16-2334-4152-91F2-60138AF60E16}" presName="rootText" presStyleLbl="node2" presStyleIdx="2" presStyleCnt="12">
        <dgm:presLayoutVars>
          <dgm:chPref val="3"/>
        </dgm:presLayoutVars>
      </dgm:prSet>
      <dgm:spPr/>
    </dgm:pt>
    <dgm:pt modelId="{2DAFA126-7F92-430A-8B7C-1E0842A2732B}" type="pres">
      <dgm:prSet presAssocID="{3B184A16-2334-4152-91F2-60138AF60E16}" presName="rootConnector" presStyleLbl="node2" presStyleIdx="2" presStyleCnt="12"/>
      <dgm:spPr/>
    </dgm:pt>
    <dgm:pt modelId="{630FA7DB-26AA-4C55-AA3B-D2D408616DD7}" type="pres">
      <dgm:prSet presAssocID="{3B184A16-2334-4152-91F2-60138AF60E16}" presName="hierChild4" presStyleCnt="0"/>
      <dgm:spPr/>
    </dgm:pt>
    <dgm:pt modelId="{40E04F86-5452-42D5-9783-8A000FF1CE02}" type="pres">
      <dgm:prSet presAssocID="{3B184A16-2334-4152-91F2-60138AF60E16}" presName="hierChild5" presStyleCnt="0"/>
      <dgm:spPr/>
    </dgm:pt>
    <dgm:pt modelId="{ACC1A84D-3B32-4D42-9D45-F9298CB51098}" type="pres">
      <dgm:prSet presAssocID="{97720AE9-8294-424F-884C-026081F18F88}" presName="Name35" presStyleLbl="parChTrans1D2" presStyleIdx="3" presStyleCnt="12"/>
      <dgm:spPr/>
    </dgm:pt>
    <dgm:pt modelId="{BD33F149-83FF-48B4-B580-66BEAD18ED24}" type="pres">
      <dgm:prSet presAssocID="{B329EF12-5AF1-4163-9C3C-17D14DF374DE}" presName="hierRoot2" presStyleCnt="0">
        <dgm:presLayoutVars>
          <dgm:hierBranch/>
        </dgm:presLayoutVars>
      </dgm:prSet>
      <dgm:spPr/>
    </dgm:pt>
    <dgm:pt modelId="{EFB1EF27-31BE-4246-AAEA-17006DC9211E}" type="pres">
      <dgm:prSet presAssocID="{B329EF12-5AF1-4163-9C3C-17D14DF374DE}" presName="rootComposite" presStyleCnt="0"/>
      <dgm:spPr/>
    </dgm:pt>
    <dgm:pt modelId="{7AFDBA7F-1E7C-4C73-A20E-2C6FAE9264EB}" type="pres">
      <dgm:prSet presAssocID="{B329EF12-5AF1-4163-9C3C-17D14DF374DE}" presName="rootText" presStyleLbl="node2" presStyleIdx="3" presStyleCnt="12">
        <dgm:presLayoutVars>
          <dgm:chPref val="3"/>
        </dgm:presLayoutVars>
      </dgm:prSet>
      <dgm:spPr/>
    </dgm:pt>
    <dgm:pt modelId="{B0124B94-DEA6-488B-AC50-064C958F1B2F}" type="pres">
      <dgm:prSet presAssocID="{B329EF12-5AF1-4163-9C3C-17D14DF374DE}" presName="rootConnector" presStyleLbl="node2" presStyleIdx="3" presStyleCnt="12"/>
      <dgm:spPr/>
    </dgm:pt>
    <dgm:pt modelId="{E7E7D8B9-2D20-4C2D-A38C-73C479288615}" type="pres">
      <dgm:prSet presAssocID="{B329EF12-5AF1-4163-9C3C-17D14DF374DE}" presName="hierChild4" presStyleCnt="0"/>
      <dgm:spPr/>
    </dgm:pt>
    <dgm:pt modelId="{535B12A5-8840-4316-9153-FA19AA9D392F}" type="pres">
      <dgm:prSet presAssocID="{B329EF12-5AF1-4163-9C3C-17D14DF374DE}" presName="hierChild5" presStyleCnt="0"/>
      <dgm:spPr/>
    </dgm:pt>
    <dgm:pt modelId="{31CDC301-350F-4F47-A0F8-5DD65C8571DF}" type="pres">
      <dgm:prSet presAssocID="{30DFE935-5D24-4292-9540-00F471EF03F7}" presName="Name35" presStyleLbl="parChTrans1D2" presStyleIdx="4" presStyleCnt="12"/>
      <dgm:spPr/>
    </dgm:pt>
    <dgm:pt modelId="{C13A997F-A990-41E9-BB32-22BC1E43843B}" type="pres">
      <dgm:prSet presAssocID="{E1672C1C-2272-4B4B-A2DD-94555904E131}" presName="hierRoot2" presStyleCnt="0">
        <dgm:presLayoutVars>
          <dgm:hierBranch/>
        </dgm:presLayoutVars>
      </dgm:prSet>
      <dgm:spPr/>
    </dgm:pt>
    <dgm:pt modelId="{CAE72012-1643-49EF-A867-6D68C98AB5E2}" type="pres">
      <dgm:prSet presAssocID="{E1672C1C-2272-4B4B-A2DD-94555904E131}" presName="rootComposite" presStyleCnt="0"/>
      <dgm:spPr/>
    </dgm:pt>
    <dgm:pt modelId="{AE505E3B-EF60-4082-A6FA-03F01FD83555}" type="pres">
      <dgm:prSet presAssocID="{E1672C1C-2272-4B4B-A2DD-94555904E131}" presName="rootText" presStyleLbl="node2" presStyleIdx="4" presStyleCnt="12">
        <dgm:presLayoutVars>
          <dgm:chPref val="3"/>
        </dgm:presLayoutVars>
      </dgm:prSet>
      <dgm:spPr/>
    </dgm:pt>
    <dgm:pt modelId="{CBCCF753-B172-4685-A44D-79EA9FB723E5}" type="pres">
      <dgm:prSet presAssocID="{E1672C1C-2272-4B4B-A2DD-94555904E131}" presName="rootConnector" presStyleLbl="node2" presStyleIdx="4" presStyleCnt="12"/>
      <dgm:spPr/>
    </dgm:pt>
    <dgm:pt modelId="{6FD36CA8-1DB3-456C-A350-0D140C1795E8}" type="pres">
      <dgm:prSet presAssocID="{E1672C1C-2272-4B4B-A2DD-94555904E131}" presName="hierChild4" presStyleCnt="0"/>
      <dgm:spPr/>
    </dgm:pt>
    <dgm:pt modelId="{3C811AB8-E18B-469F-AAFD-434D21ED43B9}" type="pres">
      <dgm:prSet presAssocID="{E1672C1C-2272-4B4B-A2DD-94555904E131}" presName="hierChild5" presStyleCnt="0"/>
      <dgm:spPr/>
    </dgm:pt>
    <dgm:pt modelId="{93C0C6A9-5DCF-4303-A1DA-EBC6132B7D28}" type="pres">
      <dgm:prSet presAssocID="{0ACB708B-1DB7-499E-BFF3-0A90F3A57511}" presName="Name35" presStyleLbl="parChTrans1D2" presStyleIdx="5" presStyleCnt="12"/>
      <dgm:spPr/>
    </dgm:pt>
    <dgm:pt modelId="{30D76120-7D73-47AB-8313-F9DDCEB1015B}" type="pres">
      <dgm:prSet presAssocID="{6A172B29-4500-4FDE-9BA9-D1493DF0E63E}" presName="hierRoot2" presStyleCnt="0">
        <dgm:presLayoutVars>
          <dgm:hierBranch/>
        </dgm:presLayoutVars>
      </dgm:prSet>
      <dgm:spPr/>
    </dgm:pt>
    <dgm:pt modelId="{8000378E-A384-4AD7-8483-BF3C12DD7FF3}" type="pres">
      <dgm:prSet presAssocID="{6A172B29-4500-4FDE-9BA9-D1493DF0E63E}" presName="rootComposite" presStyleCnt="0"/>
      <dgm:spPr/>
    </dgm:pt>
    <dgm:pt modelId="{A78DBC68-32A6-416F-9DF7-3C07A42036C6}" type="pres">
      <dgm:prSet presAssocID="{6A172B29-4500-4FDE-9BA9-D1493DF0E63E}" presName="rootText" presStyleLbl="node2" presStyleIdx="5" presStyleCnt="12">
        <dgm:presLayoutVars>
          <dgm:chPref val="3"/>
        </dgm:presLayoutVars>
      </dgm:prSet>
      <dgm:spPr/>
    </dgm:pt>
    <dgm:pt modelId="{FC6636B6-2ACD-4EF9-9386-D0DD0FB256CD}" type="pres">
      <dgm:prSet presAssocID="{6A172B29-4500-4FDE-9BA9-D1493DF0E63E}" presName="rootConnector" presStyleLbl="node2" presStyleIdx="5" presStyleCnt="12"/>
      <dgm:spPr/>
    </dgm:pt>
    <dgm:pt modelId="{D1FE449F-ECED-4372-A443-5ADEF434F716}" type="pres">
      <dgm:prSet presAssocID="{6A172B29-4500-4FDE-9BA9-D1493DF0E63E}" presName="hierChild4" presStyleCnt="0"/>
      <dgm:spPr/>
    </dgm:pt>
    <dgm:pt modelId="{AD5FD95E-45EA-48D9-ABC7-9CD41EAE8E24}" type="pres">
      <dgm:prSet presAssocID="{6A172B29-4500-4FDE-9BA9-D1493DF0E63E}" presName="hierChild5" presStyleCnt="0"/>
      <dgm:spPr/>
    </dgm:pt>
    <dgm:pt modelId="{8663EDA1-A599-4EF8-B935-E8BF27A6F7B9}" type="pres">
      <dgm:prSet presAssocID="{C0047EB0-D29B-4AD9-BC64-FDCC1FE0D189}" presName="Name35" presStyleLbl="parChTrans1D2" presStyleIdx="6" presStyleCnt="12"/>
      <dgm:spPr/>
    </dgm:pt>
    <dgm:pt modelId="{3834F207-9A60-40FE-8EC6-429C3419B33C}" type="pres">
      <dgm:prSet presAssocID="{3C7AE2FA-2D21-4844-8948-F388C3585024}" presName="hierRoot2" presStyleCnt="0">
        <dgm:presLayoutVars>
          <dgm:hierBranch/>
        </dgm:presLayoutVars>
      </dgm:prSet>
      <dgm:spPr/>
    </dgm:pt>
    <dgm:pt modelId="{F10CAC2E-6047-4E28-807F-B92C81F1A719}" type="pres">
      <dgm:prSet presAssocID="{3C7AE2FA-2D21-4844-8948-F388C3585024}" presName="rootComposite" presStyleCnt="0"/>
      <dgm:spPr/>
    </dgm:pt>
    <dgm:pt modelId="{F6D2C1BC-2F6D-43BB-B338-9D0C3278E391}" type="pres">
      <dgm:prSet presAssocID="{3C7AE2FA-2D21-4844-8948-F388C3585024}" presName="rootText" presStyleLbl="node2" presStyleIdx="6" presStyleCnt="12">
        <dgm:presLayoutVars>
          <dgm:chPref val="3"/>
        </dgm:presLayoutVars>
      </dgm:prSet>
      <dgm:spPr/>
    </dgm:pt>
    <dgm:pt modelId="{3D75B87D-EDB1-48BC-843B-B1FDC86DC1FA}" type="pres">
      <dgm:prSet presAssocID="{3C7AE2FA-2D21-4844-8948-F388C3585024}" presName="rootConnector" presStyleLbl="node2" presStyleIdx="6" presStyleCnt="12"/>
      <dgm:spPr/>
    </dgm:pt>
    <dgm:pt modelId="{A922DD35-D4DC-4200-8678-D9A6C660DAF4}" type="pres">
      <dgm:prSet presAssocID="{3C7AE2FA-2D21-4844-8948-F388C3585024}" presName="hierChild4" presStyleCnt="0"/>
      <dgm:spPr/>
    </dgm:pt>
    <dgm:pt modelId="{0407D935-90E0-4F77-B2C4-0C72B6DC3C14}" type="pres">
      <dgm:prSet presAssocID="{3C7AE2FA-2D21-4844-8948-F388C3585024}" presName="hierChild5" presStyleCnt="0"/>
      <dgm:spPr/>
    </dgm:pt>
    <dgm:pt modelId="{ECB526FC-CEB6-4101-A4EA-A5EF8842310B}" type="pres">
      <dgm:prSet presAssocID="{BE70B0EA-23D5-471E-8ADC-9744C9142623}" presName="Name35" presStyleLbl="parChTrans1D2" presStyleIdx="7" presStyleCnt="12"/>
      <dgm:spPr/>
    </dgm:pt>
    <dgm:pt modelId="{2CCDF88A-EC9C-4CCB-8AC5-7D43CED21237}" type="pres">
      <dgm:prSet presAssocID="{92175305-9150-4E9E-8F18-54770587A4EF}" presName="hierRoot2" presStyleCnt="0">
        <dgm:presLayoutVars>
          <dgm:hierBranch/>
        </dgm:presLayoutVars>
      </dgm:prSet>
      <dgm:spPr/>
    </dgm:pt>
    <dgm:pt modelId="{FD7670AE-AB66-4524-8B1E-FF98154FD004}" type="pres">
      <dgm:prSet presAssocID="{92175305-9150-4E9E-8F18-54770587A4EF}" presName="rootComposite" presStyleCnt="0"/>
      <dgm:spPr/>
    </dgm:pt>
    <dgm:pt modelId="{62E05769-A15C-4825-ADFB-3DB15E5F9B57}" type="pres">
      <dgm:prSet presAssocID="{92175305-9150-4E9E-8F18-54770587A4EF}" presName="rootText" presStyleLbl="node2" presStyleIdx="7" presStyleCnt="12">
        <dgm:presLayoutVars>
          <dgm:chPref val="3"/>
        </dgm:presLayoutVars>
      </dgm:prSet>
      <dgm:spPr/>
    </dgm:pt>
    <dgm:pt modelId="{39139BBA-0782-4914-B83D-F939B360278A}" type="pres">
      <dgm:prSet presAssocID="{92175305-9150-4E9E-8F18-54770587A4EF}" presName="rootConnector" presStyleLbl="node2" presStyleIdx="7" presStyleCnt="12"/>
      <dgm:spPr/>
    </dgm:pt>
    <dgm:pt modelId="{6197D5A9-9B1D-4661-8F3F-902DA328D63B}" type="pres">
      <dgm:prSet presAssocID="{92175305-9150-4E9E-8F18-54770587A4EF}" presName="hierChild4" presStyleCnt="0"/>
      <dgm:spPr/>
    </dgm:pt>
    <dgm:pt modelId="{4A4C2141-B8AD-4702-BE49-073BB4352DCB}" type="pres">
      <dgm:prSet presAssocID="{92175305-9150-4E9E-8F18-54770587A4EF}" presName="hierChild5" presStyleCnt="0"/>
      <dgm:spPr/>
    </dgm:pt>
    <dgm:pt modelId="{945A2014-F715-4BA8-BCDF-FCDB28E57527}" type="pres">
      <dgm:prSet presAssocID="{15651573-91E4-4B38-A4F4-7B74DA86E6D6}" presName="Name35" presStyleLbl="parChTrans1D2" presStyleIdx="8" presStyleCnt="12"/>
      <dgm:spPr/>
    </dgm:pt>
    <dgm:pt modelId="{3B717ECB-A4E6-4BF2-AC1F-7EEB249F9968}" type="pres">
      <dgm:prSet presAssocID="{BD85457B-4000-43D6-9819-C016B13F2FE9}" presName="hierRoot2" presStyleCnt="0">
        <dgm:presLayoutVars>
          <dgm:hierBranch/>
        </dgm:presLayoutVars>
      </dgm:prSet>
      <dgm:spPr/>
    </dgm:pt>
    <dgm:pt modelId="{3644B417-F8C9-4458-BE6D-55FD5D8785C0}" type="pres">
      <dgm:prSet presAssocID="{BD85457B-4000-43D6-9819-C016B13F2FE9}" presName="rootComposite" presStyleCnt="0"/>
      <dgm:spPr/>
    </dgm:pt>
    <dgm:pt modelId="{5B4EBC86-8E75-4E09-8543-9AA570162EBC}" type="pres">
      <dgm:prSet presAssocID="{BD85457B-4000-43D6-9819-C016B13F2FE9}" presName="rootText" presStyleLbl="node2" presStyleIdx="8" presStyleCnt="12">
        <dgm:presLayoutVars>
          <dgm:chPref val="3"/>
        </dgm:presLayoutVars>
      </dgm:prSet>
      <dgm:spPr/>
    </dgm:pt>
    <dgm:pt modelId="{4E4C758C-0C53-450E-A1DB-2219DC7DC446}" type="pres">
      <dgm:prSet presAssocID="{BD85457B-4000-43D6-9819-C016B13F2FE9}" presName="rootConnector" presStyleLbl="node2" presStyleIdx="8" presStyleCnt="12"/>
      <dgm:spPr/>
    </dgm:pt>
    <dgm:pt modelId="{1329E9A3-230F-4910-B630-66223CC8316C}" type="pres">
      <dgm:prSet presAssocID="{BD85457B-4000-43D6-9819-C016B13F2FE9}" presName="hierChild4" presStyleCnt="0"/>
      <dgm:spPr/>
    </dgm:pt>
    <dgm:pt modelId="{F9121D4F-9B2F-4B23-950A-1C299A1F2C12}" type="pres">
      <dgm:prSet presAssocID="{BD85457B-4000-43D6-9819-C016B13F2FE9}" presName="hierChild5" presStyleCnt="0"/>
      <dgm:spPr/>
    </dgm:pt>
    <dgm:pt modelId="{31B3561D-C90B-448B-9772-7423BE587654}" type="pres">
      <dgm:prSet presAssocID="{04FC158D-8A13-4BDC-B65D-2B4467C1549B}" presName="Name35" presStyleLbl="parChTrans1D2" presStyleIdx="9" presStyleCnt="12"/>
      <dgm:spPr/>
    </dgm:pt>
    <dgm:pt modelId="{815EAA77-FC44-4E1A-8776-77694A115AE4}" type="pres">
      <dgm:prSet presAssocID="{AAE31CF2-81C1-4659-A9CF-FA7391E48E67}" presName="hierRoot2" presStyleCnt="0">
        <dgm:presLayoutVars>
          <dgm:hierBranch/>
        </dgm:presLayoutVars>
      </dgm:prSet>
      <dgm:spPr/>
    </dgm:pt>
    <dgm:pt modelId="{25E6ED61-F2A8-449C-B214-EB122CDD097B}" type="pres">
      <dgm:prSet presAssocID="{AAE31CF2-81C1-4659-A9CF-FA7391E48E67}" presName="rootComposite" presStyleCnt="0"/>
      <dgm:spPr/>
    </dgm:pt>
    <dgm:pt modelId="{C07879A7-525C-4A22-97DC-5DA6B515685D}" type="pres">
      <dgm:prSet presAssocID="{AAE31CF2-81C1-4659-A9CF-FA7391E48E67}" presName="rootText" presStyleLbl="node2" presStyleIdx="9" presStyleCnt="12">
        <dgm:presLayoutVars>
          <dgm:chPref val="3"/>
        </dgm:presLayoutVars>
      </dgm:prSet>
      <dgm:spPr/>
    </dgm:pt>
    <dgm:pt modelId="{405E08E5-9C54-461E-89D7-93FC6FD67CEE}" type="pres">
      <dgm:prSet presAssocID="{AAE31CF2-81C1-4659-A9CF-FA7391E48E67}" presName="rootConnector" presStyleLbl="node2" presStyleIdx="9" presStyleCnt="12"/>
      <dgm:spPr/>
    </dgm:pt>
    <dgm:pt modelId="{E345878C-F3F6-4EB2-A61D-8FB33FA155BD}" type="pres">
      <dgm:prSet presAssocID="{AAE31CF2-81C1-4659-A9CF-FA7391E48E67}" presName="hierChild4" presStyleCnt="0"/>
      <dgm:spPr/>
    </dgm:pt>
    <dgm:pt modelId="{BACE81A3-DFF7-41B2-8D51-A2F79965AAF4}" type="pres">
      <dgm:prSet presAssocID="{AAE31CF2-81C1-4659-A9CF-FA7391E48E67}" presName="hierChild5" presStyleCnt="0"/>
      <dgm:spPr/>
    </dgm:pt>
    <dgm:pt modelId="{C4E0809F-42DB-4A0F-98EE-35D0853E40A6}" type="pres">
      <dgm:prSet presAssocID="{A933FDE4-7A75-4601-9416-34A8883611C0}" presName="Name35" presStyleLbl="parChTrans1D2" presStyleIdx="10" presStyleCnt="12"/>
      <dgm:spPr/>
    </dgm:pt>
    <dgm:pt modelId="{2D584A50-6B9C-407F-9533-FA9BC418C1C2}" type="pres">
      <dgm:prSet presAssocID="{9510F096-D831-4245-9E2A-8322FC8D9894}" presName="hierRoot2" presStyleCnt="0">
        <dgm:presLayoutVars>
          <dgm:hierBranch/>
        </dgm:presLayoutVars>
      </dgm:prSet>
      <dgm:spPr/>
    </dgm:pt>
    <dgm:pt modelId="{8FA671D9-8F6A-4740-AE94-AA193439A322}" type="pres">
      <dgm:prSet presAssocID="{9510F096-D831-4245-9E2A-8322FC8D9894}" presName="rootComposite" presStyleCnt="0"/>
      <dgm:spPr/>
    </dgm:pt>
    <dgm:pt modelId="{80792091-4203-4283-9848-48545550D042}" type="pres">
      <dgm:prSet presAssocID="{9510F096-D831-4245-9E2A-8322FC8D9894}" presName="rootText" presStyleLbl="node2" presStyleIdx="10" presStyleCnt="12">
        <dgm:presLayoutVars>
          <dgm:chPref val="3"/>
        </dgm:presLayoutVars>
      </dgm:prSet>
      <dgm:spPr/>
    </dgm:pt>
    <dgm:pt modelId="{FD611ADE-704A-4E5C-A4C1-9512FB74B746}" type="pres">
      <dgm:prSet presAssocID="{9510F096-D831-4245-9E2A-8322FC8D9894}" presName="rootConnector" presStyleLbl="node2" presStyleIdx="10" presStyleCnt="12"/>
      <dgm:spPr/>
    </dgm:pt>
    <dgm:pt modelId="{D1111C81-6E83-432A-814A-43A688BF4A6D}" type="pres">
      <dgm:prSet presAssocID="{9510F096-D831-4245-9E2A-8322FC8D9894}" presName="hierChild4" presStyleCnt="0"/>
      <dgm:spPr/>
    </dgm:pt>
    <dgm:pt modelId="{81A0C3C8-C920-4BC3-9171-4FE13A572500}" type="pres">
      <dgm:prSet presAssocID="{9510F096-D831-4245-9E2A-8322FC8D9894}" presName="hierChild5" presStyleCnt="0"/>
      <dgm:spPr/>
    </dgm:pt>
    <dgm:pt modelId="{6D4E9F06-52D2-45FB-820C-71033C2C33D5}" type="pres">
      <dgm:prSet presAssocID="{29AD520D-8874-4AEF-83F3-D259EB76B763}" presName="Name35" presStyleLbl="parChTrans1D2" presStyleIdx="11" presStyleCnt="12"/>
      <dgm:spPr/>
    </dgm:pt>
    <dgm:pt modelId="{879332A3-8ECF-4865-9A0B-6EACA15DDB64}" type="pres">
      <dgm:prSet presAssocID="{44B020A0-CA86-4D9A-A323-5D129405C0A2}" presName="hierRoot2" presStyleCnt="0">
        <dgm:presLayoutVars>
          <dgm:hierBranch/>
        </dgm:presLayoutVars>
      </dgm:prSet>
      <dgm:spPr/>
    </dgm:pt>
    <dgm:pt modelId="{FDD03C4F-B282-44D5-8509-036853DFFF49}" type="pres">
      <dgm:prSet presAssocID="{44B020A0-CA86-4D9A-A323-5D129405C0A2}" presName="rootComposite" presStyleCnt="0"/>
      <dgm:spPr/>
    </dgm:pt>
    <dgm:pt modelId="{CD7B204B-6DA7-43D2-9593-C41F50C7E37A}" type="pres">
      <dgm:prSet presAssocID="{44B020A0-CA86-4D9A-A323-5D129405C0A2}" presName="rootText" presStyleLbl="node2" presStyleIdx="11" presStyleCnt="12">
        <dgm:presLayoutVars>
          <dgm:chPref val="3"/>
        </dgm:presLayoutVars>
      </dgm:prSet>
      <dgm:spPr/>
    </dgm:pt>
    <dgm:pt modelId="{E504F103-F18B-4D28-B135-8C0A74BE0EDE}" type="pres">
      <dgm:prSet presAssocID="{44B020A0-CA86-4D9A-A323-5D129405C0A2}" presName="rootConnector" presStyleLbl="node2" presStyleIdx="11" presStyleCnt="12"/>
      <dgm:spPr/>
    </dgm:pt>
    <dgm:pt modelId="{FF18664C-77BD-4D51-815B-1346C9FE9548}" type="pres">
      <dgm:prSet presAssocID="{44B020A0-CA86-4D9A-A323-5D129405C0A2}" presName="hierChild4" presStyleCnt="0"/>
      <dgm:spPr/>
    </dgm:pt>
    <dgm:pt modelId="{2DDD37A7-488A-4A8E-9F48-6598E63CAE15}" type="pres">
      <dgm:prSet presAssocID="{44B020A0-CA86-4D9A-A323-5D129405C0A2}" presName="hierChild5" presStyleCnt="0"/>
      <dgm:spPr/>
    </dgm:pt>
    <dgm:pt modelId="{E90D0350-3918-41B0-9F32-F5C1A0BBD39C}" type="pres">
      <dgm:prSet presAssocID="{6AF54653-AC1C-4BB2-8E4B-9BD94EDF193F}" presName="hierChild3" presStyleCnt="0"/>
      <dgm:spPr/>
    </dgm:pt>
  </dgm:ptLst>
  <dgm:cxnLst>
    <dgm:cxn modelId="{44450AEE-626F-4310-BE56-0F1D26522F27}" type="presOf" srcId="{29AD520D-8874-4AEF-83F3-D259EB76B763}" destId="{6D4E9F06-52D2-45FB-820C-71033C2C33D5}" srcOrd="0" destOrd="0" presId="urn:microsoft.com/office/officeart/2005/8/layout/orgChart1"/>
    <dgm:cxn modelId="{95671872-9DCC-43FA-9262-A3675B199CF0}" type="presOf" srcId="{3BE14506-DC8E-4679-BE6F-8D547AEB1FF9}" destId="{FFBB0389-3E77-4365-89FE-78413E868319}" srcOrd="0" destOrd="0" presId="urn:microsoft.com/office/officeart/2005/8/layout/orgChart1"/>
    <dgm:cxn modelId="{A3E3DD65-DDC2-4D14-B63B-766890812E77}" type="presOf" srcId="{12B9467F-9B14-4005-81D9-CD38ABB10388}" destId="{A5DF4E31-0361-4473-A008-986B2D359F37}" srcOrd="0" destOrd="0" presId="urn:microsoft.com/office/officeart/2005/8/layout/orgChart1"/>
    <dgm:cxn modelId="{303D0DD9-B67D-4998-943A-BDC862E4A06A}" type="presOf" srcId="{6A172B29-4500-4FDE-9BA9-D1493DF0E63E}" destId="{FC6636B6-2ACD-4EF9-9386-D0DD0FB256CD}" srcOrd="1" destOrd="0" presId="urn:microsoft.com/office/officeart/2005/8/layout/orgChart1"/>
    <dgm:cxn modelId="{0EC34CAD-3C18-41FD-ABC3-0F9A8086151F}" srcId="{6AF54653-AC1C-4BB2-8E4B-9BD94EDF193F}" destId="{6A172B29-4500-4FDE-9BA9-D1493DF0E63E}" srcOrd="5" destOrd="0" parTransId="{0ACB708B-1DB7-499E-BFF3-0A90F3A57511}" sibTransId="{AD09642A-54FC-4D9D-BAD3-7174E0DC2C6C}"/>
    <dgm:cxn modelId="{876C6DA6-51C5-472F-B187-95228BAEE907}" type="presOf" srcId="{7D747C47-8FF1-4E6E-A61D-B3A065F8CDB2}" destId="{46A3385F-4F8A-49C2-9D42-30533480B4CA}" srcOrd="0" destOrd="0" presId="urn:microsoft.com/office/officeart/2005/8/layout/orgChart1"/>
    <dgm:cxn modelId="{11040295-9C78-4143-8CF7-F217BA8BFAD9}" type="presOf" srcId="{AAE31CF2-81C1-4659-A9CF-FA7391E48E67}" destId="{405E08E5-9C54-461E-89D7-93FC6FD67CEE}" srcOrd="1" destOrd="0" presId="urn:microsoft.com/office/officeart/2005/8/layout/orgChart1"/>
    <dgm:cxn modelId="{66CECC63-94D1-4238-99F2-18237994F2B1}" type="presOf" srcId="{92175305-9150-4E9E-8F18-54770587A4EF}" destId="{39139BBA-0782-4914-B83D-F939B360278A}" srcOrd="1" destOrd="0" presId="urn:microsoft.com/office/officeart/2005/8/layout/orgChart1"/>
    <dgm:cxn modelId="{93DD019C-9D31-4A29-8DFB-676C405F0D85}" type="presOf" srcId="{3B184A16-2334-4152-91F2-60138AF60E16}" destId="{2DAFA126-7F92-430A-8B7C-1E0842A2732B}" srcOrd="1" destOrd="0" presId="urn:microsoft.com/office/officeart/2005/8/layout/orgChart1"/>
    <dgm:cxn modelId="{A1B8F40F-AF99-471C-90A5-986E43CC02DD}" type="presOf" srcId="{E1672C1C-2272-4B4B-A2DD-94555904E131}" destId="{AE505E3B-EF60-4082-A6FA-03F01FD83555}" srcOrd="0" destOrd="0" presId="urn:microsoft.com/office/officeart/2005/8/layout/orgChart1"/>
    <dgm:cxn modelId="{D1BA2241-26DA-4D1E-8527-E9A6B6D69E48}" type="presOf" srcId="{9510F096-D831-4245-9E2A-8322FC8D9894}" destId="{FD611ADE-704A-4E5C-A4C1-9512FB74B746}" srcOrd="1" destOrd="0" presId="urn:microsoft.com/office/officeart/2005/8/layout/orgChart1"/>
    <dgm:cxn modelId="{34383496-99B1-4722-AAEA-99B44EDA6A4A}" type="presOf" srcId="{7A0BB1BF-7D78-465D-8F74-880FF3CA649F}" destId="{6560540A-074F-43AF-ADE0-1318485AD88C}" srcOrd="1" destOrd="0" presId="urn:microsoft.com/office/officeart/2005/8/layout/orgChart1"/>
    <dgm:cxn modelId="{5D5CF367-87E8-4C68-8C9E-52C26F0C5529}" type="presOf" srcId="{E1672C1C-2272-4B4B-A2DD-94555904E131}" destId="{CBCCF753-B172-4685-A44D-79EA9FB723E5}" srcOrd="1" destOrd="0" presId="urn:microsoft.com/office/officeart/2005/8/layout/orgChart1"/>
    <dgm:cxn modelId="{AF9DD562-4097-48E1-AB07-3FFC9241754F}" type="presOf" srcId="{C0047EB0-D29B-4AD9-BC64-FDCC1FE0D189}" destId="{8663EDA1-A599-4EF8-B935-E8BF27A6F7B9}" srcOrd="0" destOrd="0" presId="urn:microsoft.com/office/officeart/2005/8/layout/orgChart1"/>
    <dgm:cxn modelId="{E24AB639-1434-45A7-B3F8-053627539C66}" srcId="{6AF54653-AC1C-4BB2-8E4B-9BD94EDF193F}" destId="{44B020A0-CA86-4D9A-A323-5D129405C0A2}" srcOrd="11" destOrd="0" parTransId="{29AD520D-8874-4AEF-83F3-D259EB76B763}" sibTransId="{0FFDBC40-7C3D-46D6-8582-A13E0D0F674F}"/>
    <dgm:cxn modelId="{3E6A917A-FADB-4F0B-AF6F-8A357FBB0242}" type="presOf" srcId="{9510F096-D831-4245-9E2A-8322FC8D9894}" destId="{80792091-4203-4283-9848-48545550D042}" srcOrd="0" destOrd="0" presId="urn:microsoft.com/office/officeart/2005/8/layout/orgChart1"/>
    <dgm:cxn modelId="{351D7875-0213-4E78-B86E-DB866F3FE084}" srcId="{6AF54653-AC1C-4BB2-8E4B-9BD94EDF193F}" destId="{E1672C1C-2272-4B4B-A2DD-94555904E131}" srcOrd="4" destOrd="0" parTransId="{30DFE935-5D24-4292-9540-00F471EF03F7}" sibTransId="{E12AFEA9-5F37-4BC7-A7EC-B0AC161BD616}"/>
    <dgm:cxn modelId="{94427071-2F00-4FDC-B67B-CFA541AAC20A}" srcId="{6AF54653-AC1C-4BB2-8E4B-9BD94EDF193F}" destId="{AAE31CF2-81C1-4659-A9CF-FA7391E48E67}" srcOrd="9" destOrd="0" parTransId="{04FC158D-8A13-4BDC-B65D-2B4467C1549B}" sibTransId="{D44F882C-3B9A-4717-BF93-1CB4C7566CD9}"/>
    <dgm:cxn modelId="{DDC219A0-A313-4BB5-8A94-7526EBB61CE8}" type="presOf" srcId="{7A0BB1BF-7D78-465D-8F74-880FF3CA649F}" destId="{1D203121-DE95-438F-8480-8C320F2B19D0}" srcOrd="0" destOrd="0" presId="urn:microsoft.com/office/officeart/2005/8/layout/orgChart1"/>
    <dgm:cxn modelId="{E260ADE8-F4FD-4F57-9D2C-82909D9DEE2A}" type="presOf" srcId="{6AF54653-AC1C-4BB2-8E4B-9BD94EDF193F}" destId="{319015A6-F37B-44DC-B8A3-FEB7C96AB903}" srcOrd="1" destOrd="0" presId="urn:microsoft.com/office/officeart/2005/8/layout/orgChart1"/>
    <dgm:cxn modelId="{0EF52AE4-6EB0-4961-8E00-C8C680E28127}" type="presOf" srcId="{44B020A0-CA86-4D9A-A323-5D129405C0A2}" destId="{CD7B204B-6DA7-43D2-9593-C41F50C7E37A}" srcOrd="0" destOrd="0" presId="urn:microsoft.com/office/officeart/2005/8/layout/orgChart1"/>
    <dgm:cxn modelId="{DB42AFC5-9D12-4382-8E34-42AB924505F1}" srcId="{6AF54653-AC1C-4BB2-8E4B-9BD94EDF193F}" destId="{9510F096-D831-4245-9E2A-8322FC8D9894}" srcOrd="10" destOrd="0" parTransId="{A933FDE4-7A75-4601-9416-34A8883611C0}" sibTransId="{073DB5A2-2301-4CF7-86BE-FF46A04CC07C}"/>
    <dgm:cxn modelId="{0A6FA36E-400A-405A-8504-E31C00437F67}" srcId="{6AF54653-AC1C-4BB2-8E4B-9BD94EDF193F}" destId="{BD85457B-4000-43D6-9819-C016B13F2FE9}" srcOrd="8" destOrd="0" parTransId="{15651573-91E4-4B38-A4F4-7B74DA86E6D6}" sibTransId="{7B197B58-8B5E-44BA-AACF-5707B9E3E7F1}"/>
    <dgm:cxn modelId="{A15E4113-2EA1-4E77-A253-4E4A9CA6EE51}" type="presOf" srcId="{B329EF12-5AF1-4163-9C3C-17D14DF374DE}" destId="{7AFDBA7F-1E7C-4C73-A20E-2C6FAE9264EB}" srcOrd="0" destOrd="0" presId="urn:microsoft.com/office/officeart/2005/8/layout/orgChart1"/>
    <dgm:cxn modelId="{98CA0754-17CD-4ECF-A2EF-505BFA6B822B}" type="presOf" srcId="{30DFE935-5D24-4292-9540-00F471EF03F7}" destId="{31CDC301-350F-4F47-A0F8-5DD65C8571DF}" srcOrd="0" destOrd="0" presId="urn:microsoft.com/office/officeart/2005/8/layout/orgChart1"/>
    <dgm:cxn modelId="{ED301438-BCF4-4D9C-9B66-B1AECBF5AAEC}" type="presOf" srcId="{0ACB708B-1DB7-499E-BFF3-0A90F3A57511}" destId="{93C0C6A9-5DCF-4303-A1DA-EBC6132B7D28}" srcOrd="0" destOrd="0" presId="urn:microsoft.com/office/officeart/2005/8/layout/orgChart1"/>
    <dgm:cxn modelId="{EECA0EAB-E1C4-40CB-B99F-7E4E37BC51AA}" srcId="{6AF54653-AC1C-4BB2-8E4B-9BD94EDF193F}" destId="{92175305-9150-4E9E-8F18-54770587A4EF}" srcOrd="7" destOrd="0" parTransId="{BE70B0EA-23D5-471E-8ADC-9744C9142623}" sibTransId="{92E407DA-0C98-42FC-ADF6-D218D72907D2}"/>
    <dgm:cxn modelId="{4A54BED2-3FEC-4A9D-B324-311954AECD8F}" type="presOf" srcId="{A933FDE4-7A75-4601-9416-34A8883611C0}" destId="{C4E0809F-42DB-4A0F-98EE-35D0853E40A6}" srcOrd="0" destOrd="0" presId="urn:microsoft.com/office/officeart/2005/8/layout/orgChart1"/>
    <dgm:cxn modelId="{02A12A40-05DD-42D8-8D2B-838EE826FA9B}" type="presOf" srcId="{AAE31CF2-81C1-4659-A9CF-FA7391E48E67}" destId="{C07879A7-525C-4A22-97DC-5DA6B515685D}" srcOrd="0" destOrd="0" presId="urn:microsoft.com/office/officeart/2005/8/layout/orgChart1"/>
    <dgm:cxn modelId="{36B68A0D-6A3D-4227-9401-C5B45D371BEA}" type="presOf" srcId="{44B020A0-CA86-4D9A-A323-5D129405C0A2}" destId="{E504F103-F18B-4D28-B135-8C0A74BE0EDE}" srcOrd="1" destOrd="0" presId="urn:microsoft.com/office/officeart/2005/8/layout/orgChart1"/>
    <dgm:cxn modelId="{86CA9D37-F25E-4C6C-8DB0-FC2F1B906187}" type="presOf" srcId="{BD85457B-4000-43D6-9819-C016B13F2FE9}" destId="{5B4EBC86-8E75-4E09-8543-9AA570162EBC}" srcOrd="0" destOrd="0" presId="urn:microsoft.com/office/officeart/2005/8/layout/orgChart1"/>
    <dgm:cxn modelId="{77DF967D-B0F0-4DAA-800B-E71526DD3641}" type="presOf" srcId="{15651573-91E4-4B38-A4F4-7B74DA86E6D6}" destId="{945A2014-F715-4BA8-BCDF-FCDB28E57527}" srcOrd="0" destOrd="0" presId="urn:microsoft.com/office/officeart/2005/8/layout/orgChart1"/>
    <dgm:cxn modelId="{37B98647-4A9B-4E1A-80A2-2E9B437BEC48}" type="presOf" srcId="{6AF54653-AC1C-4BB2-8E4B-9BD94EDF193F}" destId="{AE2A3760-8D34-4650-8C9B-3B062E6C4313}" srcOrd="0" destOrd="0" presId="urn:microsoft.com/office/officeart/2005/8/layout/orgChart1"/>
    <dgm:cxn modelId="{7FA33336-8A19-4496-ADA3-336D9B48F8FC}" type="presOf" srcId="{3C7AE2FA-2D21-4844-8948-F388C3585024}" destId="{F6D2C1BC-2F6D-43BB-B338-9D0C3278E391}" srcOrd="0" destOrd="0" presId="urn:microsoft.com/office/officeart/2005/8/layout/orgChart1"/>
    <dgm:cxn modelId="{2AB78B11-EA35-4439-A470-C1C30FCCCA6E}" srcId="{B35C585F-BE94-4B31-A778-D064F44335D5}" destId="{6AF54653-AC1C-4BB2-8E4B-9BD94EDF193F}" srcOrd="0" destOrd="0" parTransId="{56686C4E-E141-4DF2-ADD6-273615B922EB}" sibTransId="{D4E2784A-83A9-4CF9-8486-541C6E8F1977}"/>
    <dgm:cxn modelId="{0B9FFE58-DF57-4B07-8669-CE6FE22C883C}" srcId="{6AF54653-AC1C-4BB2-8E4B-9BD94EDF193F}" destId="{7A0BB1BF-7D78-465D-8F74-880FF3CA649F}" srcOrd="0" destOrd="0" parTransId="{3B1EC46B-BE67-4065-BCC3-6EA8C7E3A40E}" sibTransId="{3912E014-0256-424F-9C5F-63DE63AF8F9A}"/>
    <dgm:cxn modelId="{443ED76D-3854-4BC8-8094-5692AF29A79C}" srcId="{6AF54653-AC1C-4BB2-8E4B-9BD94EDF193F}" destId="{3C7AE2FA-2D21-4844-8948-F388C3585024}" srcOrd="6" destOrd="0" parTransId="{C0047EB0-D29B-4AD9-BC64-FDCC1FE0D189}" sibTransId="{94528136-95A5-465C-BCB2-49B23E8B5C79}"/>
    <dgm:cxn modelId="{05E1048A-95A3-43DE-BC3B-280DA7C43C82}" type="presOf" srcId="{BD85457B-4000-43D6-9819-C016B13F2FE9}" destId="{4E4C758C-0C53-450E-A1DB-2219DC7DC446}" srcOrd="1" destOrd="0" presId="urn:microsoft.com/office/officeart/2005/8/layout/orgChart1"/>
    <dgm:cxn modelId="{9F327971-4A55-4408-AA5B-163945BCEC65}" type="presOf" srcId="{3C7AE2FA-2D21-4844-8948-F388C3585024}" destId="{3D75B87D-EDB1-48BC-843B-B1FDC86DC1FA}" srcOrd="1" destOrd="0" presId="urn:microsoft.com/office/officeart/2005/8/layout/orgChart1"/>
    <dgm:cxn modelId="{731DA726-1D16-452A-A0E0-D3F1FCD552CA}" type="presOf" srcId="{B35C585F-BE94-4B31-A778-D064F44335D5}" destId="{46F12430-E197-4CC9-B78E-6925A2B29F3F}" srcOrd="0" destOrd="0" presId="urn:microsoft.com/office/officeart/2005/8/layout/orgChart1"/>
    <dgm:cxn modelId="{2EF5A7D6-B631-41B3-8073-8165C9D3E210}" srcId="{6AF54653-AC1C-4BB2-8E4B-9BD94EDF193F}" destId="{3BE14506-DC8E-4679-BE6F-8D547AEB1FF9}" srcOrd="1" destOrd="0" parTransId="{12B9467F-9B14-4005-81D9-CD38ABB10388}" sibTransId="{810058FA-EDB7-46A0-AD01-BA168C657FBD}"/>
    <dgm:cxn modelId="{403B08D8-AE2B-48C3-9862-9821CFE69E21}" srcId="{6AF54653-AC1C-4BB2-8E4B-9BD94EDF193F}" destId="{3B184A16-2334-4152-91F2-60138AF60E16}" srcOrd="2" destOrd="0" parTransId="{7D747C47-8FF1-4E6E-A61D-B3A065F8CDB2}" sibTransId="{20CC00E6-2B60-4C53-B6DB-A93A29614B6A}"/>
    <dgm:cxn modelId="{F3D50134-FE93-4675-91B2-8A26E99FF8F4}" type="presOf" srcId="{3BE14506-DC8E-4679-BE6F-8D547AEB1FF9}" destId="{28B16C53-C0A6-45BD-B8F2-B451CEDDC044}" srcOrd="1" destOrd="0" presId="urn:microsoft.com/office/officeart/2005/8/layout/orgChart1"/>
    <dgm:cxn modelId="{BB0190F2-3487-4D4B-9847-76A9FD1CE241}" type="presOf" srcId="{92175305-9150-4E9E-8F18-54770587A4EF}" destId="{62E05769-A15C-4825-ADFB-3DB15E5F9B57}" srcOrd="0" destOrd="0" presId="urn:microsoft.com/office/officeart/2005/8/layout/orgChart1"/>
    <dgm:cxn modelId="{74E21A40-169D-4360-8327-7B7692C64B1D}" type="presOf" srcId="{3B184A16-2334-4152-91F2-60138AF60E16}" destId="{85255334-4BAC-4846-9A29-1DD6FC4350D0}" srcOrd="0" destOrd="0" presId="urn:microsoft.com/office/officeart/2005/8/layout/orgChart1"/>
    <dgm:cxn modelId="{507B389A-76B3-4C2B-9D30-629B6D808D23}" type="presOf" srcId="{3B1EC46B-BE67-4065-BCC3-6EA8C7E3A40E}" destId="{65EA83C1-60F1-4A87-B512-2F267B2188A8}" srcOrd="0" destOrd="0" presId="urn:microsoft.com/office/officeart/2005/8/layout/orgChart1"/>
    <dgm:cxn modelId="{16C215A3-E597-4721-B534-9A2681FFC828}" type="presOf" srcId="{97720AE9-8294-424F-884C-026081F18F88}" destId="{ACC1A84D-3B32-4D42-9D45-F9298CB51098}" srcOrd="0" destOrd="0" presId="urn:microsoft.com/office/officeart/2005/8/layout/orgChart1"/>
    <dgm:cxn modelId="{8E01F33A-A98F-49F2-A204-2942D55135CE}" type="presOf" srcId="{BE70B0EA-23D5-471E-8ADC-9744C9142623}" destId="{ECB526FC-CEB6-4101-A4EA-A5EF8842310B}" srcOrd="0" destOrd="0" presId="urn:microsoft.com/office/officeart/2005/8/layout/orgChart1"/>
    <dgm:cxn modelId="{0D638DD7-1B98-4212-9B98-89E2DBA06AB2}" type="presOf" srcId="{B329EF12-5AF1-4163-9C3C-17D14DF374DE}" destId="{B0124B94-DEA6-488B-AC50-064C958F1B2F}" srcOrd="1" destOrd="0" presId="urn:microsoft.com/office/officeart/2005/8/layout/orgChart1"/>
    <dgm:cxn modelId="{D5D56D05-D2C0-420F-9853-26D2E1C9CE07}" type="presOf" srcId="{6A172B29-4500-4FDE-9BA9-D1493DF0E63E}" destId="{A78DBC68-32A6-416F-9DF7-3C07A42036C6}" srcOrd="0" destOrd="0" presId="urn:microsoft.com/office/officeart/2005/8/layout/orgChart1"/>
    <dgm:cxn modelId="{FA37508A-3E9E-492C-980A-B7FCAF5424CC}" srcId="{6AF54653-AC1C-4BB2-8E4B-9BD94EDF193F}" destId="{B329EF12-5AF1-4163-9C3C-17D14DF374DE}" srcOrd="3" destOrd="0" parTransId="{97720AE9-8294-424F-884C-026081F18F88}" sibTransId="{B8797326-CCA3-406A-A1FA-1098AA0E679F}"/>
    <dgm:cxn modelId="{408DB104-E3C3-4C25-AFA0-55D5B805D950}" type="presOf" srcId="{04FC158D-8A13-4BDC-B65D-2B4467C1549B}" destId="{31B3561D-C90B-448B-9772-7423BE587654}" srcOrd="0" destOrd="0" presId="urn:microsoft.com/office/officeart/2005/8/layout/orgChart1"/>
    <dgm:cxn modelId="{A1D092C1-0554-4F3D-81A7-D63B901704DA}" type="presParOf" srcId="{46F12430-E197-4CC9-B78E-6925A2B29F3F}" destId="{399FFAF2-4383-4EE4-AD42-FFB44F52E3A5}" srcOrd="0" destOrd="0" presId="urn:microsoft.com/office/officeart/2005/8/layout/orgChart1"/>
    <dgm:cxn modelId="{A5904A7D-3066-42FA-8FE8-B03928164934}" type="presParOf" srcId="{399FFAF2-4383-4EE4-AD42-FFB44F52E3A5}" destId="{C25706F4-158E-4DA8-8600-0ABA8EDB40A0}" srcOrd="0" destOrd="0" presId="urn:microsoft.com/office/officeart/2005/8/layout/orgChart1"/>
    <dgm:cxn modelId="{47667C11-9460-4B83-8724-0402A5653647}" type="presParOf" srcId="{C25706F4-158E-4DA8-8600-0ABA8EDB40A0}" destId="{AE2A3760-8D34-4650-8C9B-3B062E6C4313}" srcOrd="0" destOrd="0" presId="urn:microsoft.com/office/officeart/2005/8/layout/orgChart1"/>
    <dgm:cxn modelId="{A63F66A4-A385-48F1-BD12-C34F11B6D8AD}" type="presParOf" srcId="{C25706F4-158E-4DA8-8600-0ABA8EDB40A0}" destId="{319015A6-F37B-44DC-B8A3-FEB7C96AB903}" srcOrd="1" destOrd="0" presId="urn:microsoft.com/office/officeart/2005/8/layout/orgChart1"/>
    <dgm:cxn modelId="{F06805E6-D3B8-4086-85EC-5AEE8C52A945}" type="presParOf" srcId="{399FFAF2-4383-4EE4-AD42-FFB44F52E3A5}" destId="{1C663F5A-91D9-4C70-854C-D0F47CB86B66}" srcOrd="1" destOrd="0" presId="urn:microsoft.com/office/officeart/2005/8/layout/orgChart1"/>
    <dgm:cxn modelId="{A2BCC167-B2A3-4B83-B99A-FA848BFD9732}" type="presParOf" srcId="{1C663F5A-91D9-4C70-854C-D0F47CB86B66}" destId="{65EA83C1-60F1-4A87-B512-2F267B2188A8}" srcOrd="0" destOrd="0" presId="urn:microsoft.com/office/officeart/2005/8/layout/orgChart1"/>
    <dgm:cxn modelId="{85FAD3C6-0738-4A9A-9B3D-72DBD4783AE2}" type="presParOf" srcId="{1C663F5A-91D9-4C70-854C-D0F47CB86B66}" destId="{F4E8352A-0C74-4783-AAD6-7A66688EB4F4}" srcOrd="1" destOrd="0" presId="urn:microsoft.com/office/officeart/2005/8/layout/orgChart1"/>
    <dgm:cxn modelId="{736D9DFA-F8C6-4364-840F-9DA6970559B4}" type="presParOf" srcId="{F4E8352A-0C74-4783-AAD6-7A66688EB4F4}" destId="{BC91765C-F8B5-4C08-B09D-3FC56A46ED11}" srcOrd="0" destOrd="0" presId="urn:microsoft.com/office/officeart/2005/8/layout/orgChart1"/>
    <dgm:cxn modelId="{4975E01B-9A92-471C-A33B-DCF02AB4C15C}" type="presParOf" srcId="{BC91765C-F8B5-4C08-B09D-3FC56A46ED11}" destId="{1D203121-DE95-438F-8480-8C320F2B19D0}" srcOrd="0" destOrd="0" presId="urn:microsoft.com/office/officeart/2005/8/layout/orgChart1"/>
    <dgm:cxn modelId="{D6ACAB3E-D2F7-43FC-94F8-9F577861B4B8}" type="presParOf" srcId="{BC91765C-F8B5-4C08-B09D-3FC56A46ED11}" destId="{6560540A-074F-43AF-ADE0-1318485AD88C}" srcOrd="1" destOrd="0" presId="urn:microsoft.com/office/officeart/2005/8/layout/orgChart1"/>
    <dgm:cxn modelId="{B7202ECE-E7A0-4F05-9A52-66944C0E83AB}" type="presParOf" srcId="{F4E8352A-0C74-4783-AAD6-7A66688EB4F4}" destId="{71E9C78A-6DB6-4D16-9EBE-0A0766F4BA7B}" srcOrd="1" destOrd="0" presId="urn:microsoft.com/office/officeart/2005/8/layout/orgChart1"/>
    <dgm:cxn modelId="{70A277A7-6C4D-48C3-BB07-227EDE1D8895}" type="presParOf" srcId="{F4E8352A-0C74-4783-AAD6-7A66688EB4F4}" destId="{6F1EC70F-07A0-4035-8D98-3B5D5EFC5499}" srcOrd="2" destOrd="0" presId="urn:microsoft.com/office/officeart/2005/8/layout/orgChart1"/>
    <dgm:cxn modelId="{AD74E901-A490-4BA2-ACC1-3EA45E1C9B0E}" type="presParOf" srcId="{1C663F5A-91D9-4C70-854C-D0F47CB86B66}" destId="{A5DF4E31-0361-4473-A008-986B2D359F37}" srcOrd="2" destOrd="0" presId="urn:microsoft.com/office/officeart/2005/8/layout/orgChart1"/>
    <dgm:cxn modelId="{20188A9F-04B6-44F3-82A9-2BFDC61AD47D}" type="presParOf" srcId="{1C663F5A-91D9-4C70-854C-D0F47CB86B66}" destId="{913A27EC-07C1-4D71-9AFE-271C399EA6F8}" srcOrd="3" destOrd="0" presId="urn:microsoft.com/office/officeart/2005/8/layout/orgChart1"/>
    <dgm:cxn modelId="{97C8F8D1-D1EA-4ECC-9C01-A88A4659C687}" type="presParOf" srcId="{913A27EC-07C1-4D71-9AFE-271C399EA6F8}" destId="{6817CC74-3F1B-4914-AE62-3B4A4622E3DD}" srcOrd="0" destOrd="0" presId="urn:microsoft.com/office/officeart/2005/8/layout/orgChart1"/>
    <dgm:cxn modelId="{F48378B0-01C7-4938-80B5-7D0C0A330831}" type="presParOf" srcId="{6817CC74-3F1B-4914-AE62-3B4A4622E3DD}" destId="{FFBB0389-3E77-4365-89FE-78413E868319}" srcOrd="0" destOrd="0" presId="urn:microsoft.com/office/officeart/2005/8/layout/orgChart1"/>
    <dgm:cxn modelId="{F90B4D4A-F5EA-434D-A71C-AB91B26DCD1D}" type="presParOf" srcId="{6817CC74-3F1B-4914-AE62-3B4A4622E3DD}" destId="{28B16C53-C0A6-45BD-B8F2-B451CEDDC044}" srcOrd="1" destOrd="0" presId="urn:microsoft.com/office/officeart/2005/8/layout/orgChart1"/>
    <dgm:cxn modelId="{B6AE18EA-38C9-4A0B-9D2F-4AA5A8F19534}" type="presParOf" srcId="{913A27EC-07C1-4D71-9AFE-271C399EA6F8}" destId="{F346C498-8413-4010-85AA-C65A516A415E}" srcOrd="1" destOrd="0" presId="urn:microsoft.com/office/officeart/2005/8/layout/orgChart1"/>
    <dgm:cxn modelId="{3065ED29-95A8-4B11-85FB-009427467D41}" type="presParOf" srcId="{913A27EC-07C1-4D71-9AFE-271C399EA6F8}" destId="{5508DAC5-BF45-42D8-8FE2-CE69376AC416}" srcOrd="2" destOrd="0" presId="urn:microsoft.com/office/officeart/2005/8/layout/orgChart1"/>
    <dgm:cxn modelId="{11DD1536-9AB9-4891-869E-6E197384CAC9}" type="presParOf" srcId="{1C663F5A-91D9-4C70-854C-D0F47CB86B66}" destId="{46A3385F-4F8A-49C2-9D42-30533480B4CA}" srcOrd="4" destOrd="0" presId="urn:microsoft.com/office/officeart/2005/8/layout/orgChart1"/>
    <dgm:cxn modelId="{66384CE3-A1A3-468E-A83E-95AC5DD9C22A}" type="presParOf" srcId="{1C663F5A-91D9-4C70-854C-D0F47CB86B66}" destId="{064A2AAE-BFCF-497F-A891-387DFBA04391}" srcOrd="5" destOrd="0" presId="urn:microsoft.com/office/officeart/2005/8/layout/orgChart1"/>
    <dgm:cxn modelId="{6F510286-E760-4EC6-9BD7-4B197B8DD503}" type="presParOf" srcId="{064A2AAE-BFCF-497F-A891-387DFBA04391}" destId="{A0481B62-FF59-4503-A646-0BB091C04890}" srcOrd="0" destOrd="0" presId="urn:microsoft.com/office/officeart/2005/8/layout/orgChart1"/>
    <dgm:cxn modelId="{FC29DE22-B181-4C8C-8696-ACB248FF8E59}" type="presParOf" srcId="{A0481B62-FF59-4503-A646-0BB091C04890}" destId="{85255334-4BAC-4846-9A29-1DD6FC4350D0}" srcOrd="0" destOrd="0" presId="urn:microsoft.com/office/officeart/2005/8/layout/orgChart1"/>
    <dgm:cxn modelId="{4E046B58-4244-48FD-A2C2-CC0AF28F2336}" type="presParOf" srcId="{A0481B62-FF59-4503-A646-0BB091C04890}" destId="{2DAFA126-7F92-430A-8B7C-1E0842A2732B}" srcOrd="1" destOrd="0" presId="urn:microsoft.com/office/officeart/2005/8/layout/orgChart1"/>
    <dgm:cxn modelId="{3627CD07-0383-4717-814F-153AC5E4CD41}" type="presParOf" srcId="{064A2AAE-BFCF-497F-A891-387DFBA04391}" destId="{630FA7DB-26AA-4C55-AA3B-D2D408616DD7}" srcOrd="1" destOrd="0" presId="urn:microsoft.com/office/officeart/2005/8/layout/orgChart1"/>
    <dgm:cxn modelId="{525196B1-190C-4FCC-926C-7656B7570780}" type="presParOf" srcId="{064A2AAE-BFCF-497F-A891-387DFBA04391}" destId="{40E04F86-5452-42D5-9783-8A000FF1CE02}" srcOrd="2" destOrd="0" presId="urn:microsoft.com/office/officeart/2005/8/layout/orgChart1"/>
    <dgm:cxn modelId="{2A16AA5A-A3BD-4AA3-B798-FF545FCF102D}" type="presParOf" srcId="{1C663F5A-91D9-4C70-854C-D0F47CB86B66}" destId="{ACC1A84D-3B32-4D42-9D45-F9298CB51098}" srcOrd="6" destOrd="0" presId="urn:microsoft.com/office/officeart/2005/8/layout/orgChart1"/>
    <dgm:cxn modelId="{C6E9D6A6-4A82-44C3-A6CA-1CBB362AA51C}" type="presParOf" srcId="{1C663F5A-91D9-4C70-854C-D0F47CB86B66}" destId="{BD33F149-83FF-48B4-B580-66BEAD18ED24}" srcOrd="7" destOrd="0" presId="urn:microsoft.com/office/officeart/2005/8/layout/orgChart1"/>
    <dgm:cxn modelId="{A6188608-7AD4-4E4D-B149-45B5DE0EFE6C}" type="presParOf" srcId="{BD33F149-83FF-48B4-B580-66BEAD18ED24}" destId="{EFB1EF27-31BE-4246-AAEA-17006DC9211E}" srcOrd="0" destOrd="0" presId="urn:microsoft.com/office/officeart/2005/8/layout/orgChart1"/>
    <dgm:cxn modelId="{3FC079C8-E864-4769-B6B6-66921A384A74}" type="presParOf" srcId="{EFB1EF27-31BE-4246-AAEA-17006DC9211E}" destId="{7AFDBA7F-1E7C-4C73-A20E-2C6FAE9264EB}" srcOrd="0" destOrd="0" presId="urn:microsoft.com/office/officeart/2005/8/layout/orgChart1"/>
    <dgm:cxn modelId="{FF10BDED-3979-4F16-BB10-914CE9756F87}" type="presParOf" srcId="{EFB1EF27-31BE-4246-AAEA-17006DC9211E}" destId="{B0124B94-DEA6-488B-AC50-064C958F1B2F}" srcOrd="1" destOrd="0" presId="urn:microsoft.com/office/officeart/2005/8/layout/orgChart1"/>
    <dgm:cxn modelId="{43330D15-DDB2-41C5-8FE6-194128645036}" type="presParOf" srcId="{BD33F149-83FF-48B4-B580-66BEAD18ED24}" destId="{E7E7D8B9-2D20-4C2D-A38C-73C479288615}" srcOrd="1" destOrd="0" presId="urn:microsoft.com/office/officeart/2005/8/layout/orgChart1"/>
    <dgm:cxn modelId="{A710EB93-84A4-49AF-9964-CF3A80FE62B5}" type="presParOf" srcId="{BD33F149-83FF-48B4-B580-66BEAD18ED24}" destId="{535B12A5-8840-4316-9153-FA19AA9D392F}" srcOrd="2" destOrd="0" presId="urn:microsoft.com/office/officeart/2005/8/layout/orgChart1"/>
    <dgm:cxn modelId="{774FCE34-E125-46FB-890D-1DBD01355875}" type="presParOf" srcId="{1C663F5A-91D9-4C70-854C-D0F47CB86B66}" destId="{31CDC301-350F-4F47-A0F8-5DD65C8571DF}" srcOrd="8" destOrd="0" presId="urn:microsoft.com/office/officeart/2005/8/layout/orgChart1"/>
    <dgm:cxn modelId="{97E0B07C-968C-4D7C-8F88-28012CCE576A}" type="presParOf" srcId="{1C663F5A-91D9-4C70-854C-D0F47CB86B66}" destId="{C13A997F-A990-41E9-BB32-22BC1E43843B}" srcOrd="9" destOrd="0" presId="urn:microsoft.com/office/officeart/2005/8/layout/orgChart1"/>
    <dgm:cxn modelId="{36B4217F-CFDB-4314-9DF7-9A43C7615F14}" type="presParOf" srcId="{C13A997F-A990-41E9-BB32-22BC1E43843B}" destId="{CAE72012-1643-49EF-A867-6D68C98AB5E2}" srcOrd="0" destOrd="0" presId="urn:microsoft.com/office/officeart/2005/8/layout/orgChart1"/>
    <dgm:cxn modelId="{49ADA4B7-8EFE-44E6-89FA-88F5E65EFED3}" type="presParOf" srcId="{CAE72012-1643-49EF-A867-6D68C98AB5E2}" destId="{AE505E3B-EF60-4082-A6FA-03F01FD83555}" srcOrd="0" destOrd="0" presId="urn:microsoft.com/office/officeart/2005/8/layout/orgChart1"/>
    <dgm:cxn modelId="{F16E44C4-8CE8-4FE7-ACB0-3055C0981EEE}" type="presParOf" srcId="{CAE72012-1643-49EF-A867-6D68C98AB5E2}" destId="{CBCCF753-B172-4685-A44D-79EA9FB723E5}" srcOrd="1" destOrd="0" presId="urn:microsoft.com/office/officeart/2005/8/layout/orgChart1"/>
    <dgm:cxn modelId="{0D8CBD24-EEFC-4E42-A60F-CB1647F00AEF}" type="presParOf" srcId="{C13A997F-A990-41E9-BB32-22BC1E43843B}" destId="{6FD36CA8-1DB3-456C-A350-0D140C1795E8}" srcOrd="1" destOrd="0" presId="urn:microsoft.com/office/officeart/2005/8/layout/orgChart1"/>
    <dgm:cxn modelId="{5F0B50F2-B974-4937-86F8-83DFFC9ECEDE}" type="presParOf" srcId="{C13A997F-A990-41E9-BB32-22BC1E43843B}" destId="{3C811AB8-E18B-469F-AAFD-434D21ED43B9}" srcOrd="2" destOrd="0" presId="urn:microsoft.com/office/officeart/2005/8/layout/orgChart1"/>
    <dgm:cxn modelId="{6030A04B-80FA-4EFB-BE75-C0FC5CBE5ADC}" type="presParOf" srcId="{1C663F5A-91D9-4C70-854C-D0F47CB86B66}" destId="{93C0C6A9-5DCF-4303-A1DA-EBC6132B7D28}" srcOrd="10" destOrd="0" presId="urn:microsoft.com/office/officeart/2005/8/layout/orgChart1"/>
    <dgm:cxn modelId="{4887B097-9B0E-443C-88D6-05208FEA5ACB}" type="presParOf" srcId="{1C663F5A-91D9-4C70-854C-D0F47CB86B66}" destId="{30D76120-7D73-47AB-8313-F9DDCEB1015B}" srcOrd="11" destOrd="0" presId="urn:microsoft.com/office/officeart/2005/8/layout/orgChart1"/>
    <dgm:cxn modelId="{7C139B33-58D3-40AC-BE7F-2333BF2FE0C6}" type="presParOf" srcId="{30D76120-7D73-47AB-8313-F9DDCEB1015B}" destId="{8000378E-A384-4AD7-8483-BF3C12DD7FF3}" srcOrd="0" destOrd="0" presId="urn:microsoft.com/office/officeart/2005/8/layout/orgChart1"/>
    <dgm:cxn modelId="{A759756B-E6F2-4D67-8DC1-B751A1CB492D}" type="presParOf" srcId="{8000378E-A384-4AD7-8483-BF3C12DD7FF3}" destId="{A78DBC68-32A6-416F-9DF7-3C07A42036C6}" srcOrd="0" destOrd="0" presId="urn:microsoft.com/office/officeart/2005/8/layout/orgChart1"/>
    <dgm:cxn modelId="{34C563ED-1FEF-4DDA-A4B4-6FD06DAD6C27}" type="presParOf" srcId="{8000378E-A384-4AD7-8483-BF3C12DD7FF3}" destId="{FC6636B6-2ACD-4EF9-9386-D0DD0FB256CD}" srcOrd="1" destOrd="0" presId="urn:microsoft.com/office/officeart/2005/8/layout/orgChart1"/>
    <dgm:cxn modelId="{3ECCE96F-36D8-49EE-8454-5BBC854DBAE7}" type="presParOf" srcId="{30D76120-7D73-47AB-8313-F9DDCEB1015B}" destId="{D1FE449F-ECED-4372-A443-5ADEF434F716}" srcOrd="1" destOrd="0" presId="urn:microsoft.com/office/officeart/2005/8/layout/orgChart1"/>
    <dgm:cxn modelId="{2DB99E2E-BB4C-40A0-8356-025A45747EB7}" type="presParOf" srcId="{30D76120-7D73-47AB-8313-F9DDCEB1015B}" destId="{AD5FD95E-45EA-48D9-ABC7-9CD41EAE8E24}" srcOrd="2" destOrd="0" presId="urn:microsoft.com/office/officeart/2005/8/layout/orgChart1"/>
    <dgm:cxn modelId="{E71AA798-FF8A-4445-BCF0-67A3AE9DC248}" type="presParOf" srcId="{1C663F5A-91D9-4C70-854C-D0F47CB86B66}" destId="{8663EDA1-A599-4EF8-B935-E8BF27A6F7B9}" srcOrd="12" destOrd="0" presId="urn:microsoft.com/office/officeart/2005/8/layout/orgChart1"/>
    <dgm:cxn modelId="{9657FF06-543F-4AD2-8B43-EBE18CEE96CD}" type="presParOf" srcId="{1C663F5A-91D9-4C70-854C-D0F47CB86B66}" destId="{3834F207-9A60-40FE-8EC6-429C3419B33C}" srcOrd="13" destOrd="0" presId="urn:microsoft.com/office/officeart/2005/8/layout/orgChart1"/>
    <dgm:cxn modelId="{9B5B8823-7331-4FD8-8F9F-9AE5D36FA470}" type="presParOf" srcId="{3834F207-9A60-40FE-8EC6-429C3419B33C}" destId="{F10CAC2E-6047-4E28-807F-B92C81F1A719}" srcOrd="0" destOrd="0" presId="urn:microsoft.com/office/officeart/2005/8/layout/orgChart1"/>
    <dgm:cxn modelId="{72F3AE8D-76BB-42AD-951C-2CB68E0D474F}" type="presParOf" srcId="{F10CAC2E-6047-4E28-807F-B92C81F1A719}" destId="{F6D2C1BC-2F6D-43BB-B338-9D0C3278E391}" srcOrd="0" destOrd="0" presId="urn:microsoft.com/office/officeart/2005/8/layout/orgChart1"/>
    <dgm:cxn modelId="{BA94383F-300C-4386-AB53-818DC27184DF}" type="presParOf" srcId="{F10CAC2E-6047-4E28-807F-B92C81F1A719}" destId="{3D75B87D-EDB1-48BC-843B-B1FDC86DC1FA}" srcOrd="1" destOrd="0" presId="urn:microsoft.com/office/officeart/2005/8/layout/orgChart1"/>
    <dgm:cxn modelId="{7865599B-1ADE-415A-83D4-C0A13780A245}" type="presParOf" srcId="{3834F207-9A60-40FE-8EC6-429C3419B33C}" destId="{A922DD35-D4DC-4200-8678-D9A6C660DAF4}" srcOrd="1" destOrd="0" presId="urn:microsoft.com/office/officeart/2005/8/layout/orgChart1"/>
    <dgm:cxn modelId="{CEAC9AB4-0EFA-4C0B-B108-2AD40329D1C2}" type="presParOf" srcId="{3834F207-9A60-40FE-8EC6-429C3419B33C}" destId="{0407D935-90E0-4F77-B2C4-0C72B6DC3C14}" srcOrd="2" destOrd="0" presId="urn:microsoft.com/office/officeart/2005/8/layout/orgChart1"/>
    <dgm:cxn modelId="{79280B24-62C7-4BB4-92A5-847386E244AF}" type="presParOf" srcId="{1C663F5A-91D9-4C70-854C-D0F47CB86B66}" destId="{ECB526FC-CEB6-4101-A4EA-A5EF8842310B}" srcOrd="14" destOrd="0" presId="urn:microsoft.com/office/officeart/2005/8/layout/orgChart1"/>
    <dgm:cxn modelId="{A4DE3212-AE7E-466D-AC7F-238088552101}" type="presParOf" srcId="{1C663F5A-91D9-4C70-854C-D0F47CB86B66}" destId="{2CCDF88A-EC9C-4CCB-8AC5-7D43CED21237}" srcOrd="15" destOrd="0" presId="urn:microsoft.com/office/officeart/2005/8/layout/orgChart1"/>
    <dgm:cxn modelId="{94480748-768A-43AF-B484-0E1F61373EBD}" type="presParOf" srcId="{2CCDF88A-EC9C-4CCB-8AC5-7D43CED21237}" destId="{FD7670AE-AB66-4524-8B1E-FF98154FD004}" srcOrd="0" destOrd="0" presId="urn:microsoft.com/office/officeart/2005/8/layout/orgChart1"/>
    <dgm:cxn modelId="{8AFE3D9A-A818-4633-9A3E-BE6E78BBDAA4}" type="presParOf" srcId="{FD7670AE-AB66-4524-8B1E-FF98154FD004}" destId="{62E05769-A15C-4825-ADFB-3DB15E5F9B57}" srcOrd="0" destOrd="0" presId="urn:microsoft.com/office/officeart/2005/8/layout/orgChart1"/>
    <dgm:cxn modelId="{0E40FF80-C032-4B6E-8293-030BBB4E3749}" type="presParOf" srcId="{FD7670AE-AB66-4524-8B1E-FF98154FD004}" destId="{39139BBA-0782-4914-B83D-F939B360278A}" srcOrd="1" destOrd="0" presId="urn:microsoft.com/office/officeart/2005/8/layout/orgChart1"/>
    <dgm:cxn modelId="{E4C84B53-FA86-4403-A5BB-004D70E99740}" type="presParOf" srcId="{2CCDF88A-EC9C-4CCB-8AC5-7D43CED21237}" destId="{6197D5A9-9B1D-4661-8F3F-902DA328D63B}" srcOrd="1" destOrd="0" presId="urn:microsoft.com/office/officeart/2005/8/layout/orgChart1"/>
    <dgm:cxn modelId="{B729D5EC-F658-41A7-81D5-C221042330AE}" type="presParOf" srcId="{2CCDF88A-EC9C-4CCB-8AC5-7D43CED21237}" destId="{4A4C2141-B8AD-4702-BE49-073BB4352DCB}" srcOrd="2" destOrd="0" presId="urn:microsoft.com/office/officeart/2005/8/layout/orgChart1"/>
    <dgm:cxn modelId="{B8A3B084-BED4-4BF1-90D5-5126B6CC8FA9}" type="presParOf" srcId="{1C663F5A-91D9-4C70-854C-D0F47CB86B66}" destId="{945A2014-F715-4BA8-BCDF-FCDB28E57527}" srcOrd="16" destOrd="0" presId="urn:microsoft.com/office/officeart/2005/8/layout/orgChart1"/>
    <dgm:cxn modelId="{FA239DF1-C36A-44FF-825A-EFAE7E7693BC}" type="presParOf" srcId="{1C663F5A-91D9-4C70-854C-D0F47CB86B66}" destId="{3B717ECB-A4E6-4BF2-AC1F-7EEB249F9968}" srcOrd="17" destOrd="0" presId="urn:microsoft.com/office/officeart/2005/8/layout/orgChart1"/>
    <dgm:cxn modelId="{D4AD2E5F-6D6E-4E05-98F9-FF50A0D2C0ED}" type="presParOf" srcId="{3B717ECB-A4E6-4BF2-AC1F-7EEB249F9968}" destId="{3644B417-F8C9-4458-BE6D-55FD5D8785C0}" srcOrd="0" destOrd="0" presId="urn:microsoft.com/office/officeart/2005/8/layout/orgChart1"/>
    <dgm:cxn modelId="{E239B43A-6268-4855-A20F-CD306D990651}" type="presParOf" srcId="{3644B417-F8C9-4458-BE6D-55FD5D8785C0}" destId="{5B4EBC86-8E75-4E09-8543-9AA570162EBC}" srcOrd="0" destOrd="0" presId="urn:microsoft.com/office/officeart/2005/8/layout/orgChart1"/>
    <dgm:cxn modelId="{346BF775-A4DD-4BA1-8F89-09BF95D925E8}" type="presParOf" srcId="{3644B417-F8C9-4458-BE6D-55FD5D8785C0}" destId="{4E4C758C-0C53-450E-A1DB-2219DC7DC446}" srcOrd="1" destOrd="0" presId="urn:microsoft.com/office/officeart/2005/8/layout/orgChart1"/>
    <dgm:cxn modelId="{34813ECC-0263-47CA-8372-4A2D046F06B3}" type="presParOf" srcId="{3B717ECB-A4E6-4BF2-AC1F-7EEB249F9968}" destId="{1329E9A3-230F-4910-B630-66223CC8316C}" srcOrd="1" destOrd="0" presId="urn:microsoft.com/office/officeart/2005/8/layout/orgChart1"/>
    <dgm:cxn modelId="{581609C1-38CF-46CE-B4F6-7DD70062B730}" type="presParOf" srcId="{3B717ECB-A4E6-4BF2-AC1F-7EEB249F9968}" destId="{F9121D4F-9B2F-4B23-950A-1C299A1F2C12}" srcOrd="2" destOrd="0" presId="urn:microsoft.com/office/officeart/2005/8/layout/orgChart1"/>
    <dgm:cxn modelId="{F5C6A6CC-3B21-471F-BE4B-C7964FC9F828}" type="presParOf" srcId="{1C663F5A-91D9-4C70-854C-D0F47CB86B66}" destId="{31B3561D-C90B-448B-9772-7423BE587654}" srcOrd="18" destOrd="0" presId="urn:microsoft.com/office/officeart/2005/8/layout/orgChart1"/>
    <dgm:cxn modelId="{6E83B031-8016-40B3-A460-CE3F5C22F30F}" type="presParOf" srcId="{1C663F5A-91D9-4C70-854C-D0F47CB86B66}" destId="{815EAA77-FC44-4E1A-8776-77694A115AE4}" srcOrd="19" destOrd="0" presId="urn:microsoft.com/office/officeart/2005/8/layout/orgChart1"/>
    <dgm:cxn modelId="{D4746D81-9E5F-4FB4-9C48-0A85E5058A0C}" type="presParOf" srcId="{815EAA77-FC44-4E1A-8776-77694A115AE4}" destId="{25E6ED61-F2A8-449C-B214-EB122CDD097B}" srcOrd="0" destOrd="0" presId="urn:microsoft.com/office/officeart/2005/8/layout/orgChart1"/>
    <dgm:cxn modelId="{69CCB32C-12D4-4743-BC00-799C985584D4}" type="presParOf" srcId="{25E6ED61-F2A8-449C-B214-EB122CDD097B}" destId="{C07879A7-525C-4A22-97DC-5DA6B515685D}" srcOrd="0" destOrd="0" presId="urn:microsoft.com/office/officeart/2005/8/layout/orgChart1"/>
    <dgm:cxn modelId="{22FEF64D-7D9D-46C4-8661-1CE7EA69A610}" type="presParOf" srcId="{25E6ED61-F2A8-449C-B214-EB122CDD097B}" destId="{405E08E5-9C54-461E-89D7-93FC6FD67CEE}" srcOrd="1" destOrd="0" presId="urn:microsoft.com/office/officeart/2005/8/layout/orgChart1"/>
    <dgm:cxn modelId="{85D3E103-7D3B-4A64-BE54-03D48E14D1EA}" type="presParOf" srcId="{815EAA77-FC44-4E1A-8776-77694A115AE4}" destId="{E345878C-F3F6-4EB2-A61D-8FB33FA155BD}" srcOrd="1" destOrd="0" presId="urn:microsoft.com/office/officeart/2005/8/layout/orgChart1"/>
    <dgm:cxn modelId="{612BB0E2-52FC-4389-A535-0C9E86DE5CF0}" type="presParOf" srcId="{815EAA77-FC44-4E1A-8776-77694A115AE4}" destId="{BACE81A3-DFF7-41B2-8D51-A2F79965AAF4}" srcOrd="2" destOrd="0" presId="urn:microsoft.com/office/officeart/2005/8/layout/orgChart1"/>
    <dgm:cxn modelId="{01ACA20E-52F8-45A5-99C1-A7A68C60F0A6}" type="presParOf" srcId="{1C663F5A-91D9-4C70-854C-D0F47CB86B66}" destId="{C4E0809F-42DB-4A0F-98EE-35D0853E40A6}" srcOrd="20" destOrd="0" presId="urn:microsoft.com/office/officeart/2005/8/layout/orgChart1"/>
    <dgm:cxn modelId="{370ABFFD-377C-4969-AEA1-E2E1028D571B}" type="presParOf" srcId="{1C663F5A-91D9-4C70-854C-D0F47CB86B66}" destId="{2D584A50-6B9C-407F-9533-FA9BC418C1C2}" srcOrd="21" destOrd="0" presId="urn:microsoft.com/office/officeart/2005/8/layout/orgChart1"/>
    <dgm:cxn modelId="{F822E6F8-F0C8-44C9-AB70-EBF66488A4A0}" type="presParOf" srcId="{2D584A50-6B9C-407F-9533-FA9BC418C1C2}" destId="{8FA671D9-8F6A-4740-AE94-AA193439A322}" srcOrd="0" destOrd="0" presId="urn:microsoft.com/office/officeart/2005/8/layout/orgChart1"/>
    <dgm:cxn modelId="{5293C951-72B1-4941-8347-6E3354B603CB}" type="presParOf" srcId="{8FA671D9-8F6A-4740-AE94-AA193439A322}" destId="{80792091-4203-4283-9848-48545550D042}" srcOrd="0" destOrd="0" presId="urn:microsoft.com/office/officeart/2005/8/layout/orgChart1"/>
    <dgm:cxn modelId="{97CF4130-B9A5-459D-8463-F9259ED8DDD7}" type="presParOf" srcId="{8FA671D9-8F6A-4740-AE94-AA193439A322}" destId="{FD611ADE-704A-4E5C-A4C1-9512FB74B746}" srcOrd="1" destOrd="0" presId="urn:microsoft.com/office/officeart/2005/8/layout/orgChart1"/>
    <dgm:cxn modelId="{26E31265-21DE-4691-B78F-D794F2252394}" type="presParOf" srcId="{2D584A50-6B9C-407F-9533-FA9BC418C1C2}" destId="{D1111C81-6E83-432A-814A-43A688BF4A6D}" srcOrd="1" destOrd="0" presId="urn:microsoft.com/office/officeart/2005/8/layout/orgChart1"/>
    <dgm:cxn modelId="{A0C31D12-0A9D-48C2-BEF9-6F0CA5497B54}" type="presParOf" srcId="{2D584A50-6B9C-407F-9533-FA9BC418C1C2}" destId="{81A0C3C8-C920-4BC3-9171-4FE13A572500}" srcOrd="2" destOrd="0" presId="urn:microsoft.com/office/officeart/2005/8/layout/orgChart1"/>
    <dgm:cxn modelId="{BAF41AB0-9C4C-426F-950B-3BD1F4B47EFC}" type="presParOf" srcId="{1C663F5A-91D9-4C70-854C-D0F47CB86B66}" destId="{6D4E9F06-52D2-45FB-820C-71033C2C33D5}" srcOrd="22" destOrd="0" presId="urn:microsoft.com/office/officeart/2005/8/layout/orgChart1"/>
    <dgm:cxn modelId="{0912808F-B70D-44B0-889A-E8E691FAEBC6}" type="presParOf" srcId="{1C663F5A-91D9-4C70-854C-D0F47CB86B66}" destId="{879332A3-8ECF-4865-9A0B-6EACA15DDB64}" srcOrd="23" destOrd="0" presId="urn:microsoft.com/office/officeart/2005/8/layout/orgChart1"/>
    <dgm:cxn modelId="{B0285105-3CAF-4E04-A202-5E4BF48CD2B0}" type="presParOf" srcId="{879332A3-8ECF-4865-9A0B-6EACA15DDB64}" destId="{FDD03C4F-B282-44D5-8509-036853DFFF49}" srcOrd="0" destOrd="0" presId="urn:microsoft.com/office/officeart/2005/8/layout/orgChart1"/>
    <dgm:cxn modelId="{B91C9134-1EF1-4B27-9262-BA2503C2F749}" type="presParOf" srcId="{FDD03C4F-B282-44D5-8509-036853DFFF49}" destId="{CD7B204B-6DA7-43D2-9593-C41F50C7E37A}" srcOrd="0" destOrd="0" presId="urn:microsoft.com/office/officeart/2005/8/layout/orgChart1"/>
    <dgm:cxn modelId="{536A769D-4386-4947-9AC4-E8C0C2379B2E}" type="presParOf" srcId="{FDD03C4F-B282-44D5-8509-036853DFFF49}" destId="{E504F103-F18B-4D28-B135-8C0A74BE0EDE}" srcOrd="1" destOrd="0" presId="urn:microsoft.com/office/officeart/2005/8/layout/orgChart1"/>
    <dgm:cxn modelId="{4B6593A0-FFFF-4C3E-8720-0D6749B87BF4}" type="presParOf" srcId="{879332A3-8ECF-4865-9A0B-6EACA15DDB64}" destId="{FF18664C-77BD-4D51-815B-1346C9FE9548}" srcOrd="1" destOrd="0" presId="urn:microsoft.com/office/officeart/2005/8/layout/orgChart1"/>
    <dgm:cxn modelId="{2A1D6203-1A47-4B5F-AF20-DD9481E28ABF}" type="presParOf" srcId="{879332A3-8ECF-4865-9A0B-6EACA15DDB64}" destId="{2DDD37A7-488A-4A8E-9F48-6598E63CAE15}" srcOrd="2" destOrd="0" presId="urn:microsoft.com/office/officeart/2005/8/layout/orgChart1"/>
    <dgm:cxn modelId="{D36B51BE-6277-4907-92DE-C66F806257A8}" type="presParOf" srcId="{399FFAF2-4383-4EE4-AD42-FFB44F52E3A5}" destId="{E90D0350-3918-41B0-9F32-F5C1A0BBD39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314633A-8475-4322-957C-FD5BF3D22355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D0741291-B70C-4B2A-89DF-2BE3E6B96F27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l-G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Director Sales and </a:t>
          </a:r>
          <a:r>
            <a:rPr kumimoji="0" lang="en-US" altLang="el-GR" b="1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Distr</a:t>
          </a:r>
          <a:r>
            <a:rPr kumimoji="0" lang="en-US" altLang="el-G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 GR, MT &amp; CY</a:t>
          </a:r>
          <a:endParaRPr kumimoji="0" lang="en-US" altLang="el-GR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D9433706-D29E-424D-AF44-7D4438ED9C18}" type="parTrans" cxnId="{0B56FADF-1928-4E41-9F33-711EB250F11F}">
      <dgm:prSet/>
      <dgm:spPr/>
      <dgm:t>
        <a:bodyPr/>
        <a:lstStyle/>
        <a:p>
          <a:endParaRPr lang="el-GR"/>
        </a:p>
      </dgm:t>
    </dgm:pt>
    <dgm:pt modelId="{D71DF788-A116-41D0-869A-D76017649048}" type="sibTrans" cxnId="{0B56FADF-1928-4E41-9F33-711EB250F11F}">
      <dgm:prSet/>
      <dgm:spPr/>
      <dgm:t>
        <a:bodyPr/>
        <a:lstStyle/>
        <a:p>
          <a:endParaRPr lang="el-GR"/>
        </a:p>
      </dgm:t>
    </dgm:pt>
    <dgm:pt modelId="{1BEF13B9-F99A-4812-B1E8-C82D6477AEBD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l-GR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Manager Regional Sales Exclusives</a:t>
          </a:r>
          <a:endParaRPr kumimoji="0" lang="en-US" altLang="el-GR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9550C391-681A-4E4A-A007-3F6BBB2BFE99}" type="parTrans" cxnId="{659A3F0A-0D2B-4AE7-A9E4-12B60B40A5D5}">
      <dgm:prSet/>
      <dgm:spPr/>
      <dgm:t>
        <a:bodyPr/>
        <a:lstStyle/>
        <a:p>
          <a:endParaRPr lang="el-GR"/>
        </a:p>
      </dgm:t>
    </dgm:pt>
    <dgm:pt modelId="{4F72FF00-D83E-409D-AFFA-8DA07906E9CF}" type="sibTrans" cxnId="{659A3F0A-0D2B-4AE7-A9E4-12B60B40A5D5}">
      <dgm:prSet/>
      <dgm:spPr/>
      <dgm:t>
        <a:bodyPr/>
        <a:lstStyle/>
        <a:p>
          <a:endParaRPr lang="el-GR"/>
        </a:p>
      </dgm:t>
    </dgm:pt>
    <dgm:pt modelId="{801A3489-2632-4ABB-9BEF-47851B11140A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l-GR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Manager Regional Sales Generals</a:t>
          </a:r>
          <a:endParaRPr kumimoji="0" lang="en-US" altLang="el-GR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EAABCF0D-0FFE-4B73-B65C-127EB2E3887F}" type="parTrans" cxnId="{055AC9B1-0A37-4287-BDE1-222F26DE8FCC}">
      <dgm:prSet/>
      <dgm:spPr/>
      <dgm:t>
        <a:bodyPr/>
        <a:lstStyle/>
        <a:p>
          <a:endParaRPr lang="el-GR"/>
        </a:p>
      </dgm:t>
    </dgm:pt>
    <dgm:pt modelId="{3EBF0128-F65E-4398-8FF1-0B1F02FBFD42}" type="sibTrans" cxnId="{055AC9B1-0A37-4287-BDE1-222F26DE8FCC}">
      <dgm:prSet/>
      <dgm:spPr/>
      <dgm:t>
        <a:bodyPr/>
        <a:lstStyle/>
        <a:p>
          <a:endParaRPr lang="el-GR"/>
        </a:p>
      </dgm:t>
    </dgm:pt>
    <dgm:pt modelId="{E802B939-FBC7-4AC4-93CD-91C65BCF830E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Manager Trade Marketing</a:t>
          </a:r>
        </a:p>
      </dgm:t>
    </dgm:pt>
    <dgm:pt modelId="{63DD6E63-42A7-49E2-B942-63F6A40F4FA4}" type="parTrans" cxnId="{0C8C6729-F957-4C42-B3D3-A25743BF4466}">
      <dgm:prSet/>
      <dgm:spPr/>
      <dgm:t>
        <a:bodyPr/>
        <a:lstStyle/>
        <a:p>
          <a:endParaRPr lang="el-GR"/>
        </a:p>
      </dgm:t>
    </dgm:pt>
    <dgm:pt modelId="{999D97F1-1BA2-49EC-A0AD-9A77E82756AA}" type="sibTrans" cxnId="{0C8C6729-F957-4C42-B3D3-A25743BF4466}">
      <dgm:prSet/>
      <dgm:spPr/>
      <dgm:t>
        <a:bodyPr/>
        <a:lstStyle/>
        <a:p>
          <a:endParaRPr lang="el-GR"/>
        </a:p>
      </dgm:t>
    </dgm:pt>
    <dgm:pt modelId="{A62766B2-BBBF-4EBA-BEAA-9FC32E01D191}">
      <dgm:prSet/>
      <dgm:spPr/>
      <dgm:t>
        <a:bodyPr/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l-GR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Manager SOD</a:t>
          </a:r>
          <a:endParaRPr kumimoji="0" lang="en-US" altLang="el-GR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EC898E84-D1EA-4691-83EC-F2A4428C1673}" type="parTrans" cxnId="{A42A251A-188C-459A-8495-82ABEA60B1E1}">
      <dgm:prSet/>
      <dgm:spPr/>
      <dgm:t>
        <a:bodyPr/>
        <a:lstStyle/>
        <a:p>
          <a:endParaRPr lang="el-GR"/>
        </a:p>
      </dgm:t>
    </dgm:pt>
    <dgm:pt modelId="{F9F7A3E4-CD9D-4F83-ACF4-914E363FCE53}" type="sibTrans" cxnId="{A42A251A-188C-459A-8495-82ABEA60B1E1}">
      <dgm:prSet/>
      <dgm:spPr/>
      <dgm:t>
        <a:bodyPr/>
        <a:lstStyle/>
        <a:p>
          <a:endParaRPr lang="el-GR"/>
        </a:p>
      </dgm:t>
    </dgm:pt>
    <dgm:pt modelId="{D280275B-77F5-4F10-B525-85DBE7E244B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l-GR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Manager Sales Development</a:t>
          </a:r>
          <a:endParaRPr kumimoji="0" lang="en-US" altLang="el-GR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227982D5-A48F-4FBD-B0EA-85583BB04D64}" type="parTrans" cxnId="{B3C7EF76-EABE-4A2B-B092-801DE3C5D5D0}">
      <dgm:prSet/>
      <dgm:spPr/>
      <dgm:t>
        <a:bodyPr/>
        <a:lstStyle/>
        <a:p>
          <a:endParaRPr lang="el-GR"/>
        </a:p>
      </dgm:t>
    </dgm:pt>
    <dgm:pt modelId="{9D92C9C9-0904-441A-83B6-6A37F4053F15}" type="sibTrans" cxnId="{B3C7EF76-EABE-4A2B-B092-801DE3C5D5D0}">
      <dgm:prSet/>
      <dgm:spPr/>
      <dgm:t>
        <a:bodyPr/>
        <a:lstStyle/>
        <a:p>
          <a:endParaRPr lang="el-GR"/>
        </a:p>
      </dgm:t>
    </dgm:pt>
    <dgm:pt modelId="{216FE531-6E9D-40A2-9797-20F1663605BC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l-GR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Area Manager Cyprus &amp; Malta</a:t>
          </a:r>
          <a:endParaRPr kumimoji="0" lang="en-US" altLang="el-GR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3F82848F-D518-48DD-8065-982DE2BF2163}" type="parTrans" cxnId="{96B41D30-981B-4D5B-8AEB-288355BEBB45}">
      <dgm:prSet/>
      <dgm:spPr/>
      <dgm:t>
        <a:bodyPr/>
        <a:lstStyle/>
        <a:p>
          <a:endParaRPr lang="el-GR"/>
        </a:p>
      </dgm:t>
    </dgm:pt>
    <dgm:pt modelId="{E6F183DC-6059-4F25-B417-1C2D6AF947EA}" type="sibTrans" cxnId="{96B41D30-981B-4D5B-8AEB-288355BEBB45}">
      <dgm:prSet/>
      <dgm:spPr/>
      <dgm:t>
        <a:bodyPr/>
        <a:lstStyle/>
        <a:p>
          <a:endParaRPr lang="el-GR"/>
        </a:p>
      </dgm:t>
    </dgm:pt>
    <dgm:pt modelId="{E8DD5F96-6B8D-441B-80AA-21182F626A17}" type="pres">
      <dgm:prSet presAssocID="{3314633A-8475-4322-957C-FD5BF3D2235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DC66A34C-CE23-4A5A-8042-AEBDFE40F61F}" type="pres">
      <dgm:prSet presAssocID="{D0741291-B70C-4B2A-89DF-2BE3E6B96F27}" presName="hierRoot1" presStyleCnt="0">
        <dgm:presLayoutVars>
          <dgm:hierBranch/>
        </dgm:presLayoutVars>
      </dgm:prSet>
      <dgm:spPr/>
    </dgm:pt>
    <dgm:pt modelId="{A844DF20-F93D-4B4C-BEB1-4E1798C7D1FE}" type="pres">
      <dgm:prSet presAssocID="{D0741291-B70C-4B2A-89DF-2BE3E6B96F27}" presName="rootComposite1" presStyleCnt="0"/>
      <dgm:spPr/>
    </dgm:pt>
    <dgm:pt modelId="{62E26720-9B2A-4A66-9242-FF2AD542947E}" type="pres">
      <dgm:prSet presAssocID="{D0741291-B70C-4B2A-89DF-2BE3E6B96F27}" presName="rootText1" presStyleLbl="node0" presStyleIdx="0" presStyleCnt="1" custScaleX="129414" custScaleY="106472" custLinFactNeighborX="-4486" custLinFactNeighborY="-68266">
        <dgm:presLayoutVars>
          <dgm:chPref val="3"/>
        </dgm:presLayoutVars>
      </dgm:prSet>
      <dgm:spPr/>
    </dgm:pt>
    <dgm:pt modelId="{1AFDCE28-C29F-4164-A19D-45C2DB65802A}" type="pres">
      <dgm:prSet presAssocID="{D0741291-B70C-4B2A-89DF-2BE3E6B96F27}" presName="rootConnector1" presStyleLbl="node1" presStyleIdx="0" presStyleCnt="0"/>
      <dgm:spPr/>
    </dgm:pt>
    <dgm:pt modelId="{4EBC06A6-3E9A-4CB2-B13F-0D9476B43219}" type="pres">
      <dgm:prSet presAssocID="{D0741291-B70C-4B2A-89DF-2BE3E6B96F27}" presName="hierChild2" presStyleCnt="0"/>
      <dgm:spPr/>
    </dgm:pt>
    <dgm:pt modelId="{FA2B9C7D-9F38-4486-AF60-3D3ED71BE692}" type="pres">
      <dgm:prSet presAssocID="{9550C391-681A-4E4A-A007-3F6BBB2BFE99}" presName="Name35" presStyleLbl="parChTrans1D2" presStyleIdx="0" presStyleCnt="6"/>
      <dgm:spPr/>
    </dgm:pt>
    <dgm:pt modelId="{BF9D773B-E1D4-4F25-A12C-634CF7A304F0}" type="pres">
      <dgm:prSet presAssocID="{1BEF13B9-F99A-4812-B1E8-C82D6477AEBD}" presName="hierRoot2" presStyleCnt="0">
        <dgm:presLayoutVars>
          <dgm:hierBranch/>
        </dgm:presLayoutVars>
      </dgm:prSet>
      <dgm:spPr/>
    </dgm:pt>
    <dgm:pt modelId="{98A9A5E2-3956-44EE-844A-60DE575A7EAD}" type="pres">
      <dgm:prSet presAssocID="{1BEF13B9-F99A-4812-B1E8-C82D6477AEBD}" presName="rootComposite" presStyleCnt="0"/>
      <dgm:spPr/>
    </dgm:pt>
    <dgm:pt modelId="{69AE71F7-E62C-448E-9CD6-4EB3A7AE2BAB}" type="pres">
      <dgm:prSet presAssocID="{1BEF13B9-F99A-4812-B1E8-C82D6477AEBD}" presName="rootText" presStyleLbl="node2" presStyleIdx="0" presStyleCnt="6">
        <dgm:presLayoutVars>
          <dgm:chPref val="3"/>
        </dgm:presLayoutVars>
      </dgm:prSet>
      <dgm:spPr/>
    </dgm:pt>
    <dgm:pt modelId="{E3B2E3C6-6E83-45F6-A6D6-BF6FEE5D96BA}" type="pres">
      <dgm:prSet presAssocID="{1BEF13B9-F99A-4812-B1E8-C82D6477AEBD}" presName="rootConnector" presStyleLbl="node2" presStyleIdx="0" presStyleCnt="6"/>
      <dgm:spPr/>
    </dgm:pt>
    <dgm:pt modelId="{B4CB4340-6BF6-4671-99E0-BE0308D16700}" type="pres">
      <dgm:prSet presAssocID="{1BEF13B9-F99A-4812-B1E8-C82D6477AEBD}" presName="hierChild4" presStyleCnt="0"/>
      <dgm:spPr/>
    </dgm:pt>
    <dgm:pt modelId="{5BF45B74-C675-4E61-9206-2808C331FADA}" type="pres">
      <dgm:prSet presAssocID="{1BEF13B9-F99A-4812-B1E8-C82D6477AEBD}" presName="hierChild5" presStyleCnt="0"/>
      <dgm:spPr/>
    </dgm:pt>
    <dgm:pt modelId="{8DACA0E4-534D-4219-ABA3-7B332DD45C33}" type="pres">
      <dgm:prSet presAssocID="{EAABCF0D-0FFE-4B73-B65C-127EB2E3887F}" presName="Name35" presStyleLbl="parChTrans1D2" presStyleIdx="1" presStyleCnt="6"/>
      <dgm:spPr/>
    </dgm:pt>
    <dgm:pt modelId="{FAD62BCC-F291-4CE6-912C-4D76E80B8767}" type="pres">
      <dgm:prSet presAssocID="{801A3489-2632-4ABB-9BEF-47851B11140A}" presName="hierRoot2" presStyleCnt="0">
        <dgm:presLayoutVars>
          <dgm:hierBranch/>
        </dgm:presLayoutVars>
      </dgm:prSet>
      <dgm:spPr/>
    </dgm:pt>
    <dgm:pt modelId="{57183CD1-6F0A-47D2-BE63-631E026E677C}" type="pres">
      <dgm:prSet presAssocID="{801A3489-2632-4ABB-9BEF-47851B11140A}" presName="rootComposite" presStyleCnt="0"/>
      <dgm:spPr/>
    </dgm:pt>
    <dgm:pt modelId="{B5E8C6AC-0E33-477B-AEE3-BA3FCC3BC94C}" type="pres">
      <dgm:prSet presAssocID="{801A3489-2632-4ABB-9BEF-47851B11140A}" presName="rootText" presStyleLbl="node2" presStyleIdx="1" presStyleCnt="6">
        <dgm:presLayoutVars>
          <dgm:chPref val="3"/>
        </dgm:presLayoutVars>
      </dgm:prSet>
      <dgm:spPr/>
    </dgm:pt>
    <dgm:pt modelId="{C2E8BEE8-6715-423E-87FA-E770DA45294C}" type="pres">
      <dgm:prSet presAssocID="{801A3489-2632-4ABB-9BEF-47851B11140A}" presName="rootConnector" presStyleLbl="node2" presStyleIdx="1" presStyleCnt="6"/>
      <dgm:spPr/>
    </dgm:pt>
    <dgm:pt modelId="{81F565AA-9C49-4F79-AA2F-7A9E0E455B8D}" type="pres">
      <dgm:prSet presAssocID="{801A3489-2632-4ABB-9BEF-47851B11140A}" presName="hierChild4" presStyleCnt="0"/>
      <dgm:spPr/>
    </dgm:pt>
    <dgm:pt modelId="{65B5C02F-8BFF-4E6E-B0DD-6C74AE98A0C2}" type="pres">
      <dgm:prSet presAssocID="{801A3489-2632-4ABB-9BEF-47851B11140A}" presName="hierChild5" presStyleCnt="0"/>
      <dgm:spPr/>
    </dgm:pt>
    <dgm:pt modelId="{99D17812-5166-4843-A48E-C52B76ECA1B2}" type="pres">
      <dgm:prSet presAssocID="{63DD6E63-42A7-49E2-B942-63F6A40F4FA4}" presName="Name35" presStyleLbl="parChTrans1D2" presStyleIdx="2" presStyleCnt="6"/>
      <dgm:spPr/>
    </dgm:pt>
    <dgm:pt modelId="{A62E48B7-2845-4789-A2C7-466395D2FC7E}" type="pres">
      <dgm:prSet presAssocID="{E802B939-FBC7-4AC4-93CD-91C65BCF830E}" presName="hierRoot2" presStyleCnt="0">
        <dgm:presLayoutVars>
          <dgm:hierBranch/>
        </dgm:presLayoutVars>
      </dgm:prSet>
      <dgm:spPr/>
    </dgm:pt>
    <dgm:pt modelId="{C5B77989-0176-4921-91A0-911681B550C2}" type="pres">
      <dgm:prSet presAssocID="{E802B939-FBC7-4AC4-93CD-91C65BCF830E}" presName="rootComposite" presStyleCnt="0"/>
      <dgm:spPr/>
    </dgm:pt>
    <dgm:pt modelId="{C6DBFA50-99B6-4C87-9975-9AA65F7B4A4D}" type="pres">
      <dgm:prSet presAssocID="{E802B939-FBC7-4AC4-93CD-91C65BCF830E}" presName="rootText" presStyleLbl="node2" presStyleIdx="2" presStyleCnt="6">
        <dgm:presLayoutVars>
          <dgm:chPref val="3"/>
        </dgm:presLayoutVars>
      </dgm:prSet>
      <dgm:spPr/>
    </dgm:pt>
    <dgm:pt modelId="{94AED761-9FD5-4FB2-9C91-EF3EE77F9CBB}" type="pres">
      <dgm:prSet presAssocID="{E802B939-FBC7-4AC4-93CD-91C65BCF830E}" presName="rootConnector" presStyleLbl="node2" presStyleIdx="2" presStyleCnt="6"/>
      <dgm:spPr/>
    </dgm:pt>
    <dgm:pt modelId="{6818B89F-F5DC-48C5-B8CD-CBAEFBB371AC}" type="pres">
      <dgm:prSet presAssocID="{E802B939-FBC7-4AC4-93CD-91C65BCF830E}" presName="hierChild4" presStyleCnt="0"/>
      <dgm:spPr/>
    </dgm:pt>
    <dgm:pt modelId="{AC2158B5-D1C3-4816-855B-2C1480E1B05C}" type="pres">
      <dgm:prSet presAssocID="{E802B939-FBC7-4AC4-93CD-91C65BCF830E}" presName="hierChild5" presStyleCnt="0"/>
      <dgm:spPr/>
    </dgm:pt>
    <dgm:pt modelId="{5B3E3014-3C26-4461-A15B-2E5F3D5541C1}" type="pres">
      <dgm:prSet presAssocID="{EC898E84-D1EA-4691-83EC-F2A4428C1673}" presName="Name35" presStyleLbl="parChTrans1D2" presStyleIdx="3" presStyleCnt="6"/>
      <dgm:spPr/>
    </dgm:pt>
    <dgm:pt modelId="{BD746F76-7245-4065-9A93-78672756DD93}" type="pres">
      <dgm:prSet presAssocID="{A62766B2-BBBF-4EBA-BEAA-9FC32E01D191}" presName="hierRoot2" presStyleCnt="0">
        <dgm:presLayoutVars>
          <dgm:hierBranch/>
        </dgm:presLayoutVars>
      </dgm:prSet>
      <dgm:spPr/>
    </dgm:pt>
    <dgm:pt modelId="{196CEC9B-8D63-4A7E-AC7E-0FF6E1065757}" type="pres">
      <dgm:prSet presAssocID="{A62766B2-BBBF-4EBA-BEAA-9FC32E01D191}" presName="rootComposite" presStyleCnt="0"/>
      <dgm:spPr/>
    </dgm:pt>
    <dgm:pt modelId="{1E1A18C1-E2A7-496D-B83F-85EDEC0C7FC9}" type="pres">
      <dgm:prSet presAssocID="{A62766B2-BBBF-4EBA-BEAA-9FC32E01D191}" presName="rootText" presStyleLbl="node2" presStyleIdx="3" presStyleCnt="6">
        <dgm:presLayoutVars>
          <dgm:chPref val="3"/>
        </dgm:presLayoutVars>
      </dgm:prSet>
      <dgm:spPr/>
    </dgm:pt>
    <dgm:pt modelId="{5349011A-4333-4350-A741-EC3AA85F49DA}" type="pres">
      <dgm:prSet presAssocID="{A62766B2-BBBF-4EBA-BEAA-9FC32E01D191}" presName="rootConnector" presStyleLbl="node2" presStyleIdx="3" presStyleCnt="6"/>
      <dgm:spPr/>
    </dgm:pt>
    <dgm:pt modelId="{D792D4D0-E8BB-4CC5-A318-DBFCFD7082C1}" type="pres">
      <dgm:prSet presAssocID="{A62766B2-BBBF-4EBA-BEAA-9FC32E01D191}" presName="hierChild4" presStyleCnt="0"/>
      <dgm:spPr/>
    </dgm:pt>
    <dgm:pt modelId="{60C3C3F4-6B49-43F2-854D-3F400830455E}" type="pres">
      <dgm:prSet presAssocID="{A62766B2-BBBF-4EBA-BEAA-9FC32E01D191}" presName="hierChild5" presStyleCnt="0"/>
      <dgm:spPr/>
    </dgm:pt>
    <dgm:pt modelId="{79E5B143-8222-4D56-939D-EE6F27BF359B}" type="pres">
      <dgm:prSet presAssocID="{227982D5-A48F-4FBD-B0EA-85583BB04D64}" presName="Name35" presStyleLbl="parChTrans1D2" presStyleIdx="4" presStyleCnt="6"/>
      <dgm:spPr/>
    </dgm:pt>
    <dgm:pt modelId="{B067C02C-AFE1-479E-A83B-655A3EB2FF1C}" type="pres">
      <dgm:prSet presAssocID="{D280275B-77F5-4F10-B525-85DBE7E244B0}" presName="hierRoot2" presStyleCnt="0">
        <dgm:presLayoutVars>
          <dgm:hierBranch/>
        </dgm:presLayoutVars>
      </dgm:prSet>
      <dgm:spPr/>
    </dgm:pt>
    <dgm:pt modelId="{40B632EA-B4E6-4F0F-9168-37DD0CE895FC}" type="pres">
      <dgm:prSet presAssocID="{D280275B-77F5-4F10-B525-85DBE7E244B0}" presName="rootComposite" presStyleCnt="0"/>
      <dgm:spPr/>
    </dgm:pt>
    <dgm:pt modelId="{7F9F8F52-9DC8-490E-AF73-7928A7E4640A}" type="pres">
      <dgm:prSet presAssocID="{D280275B-77F5-4F10-B525-85DBE7E244B0}" presName="rootText" presStyleLbl="node2" presStyleIdx="4" presStyleCnt="6">
        <dgm:presLayoutVars>
          <dgm:chPref val="3"/>
        </dgm:presLayoutVars>
      </dgm:prSet>
      <dgm:spPr/>
    </dgm:pt>
    <dgm:pt modelId="{2BC08FC2-E254-422E-8ACE-F6A4019A3A9A}" type="pres">
      <dgm:prSet presAssocID="{D280275B-77F5-4F10-B525-85DBE7E244B0}" presName="rootConnector" presStyleLbl="node2" presStyleIdx="4" presStyleCnt="6"/>
      <dgm:spPr/>
    </dgm:pt>
    <dgm:pt modelId="{A3AA0B49-0126-4D69-AEEF-EC01E1DA8A1E}" type="pres">
      <dgm:prSet presAssocID="{D280275B-77F5-4F10-B525-85DBE7E244B0}" presName="hierChild4" presStyleCnt="0"/>
      <dgm:spPr/>
    </dgm:pt>
    <dgm:pt modelId="{DFD2B9F9-0252-465E-8F52-4A7143B56AAC}" type="pres">
      <dgm:prSet presAssocID="{D280275B-77F5-4F10-B525-85DBE7E244B0}" presName="hierChild5" presStyleCnt="0"/>
      <dgm:spPr/>
    </dgm:pt>
    <dgm:pt modelId="{5B070312-CDE3-4DC1-AAE2-EE4C5511670A}" type="pres">
      <dgm:prSet presAssocID="{3F82848F-D518-48DD-8065-982DE2BF2163}" presName="Name35" presStyleLbl="parChTrans1D2" presStyleIdx="5" presStyleCnt="6"/>
      <dgm:spPr/>
    </dgm:pt>
    <dgm:pt modelId="{6C3E6082-22B8-4D13-9458-9735CEE685B3}" type="pres">
      <dgm:prSet presAssocID="{216FE531-6E9D-40A2-9797-20F1663605BC}" presName="hierRoot2" presStyleCnt="0">
        <dgm:presLayoutVars>
          <dgm:hierBranch/>
        </dgm:presLayoutVars>
      </dgm:prSet>
      <dgm:spPr/>
    </dgm:pt>
    <dgm:pt modelId="{20536ECC-D45A-45AE-96F8-027F4418007C}" type="pres">
      <dgm:prSet presAssocID="{216FE531-6E9D-40A2-9797-20F1663605BC}" presName="rootComposite" presStyleCnt="0"/>
      <dgm:spPr/>
    </dgm:pt>
    <dgm:pt modelId="{B76B028F-BB6B-40E4-B0FA-2B2EE31D0C5D}" type="pres">
      <dgm:prSet presAssocID="{216FE531-6E9D-40A2-9797-20F1663605BC}" presName="rootText" presStyleLbl="node2" presStyleIdx="5" presStyleCnt="6">
        <dgm:presLayoutVars>
          <dgm:chPref val="3"/>
        </dgm:presLayoutVars>
      </dgm:prSet>
      <dgm:spPr/>
    </dgm:pt>
    <dgm:pt modelId="{D963817D-7422-4A6B-AB2E-FE652A0C7167}" type="pres">
      <dgm:prSet presAssocID="{216FE531-6E9D-40A2-9797-20F1663605BC}" presName="rootConnector" presStyleLbl="node2" presStyleIdx="5" presStyleCnt="6"/>
      <dgm:spPr/>
    </dgm:pt>
    <dgm:pt modelId="{82A23C0E-C615-4280-912B-8F0682F1AE9D}" type="pres">
      <dgm:prSet presAssocID="{216FE531-6E9D-40A2-9797-20F1663605BC}" presName="hierChild4" presStyleCnt="0"/>
      <dgm:spPr/>
    </dgm:pt>
    <dgm:pt modelId="{EDD2CDA3-8A7C-4A5D-B485-2A604644939B}" type="pres">
      <dgm:prSet presAssocID="{216FE531-6E9D-40A2-9797-20F1663605BC}" presName="hierChild5" presStyleCnt="0"/>
      <dgm:spPr/>
    </dgm:pt>
    <dgm:pt modelId="{BC6A5927-7E17-4997-A06C-7DE39E70CF68}" type="pres">
      <dgm:prSet presAssocID="{D0741291-B70C-4B2A-89DF-2BE3E6B96F27}" presName="hierChild3" presStyleCnt="0"/>
      <dgm:spPr/>
    </dgm:pt>
  </dgm:ptLst>
  <dgm:cxnLst>
    <dgm:cxn modelId="{8941E1C0-E053-4C8F-AC8A-D7BD9AB50E0D}" type="presOf" srcId="{E802B939-FBC7-4AC4-93CD-91C65BCF830E}" destId="{C6DBFA50-99B6-4C87-9975-9AA65F7B4A4D}" srcOrd="0" destOrd="0" presId="urn:microsoft.com/office/officeart/2005/8/layout/orgChart1"/>
    <dgm:cxn modelId="{CB69BFAD-9E4D-41B1-A60B-27945E7AAD3D}" type="presOf" srcId="{EC898E84-D1EA-4691-83EC-F2A4428C1673}" destId="{5B3E3014-3C26-4461-A15B-2E5F3D5541C1}" srcOrd="0" destOrd="0" presId="urn:microsoft.com/office/officeart/2005/8/layout/orgChart1"/>
    <dgm:cxn modelId="{E9A16E66-A079-4583-91CE-3EF78D20B4D8}" type="presOf" srcId="{3F82848F-D518-48DD-8065-982DE2BF2163}" destId="{5B070312-CDE3-4DC1-AAE2-EE4C5511670A}" srcOrd="0" destOrd="0" presId="urn:microsoft.com/office/officeart/2005/8/layout/orgChart1"/>
    <dgm:cxn modelId="{659A3F0A-0D2B-4AE7-A9E4-12B60B40A5D5}" srcId="{D0741291-B70C-4B2A-89DF-2BE3E6B96F27}" destId="{1BEF13B9-F99A-4812-B1E8-C82D6477AEBD}" srcOrd="0" destOrd="0" parTransId="{9550C391-681A-4E4A-A007-3F6BBB2BFE99}" sibTransId="{4F72FF00-D83E-409D-AFFA-8DA07906E9CF}"/>
    <dgm:cxn modelId="{B3C7EF76-EABE-4A2B-B092-801DE3C5D5D0}" srcId="{D0741291-B70C-4B2A-89DF-2BE3E6B96F27}" destId="{D280275B-77F5-4F10-B525-85DBE7E244B0}" srcOrd="4" destOrd="0" parTransId="{227982D5-A48F-4FBD-B0EA-85583BB04D64}" sibTransId="{9D92C9C9-0904-441A-83B6-6A37F4053F15}"/>
    <dgm:cxn modelId="{AD68698F-D363-4F7F-85C0-FEBF250DDA65}" type="presOf" srcId="{216FE531-6E9D-40A2-9797-20F1663605BC}" destId="{B76B028F-BB6B-40E4-B0FA-2B2EE31D0C5D}" srcOrd="0" destOrd="0" presId="urn:microsoft.com/office/officeart/2005/8/layout/orgChart1"/>
    <dgm:cxn modelId="{A53C0A8D-A62C-4A6C-9561-60C4A097CEAB}" type="presOf" srcId="{216FE531-6E9D-40A2-9797-20F1663605BC}" destId="{D963817D-7422-4A6B-AB2E-FE652A0C7167}" srcOrd="1" destOrd="0" presId="urn:microsoft.com/office/officeart/2005/8/layout/orgChart1"/>
    <dgm:cxn modelId="{5EB5E627-7576-4457-A467-B657EFBD1887}" type="presOf" srcId="{3314633A-8475-4322-957C-FD5BF3D22355}" destId="{E8DD5F96-6B8D-441B-80AA-21182F626A17}" srcOrd="0" destOrd="0" presId="urn:microsoft.com/office/officeart/2005/8/layout/orgChart1"/>
    <dgm:cxn modelId="{DB623B2E-B777-47EB-9CDA-F9D7FEC97DBC}" type="presOf" srcId="{D280275B-77F5-4F10-B525-85DBE7E244B0}" destId="{7F9F8F52-9DC8-490E-AF73-7928A7E4640A}" srcOrd="0" destOrd="0" presId="urn:microsoft.com/office/officeart/2005/8/layout/orgChart1"/>
    <dgm:cxn modelId="{6770AC69-D1C6-4FBC-B3D4-805E08FBBF50}" type="presOf" srcId="{A62766B2-BBBF-4EBA-BEAA-9FC32E01D191}" destId="{1E1A18C1-E2A7-496D-B83F-85EDEC0C7FC9}" srcOrd="0" destOrd="0" presId="urn:microsoft.com/office/officeart/2005/8/layout/orgChart1"/>
    <dgm:cxn modelId="{F065A0B7-9501-46E7-B676-88DC1C6A97A4}" type="presOf" srcId="{801A3489-2632-4ABB-9BEF-47851B11140A}" destId="{B5E8C6AC-0E33-477B-AEE3-BA3FCC3BC94C}" srcOrd="0" destOrd="0" presId="urn:microsoft.com/office/officeart/2005/8/layout/orgChart1"/>
    <dgm:cxn modelId="{20B9AC4E-2587-4B40-B9E3-BB3B43388262}" type="presOf" srcId="{9550C391-681A-4E4A-A007-3F6BBB2BFE99}" destId="{FA2B9C7D-9F38-4486-AF60-3D3ED71BE692}" srcOrd="0" destOrd="0" presId="urn:microsoft.com/office/officeart/2005/8/layout/orgChart1"/>
    <dgm:cxn modelId="{055AC9B1-0A37-4287-BDE1-222F26DE8FCC}" srcId="{D0741291-B70C-4B2A-89DF-2BE3E6B96F27}" destId="{801A3489-2632-4ABB-9BEF-47851B11140A}" srcOrd="1" destOrd="0" parTransId="{EAABCF0D-0FFE-4B73-B65C-127EB2E3887F}" sibTransId="{3EBF0128-F65E-4398-8FF1-0B1F02FBFD42}"/>
    <dgm:cxn modelId="{4DE560BF-6267-4A31-8080-89035025B277}" type="presOf" srcId="{63DD6E63-42A7-49E2-B942-63F6A40F4FA4}" destId="{99D17812-5166-4843-A48E-C52B76ECA1B2}" srcOrd="0" destOrd="0" presId="urn:microsoft.com/office/officeart/2005/8/layout/orgChart1"/>
    <dgm:cxn modelId="{BCA30C17-4B81-4A14-95E4-7BE2AA557E10}" type="presOf" srcId="{EAABCF0D-0FFE-4B73-B65C-127EB2E3887F}" destId="{8DACA0E4-534D-4219-ABA3-7B332DD45C33}" srcOrd="0" destOrd="0" presId="urn:microsoft.com/office/officeart/2005/8/layout/orgChart1"/>
    <dgm:cxn modelId="{79A4E0DD-6F5A-46B8-A97A-6C877387433D}" type="presOf" srcId="{D0741291-B70C-4B2A-89DF-2BE3E6B96F27}" destId="{62E26720-9B2A-4A66-9242-FF2AD542947E}" srcOrd="0" destOrd="0" presId="urn:microsoft.com/office/officeart/2005/8/layout/orgChart1"/>
    <dgm:cxn modelId="{7782CB48-F7A0-4DBA-9001-4ABB3194144B}" type="presOf" srcId="{D0741291-B70C-4B2A-89DF-2BE3E6B96F27}" destId="{1AFDCE28-C29F-4164-A19D-45C2DB65802A}" srcOrd="1" destOrd="0" presId="urn:microsoft.com/office/officeart/2005/8/layout/orgChart1"/>
    <dgm:cxn modelId="{0B56FADF-1928-4E41-9F33-711EB250F11F}" srcId="{3314633A-8475-4322-957C-FD5BF3D22355}" destId="{D0741291-B70C-4B2A-89DF-2BE3E6B96F27}" srcOrd="0" destOrd="0" parTransId="{D9433706-D29E-424D-AF44-7D4438ED9C18}" sibTransId="{D71DF788-A116-41D0-869A-D76017649048}"/>
    <dgm:cxn modelId="{D57A26BB-F803-46FC-8AB2-7C909EB19AAF}" type="presOf" srcId="{1BEF13B9-F99A-4812-B1E8-C82D6477AEBD}" destId="{69AE71F7-E62C-448E-9CD6-4EB3A7AE2BAB}" srcOrd="0" destOrd="0" presId="urn:microsoft.com/office/officeart/2005/8/layout/orgChart1"/>
    <dgm:cxn modelId="{BD5C246D-6AE1-4587-94A7-C222D6B81448}" type="presOf" srcId="{801A3489-2632-4ABB-9BEF-47851B11140A}" destId="{C2E8BEE8-6715-423E-87FA-E770DA45294C}" srcOrd="1" destOrd="0" presId="urn:microsoft.com/office/officeart/2005/8/layout/orgChart1"/>
    <dgm:cxn modelId="{30746705-81FA-48A9-B7AF-F5CB4E48E454}" type="presOf" srcId="{1BEF13B9-F99A-4812-B1E8-C82D6477AEBD}" destId="{E3B2E3C6-6E83-45F6-A6D6-BF6FEE5D96BA}" srcOrd="1" destOrd="0" presId="urn:microsoft.com/office/officeart/2005/8/layout/orgChart1"/>
    <dgm:cxn modelId="{A42A251A-188C-459A-8495-82ABEA60B1E1}" srcId="{D0741291-B70C-4B2A-89DF-2BE3E6B96F27}" destId="{A62766B2-BBBF-4EBA-BEAA-9FC32E01D191}" srcOrd="3" destOrd="0" parTransId="{EC898E84-D1EA-4691-83EC-F2A4428C1673}" sibTransId="{F9F7A3E4-CD9D-4F83-ACF4-914E363FCE53}"/>
    <dgm:cxn modelId="{57F63DFF-951F-4A53-A834-A1201C15CCDB}" type="presOf" srcId="{A62766B2-BBBF-4EBA-BEAA-9FC32E01D191}" destId="{5349011A-4333-4350-A741-EC3AA85F49DA}" srcOrd="1" destOrd="0" presId="urn:microsoft.com/office/officeart/2005/8/layout/orgChart1"/>
    <dgm:cxn modelId="{5FFDD506-39DA-430D-93A8-FDF489B6546B}" type="presOf" srcId="{227982D5-A48F-4FBD-B0EA-85583BB04D64}" destId="{79E5B143-8222-4D56-939D-EE6F27BF359B}" srcOrd="0" destOrd="0" presId="urn:microsoft.com/office/officeart/2005/8/layout/orgChart1"/>
    <dgm:cxn modelId="{0612B5A1-5959-4EC5-8144-F8D842A9B38D}" type="presOf" srcId="{E802B939-FBC7-4AC4-93CD-91C65BCF830E}" destId="{94AED761-9FD5-4FB2-9C91-EF3EE77F9CBB}" srcOrd="1" destOrd="0" presId="urn:microsoft.com/office/officeart/2005/8/layout/orgChart1"/>
    <dgm:cxn modelId="{0C8C6729-F957-4C42-B3D3-A25743BF4466}" srcId="{D0741291-B70C-4B2A-89DF-2BE3E6B96F27}" destId="{E802B939-FBC7-4AC4-93CD-91C65BCF830E}" srcOrd="2" destOrd="0" parTransId="{63DD6E63-42A7-49E2-B942-63F6A40F4FA4}" sibTransId="{999D97F1-1BA2-49EC-A0AD-9A77E82756AA}"/>
    <dgm:cxn modelId="{69C2CD00-704A-4A69-891E-0D5BFAAAA64D}" type="presOf" srcId="{D280275B-77F5-4F10-B525-85DBE7E244B0}" destId="{2BC08FC2-E254-422E-8ACE-F6A4019A3A9A}" srcOrd="1" destOrd="0" presId="urn:microsoft.com/office/officeart/2005/8/layout/orgChart1"/>
    <dgm:cxn modelId="{96B41D30-981B-4D5B-8AEB-288355BEBB45}" srcId="{D0741291-B70C-4B2A-89DF-2BE3E6B96F27}" destId="{216FE531-6E9D-40A2-9797-20F1663605BC}" srcOrd="5" destOrd="0" parTransId="{3F82848F-D518-48DD-8065-982DE2BF2163}" sibTransId="{E6F183DC-6059-4F25-B417-1C2D6AF947EA}"/>
    <dgm:cxn modelId="{FC6FAB8F-0C6F-496D-BBFA-0F669E53CCFE}" type="presParOf" srcId="{E8DD5F96-6B8D-441B-80AA-21182F626A17}" destId="{DC66A34C-CE23-4A5A-8042-AEBDFE40F61F}" srcOrd="0" destOrd="0" presId="urn:microsoft.com/office/officeart/2005/8/layout/orgChart1"/>
    <dgm:cxn modelId="{FC3AD517-3F39-4CC2-8CD6-8D7E8DD39A48}" type="presParOf" srcId="{DC66A34C-CE23-4A5A-8042-AEBDFE40F61F}" destId="{A844DF20-F93D-4B4C-BEB1-4E1798C7D1FE}" srcOrd="0" destOrd="0" presId="urn:microsoft.com/office/officeart/2005/8/layout/orgChart1"/>
    <dgm:cxn modelId="{B83FB6FD-5357-4982-A9A8-B3DE906D40EA}" type="presParOf" srcId="{A844DF20-F93D-4B4C-BEB1-4E1798C7D1FE}" destId="{62E26720-9B2A-4A66-9242-FF2AD542947E}" srcOrd="0" destOrd="0" presId="urn:microsoft.com/office/officeart/2005/8/layout/orgChart1"/>
    <dgm:cxn modelId="{F50C360E-C9EC-40C0-86E8-0ECECBF839CD}" type="presParOf" srcId="{A844DF20-F93D-4B4C-BEB1-4E1798C7D1FE}" destId="{1AFDCE28-C29F-4164-A19D-45C2DB65802A}" srcOrd="1" destOrd="0" presId="urn:microsoft.com/office/officeart/2005/8/layout/orgChart1"/>
    <dgm:cxn modelId="{CF5E453A-362A-415A-B581-0C93355C9775}" type="presParOf" srcId="{DC66A34C-CE23-4A5A-8042-AEBDFE40F61F}" destId="{4EBC06A6-3E9A-4CB2-B13F-0D9476B43219}" srcOrd="1" destOrd="0" presId="urn:microsoft.com/office/officeart/2005/8/layout/orgChart1"/>
    <dgm:cxn modelId="{A36345CA-CBB3-4966-B4B9-74448BF4BF9C}" type="presParOf" srcId="{4EBC06A6-3E9A-4CB2-B13F-0D9476B43219}" destId="{FA2B9C7D-9F38-4486-AF60-3D3ED71BE692}" srcOrd="0" destOrd="0" presId="urn:microsoft.com/office/officeart/2005/8/layout/orgChart1"/>
    <dgm:cxn modelId="{29FA12DC-8883-428E-A899-435832DB2A4B}" type="presParOf" srcId="{4EBC06A6-3E9A-4CB2-B13F-0D9476B43219}" destId="{BF9D773B-E1D4-4F25-A12C-634CF7A304F0}" srcOrd="1" destOrd="0" presId="urn:microsoft.com/office/officeart/2005/8/layout/orgChart1"/>
    <dgm:cxn modelId="{C86176F7-84DE-4F25-9A3E-E125CC70C3E6}" type="presParOf" srcId="{BF9D773B-E1D4-4F25-A12C-634CF7A304F0}" destId="{98A9A5E2-3956-44EE-844A-60DE575A7EAD}" srcOrd="0" destOrd="0" presId="urn:microsoft.com/office/officeart/2005/8/layout/orgChart1"/>
    <dgm:cxn modelId="{A79F0449-F4B9-4CFA-94B8-A0B1EE5DC924}" type="presParOf" srcId="{98A9A5E2-3956-44EE-844A-60DE575A7EAD}" destId="{69AE71F7-E62C-448E-9CD6-4EB3A7AE2BAB}" srcOrd="0" destOrd="0" presId="urn:microsoft.com/office/officeart/2005/8/layout/orgChart1"/>
    <dgm:cxn modelId="{136CBA94-B00E-4824-B417-B4CB4ECF5D14}" type="presParOf" srcId="{98A9A5E2-3956-44EE-844A-60DE575A7EAD}" destId="{E3B2E3C6-6E83-45F6-A6D6-BF6FEE5D96BA}" srcOrd="1" destOrd="0" presId="urn:microsoft.com/office/officeart/2005/8/layout/orgChart1"/>
    <dgm:cxn modelId="{BD901C24-D7C8-44C3-BAB7-B9B0BD58B345}" type="presParOf" srcId="{BF9D773B-E1D4-4F25-A12C-634CF7A304F0}" destId="{B4CB4340-6BF6-4671-99E0-BE0308D16700}" srcOrd="1" destOrd="0" presId="urn:microsoft.com/office/officeart/2005/8/layout/orgChart1"/>
    <dgm:cxn modelId="{A7A5C24F-55A5-47D4-9989-F84270C52994}" type="presParOf" srcId="{BF9D773B-E1D4-4F25-A12C-634CF7A304F0}" destId="{5BF45B74-C675-4E61-9206-2808C331FADA}" srcOrd="2" destOrd="0" presId="urn:microsoft.com/office/officeart/2005/8/layout/orgChart1"/>
    <dgm:cxn modelId="{25C4A4A6-78D6-48B1-B502-154C6902438B}" type="presParOf" srcId="{4EBC06A6-3E9A-4CB2-B13F-0D9476B43219}" destId="{8DACA0E4-534D-4219-ABA3-7B332DD45C33}" srcOrd="2" destOrd="0" presId="urn:microsoft.com/office/officeart/2005/8/layout/orgChart1"/>
    <dgm:cxn modelId="{A3D33CED-BC19-4B4E-BE52-2F6F2F887607}" type="presParOf" srcId="{4EBC06A6-3E9A-4CB2-B13F-0D9476B43219}" destId="{FAD62BCC-F291-4CE6-912C-4D76E80B8767}" srcOrd="3" destOrd="0" presId="urn:microsoft.com/office/officeart/2005/8/layout/orgChart1"/>
    <dgm:cxn modelId="{76A1532D-CAB7-4126-B8A7-6598A81B86C5}" type="presParOf" srcId="{FAD62BCC-F291-4CE6-912C-4D76E80B8767}" destId="{57183CD1-6F0A-47D2-BE63-631E026E677C}" srcOrd="0" destOrd="0" presId="urn:microsoft.com/office/officeart/2005/8/layout/orgChart1"/>
    <dgm:cxn modelId="{DFC04499-16C5-48AF-8420-F26E4368EE1A}" type="presParOf" srcId="{57183CD1-6F0A-47D2-BE63-631E026E677C}" destId="{B5E8C6AC-0E33-477B-AEE3-BA3FCC3BC94C}" srcOrd="0" destOrd="0" presId="urn:microsoft.com/office/officeart/2005/8/layout/orgChart1"/>
    <dgm:cxn modelId="{5B0B4DA5-9EFE-46C9-A3CE-B57A13BBB658}" type="presParOf" srcId="{57183CD1-6F0A-47D2-BE63-631E026E677C}" destId="{C2E8BEE8-6715-423E-87FA-E770DA45294C}" srcOrd="1" destOrd="0" presId="urn:microsoft.com/office/officeart/2005/8/layout/orgChart1"/>
    <dgm:cxn modelId="{FF0F4F32-B056-4E1C-8FD8-92955C04C261}" type="presParOf" srcId="{FAD62BCC-F291-4CE6-912C-4D76E80B8767}" destId="{81F565AA-9C49-4F79-AA2F-7A9E0E455B8D}" srcOrd="1" destOrd="0" presId="urn:microsoft.com/office/officeart/2005/8/layout/orgChart1"/>
    <dgm:cxn modelId="{D9380618-BF05-4188-98A7-9AD288631E72}" type="presParOf" srcId="{FAD62BCC-F291-4CE6-912C-4D76E80B8767}" destId="{65B5C02F-8BFF-4E6E-B0DD-6C74AE98A0C2}" srcOrd="2" destOrd="0" presId="urn:microsoft.com/office/officeart/2005/8/layout/orgChart1"/>
    <dgm:cxn modelId="{A561F1F0-5053-42B3-B7E8-FCBF3C5728DF}" type="presParOf" srcId="{4EBC06A6-3E9A-4CB2-B13F-0D9476B43219}" destId="{99D17812-5166-4843-A48E-C52B76ECA1B2}" srcOrd="4" destOrd="0" presId="urn:microsoft.com/office/officeart/2005/8/layout/orgChart1"/>
    <dgm:cxn modelId="{9FC4C219-2BF1-4F1E-BF9B-4E28F899233B}" type="presParOf" srcId="{4EBC06A6-3E9A-4CB2-B13F-0D9476B43219}" destId="{A62E48B7-2845-4789-A2C7-466395D2FC7E}" srcOrd="5" destOrd="0" presId="urn:microsoft.com/office/officeart/2005/8/layout/orgChart1"/>
    <dgm:cxn modelId="{F974A8A6-6C86-49AC-8B75-60AA15664539}" type="presParOf" srcId="{A62E48B7-2845-4789-A2C7-466395D2FC7E}" destId="{C5B77989-0176-4921-91A0-911681B550C2}" srcOrd="0" destOrd="0" presId="urn:microsoft.com/office/officeart/2005/8/layout/orgChart1"/>
    <dgm:cxn modelId="{16B6A4E1-8886-45C4-9796-7B0751306515}" type="presParOf" srcId="{C5B77989-0176-4921-91A0-911681B550C2}" destId="{C6DBFA50-99B6-4C87-9975-9AA65F7B4A4D}" srcOrd="0" destOrd="0" presId="urn:microsoft.com/office/officeart/2005/8/layout/orgChart1"/>
    <dgm:cxn modelId="{12B1B81B-A98C-4F68-9E1D-0ACD7F1292B2}" type="presParOf" srcId="{C5B77989-0176-4921-91A0-911681B550C2}" destId="{94AED761-9FD5-4FB2-9C91-EF3EE77F9CBB}" srcOrd="1" destOrd="0" presId="urn:microsoft.com/office/officeart/2005/8/layout/orgChart1"/>
    <dgm:cxn modelId="{DEE6986A-F461-41A9-8F40-FB2251803E98}" type="presParOf" srcId="{A62E48B7-2845-4789-A2C7-466395D2FC7E}" destId="{6818B89F-F5DC-48C5-B8CD-CBAEFBB371AC}" srcOrd="1" destOrd="0" presId="urn:microsoft.com/office/officeart/2005/8/layout/orgChart1"/>
    <dgm:cxn modelId="{037B677D-A125-4CFB-91D1-96BBD85E6DA1}" type="presParOf" srcId="{A62E48B7-2845-4789-A2C7-466395D2FC7E}" destId="{AC2158B5-D1C3-4816-855B-2C1480E1B05C}" srcOrd="2" destOrd="0" presId="urn:microsoft.com/office/officeart/2005/8/layout/orgChart1"/>
    <dgm:cxn modelId="{ED54DED5-8A16-4F17-BCE8-AA4028E1F589}" type="presParOf" srcId="{4EBC06A6-3E9A-4CB2-B13F-0D9476B43219}" destId="{5B3E3014-3C26-4461-A15B-2E5F3D5541C1}" srcOrd="6" destOrd="0" presId="urn:microsoft.com/office/officeart/2005/8/layout/orgChart1"/>
    <dgm:cxn modelId="{C232A784-C59E-4DFC-A20C-E26972531510}" type="presParOf" srcId="{4EBC06A6-3E9A-4CB2-B13F-0D9476B43219}" destId="{BD746F76-7245-4065-9A93-78672756DD93}" srcOrd="7" destOrd="0" presId="urn:microsoft.com/office/officeart/2005/8/layout/orgChart1"/>
    <dgm:cxn modelId="{E491A69F-B936-417C-85B4-FC99955E4575}" type="presParOf" srcId="{BD746F76-7245-4065-9A93-78672756DD93}" destId="{196CEC9B-8D63-4A7E-AC7E-0FF6E1065757}" srcOrd="0" destOrd="0" presId="urn:microsoft.com/office/officeart/2005/8/layout/orgChart1"/>
    <dgm:cxn modelId="{83BEE73B-262B-4BBC-8B55-5B64A4D45063}" type="presParOf" srcId="{196CEC9B-8D63-4A7E-AC7E-0FF6E1065757}" destId="{1E1A18C1-E2A7-496D-B83F-85EDEC0C7FC9}" srcOrd="0" destOrd="0" presId="urn:microsoft.com/office/officeart/2005/8/layout/orgChart1"/>
    <dgm:cxn modelId="{3AE38A05-FEB5-442D-A1CF-EED5DA7C79E1}" type="presParOf" srcId="{196CEC9B-8D63-4A7E-AC7E-0FF6E1065757}" destId="{5349011A-4333-4350-A741-EC3AA85F49DA}" srcOrd="1" destOrd="0" presId="urn:microsoft.com/office/officeart/2005/8/layout/orgChart1"/>
    <dgm:cxn modelId="{E747A237-235F-4ED4-ACC6-BBDBDC3CC3B1}" type="presParOf" srcId="{BD746F76-7245-4065-9A93-78672756DD93}" destId="{D792D4D0-E8BB-4CC5-A318-DBFCFD7082C1}" srcOrd="1" destOrd="0" presId="urn:microsoft.com/office/officeart/2005/8/layout/orgChart1"/>
    <dgm:cxn modelId="{BB4E3A94-C11A-4106-B14C-C0407CEE6A9B}" type="presParOf" srcId="{BD746F76-7245-4065-9A93-78672756DD93}" destId="{60C3C3F4-6B49-43F2-854D-3F400830455E}" srcOrd="2" destOrd="0" presId="urn:microsoft.com/office/officeart/2005/8/layout/orgChart1"/>
    <dgm:cxn modelId="{87A90093-0256-4841-BC32-1B9B22587E4A}" type="presParOf" srcId="{4EBC06A6-3E9A-4CB2-B13F-0D9476B43219}" destId="{79E5B143-8222-4D56-939D-EE6F27BF359B}" srcOrd="8" destOrd="0" presId="urn:microsoft.com/office/officeart/2005/8/layout/orgChart1"/>
    <dgm:cxn modelId="{545A8A02-8278-40F9-B9F0-75FF1D7F6EC8}" type="presParOf" srcId="{4EBC06A6-3E9A-4CB2-B13F-0D9476B43219}" destId="{B067C02C-AFE1-479E-A83B-655A3EB2FF1C}" srcOrd="9" destOrd="0" presId="urn:microsoft.com/office/officeart/2005/8/layout/orgChart1"/>
    <dgm:cxn modelId="{E13F59C2-B66D-42ED-AFFD-0F07F6AFDA1C}" type="presParOf" srcId="{B067C02C-AFE1-479E-A83B-655A3EB2FF1C}" destId="{40B632EA-B4E6-4F0F-9168-37DD0CE895FC}" srcOrd="0" destOrd="0" presId="urn:microsoft.com/office/officeart/2005/8/layout/orgChart1"/>
    <dgm:cxn modelId="{970F8191-5AC4-4754-9F51-B355F9BDA11D}" type="presParOf" srcId="{40B632EA-B4E6-4F0F-9168-37DD0CE895FC}" destId="{7F9F8F52-9DC8-490E-AF73-7928A7E4640A}" srcOrd="0" destOrd="0" presId="urn:microsoft.com/office/officeart/2005/8/layout/orgChart1"/>
    <dgm:cxn modelId="{9931FF80-AA64-47FF-B744-6E1D4CCAEBB5}" type="presParOf" srcId="{40B632EA-B4E6-4F0F-9168-37DD0CE895FC}" destId="{2BC08FC2-E254-422E-8ACE-F6A4019A3A9A}" srcOrd="1" destOrd="0" presId="urn:microsoft.com/office/officeart/2005/8/layout/orgChart1"/>
    <dgm:cxn modelId="{A409EE68-EC05-4565-9B84-267E1A7810EF}" type="presParOf" srcId="{B067C02C-AFE1-479E-A83B-655A3EB2FF1C}" destId="{A3AA0B49-0126-4D69-AEEF-EC01E1DA8A1E}" srcOrd="1" destOrd="0" presId="urn:microsoft.com/office/officeart/2005/8/layout/orgChart1"/>
    <dgm:cxn modelId="{F94A0C51-0D4B-43B0-AFFD-E6BD4F937D0D}" type="presParOf" srcId="{B067C02C-AFE1-479E-A83B-655A3EB2FF1C}" destId="{DFD2B9F9-0252-465E-8F52-4A7143B56AAC}" srcOrd="2" destOrd="0" presId="urn:microsoft.com/office/officeart/2005/8/layout/orgChart1"/>
    <dgm:cxn modelId="{3E0CCA34-4FE2-4D1D-BB37-ABD5C0165C20}" type="presParOf" srcId="{4EBC06A6-3E9A-4CB2-B13F-0D9476B43219}" destId="{5B070312-CDE3-4DC1-AAE2-EE4C5511670A}" srcOrd="10" destOrd="0" presId="urn:microsoft.com/office/officeart/2005/8/layout/orgChart1"/>
    <dgm:cxn modelId="{A15C6D7A-050F-40E7-BFDC-0D941AAB8CBE}" type="presParOf" srcId="{4EBC06A6-3E9A-4CB2-B13F-0D9476B43219}" destId="{6C3E6082-22B8-4D13-9458-9735CEE685B3}" srcOrd="11" destOrd="0" presId="urn:microsoft.com/office/officeart/2005/8/layout/orgChart1"/>
    <dgm:cxn modelId="{42B57C9E-CA98-4608-9C70-7A90BC0C35D9}" type="presParOf" srcId="{6C3E6082-22B8-4D13-9458-9735CEE685B3}" destId="{20536ECC-D45A-45AE-96F8-027F4418007C}" srcOrd="0" destOrd="0" presId="urn:microsoft.com/office/officeart/2005/8/layout/orgChart1"/>
    <dgm:cxn modelId="{055C5CCD-39B8-46D3-9931-A70FC35D4134}" type="presParOf" srcId="{20536ECC-D45A-45AE-96F8-027F4418007C}" destId="{B76B028F-BB6B-40E4-B0FA-2B2EE31D0C5D}" srcOrd="0" destOrd="0" presId="urn:microsoft.com/office/officeart/2005/8/layout/orgChart1"/>
    <dgm:cxn modelId="{49DBDE27-9A71-4394-950C-B273FBED21F6}" type="presParOf" srcId="{20536ECC-D45A-45AE-96F8-027F4418007C}" destId="{D963817D-7422-4A6B-AB2E-FE652A0C7167}" srcOrd="1" destOrd="0" presId="urn:microsoft.com/office/officeart/2005/8/layout/orgChart1"/>
    <dgm:cxn modelId="{57F26D6C-57DD-4A61-8360-60AA80C8E033}" type="presParOf" srcId="{6C3E6082-22B8-4D13-9458-9735CEE685B3}" destId="{82A23C0E-C615-4280-912B-8F0682F1AE9D}" srcOrd="1" destOrd="0" presId="urn:microsoft.com/office/officeart/2005/8/layout/orgChart1"/>
    <dgm:cxn modelId="{B8FDC110-7231-4F3F-8885-938ECE18FF56}" type="presParOf" srcId="{6C3E6082-22B8-4D13-9458-9735CEE685B3}" destId="{EDD2CDA3-8A7C-4A5D-B485-2A604644939B}" srcOrd="2" destOrd="0" presId="urn:microsoft.com/office/officeart/2005/8/layout/orgChart1"/>
    <dgm:cxn modelId="{3A2FD8FF-D635-4F5C-8297-036C69BAE575}" type="presParOf" srcId="{DC66A34C-CE23-4A5A-8042-AEBDFE40F61F}" destId="{BC6A5927-7E17-4997-A06C-7DE39E70CF6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06B6B9E-7E9E-4098-97C1-4E4B58E31786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B143A174-4896-41D6-A474-B0737191D48D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l-G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Director Marketing GR</a:t>
          </a:r>
          <a:endParaRPr kumimoji="0" lang="en-US" altLang="el-GR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38D9DE77-C02E-4B26-A508-EFA953E3014E}" type="parTrans" cxnId="{82131087-B8A7-4D49-8569-EED5AF784DCC}">
      <dgm:prSet/>
      <dgm:spPr/>
      <dgm:t>
        <a:bodyPr/>
        <a:lstStyle/>
        <a:p>
          <a:endParaRPr lang="el-GR"/>
        </a:p>
      </dgm:t>
    </dgm:pt>
    <dgm:pt modelId="{654C5D4D-F52B-4A9B-89B3-D0034C61F2DA}" type="sibTrans" cxnId="{82131087-B8A7-4D49-8569-EED5AF784DCC}">
      <dgm:prSet/>
      <dgm:spPr/>
      <dgm:t>
        <a:bodyPr/>
        <a:lstStyle/>
        <a:p>
          <a:endParaRPr lang="el-GR"/>
        </a:p>
      </dgm:t>
    </dgm:pt>
    <dgm:pt modelId="{BC56D0C4-C065-4B8A-9FDC-0C0573D5E6D6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l-GR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Manager Marketing Research &amp; Direct Mark</a:t>
          </a:r>
          <a:endParaRPr kumimoji="0" lang="en-US" altLang="el-GR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6587601D-D58A-4BF7-9637-1256EA759605}" type="parTrans" cxnId="{1D8D896A-E6AB-4561-841B-893349FAF056}">
      <dgm:prSet/>
      <dgm:spPr/>
      <dgm:t>
        <a:bodyPr/>
        <a:lstStyle/>
        <a:p>
          <a:endParaRPr lang="el-GR"/>
        </a:p>
      </dgm:t>
    </dgm:pt>
    <dgm:pt modelId="{E03858B6-C5D7-4ED3-80C9-3E40D15C2689}" type="sibTrans" cxnId="{1D8D896A-E6AB-4561-841B-893349FAF056}">
      <dgm:prSet/>
      <dgm:spPr/>
      <dgm:t>
        <a:bodyPr/>
        <a:lstStyle/>
        <a:p>
          <a:endParaRPr lang="el-GR"/>
        </a:p>
      </dgm:t>
    </dgm:pt>
    <dgm:pt modelId="{7FADF50E-13C1-44D8-A110-7EE62E936BD1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l-GR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Group Brand Manager Local &amp; Int. Brands</a:t>
          </a:r>
          <a:endParaRPr kumimoji="0" lang="en-US" altLang="el-GR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17E540F7-C2BD-48C2-8D5F-0CC21D44AB42}" type="parTrans" cxnId="{5FBB665F-65A4-4E80-80C3-143A82CF03BE}">
      <dgm:prSet/>
      <dgm:spPr/>
      <dgm:t>
        <a:bodyPr/>
        <a:lstStyle/>
        <a:p>
          <a:endParaRPr lang="el-GR"/>
        </a:p>
      </dgm:t>
    </dgm:pt>
    <dgm:pt modelId="{265FF0BA-C949-4EB4-AF86-93AEB2EDCAA1}" type="sibTrans" cxnId="{5FBB665F-65A4-4E80-80C3-143A82CF03BE}">
      <dgm:prSet/>
      <dgm:spPr/>
      <dgm:t>
        <a:bodyPr/>
        <a:lstStyle/>
        <a:p>
          <a:endParaRPr lang="el-GR"/>
        </a:p>
      </dgm:t>
    </dgm:pt>
    <dgm:pt modelId="{857D31D7-A581-40FA-8AA9-7081CA69B0B3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l-GR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Supervisor Marketing Services</a:t>
          </a:r>
          <a:endParaRPr kumimoji="0" lang="en-US" altLang="el-GR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4082E3CA-5A44-4829-95D4-B4C3567C9216}" type="parTrans" cxnId="{F0DED356-CE90-4821-AE9C-65BFEF8ED2C9}">
      <dgm:prSet/>
      <dgm:spPr/>
      <dgm:t>
        <a:bodyPr/>
        <a:lstStyle/>
        <a:p>
          <a:endParaRPr lang="el-GR"/>
        </a:p>
      </dgm:t>
    </dgm:pt>
    <dgm:pt modelId="{F4A5ABA9-A787-4789-857B-8E42651B5DE6}" type="sibTrans" cxnId="{F0DED356-CE90-4821-AE9C-65BFEF8ED2C9}">
      <dgm:prSet/>
      <dgm:spPr/>
      <dgm:t>
        <a:bodyPr/>
        <a:lstStyle/>
        <a:p>
          <a:endParaRPr lang="el-GR"/>
        </a:p>
      </dgm:t>
    </dgm:pt>
    <dgm:pt modelId="{AA58D377-D6BF-427A-BFD6-9735A374EF3B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l-GR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Manager Promotions</a:t>
          </a:r>
          <a:endParaRPr kumimoji="0" lang="en-US" altLang="el-GR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0C070DB7-2877-4C1C-9998-5D361A5E7D5C}" type="parTrans" cxnId="{0C74BD28-4CDA-44C1-BCDE-533B6336E4D2}">
      <dgm:prSet/>
      <dgm:spPr/>
      <dgm:t>
        <a:bodyPr/>
        <a:lstStyle/>
        <a:p>
          <a:endParaRPr lang="el-GR"/>
        </a:p>
      </dgm:t>
    </dgm:pt>
    <dgm:pt modelId="{205CA23A-E54E-48B9-83EC-41143CE3C6A7}" type="sibTrans" cxnId="{0C74BD28-4CDA-44C1-BCDE-533B6336E4D2}">
      <dgm:prSet/>
      <dgm:spPr/>
      <dgm:t>
        <a:bodyPr/>
        <a:lstStyle/>
        <a:p>
          <a:endParaRPr lang="el-GR"/>
        </a:p>
      </dgm:t>
    </dgm:pt>
    <dgm:pt modelId="{67F6B06B-BF79-4B46-95C2-DCEB85250A47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l-GR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Group Brand Manager Assos Fam &amp; Spe Proj</a:t>
          </a:r>
          <a:endParaRPr kumimoji="0" lang="en-US" altLang="el-GR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469D9351-E4D3-433A-88EE-64592FC86EB7}" type="parTrans" cxnId="{E03BAE9A-9398-42E2-8DAD-DE4F7452A687}">
      <dgm:prSet/>
      <dgm:spPr/>
      <dgm:t>
        <a:bodyPr/>
        <a:lstStyle/>
        <a:p>
          <a:endParaRPr lang="el-GR"/>
        </a:p>
      </dgm:t>
    </dgm:pt>
    <dgm:pt modelId="{E03FB2EB-E812-488E-BC0B-328277D64917}" type="sibTrans" cxnId="{E03BAE9A-9398-42E2-8DAD-DE4F7452A687}">
      <dgm:prSet/>
      <dgm:spPr/>
      <dgm:t>
        <a:bodyPr/>
        <a:lstStyle/>
        <a:p>
          <a:endParaRPr lang="el-GR"/>
        </a:p>
      </dgm:t>
    </dgm:pt>
    <dgm:pt modelId="{5162AE61-8196-4B9E-9587-E10D3C8334CF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l-GR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Group Brand Manager Marlboro</a:t>
          </a:r>
          <a:endParaRPr kumimoji="0" lang="en-US" altLang="el-GR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F2AF30CC-8B87-4EE2-83BD-39A9FBA069F5}" type="parTrans" cxnId="{E5528366-0348-4F15-995F-AF786CAA9D16}">
      <dgm:prSet/>
      <dgm:spPr/>
      <dgm:t>
        <a:bodyPr/>
        <a:lstStyle/>
        <a:p>
          <a:endParaRPr lang="el-GR"/>
        </a:p>
      </dgm:t>
    </dgm:pt>
    <dgm:pt modelId="{7C8009C5-35B4-4A98-9804-4E3CBE22AD9A}" type="sibTrans" cxnId="{E5528366-0348-4F15-995F-AF786CAA9D16}">
      <dgm:prSet/>
      <dgm:spPr/>
      <dgm:t>
        <a:bodyPr/>
        <a:lstStyle/>
        <a:p>
          <a:endParaRPr lang="el-GR"/>
        </a:p>
      </dgm:t>
    </dgm:pt>
    <dgm:pt modelId="{D6382314-0A41-464A-9602-C1D131A26DC0}" type="pres">
      <dgm:prSet presAssocID="{706B6B9E-7E9E-4098-97C1-4E4B58E3178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3EA83A56-237F-4949-9AE0-A8EFF1AAF1C1}" type="pres">
      <dgm:prSet presAssocID="{B143A174-4896-41D6-A474-B0737191D48D}" presName="hierRoot1" presStyleCnt="0">
        <dgm:presLayoutVars>
          <dgm:hierBranch/>
        </dgm:presLayoutVars>
      </dgm:prSet>
      <dgm:spPr/>
    </dgm:pt>
    <dgm:pt modelId="{4046F71F-C52F-4065-8728-549492DBACB0}" type="pres">
      <dgm:prSet presAssocID="{B143A174-4896-41D6-A474-B0737191D48D}" presName="rootComposite1" presStyleCnt="0"/>
      <dgm:spPr/>
    </dgm:pt>
    <dgm:pt modelId="{F131F351-2D6B-4527-A663-0C24291FE227}" type="pres">
      <dgm:prSet presAssocID="{B143A174-4896-41D6-A474-B0737191D48D}" presName="rootText1" presStyleLbl="node0" presStyleIdx="0" presStyleCnt="1" custScaleX="122756" custScaleY="104807" custLinFactNeighborX="-1202" custLinFactNeighborY="-72429">
        <dgm:presLayoutVars>
          <dgm:chPref val="3"/>
        </dgm:presLayoutVars>
      </dgm:prSet>
      <dgm:spPr/>
    </dgm:pt>
    <dgm:pt modelId="{EF8D2591-6784-4629-A99A-7AABE5E2E1D6}" type="pres">
      <dgm:prSet presAssocID="{B143A174-4896-41D6-A474-B0737191D48D}" presName="rootConnector1" presStyleLbl="node1" presStyleIdx="0" presStyleCnt="0"/>
      <dgm:spPr/>
    </dgm:pt>
    <dgm:pt modelId="{59C1EE33-57F0-4699-BF43-825F866DF3C8}" type="pres">
      <dgm:prSet presAssocID="{B143A174-4896-41D6-A474-B0737191D48D}" presName="hierChild2" presStyleCnt="0"/>
      <dgm:spPr/>
    </dgm:pt>
    <dgm:pt modelId="{AA2BD349-BA57-4617-8D6B-5C1E1B6734AD}" type="pres">
      <dgm:prSet presAssocID="{6587601D-D58A-4BF7-9637-1256EA759605}" presName="Name35" presStyleLbl="parChTrans1D2" presStyleIdx="0" presStyleCnt="6"/>
      <dgm:spPr/>
    </dgm:pt>
    <dgm:pt modelId="{5FE3DDE0-8960-4C15-B195-BAC07EBF9299}" type="pres">
      <dgm:prSet presAssocID="{BC56D0C4-C065-4B8A-9FDC-0C0573D5E6D6}" presName="hierRoot2" presStyleCnt="0">
        <dgm:presLayoutVars>
          <dgm:hierBranch/>
        </dgm:presLayoutVars>
      </dgm:prSet>
      <dgm:spPr/>
    </dgm:pt>
    <dgm:pt modelId="{9AFC2799-E27E-45EC-AF4F-291C0296DA65}" type="pres">
      <dgm:prSet presAssocID="{BC56D0C4-C065-4B8A-9FDC-0C0573D5E6D6}" presName="rootComposite" presStyleCnt="0"/>
      <dgm:spPr/>
    </dgm:pt>
    <dgm:pt modelId="{0C8EBF4B-0CF1-47F0-B26B-6A90AC62F0E0}" type="pres">
      <dgm:prSet presAssocID="{BC56D0C4-C065-4B8A-9FDC-0C0573D5E6D6}" presName="rootText" presStyleLbl="node2" presStyleIdx="0" presStyleCnt="6">
        <dgm:presLayoutVars>
          <dgm:chPref val="3"/>
        </dgm:presLayoutVars>
      </dgm:prSet>
      <dgm:spPr/>
    </dgm:pt>
    <dgm:pt modelId="{2D29661C-9A1A-4601-9ED7-6C75CD625554}" type="pres">
      <dgm:prSet presAssocID="{BC56D0C4-C065-4B8A-9FDC-0C0573D5E6D6}" presName="rootConnector" presStyleLbl="node2" presStyleIdx="0" presStyleCnt="6"/>
      <dgm:spPr/>
    </dgm:pt>
    <dgm:pt modelId="{297C0B90-0C9E-43CD-81D7-F436F61FE5F5}" type="pres">
      <dgm:prSet presAssocID="{BC56D0C4-C065-4B8A-9FDC-0C0573D5E6D6}" presName="hierChild4" presStyleCnt="0"/>
      <dgm:spPr/>
    </dgm:pt>
    <dgm:pt modelId="{3373E127-DC9B-458B-BDB7-B21E6E9AF398}" type="pres">
      <dgm:prSet presAssocID="{BC56D0C4-C065-4B8A-9FDC-0C0573D5E6D6}" presName="hierChild5" presStyleCnt="0"/>
      <dgm:spPr/>
    </dgm:pt>
    <dgm:pt modelId="{1015E437-EB71-4233-967A-6162FDC761D0}" type="pres">
      <dgm:prSet presAssocID="{17E540F7-C2BD-48C2-8D5F-0CC21D44AB42}" presName="Name35" presStyleLbl="parChTrans1D2" presStyleIdx="1" presStyleCnt="6"/>
      <dgm:spPr/>
    </dgm:pt>
    <dgm:pt modelId="{70D2424D-1AF0-4889-B2BC-53F82FB87D1B}" type="pres">
      <dgm:prSet presAssocID="{7FADF50E-13C1-44D8-A110-7EE62E936BD1}" presName="hierRoot2" presStyleCnt="0">
        <dgm:presLayoutVars>
          <dgm:hierBranch/>
        </dgm:presLayoutVars>
      </dgm:prSet>
      <dgm:spPr/>
    </dgm:pt>
    <dgm:pt modelId="{302A06C7-F6A4-440A-B3BD-2F98DA7B4139}" type="pres">
      <dgm:prSet presAssocID="{7FADF50E-13C1-44D8-A110-7EE62E936BD1}" presName="rootComposite" presStyleCnt="0"/>
      <dgm:spPr/>
    </dgm:pt>
    <dgm:pt modelId="{0F540AF8-7ADD-4D94-A8B7-C70A07746472}" type="pres">
      <dgm:prSet presAssocID="{7FADF50E-13C1-44D8-A110-7EE62E936BD1}" presName="rootText" presStyleLbl="node2" presStyleIdx="1" presStyleCnt="6">
        <dgm:presLayoutVars>
          <dgm:chPref val="3"/>
        </dgm:presLayoutVars>
      </dgm:prSet>
      <dgm:spPr/>
    </dgm:pt>
    <dgm:pt modelId="{78D69629-1A02-49EE-A73A-9B516ED9BFF9}" type="pres">
      <dgm:prSet presAssocID="{7FADF50E-13C1-44D8-A110-7EE62E936BD1}" presName="rootConnector" presStyleLbl="node2" presStyleIdx="1" presStyleCnt="6"/>
      <dgm:spPr/>
    </dgm:pt>
    <dgm:pt modelId="{610CCA24-4D34-4A5A-A616-ED14EEA5EA5A}" type="pres">
      <dgm:prSet presAssocID="{7FADF50E-13C1-44D8-A110-7EE62E936BD1}" presName="hierChild4" presStyleCnt="0"/>
      <dgm:spPr/>
    </dgm:pt>
    <dgm:pt modelId="{FD756009-C939-43BA-A77A-4A51E08133E8}" type="pres">
      <dgm:prSet presAssocID="{7FADF50E-13C1-44D8-A110-7EE62E936BD1}" presName="hierChild5" presStyleCnt="0"/>
      <dgm:spPr/>
    </dgm:pt>
    <dgm:pt modelId="{E6FF8FC4-2A29-4976-8FAA-35DD095E010A}" type="pres">
      <dgm:prSet presAssocID="{4082E3CA-5A44-4829-95D4-B4C3567C9216}" presName="Name35" presStyleLbl="parChTrans1D2" presStyleIdx="2" presStyleCnt="6"/>
      <dgm:spPr/>
    </dgm:pt>
    <dgm:pt modelId="{55DA08B4-A0A2-46CC-93D5-3CBD569A4EDF}" type="pres">
      <dgm:prSet presAssocID="{857D31D7-A581-40FA-8AA9-7081CA69B0B3}" presName="hierRoot2" presStyleCnt="0">
        <dgm:presLayoutVars>
          <dgm:hierBranch/>
        </dgm:presLayoutVars>
      </dgm:prSet>
      <dgm:spPr/>
    </dgm:pt>
    <dgm:pt modelId="{419FA0A0-66CB-4E63-B84B-C7F29E205104}" type="pres">
      <dgm:prSet presAssocID="{857D31D7-A581-40FA-8AA9-7081CA69B0B3}" presName="rootComposite" presStyleCnt="0"/>
      <dgm:spPr/>
    </dgm:pt>
    <dgm:pt modelId="{1BC59CD1-A8BC-4204-A8C6-27D8FA1E05DC}" type="pres">
      <dgm:prSet presAssocID="{857D31D7-A581-40FA-8AA9-7081CA69B0B3}" presName="rootText" presStyleLbl="node2" presStyleIdx="2" presStyleCnt="6">
        <dgm:presLayoutVars>
          <dgm:chPref val="3"/>
        </dgm:presLayoutVars>
      </dgm:prSet>
      <dgm:spPr/>
    </dgm:pt>
    <dgm:pt modelId="{CBAA5A1D-1B60-423D-9C80-CD9DA1EF4838}" type="pres">
      <dgm:prSet presAssocID="{857D31D7-A581-40FA-8AA9-7081CA69B0B3}" presName="rootConnector" presStyleLbl="node2" presStyleIdx="2" presStyleCnt="6"/>
      <dgm:spPr/>
    </dgm:pt>
    <dgm:pt modelId="{86FBE7FE-9C63-462F-811C-D81229F143DC}" type="pres">
      <dgm:prSet presAssocID="{857D31D7-A581-40FA-8AA9-7081CA69B0B3}" presName="hierChild4" presStyleCnt="0"/>
      <dgm:spPr/>
    </dgm:pt>
    <dgm:pt modelId="{0143A245-123A-4812-8E20-67D2F5A06A0E}" type="pres">
      <dgm:prSet presAssocID="{857D31D7-A581-40FA-8AA9-7081CA69B0B3}" presName="hierChild5" presStyleCnt="0"/>
      <dgm:spPr/>
    </dgm:pt>
    <dgm:pt modelId="{3DA93727-5332-49DB-9EC8-51477B222206}" type="pres">
      <dgm:prSet presAssocID="{0C070DB7-2877-4C1C-9998-5D361A5E7D5C}" presName="Name35" presStyleLbl="parChTrans1D2" presStyleIdx="3" presStyleCnt="6"/>
      <dgm:spPr/>
    </dgm:pt>
    <dgm:pt modelId="{9ED2455F-73DA-4DD1-94A0-B93120F83B9F}" type="pres">
      <dgm:prSet presAssocID="{AA58D377-D6BF-427A-BFD6-9735A374EF3B}" presName="hierRoot2" presStyleCnt="0">
        <dgm:presLayoutVars>
          <dgm:hierBranch/>
        </dgm:presLayoutVars>
      </dgm:prSet>
      <dgm:spPr/>
    </dgm:pt>
    <dgm:pt modelId="{0E6B1E60-1C9D-40B4-87E8-ED544B889B8F}" type="pres">
      <dgm:prSet presAssocID="{AA58D377-D6BF-427A-BFD6-9735A374EF3B}" presName="rootComposite" presStyleCnt="0"/>
      <dgm:spPr/>
    </dgm:pt>
    <dgm:pt modelId="{17180FE4-8FD7-43BF-9657-D2D718378E30}" type="pres">
      <dgm:prSet presAssocID="{AA58D377-D6BF-427A-BFD6-9735A374EF3B}" presName="rootText" presStyleLbl="node2" presStyleIdx="3" presStyleCnt="6">
        <dgm:presLayoutVars>
          <dgm:chPref val="3"/>
        </dgm:presLayoutVars>
      </dgm:prSet>
      <dgm:spPr/>
    </dgm:pt>
    <dgm:pt modelId="{21A71B06-4BFF-4669-9400-860EA174A6A2}" type="pres">
      <dgm:prSet presAssocID="{AA58D377-D6BF-427A-BFD6-9735A374EF3B}" presName="rootConnector" presStyleLbl="node2" presStyleIdx="3" presStyleCnt="6"/>
      <dgm:spPr/>
    </dgm:pt>
    <dgm:pt modelId="{A1BCB97A-0325-411A-9214-D71B2C0B66AA}" type="pres">
      <dgm:prSet presAssocID="{AA58D377-D6BF-427A-BFD6-9735A374EF3B}" presName="hierChild4" presStyleCnt="0"/>
      <dgm:spPr/>
    </dgm:pt>
    <dgm:pt modelId="{859E10A8-4105-43C8-8F99-4CFD3CB5C284}" type="pres">
      <dgm:prSet presAssocID="{AA58D377-D6BF-427A-BFD6-9735A374EF3B}" presName="hierChild5" presStyleCnt="0"/>
      <dgm:spPr/>
    </dgm:pt>
    <dgm:pt modelId="{A6191305-B551-4724-B3FD-426FB1A2E679}" type="pres">
      <dgm:prSet presAssocID="{469D9351-E4D3-433A-88EE-64592FC86EB7}" presName="Name35" presStyleLbl="parChTrans1D2" presStyleIdx="4" presStyleCnt="6"/>
      <dgm:spPr/>
    </dgm:pt>
    <dgm:pt modelId="{4A9A9C59-618E-43DF-B723-D1C4C14E8EFD}" type="pres">
      <dgm:prSet presAssocID="{67F6B06B-BF79-4B46-95C2-DCEB85250A47}" presName="hierRoot2" presStyleCnt="0">
        <dgm:presLayoutVars>
          <dgm:hierBranch/>
        </dgm:presLayoutVars>
      </dgm:prSet>
      <dgm:spPr/>
    </dgm:pt>
    <dgm:pt modelId="{D4BFF544-BB03-4FBC-AA93-892D262F66DB}" type="pres">
      <dgm:prSet presAssocID="{67F6B06B-BF79-4B46-95C2-DCEB85250A47}" presName="rootComposite" presStyleCnt="0"/>
      <dgm:spPr/>
    </dgm:pt>
    <dgm:pt modelId="{BFAE02C7-1788-4C12-87CD-7CF0B25C53A5}" type="pres">
      <dgm:prSet presAssocID="{67F6B06B-BF79-4B46-95C2-DCEB85250A47}" presName="rootText" presStyleLbl="node2" presStyleIdx="4" presStyleCnt="6">
        <dgm:presLayoutVars>
          <dgm:chPref val="3"/>
        </dgm:presLayoutVars>
      </dgm:prSet>
      <dgm:spPr/>
    </dgm:pt>
    <dgm:pt modelId="{7AF64FE4-0942-4836-A843-B61C5DCA642A}" type="pres">
      <dgm:prSet presAssocID="{67F6B06B-BF79-4B46-95C2-DCEB85250A47}" presName="rootConnector" presStyleLbl="node2" presStyleIdx="4" presStyleCnt="6"/>
      <dgm:spPr/>
    </dgm:pt>
    <dgm:pt modelId="{0FAE82A3-19DF-46EF-B864-D6D4D65B4A21}" type="pres">
      <dgm:prSet presAssocID="{67F6B06B-BF79-4B46-95C2-DCEB85250A47}" presName="hierChild4" presStyleCnt="0"/>
      <dgm:spPr/>
    </dgm:pt>
    <dgm:pt modelId="{576FBAEB-E43E-4AB4-BBF2-D99066182B41}" type="pres">
      <dgm:prSet presAssocID="{67F6B06B-BF79-4B46-95C2-DCEB85250A47}" presName="hierChild5" presStyleCnt="0"/>
      <dgm:spPr/>
    </dgm:pt>
    <dgm:pt modelId="{B97065ED-2397-4C46-B5C4-7FCFE94EE33D}" type="pres">
      <dgm:prSet presAssocID="{F2AF30CC-8B87-4EE2-83BD-39A9FBA069F5}" presName="Name35" presStyleLbl="parChTrans1D2" presStyleIdx="5" presStyleCnt="6"/>
      <dgm:spPr/>
    </dgm:pt>
    <dgm:pt modelId="{9C6C67B7-D827-4AE2-9CDC-A971D4A1028C}" type="pres">
      <dgm:prSet presAssocID="{5162AE61-8196-4B9E-9587-E10D3C8334CF}" presName="hierRoot2" presStyleCnt="0">
        <dgm:presLayoutVars>
          <dgm:hierBranch/>
        </dgm:presLayoutVars>
      </dgm:prSet>
      <dgm:spPr/>
    </dgm:pt>
    <dgm:pt modelId="{C8D54866-6F48-417E-82CF-581861D47C6A}" type="pres">
      <dgm:prSet presAssocID="{5162AE61-8196-4B9E-9587-E10D3C8334CF}" presName="rootComposite" presStyleCnt="0"/>
      <dgm:spPr/>
    </dgm:pt>
    <dgm:pt modelId="{0EA2BF78-AB9F-4AEB-9CB1-87CB3A58A1FD}" type="pres">
      <dgm:prSet presAssocID="{5162AE61-8196-4B9E-9587-E10D3C8334CF}" presName="rootText" presStyleLbl="node2" presStyleIdx="5" presStyleCnt="6">
        <dgm:presLayoutVars>
          <dgm:chPref val="3"/>
        </dgm:presLayoutVars>
      </dgm:prSet>
      <dgm:spPr/>
    </dgm:pt>
    <dgm:pt modelId="{1C988C3C-AAE9-4A87-B877-75D8BB5CEFF4}" type="pres">
      <dgm:prSet presAssocID="{5162AE61-8196-4B9E-9587-E10D3C8334CF}" presName="rootConnector" presStyleLbl="node2" presStyleIdx="5" presStyleCnt="6"/>
      <dgm:spPr/>
    </dgm:pt>
    <dgm:pt modelId="{2C586593-BEF4-4793-AA88-C57A5D63E117}" type="pres">
      <dgm:prSet presAssocID="{5162AE61-8196-4B9E-9587-E10D3C8334CF}" presName="hierChild4" presStyleCnt="0"/>
      <dgm:spPr/>
    </dgm:pt>
    <dgm:pt modelId="{0FF01CE8-EB1C-45F7-8FC1-A7FD8D7695E6}" type="pres">
      <dgm:prSet presAssocID="{5162AE61-8196-4B9E-9587-E10D3C8334CF}" presName="hierChild5" presStyleCnt="0"/>
      <dgm:spPr/>
    </dgm:pt>
    <dgm:pt modelId="{1E96FF62-30EE-4DDA-B8AE-73858BA4ED39}" type="pres">
      <dgm:prSet presAssocID="{B143A174-4896-41D6-A474-B0737191D48D}" presName="hierChild3" presStyleCnt="0"/>
      <dgm:spPr/>
    </dgm:pt>
  </dgm:ptLst>
  <dgm:cxnLst>
    <dgm:cxn modelId="{9C3ED1B4-1482-41CC-9916-A8D37B244B35}" type="presOf" srcId="{B143A174-4896-41D6-A474-B0737191D48D}" destId="{F131F351-2D6B-4527-A663-0C24291FE227}" srcOrd="0" destOrd="0" presId="urn:microsoft.com/office/officeart/2005/8/layout/orgChart1"/>
    <dgm:cxn modelId="{4C1D4C5A-7555-4164-A86E-A18727956789}" type="presOf" srcId="{706B6B9E-7E9E-4098-97C1-4E4B58E31786}" destId="{D6382314-0A41-464A-9602-C1D131A26DC0}" srcOrd="0" destOrd="0" presId="urn:microsoft.com/office/officeart/2005/8/layout/orgChart1"/>
    <dgm:cxn modelId="{25463C1A-E0EF-4840-8BBF-8348DB50E99F}" type="presOf" srcId="{B143A174-4896-41D6-A474-B0737191D48D}" destId="{EF8D2591-6784-4629-A99A-7AABE5E2E1D6}" srcOrd="1" destOrd="0" presId="urn:microsoft.com/office/officeart/2005/8/layout/orgChart1"/>
    <dgm:cxn modelId="{78FD6577-17AD-4C89-97A8-B74A8D02F454}" type="presOf" srcId="{BC56D0C4-C065-4B8A-9FDC-0C0573D5E6D6}" destId="{0C8EBF4B-0CF1-47F0-B26B-6A90AC62F0E0}" srcOrd="0" destOrd="0" presId="urn:microsoft.com/office/officeart/2005/8/layout/orgChart1"/>
    <dgm:cxn modelId="{525FCDC0-8597-48AC-9C65-8880023236DD}" type="presOf" srcId="{857D31D7-A581-40FA-8AA9-7081CA69B0B3}" destId="{1BC59CD1-A8BC-4204-A8C6-27D8FA1E05DC}" srcOrd="0" destOrd="0" presId="urn:microsoft.com/office/officeart/2005/8/layout/orgChart1"/>
    <dgm:cxn modelId="{C80F4AAC-C337-4A57-90F3-A1876138191E}" type="presOf" srcId="{0C070DB7-2877-4C1C-9998-5D361A5E7D5C}" destId="{3DA93727-5332-49DB-9EC8-51477B222206}" srcOrd="0" destOrd="0" presId="urn:microsoft.com/office/officeart/2005/8/layout/orgChart1"/>
    <dgm:cxn modelId="{F0DED356-CE90-4821-AE9C-65BFEF8ED2C9}" srcId="{B143A174-4896-41D6-A474-B0737191D48D}" destId="{857D31D7-A581-40FA-8AA9-7081CA69B0B3}" srcOrd="2" destOrd="0" parTransId="{4082E3CA-5A44-4829-95D4-B4C3567C9216}" sibTransId="{F4A5ABA9-A787-4789-857B-8E42651B5DE6}"/>
    <dgm:cxn modelId="{1D8D896A-E6AB-4561-841B-893349FAF056}" srcId="{B143A174-4896-41D6-A474-B0737191D48D}" destId="{BC56D0C4-C065-4B8A-9FDC-0C0573D5E6D6}" srcOrd="0" destOrd="0" parTransId="{6587601D-D58A-4BF7-9637-1256EA759605}" sibTransId="{E03858B6-C5D7-4ED3-80C9-3E40D15C2689}"/>
    <dgm:cxn modelId="{2114CF4A-0A48-4302-9DCE-2CF2E2EBB079}" type="presOf" srcId="{AA58D377-D6BF-427A-BFD6-9735A374EF3B}" destId="{17180FE4-8FD7-43BF-9657-D2D718378E30}" srcOrd="0" destOrd="0" presId="urn:microsoft.com/office/officeart/2005/8/layout/orgChart1"/>
    <dgm:cxn modelId="{82131087-B8A7-4D49-8569-EED5AF784DCC}" srcId="{706B6B9E-7E9E-4098-97C1-4E4B58E31786}" destId="{B143A174-4896-41D6-A474-B0737191D48D}" srcOrd="0" destOrd="0" parTransId="{38D9DE77-C02E-4B26-A508-EFA953E3014E}" sibTransId="{654C5D4D-F52B-4A9B-89B3-D0034C61F2DA}"/>
    <dgm:cxn modelId="{0885164E-BCCE-4BF1-99BA-543E0E25C16F}" type="presOf" srcId="{7FADF50E-13C1-44D8-A110-7EE62E936BD1}" destId="{0F540AF8-7ADD-4D94-A8B7-C70A07746472}" srcOrd="0" destOrd="0" presId="urn:microsoft.com/office/officeart/2005/8/layout/orgChart1"/>
    <dgm:cxn modelId="{EC452153-B1F9-4620-8506-C8B154684AA6}" type="presOf" srcId="{4082E3CA-5A44-4829-95D4-B4C3567C9216}" destId="{E6FF8FC4-2A29-4976-8FAA-35DD095E010A}" srcOrd="0" destOrd="0" presId="urn:microsoft.com/office/officeart/2005/8/layout/orgChart1"/>
    <dgm:cxn modelId="{CB696519-4231-43E2-B60A-D090193B305B}" type="presOf" srcId="{5162AE61-8196-4B9E-9587-E10D3C8334CF}" destId="{0EA2BF78-AB9F-4AEB-9CB1-87CB3A58A1FD}" srcOrd="0" destOrd="0" presId="urn:microsoft.com/office/officeart/2005/8/layout/orgChart1"/>
    <dgm:cxn modelId="{E5528366-0348-4F15-995F-AF786CAA9D16}" srcId="{B143A174-4896-41D6-A474-B0737191D48D}" destId="{5162AE61-8196-4B9E-9587-E10D3C8334CF}" srcOrd="5" destOrd="0" parTransId="{F2AF30CC-8B87-4EE2-83BD-39A9FBA069F5}" sibTransId="{7C8009C5-35B4-4A98-9804-4E3CBE22AD9A}"/>
    <dgm:cxn modelId="{C9FF230A-9391-4BF4-81A8-71774397E07C}" type="presOf" srcId="{67F6B06B-BF79-4B46-95C2-DCEB85250A47}" destId="{7AF64FE4-0942-4836-A843-B61C5DCA642A}" srcOrd="1" destOrd="0" presId="urn:microsoft.com/office/officeart/2005/8/layout/orgChart1"/>
    <dgm:cxn modelId="{1CF9AAEE-4F71-4046-820C-556FA8808FCF}" type="presOf" srcId="{5162AE61-8196-4B9E-9587-E10D3C8334CF}" destId="{1C988C3C-AAE9-4A87-B877-75D8BB5CEFF4}" srcOrd="1" destOrd="0" presId="urn:microsoft.com/office/officeart/2005/8/layout/orgChart1"/>
    <dgm:cxn modelId="{411E0294-B64F-4558-B8DE-357BE3FD2A17}" type="presOf" srcId="{67F6B06B-BF79-4B46-95C2-DCEB85250A47}" destId="{BFAE02C7-1788-4C12-87CD-7CF0B25C53A5}" srcOrd="0" destOrd="0" presId="urn:microsoft.com/office/officeart/2005/8/layout/orgChart1"/>
    <dgm:cxn modelId="{6C7A59C7-0634-42CE-86E3-4A3D877DAD61}" type="presOf" srcId="{BC56D0C4-C065-4B8A-9FDC-0C0573D5E6D6}" destId="{2D29661C-9A1A-4601-9ED7-6C75CD625554}" srcOrd="1" destOrd="0" presId="urn:microsoft.com/office/officeart/2005/8/layout/orgChart1"/>
    <dgm:cxn modelId="{E03BAE9A-9398-42E2-8DAD-DE4F7452A687}" srcId="{B143A174-4896-41D6-A474-B0737191D48D}" destId="{67F6B06B-BF79-4B46-95C2-DCEB85250A47}" srcOrd="4" destOrd="0" parTransId="{469D9351-E4D3-433A-88EE-64592FC86EB7}" sibTransId="{E03FB2EB-E812-488E-BC0B-328277D64917}"/>
    <dgm:cxn modelId="{FA43F99D-3248-4174-94CF-EFCD6B954C6E}" type="presOf" srcId="{857D31D7-A581-40FA-8AA9-7081CA69B0B3}" destId="{CBAA5A1D-1B60-423D-9C80-CD9DA1EF4838}" srcOrd="1" destOrd="0" presId="urn:microsoft.com/office/officeart/2005/8/layout/orgChart1"/>
    <dgm:cxn modelId="{197165C3-530E-4AF7-AD3C-C8893E6F7F72}" type="presOf" srcId="{6587601D-D58A-4BF7-9637-1256EA759605}" destId="{AA2BD349-BA57-4617-8D6B-5C1E1B6734AD}" srcOrd="0" destOrd="0" presId="urn:microsoft.com/office/officeart/2005/8/layout/orgChart1"/>
    <dgm:cxn modelId="{2AB5B9CD-FE58-4125-B116-9C3F616908B6}" type="presOf" srcId="{AA58D377-D6BF-427A-BFD6-9735A374EF3B}" destId="{21A71B06-4BFF-4669-9400-860EA174A6A2}" srcOrd="1" destOrd="0" presId="urn:microsoft.com/office/officeart/2005/8/layout/orgChart1"/>
    <dgm:cxn modelId="{151B0BB8-5D3E-4604-8118-E1B1064B3968}" type="presOf" srcId="{7FADF50E-13C1-44D8-A110-7EE62E936BD1}" destId="{78D69629-1A02-49EE-A73A-9B516ED9BFF9}" srcOrd="1" destOrd="0" presId="urn:microsoft.com/office/officeart/2005/8/layout/orgChart1"/>
    <dgm:cxn modelId="{36DF75FB-5710-46A0-A7DA-99B8A96AFF72}" type="presOf" srcId="{17E540F7-C2BD-48C2-8D5F-0CC21D44AB42}" destId="{1015E437-EB71-4233-967A-6162FDC761D0}" srcOrd="0" destOrd="0" presId="urn:microsoft.com/office/officeart/2005/8/layout/orgChart1"/>
    <dgm:cxn modelId="{BAB79DC1-7072-486C-AFA0-141974AED41D}" type="presOf" srcId="{F2AF30CC-8B87-4EE2-83BD-39A9FBA069F5}" destId="{B97065ED-2397-4C46-B5C4-7FCFE94EE33D}" srcOrd="0" destOrd="0" presId="urn:microsoft.com/office/officeart/2005/8/layout/orgChart1"/>
    <dgm:cxn modelId="{5FBB665F-65A4-4E80-80C3-143A82CF03BE}" srcId="{B143A174-4896-41D6-A474-B0737191D48D}" destId="{7FADF50E-13C1-44D8-A110-7EE62E936BD1}" srcOrd="1" destOrd="0" parTransId="{17E540F7-C2BD-48C2-8D5F-0CC21D44AB42}" sibTransId="{265FF0BA-C949-4EB4-AF86-93AEB2EDCAA1}"/>
    <dgm:cxn modelId="{0C74BD28-4CDA-44C1-BCDE-533B6336E4D2}" srcId="{B143A174-4896-41D6-A474-B0737191D48D}" destId="{AA58D377-D6BF-427A-BFD6-9735A374EF3B}" srcOrd="3" destOrd="0" parTransId="{0C070DB7-2877-4C1C-9998-5D361A5E7D5C}" sibTransId="{205CA23A-E54E-48B9-83EC-41143CE3C6A7}"/>
    <dgm:cxn modelId="{B08F1F66-FCD8-4C58-B171-B7244B768ABC}" type="presOf" srcId="{469D9351-E4D3-433A-88EE-64592FC86EB7}" destId="{A6191305-B551-4724-B3FD-426FB1A2E679}" srcOrd="0" destOrd="0" presId="urn:microsoft.com/office/officeart/2005/8/layout/orgChart1"/>
    <dgm:cxn modelId="{50629F06-5A6E-4487-898A-9AC6EA3FBB83}" type="presParOf" srcId="{D6382314-0A41-464A-9602-C1D131A26DC0}" destId="{3EA83A56-237F-4949-9AE0-A8EFF1AAF1C1}" srcOrd="0" destOrd="0" presId="urn:microsoft.com/office/officeart/2005/8/layout/orgChart1"/>
    <dgm:cxn modelId="{0BFD0CE9-3F1E-4DDB-9150-9DFC10DDB024}" type="presParOf" srcId="{3EA83A56-237F-4949-9AE0-A8EFF1AAF1C1}" destId="{4046F71F-C52F-4065-8728-549492DBACB0}" srcOrd="0" destOrd="0" presId="urn:microsoft.com/office/officeart/2005/8/layout/orgChart1"/>
    <dgm:cxn modelId="{6C567B11-1667-4820-835E-705C1081E52D}" type="presParOf" srcId="{4046F71F-C52F-4065-8728-549492DBACB0}" destId="{F131F351-2D6B-4527-A663-0C24291FE227}" srcOrd="0" destOrd="0" presId="urn:microsoft.com/office/officeart/2005/8/layout/orgChart1"/>
    <dgm:cxn modelId="{7308CFD1-42AA-47F9-9AD4-08C6BE865938}" type="presParOf" srcId="{4046F71F-C52F-4065-8728-549492DBACB0}" destId="{EF8D2591-6784-4629-A99A-7AABE5E2E1D6}" srcOrd="1" destOrd="0" presId="urn:microsoft.com/office/officeart/2005/8/layout/orgChart1"/>
    <dgm:cxn modelId="{280FF846-A157-4AA3-A3F7-34CC9DFAB9D4}" type="presParOf" srcId="{3EA83A56-237F-4949-9AE0-A8EFF1AAF1C1}" destId="{59C1EE33-57F0-4699-BF43-825F866DF3C8}" srcOrd="1" destOrd="0" presId="urn:microsoft.com/office/officeart/2005/8/layout/orgChart1"/>
    <dgm:cxn modelId="{E4F3B7C0-9EE1-48DC-BBA1-968944814231}" type="presParOf" srcId="{59C1EE33-57F0-4699-BF43-825F866DF3C8}" destId="{AA2BD349-BA57-4617-8D6B-5C1E1B6734AD}" srcOrd="0" destOrd="0" presId="urn:microsoft.com/office/officeart/2005/8/layout/orgChart1"/>
    <dgm:cxn modelId="{EE3B08D1-BB3D-4502-BB30-3B0DBFE2326C}" type="presParOf" srcId="{59C1EE33-57F0-4699-BF43-825F866DF3C8}" destId="{5FE3DDE0-8960-4C15-B195-BAC07EBF9299}" srcOrd="1" destOrd="0" presId="urn:microsoft.com/office/officeart/2005/8/layout/orgChart1"/>
    <dgm:cxn modelId="{B10BEAB3-3C3C-4EF8-8350-2C53FA5DB1C2}" type="presParOf" srcId="{5FE3DDE0-8960-4C15-B195-BAC07EBF9299}" destId="{9AFC2799-E27E-45EC-AF4F-291C0296DA65}" srcOrd="0" destOrd="0" presId="urn:microsoft.com/office/officeart/2005/8/layout/orgChart1"/>
    <dgm:cxn modelId="{7976D481-6DA7-4428-81D4-8A7918090510}" type="presParOf" srcId="{9AFC2799-E27E-45EC-AF4F-291C0296DA65}" destId="{0C8EBF4B-0CF1-47F0-B26B-6A90AC62F0E0}" srcOrd="0" destOrd="0" presId="urn:microsoft.com/office/officeart/2005/8/layout/orgChart1"/>
    <dgm:cxn modelId="{E8FC145F-9C4C-413E-AA9A-EBD858D66E0A}" type="presParOf" srcId="{9AFC2799-E27E-45EC-AF4F-291C0296DA65}" destId="{2D29661C-9A1A-4601-9ED7-6C75CD625554}" srcOrd="1" destOrd="0" presId="urn:microsoft.com/office/officeart/2005/8/layout/orgChart1"/>
    <dgm:cxn modelId="{1541341C-84C7-4B40-BF5A-A70CFA137AAB}" type="presParOf" srcId="{5FE3DDE0-8960-4C15-B195-BAC07EBF9299}" destId="{297C0B90-0C9E-43CD-81D7-F436F61FE5F5}" srcOrd="1" destOrd="0" presId="urn:microsoft.com/office/officeart/2005/8/layout/orgChart1"/>
    <dgm:cxn modelId="{0EB9BE5E-CAE5-41E5-8EC2-F6BA41FDAB22}" type="presParOf" srcId="{5FE3DDE0-8960-4C15-B195-BAC07EBF9299}" destId="{3373E127-DC9B-458B-BDB7-B21E6E9AF398}" srcOrd="2" destOrd="0" presId="urn:microsoft.com/office/officeart/2005/8/layout/orgChart1"/>
    <dgm:cxn modelId="{D7AF647E-8059-41CA-8900-F241573E2D65}" type="presParOf" srcId="{59C1EE33-57F0-4699-BF43-825F866DF3C8}" destId="{1015E437-EB71-4233-967A-6162FDC761D0}" srcOrd="2" destOrd="0" presId="urn:microsoft.com/office/officeart/2005/8/layout/orgChart1"/>
    <dgm:cxn modelId="{22744517-81ED-4644-849B-64915BB3D387}" type="presParOf" srcId="{59C1EE33-57F0-4699-BF43-825F866DF3C8}" destId="{70D2424D-1AF0-4889-B2BC-53F82FB87D1B}" srcOrd="3" destOrd="0" presId="urn:microsoft.com/office/officeart/2005/8/layout/orgChart1"/>
    <dgm:cxn modelId="{E07B2F59-1F0A-400E-9A14-A35F0E0FDA76}" type="presParOf" srcId="{70D2424D-1AF0-4889-B2BC-53F82FB87D1B}" destId="{302A06C7-F6A4-440A-B3BD-2F98DA7B4139}" srcOrd="0" destOrd="0" presId="urn:microsoft.com/office/officeart/2005/8/layout/orgChart1"/>
    <dgm:cxn modelId="{EC408871-358A-481C-B9E3-464A20CB619E}" type="presParOf" srcId="{302A06C7-F6A4-440A-B3BD-2F98DA7B4139}" destId="{0F540AF8-7ADD-4D94-A8B7-C70A07746472}" srcOrd="0" destOrd="0" presId="urn:microsoft.com/office/officeart/2005/8/layout/orgChart1"/>
    <dgm:cxn modelId="{20F8B9E3-AE90-43C1-8EFC-69A10A4E802E}" type="presParOf" srcId="{302A06C7-F6A4-440A-B3BD-2F98DA7B4139}" destId="{78D69629-1A02-49EE-A73A-9B516ED9BFF9}" srcOrd="1" destOrd="0" presId="urn:microsoft.com/office/officeart/2005/8/layout/orgChart1"/>
    <dgm:cxn modelId="{7C4C1FC4-637F-4EDD-AAA3-39DDFADC5144}" type="presParOf" srcId="{70D2424D-1AF0-4889-B2BC-53F82FB87D1B}" destId="{610CCA24-4D34-4A5A-A616-ED14EEA5EA5A}" srcOrd="1" destOrd="0" presId="urn:microsoft.com/office/officeart/2005/8/layout/orgChart1"/>
    <dgm:cxn modelId="{A2B2EEAB-3828-4EA0-B7F1-AA615339A9E4}" type="presParOf" srcId="{70D2424D-1AF0-4889-B2BC-53F82FB87D1B}" destId="{FD756009-C939-43BA-A77A-4A51E08133E8}" srcOrd="2" destOrd="0" presId="urn:microsoft.com/office/officeart/2005/8/layout/orgChart1"/>
    <dgm:cxn modelId="{194E10B2-7F33-4DB0-A1F7-8444D755A34D}" type="presParOf" srcId="{59C1EE33-57F0-4699-BF43-825F866DF3C8}" destId="{E6FF8FC4-2A29-4976-8FAA-35DD095E010A}" srcOrd="4" destOrd="0" presId="urn:microsoft.com/office/officeart/2005/8/layout/orgChart1"/>
    <dgm:cxn modelId="{579FFA0F-9D0A-4FA0-A0A1-32DD71B32894}" type="presParOf" srcId="{59C1EE33-57F0-4699-BF43-825F866DF3C8}" destId="{55DA08B4-A0A2-46CC-93D5-3CBD569A4EDF}" srcOrd="5" destOrd="0" presId="urn:microsoft.com/office/officeart/2005/8/layout/orgChart1"/>
    <dgm:cxn modelId="{50F88F9E-180E-4F57-818D-D2E582E564DE}" type="presParOf" srcId="{55DA08B4-A0A2-46CC-93D5-3CBD569A4EDF}" destId="{419FA0A0-66CB-4E63-B84B-C7F29E205104}" srcOrd="0" destOrd="0" presId="urn:microsoft.com/office/officeart/2005/8/layout/orgChart1"/>
    <dgm:cxn modelId="{C9AF2B74-F3E8-4550-9248-9C5F7953F677}" type="presParOf" srcId="{419FA0A0-66CB-4E63-B84B-C7F29E205104}" destId="{1BC59CD1-A8BC-4204-A8C6-27D8FA1E05DC}" srcOrd="0" destOrd="0" presId="urn:microsoft.com/office/officeart/2005/8/layout/orgChart1"/>
    <dgm:cxn modelId="{1AE1556B-42C9-4F02-8EF3-FDE523B99C31}" type="presParOf" srcId="{419FA0A0-66CB-4E63-B84B-C7F29E205104}" destId="{CBAA5A1D-1B60-423D-9C80-CD9DA1EF4838}" srcOrd="1" destOrd="0" presId="urn:microsoft.com/office/officeart/2005/8/layout/orgChart1"/>
    <dgm:cxn modelId="{1C185FE4-99F8-4952-8CF7-F54DDC89ECDA}" type="presParOf" srcId="{55DA08B4-A0A2-46CC-93D5-3CBD569A4EDF}" destId="{86FBE7FE-9C63-462F-811C-D81229F143DC}" srcOrd="1" destOrd="0" presId="urn:microsoft.com/office/officeart/2005/8/layout/orgChart1"/>
    <dgm:cxn modelId="{A3B09C12-067B-406B-A76A-1FFD590B6459}" type="presParOf" srcId="{55DA08B4-A0A2-46CC-93D5-3CBD569A4EDF}" destId="{0143A245-123A-4812-8E20-67D2F5A06A0E}" srcOrd="2" destOrd="0" presId="urn:microsoft.com/office/officeart/2005/8/layout/orgChart1"/>
    <dgm:cxn modelId="{612A2A50-4525-40AA-B393-CF9BB78E54B7}" type="presParOf" srcId="{59C1EE33-57F0-4699-BF43-825F866DF3C8}" destId="{3DA93727-5332-49DB-9EC8-51477B222206}" srcOrd="6" destOrd="0" presId="urn:microsoft.com/office/officeart/2005/8/layout/orgChart1"/>
    <dgm:cxn modelId="{66F5138F-2694-4188-A800-96BE004DB9A1}" type="presParOf" srcId="{59C1EE33-57F0-4699-BF43-825F866DF3C8}" destId="{9ED2455F-73DA-4DD1-94A0-B93120F83B9F}" srcOrd="7" destOrd="0" presId="urn:microsoft.com/office/officeart/2005/8/layout/orgChart1"/>
    <dgm:cxn modelId="{897E3CB9-893D-4D93-BD4F-73FF5C6D6489}" type="presParOf" srcId="{9ED2455F-73DA-4DD1-94A0-B93120F83B9F}" destId="{0E6B1E60-1C9D-40B4-87E8-ED544B889B8F}" srcOrd="0" destOrd="0" presId="urn:microsoft.com/office/officeart/2005/8/layout/orgChart1"/>
    <dgm:cxn modelId="{7DD001BF-10EE-4A98-B953-5CA40192E7CA}" type="presParOf" srcId="{0E6B1E60-1C9D-40B4-87E8-ED544B889B8F}" destId="{17180FE4-8FD7-43BF-9657-D2D718378E30}" srcOrd="0" destOrd="0" presId="urn:microsoft.com/office/officeart/2005/8/layout/orgChart1"/>
    <dgm:cxn modelId="{02C473F7-4D0F-4FBA-B534-FDA1A3375F5C}" type="presParOf" srcId="{0E6B1E60-1C9D-40B4-87E8-ED544B889B8F}" destId="{21A71B06-4BFF-4669-9400-860EA174A6A2}" srcOrd="1" destOrd="0" presId="urn:microsoft.com/office/officeart/2005/8/layout/orgChart1"/>
    <dgm:cxn modelId="{18F075FC-B335-44CC-B4F8-C9902EE8D3FA}" type="presParOf" srcId="{9ED2455F-73DA-4DD1-94A0-B93120F83B9F}" destId="{A1BCB97A-0325-411A-9214-D71B2C0B66AA}" srcOrd="1" destOrd="0" presId="urn:microsoft.com/office/officeart/2005/8/layout/orgChart1"/>
    <dgm:cxn modelId="{38B341C2-222A-4FC9-81F1-AB937129321C}" type="presParOf" srcId="{9ED2455F-73DA-4DD1-94A0-B93120F83B9F}" destId="{859E10A8-4105-43C8-8F99-4CFD3CB5C284}" srcOrd="2" destOrd="0" presId="urn:microsoft.com/office/officeart/2005/8/layout/orgChart1"/>
    <dgm:cxn modelId="{3CAFC57C-F99B-4840-A3C4-391A79A03689}" type="presParOf" srcId="{59C1EE33-57F0-4699-BF43-825F866DF3C8}" destId="{A6191305-B551-4724-B3FD-426FB1A2E679}" srcOrd="8" destOrd="0" presId="urn:microsoft.com/office/officeart/2005/8/layout/orgChart1"/>
    <dgm:cxn modelId="{A15F1178-C977-4EB1-B6FA-61773E395F54}" type="presParOf" srcId="{59C1EE33-57F0-4699-BF43-825F866DF3C8}" destId="{4A9A9C59-618E-43DF-B723-D1C4C14E8EFD}" srcOrd="9" destOrd="0" presId="urn:microsoft.com/office/officeart/2005/8/layout/orgChart1"/>
    <dgm:cxn modelId="{2FF925F8-3137-4681-A463-4292B18B9D70}" type="presParOf" srcId="{4A9A9C59-618E-43DF-B723-D1C4C14E8EFD}" destId="{D4BFF544-BB03-4FBC-AA93-892D262F66DB}" srcOrd="0" destOrd="0" presId="urn:microsoft.com/office/officeart/2005/8/layout/orgChart1"/>
    <dgm:cxn modelId="{34A94B85-99E1-4D6E-8DE7-30FE6F85A113}" type="presParOf" srcId="{D4BFF544-BB03-4FBC-AA93-892D262F66DB}" destId="{BFAE02C7-1788-4C12-87CD-7CF0B25C53A5}" srcOrd="0" destOrd="0" presId="urn:microsoft.com/office/officeart/2005/8/layout/orgChart1"/>
    <dgm:cxn modelId="{168F4340-CDE0-4BB4-886B-D636E99D08E4}" type="presParOf" srcId="{D4BFF544-BB03-4FBC-AA93-892D262F66DB}" destId="{7AF64FE4-0942-4836-A843-B61C5DCA642A}" srcOrd="1" destOrd="0" presId="urn:microsoft.com/office/officeart/2005/8/layout/orgChart1"/>
    <dgm:cxn modelId="{59BC59F9-10FE-4901-8ADE-CDD08EE37AD5}" type="presParOf" srcId="{4A9A9C59-618E-43DF-B723-D1C4C14E8EFD}" destId="{0FAE82A3-19DF-46EF-B864-D6D4D65B4A21}" srcOrd="1" destOrd="0" presId="urn:microsoft.com/office/officeart/2005/8/layout/orgChart1"/>
    <dgm:cxn modelId="{A027B150-2AA0-4185-A777-7F5FFB6CD1F5}" type="presParOf" srcId="{4A9A9C59-618E-43DF-B723-D1C4C14E8EFD}" destId="{576FBAEB-E43E-4AB4-BBF2-D99066182B41}" srcOrd="2" destOrd="0" presId="urn:microsoft.com/office/officeart/2005/8/layout/orgChart1"/>
    <dgm:cxn modelId="{71021854-2506-4790-A49A-F287C4A8BF39}" type="presParOf" srcId="{59C1EE33-57F0-4699-BF43-825F866DF3C8}" destId="{B97065ED-2397-4C46-B5C4-7FCFE94EE33D}" srcOrd="10" destOrd="0" presId="urn:microsoft.com/office/officeart/2005/8/layout/orgChart1"/>
    <dgm:cxn modelId="{76B49859-47DD-411C-8468-3CF0DE9CDC30}" type="presParOf" srcId="{59C1EE33-57F0-4699-BF43-825F866DF3C8}" destId="{9C6C67B7-D827-4AE2-9CDC-A971D4A1028C}" srcOrd="11" destOrd="0" presId="urn:microsoft.com/office/officeart/2005/8/layout/orgChart1"/>
    <dgm:cxn modelId="{5E8CA88E-C068-42F0-820D-026AD66FFE65}" type="presParOf" srcId="{9C6C67B7-D827-4AE2-9CDC-A971D4A1028C}" destId="{C8D54866-6F48-417E-82CF-581861D47C6A}" srcOrd="0" destOrd="0" presId="urn:microsoft.com/office/officeart/2005/8/layout/orgChart1"/>
    <dgm:cxn modelId="{461D07E1-1AC0-4C31-AF8E-2DFB9F142153}" type="presParOf" srcId="{C8D54866-6F48-417E-82CF-581861D47C6A}" destId="{0EA2BF78-AB9F-4AEB-9CB1-87CB3A58A1FD}" srcOrd="0" destOrd="0" presId="urn:microsoft.com/office/officeart/2005/8/layout/orgChart1"/>
    <dgm:cxn modelId="{D64D04E6-9B82-42F0-8806-E7608DAACA04}" type="presParOf" srcId="{C8D54866-6F48-417E-82CF-581861D47C6A}" destId="{1C988C3C-AAE9-4A87-B877-75D8BB5CEFF4}" srcOrd="1" destOrd="0" presId="urn:microsoft.com/office/officeart/2005/8/layout/orgChart1"/>
    <dgm:cxn modelId="{05D77344-1ECE-4FB4-869B-763F11B37EE9}" type="presParOf" srcId="{9C6C67B7-D827-4AE2-9CDC-A971D4A1028C}" destId="{2C586593-BEF4-4793-AA88-C57A5D63E117}" srcOrd="1" destOrd="0" presId="urn:microsoft.com/office/officeart/2005/8/layout/orgChart1"/>
    <dgm:cxn modelId="{0C304E07-FA9F-446F-A3D4-B85EE26E4C9B}" type="presParOf" srcId="{9C6C67B7-D827-4AE2-9CDC-A971D4A1028C}" destId="{0FF01CE8-EB1C-45F7-8FC1-A7FD8D7695E6}" srcOrd="2" destOrd="0" presId="urn:microsoft.com/office/officeart/2005/8/layout/orgChart1"/>
    <dgm:cxn modelId="{66234B14-0738-43F6-94D1-19F146116E92}" type="presParOf" srcId="{3EA83A56-237F-4949-9AE0-A8EFF1AAF1C1}" destId="{1E96FF62-30EE-4DDA-B8AE-73858BA4ED3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E41B81-E6D6-4A85-A123-225426B152E1}">
      <dsp:nvSpPr>
        <dsp:cNvPr id="0" name=""/>
        <dsp:cNvSpPr/>
      </dsp:nvSpPr>
      <dsp:spPr>
        <a:xfrm>
          <a:off x="4694224" y="2008178"/>
          <a:ext cx="3720254" cy="1844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2237"/>
              </a:lnTo>
              <a:lnTo>
                <a:pt x="3720254" y="92237"/>
              </a:lnTo>
              <a:lnTo>
                <a:pt x="3720254" y="18447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45196F-FEF6-4E6B-B7E3-BAD4BE9F5DE6}">
      <dsp:nvSpPr>
        <dsp:cNvPr id="0" name=""/>
        <dsp:cNvSpPr/>
      </dsp:nvSpPr>
      <dsp:spPr>
        <a:xfrm>
          <a:off x="4694224" y="2008178"/>
          <a:ext cx="2657324" cy="1844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2237"/>
              </a:lnTo>
              <a:lnTo>
                <a:pt x="2657324" y="92237"/>
              </a:lnTo>
              <a:lnTo>
                <a:pt x="2657324" y="18447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7D60E6-5A06-4114-8EEB-FE462E09058A}">
      <dsp:nvSpPr>
        <dsp:cNvPr id="0" name=""/>
        <dsp:cNvSpPr/>
      </dsp:nvSpPr>
      <dsp:spPr>
        <a:xfrm>
          <a:off x="4694224" y="2008178"/>
          <a:ext cx="1594394" cy="1844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2237"/>
              </a:lnTo>
              <a:lnTo>
                <a:pt x="1594394" y="92237"/>
              </a:lnTo>
              <a:lnTo>
                <a:pt x="1594394" y="18447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F531F1-AA6A-4183-97C2-42D2F5C90AAC}">
      <dsp:nvSpPr>
        <dsp:cNvPr id="0" name=""/>
        <dsp:cNvSpPr/>
      </dsp:nvSpPr>
      <dsp:spPr>
        <a:xfrm>
          <a:off x="4694224" y="2008178"/>
          <a:ext cx="531464" cy="1844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2237"/>
              </a:lnTo>
              <a:lnTo>
                <a:pt x="531464" y="92237"/>
              </a:lnTo>
              <a:lnTo>
                <a:pt x="531464" y="18447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A097C9-5687-4A9D-A44E-C1C5E4CDB7E9}">
      <dsp:nvSpPr>
        <dsp:cNvPr id="0" name=""/>
        <dsp:cNvSpPr/>
      </dsp:nvSpPr>
      <dsp:spPr>
        <a:xfrm>
          <a:off x="4162759" y="2631881"/>
          <a:ext cx="531464" cy="1844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2237"/>
              </a:lnTo>
              <a:lnTo>
                <a:pt x="531464" y="92237"/>
              </a:lnTo>
              <a:lnTo>
                <a:pt x="531464" y="18447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F9A176-555F-4C61-8F83-B2BF1AEC4B06}">
      <dsp:nvSpPr>
        <dsp:cNvPr id="0" name=""/>
        <dsp:cNvSpPr/>
      </dsp:nvSpPr>
      <dsp:spPr>
        <a:xfrm>
          <a:off x="3631294" y="2631881"/>
          <a:ext cx="531464" cy="184475"/>
        </a:xfrm>
        <a:custGeom>
          <a:avLst/>
          <a:gdLst/>
          <a:ahLst/>
          <a:cxnLst/>
          <a:rect l="0" t="0" r="0" b="0"/>
          <a:pathLst>
            <a:path>
              <a:moveTo>
                <a:pt x="531464" y="0"/>
              </a:moveTo>
              <a:lnTo>
                <a:pt x="531464" y="92237"/>
              </a:lnTo>
              <a:lnTo>
                <a:pt x="0" y="92237"/>
              </a:lnTo>
              <a:lnTo>
                <a:pt x="0" y="18447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E409EA-4F47-4C9C-902A-A1438C2F96C5}">
      <dsp:nvSpPr>
        <dsp:cNvPr id="0" name=""/>
        <dsp:cNvSpPr/>
      </dsp:nvSpPr>
      <dsp:spPr>
        <a:xfrm>
          <a:off x="4162759" y="2008178"/>
          <a:ext cx="531464" cy="184475"/>
        </a:xfrm>
        <a:custGeom>
          <a:avLst/>
          <a:gdLst/>
          <a:ahLst/>
          <a:cxnLst/>
          <a:rect l="0" t="0" r="0" b="0"/>
          <a:pathLst>
            <a:path>
              <a:moveTo>
                <a:pt x="531464" y="0"/>
              </a:moveTo>
              <a:lnTo>
                <a:pt x="531464" y="92237"/>
              </a:lnTo>
              <a:lnTo>
                <a:pt x="0" y="92237"/>
              </a:lnTo>
              <a:lnTo>
                <a:pt x="0" y="18447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7C6629-F475-4720-B58E-94D43B58E4A9}">
      <dsp:nvSpPr>
        <dsp:cNvPr id="0" name=""/>
        <dsp:cNvSpPr/>
      </dsp:nvSpPr>
      <dsp:spPr>
        <a:xfrm>
          <a:off x="3099829" y="2008178"/>
          <a:ext cx="1594394" cy="184475"/>
        </a:xfrm>
        <a:custGeom>
          <a:avLst/>
          <a:gdLst/>
          <a:ahLst/>
          <a:cxnLst/>
          <a:rect l="0" t="0" r="0" b="0"/>
          <a:pathLst>
            <a:path>
              <a:moveTo>
                <a:pt x="1594394" y="0"/>
              </a:moveTo>
              <a:lnTo>
                <a:pt x="1594394" y="92237"/>
              </a:lnTo>
              <a:lnTo>
                <a:pt x="0" y="92237"/>
              </a:lnTo>
              <a:lnTo>
                <a:pt x="0" y="18447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77CB26-8ACF-4EDD-8AB1-2E7116FBE4A2}">
      <dsp:nvSpPr>
        <dsp:cNvPr id="0" name=""/>
        <dsp:cNvSpPr/>
      </dsp:nvSpPr>
      <dsp:spPr>
        <a:xfrm>
          <a:off x="2036899" y="2008178"/>
          <a:ext cx="2657324" cy="184475"/>
        </a:xfrm>
        <a:custGeom>
          <a:avLst/>
          <a:gdLst/>
          <a:ahLst/>
          <a:cxnLst/>
          <a:rect l="0" t="0" r="0" b="0"/>
          <a:pathLst>
            <a:path>
              <a:moveTo>
                <a:pt x="2657324" y="0"/>
              </a:moveTo>
              <a:lnTo>
                <a:pt x="2657324" y="92237"/>
              </a:lnTo>
              <a:lnTo>
                <a:pt x="0" y="92237"/>
              </a:lnTo>
              <a:lnTo>
                <a:pt x="0" y="18447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327163-99C6-4B71-B958-578D285EDAF8}">
      <dsp:nvSpPr>
        <dsp:cNvPr id="0" name=""/>
        <dsp:cNvSpPr/>
      </dsp:nvSpPr>
      <dsp:spPr>
        <a:xfrm>
          <a:off x="973969" y="2631881"/>
          <a:ext cx="531464" cy="1844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2237"/>
              </a:lnTo>
              <a:lnTo>
                <a:pt x="531464" y="92237"/>
              </a:lnTo>
              <a:lnTo>
                <a:pt x="531464" y="18447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C83FD2-486A-4232-97E4-63FD1311626C}">
      <dsp:nvSpPr>
        <dsp:cNvPr id="0" name=""/>
        <dsp:cNvSpPr/>
      </dsp:nvSpPr>
      <dsp:spPr>
        <a:xfrm>
          <a:off x="442504" y="2631881"/>
          <a:ext cx="531464" cy="184475"/>
        </a:xfrm>
        <a:custGeom>
          <a:avLst/>
          <a:gdLst/>
          <a:ahLst/>
          <a:cxnLst/>
          <a:rect l="0" t="0" r="0" b="0"/>
          <a:pathLst>
            <a:path>
              <a:moveTo>
                <a:pt x="531464" y="0"/>
              </a:moveTo>
              <a:lnTo>
                <a:pt x="531464" y="92237"/>
              </a:lnTo>
              <a:lnTo>
                <a:pt x="0" y="92237"/>
              </a:lnTo>
              <a:lnTo>
                <a:pt x="0" y="18447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308F12-65E7-4047-9697-22DBD23247CA}">
      <dsp:nvSpPr>
        <dsp:cNvPr id="0" name=""/>
        <dsp:cNvSpPr/>
      </dsp:nvSpPr>
      <dsp:spPr>
        <a:xfrm>
          <a:off x="973969" y="2008178"/>
          <a:ext cx="3720254" cy="184475"/>
        </a:xfrm>
        <a:custGeom>
          <a:avLst/>
          <a:gdLst/>
          <a:ahLst/>
          <a:cxnLst/>
          <a:rect l="0" t="0" r="0" b="0"/>
          <a:pathLst>
            <a:path>
              <a:moveTo>
                <a:pt x="3720254" y="0"/>
              </a:moveTo>
              <a:lnTo>
                <a:pt x="3720254" y="92237"/>
              </a:lnTo>
              <a:lnTo>
                <a:pt x="0" y="92237"/>
              </a:lnTo>
              <a:lnTo>
                <a:pt x="0" y="18447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5D0176-8A49-4340-A1ED-7CB85DA077DB}">
      <dsp:nvSpPr>
        <dsp:cNvPr id="0" name=""/>
        <dsp:cNvSpPr/>
      </dsp:nvSpPr>
      <dsp:spPr>
        <a:xfrm>
          <a:off x="4254997" y="1568951"/>
          <a:ext cx="878454" cy="4392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l-GR" sz="9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Managing Director GR</a:t>
          </a:r>
          <a:endParaRPr kumimoji="0" lang="en-US" altLang="el-GR" sz="9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sp:txBody>
      <dsp:txXfrm>
        <a:off x="4254997" y="1568951"/>
        <a:ext cx="878454" cy="439227"/>
      </dsp:txXfrm>
    </dsp:sp>
    <dsp:sp modelId="{2AB799A8-D1BA-46BC-945A-8C41B255AAFB}">
      <dsp:nvSpPr>
        <dsp:cNvPr id="0" name=""/>
        <dsp:cNvSpPr/>
      </dsp:nvSpPr>
      <dsp:spPr>
        <a:xfrm>
          <a:off x="534742" y="2192654"/>
          <a:ext cx="878454" cy="4392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l-GR" sz="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Director Corporate Affairs GR</a:t>
          </a:r>
          <a:endParaRPr kumimoji="0" lang="en-US" altLang="el-GR" sz="9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sp:txBody>
      <dsp:txXfrm>
        <a:off x="534742" y="2192654"/>
        <a:ext cx="878454" cy="439227"/>
      </dsp:txXfrm>
    </dsp:sp>
    <dsp:sp modelId="{AAB32EEE-0FBA-47BA-A7D6-7BCEB9E1BDC6}">
      <dsp:nvSpPr>
        <dsp:cNvPr id="0" name=""/>
        <dsp:cNvSpPr/>
      </dsp:nvSpPr>
      <dsp:spPr>
        <a:xfrm>
          <a:off x="3277" y="2816357"/>
          <a:ext cx="878454" cy="4392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l-GR" sz="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Manager Government Relations</a:t>
          </a:r>
          <a:endParaRPr kumimoji="0" lang="en-US" altLang="el-GR" sz="9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sp:txBody>
      <dsp:txXfrm>
        <a:off x="3277" y="2816357"/>
        <a:ext cx="878454" cy="439227"/>
      </dsp:txXfrm>
    </dsp:sp>
    <dsp:sp modelId="{E4524ADD-3FAB-4610-8C4A-787829E7A7A6}">
      <dsp:nvSpPr>
        <dsp:cNvPr id="0" name=""/>
        <dsp:cNvSpPr/>
      </dsp:nvSpPr>
      <dsp:spPr>
        <a:xfrm>
          <a:off x="1066207" y="2816357"/>
          <a:ext cx="878454" cy="4392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l-GR" sz="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Manager Communications &amp; Public Affairs</a:t>
          </a:r>
          <a:endParaRPr kumimoji="0" lang="en-US" altLang="el-GR" sz="9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sp:txBody>
      <dsp:txXfrm>
        <a:off x="1066207" y="2816357"/>
        <a:ext cx="878454" cy="439227"/>
      </dsp:txXfrm>
    </dsp:sp>
    <dsp:sp modelId="{192FB2EE-6274-4F4F-8540-B6E4654B23A1}">
      <dsp:nvSpPr>
        <dsp:cNvPr id="0" name=""/>
        <dsp:cNvSpPr/>
      </dsp:nvSpPr>
      <dsp:spPr>
        <a:xfrm>
          <a:off x="1597672" y="2192654"/>
          <a:ext cx="878454" cy="4392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l-GR" sz="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Director Finance &amp; IS GR</a:t>
          </a:r>
          <a:endParaRPr kumimoji="0" lang="en-US" altLang="el-GR" sz="9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sp:txBody>
      <dsp:txXfrm>
        <a:off x="1597672" y="2192654"/>
        <a:ext cx="878454" cy="439227"/>
      </dsp:txXfrm>
    </dsp:sp>
    <dsp:sp modelId="{239B974A-5B7D-4F77-88B9-0B03F31A9030}">
      <dsp:nvSpPr>
        <dsp:cNvPr id="0" name=""/>
        <dsp:cNvSpPr/>
      </dsp:nvSpPr>
      <dsp:spPr>
        <a:xfrm>
          <a:off x="2660602" y="2192654"/>
          <a:ext cx="878454" cy="4392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l-GR" sz="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Director Operations GR</a:t>
          </a:r>
          <a:endParaRPr kumimoji="0" lang="en-US" altLang="el-GR" sz="9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sp:txBody>
      <dsp:txXfrm>
        <a:off x="2660602" y="2192654"/>
        <a:ext cx="878454" cy="439227"/>
      </dsp:txXfrm>
    </dsp:sp>
    <dsp:sp modelId="{4CF63E4E-0877-48F3-B2A4-FF6C2A537AAA}">
      <dsp:nvSpPr>
        <dsp:cNvPr id="0" name=""/>
        <dsp:cNvSpPr/>
      </dsp:nvSpPr>
      <dsp:spPr>
        <a:xfrm>
          <a:off x="3723532" y="2192654"/>
          <a:ext cx="878454" cy="4392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l-GR" sz="9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Manager Business Development</a:t>
          </a:r>
        </a:p>
      </dsp:txBody>
      <dsp:txXfrm>
        <a:off x="3723532" y="2192654"/>
        <a:ext cx="878454" cy="439227"/>
      </dsp:txXfrm>
    </dsp:sp>
    <dsp:sp modelId="{103125CA-4B55-44D8-A7C7-3F0865263100}">
      <dsp:nvSpPr>
        <dsp:cNvPr id="0" name=""/>
        <dsp:cNvSpPr/>
      </dsp:nvSpPr>
      <dsp:spPr>
        <a:xfrm>
          <a:off x="3192067" y="2816357"/>
          <a:ext cx="878454" cy="4392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l-GR" sz="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Senior Business Development Analyst</a:t>
          </a:r>
          <a:endParaRPr kumimoji="0" lang="en-US" altLang="el-GR" sz="9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sp:txBody>
      <dsp:txXfrm>
        <a:off x="3192067" y="2816357"/>
        <a:ext cx="878454" cy="439227"/>
      </dsp:txXfrm>
    </dsp:sp>
    <dsp:sp modelId="{AD919E7A-5E66-4C2A-AFE3-988556558D89}">
      <dsp:nvSpPr>
        <dsp:cNvPr id="0" name=""/>
        <dsp:cNvSpPr/>
      </dsp:nvSpPr>
      <dsp:spPr>
        <a:xfrm>
          <a:off x="4254997" y="2816357"/>
          <a:ext cx="878454" cy="4392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l-GR" sz="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Business Development Analyst</a:t>
          </a:r>
          <a:endParaRPr kumimoji="0" lang="en-US" altLang="el-GR" sz="9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sp:txBody>
      <dsp:txXfrm>
        <a:off x="4254997" y="2816357"/>
        <a:ext cx="878454" cy="439227"/>
      </dsp:txXfrm>
    </dsp:sp>
    <dsp:sp modelId="{5DDBA389-440E-42DB-847E-E01A048DF139}">
      <dsp:nvSpPr>
        <dsp:cNvPr id="0" name=""/>
        <dsp:cNvSpPr/>
      </dsp:nvSpPr>
      <dsp:spPr>
        <a:xfrm>
          <a:off x="4786462" y="2192654"/>
          <a:ext cx="878454" cy="4392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l-GR" sz="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Director Sales and Distr GR, MT &amp; CY</a:t>
          </a:r>
          <a:endParaRPr kumimoji="0" lang="en-US" altLang="el-GR" sz="9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sp:txBody>
      <dsp:txXfrm>
        <a:off x="4786462" y="2192654"/>
        <a:ext cx="878454" cy="439227"/>
      </dsp:txXfrm>
    </dsp:sp>
    <dsp:sp modelId="{71DA6131-34E4-452D-BA6A-871FD014A490}">
      <dsp:nvSpPr>
        <dsp:cNvPr id="0" name=""/>
        <dsp:cNvSpPr/>
      </dsp:nvSpPr>
      <dsp:spPr>
        <a:xfrm>
          <a:off x="5849392" y="2192654"/>
          <a:ext cx="878454" cy="4392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l-GR" sz="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Director Marketing GR</a:t>
          </a:r>
          <a:endParaRPr kumimoji="0" lang="en-US" altLang="el-GR" sz="9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sp:txBody>
      <dsp:txXfrm>
        <a:off x="5849392" y="2192654"/>
        <a:ext cx="878454" cy="439227"/>
      </dsp:txXfrm>
    </dsp:sp>
    <dsp:sp modelId="{60167F3A-9E8E-47A7-B877-9172160C7D3B}">
      <dsp:nvSpPr>
        <dsp:cNvPr id="0" name=""/>
        <dsp:cNvSpPr/>
      </dsp:nvSpPr>
      <dsp:spPr>
        <a:xfrm>
          <a:off x="6912322" y="2192654"/>
          <a:ext cx="878454" cy="4392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l-GR" sz="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Director Human Resources GR</a:t>
          </a:r>
          <a:endParaRPr kumimoji="0" lang="en-US" altLang="el-GR" sz="9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sp:txBody>
      <dsp:txXfrm>
        <a:off x="6912322" y="2192654"/>
        <a:ext cx="878454" cy="439227"/>
      </dsp:txXfrm>
    </dsp:sp>
    <dsp:sp modelId="{C6595B11-D4D3-43A8-840B-6BFA0DF0BD11}">
      <dsp:nvSpPr>
        <dsp:cNvPr id="0" name=""/>
        <dsp:cNvSpPr/>
      </dsp:nvSpPr>
      <dsp:spPr>
        <a:xfrm>
          <a:off x="7975252" y="2192654"/>
          <a:ext cx="878454" cy="4392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l-GR" sz="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Senior Counsel GR</a:t>
          </a:r>
          <a:endParaRPr kumimoji="0" lang="en-US" altLang="el-GR" sz="9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sp:txBody>
      <dsp:txXfrm>
        <a:off x="7975252" y="2192654"/>
        <a:ext cx="878454" cy="43922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8909CF-257F-4020-80B9-70927AA8B7E7}">
      <dsp:nvSpPr>
        <dsp:cNvPr id="0" name=""/>
        <dsp:cNvSpPr/>
      </dsp:nvSpPr>
      <dsp:spPr>
        <a:xfrm>
          <a:off x="4428491" y="2208431"/>
          <a:ext cx="3797930" cy="2636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1828"/>
              </a:lnTo>
              <a:lnTo>
                <a:pt x="3797930" y="131828"/>
              </a:lnTo>
              <a:lnTo>
                <a:pt x="3797930" y="26365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0FC3BE-B0CE-4C41-8381-E313D7C0F8AA}">
      <dsp:nvSpPr>
        <dsp:cNvPr id="0" name=""/>
        <dsp:cNvSpPr/>
      </dsp:nvSpPr>
      <dsp:spPr>
        <a:xfrm>
          <a:off x="4428491" y="2208431"/>
          <a:ext cx="2278758" cy="2636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1828"/>
              </a:lnTo>
              <a:lnTo>
                <a:pt x="2278758" y="131828"/>
              </a:lnTo>
              <a:lnTo>
                <a:pt x="2278758" y="26365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0AD107-5887-4658-ADD6-A592A5966FDA}">
      <dsp:nvSpPr>
        <dsp:cNvPr id="0" name=""/>
        <dsp:cNvSpPr/>
      </dsp:nvSpPr>
      <dsp:spPr>
        <a:xfrm>
          <a:off x="4428491" y="2208431"/>
          <a:ext cx="759586" cy="2636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1828"/>
              </a:lnTo>
              <a:lnTo>
                <a:pt x="759586" y="131828"/>
              </a:lnTo>
              <a:lnTo>
                <a:pt x="759586" y="26365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1EDB5C-5F35-461B-8B26-DA2A39500F64}">
      <dsp:nvSpPr>
        <dsp:cNvPr id="0" name=""/>
        <dsp:cNvSpPr/>
      </dsp:nvSpPr>
      <dsp:spPr>
        <a:xfrm>
          <a:off x="3668905" y="2208431"/>
          <a:ext cx="759586" cy="263657"/>
        </a:xfrm>
        <a:custGeom>
          <a:avLst/>
          <a:gdLst/>
          <a:ahLst/>
          <a:cxnLst/>
          <a:rect l="0" t="0" r="0" b="0"/>
          <a:pathLst>
            <a:path>
              <a:moveTo>
                <a:pt x="759586" y="0"/>
              </a:moveTo>
              <a:lnTo>
                <a:pt x="759586" y="131828"/>
              </a:lnTo>
              <a:lnTo>
                <a:pt x="0" y="131828"/>
              </a:lnTo>
              <a:lnTo>
                <a:pt x="0" y="26365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D8CE42-7B85-4A97-BE75-FD57DC2B748E}">
      <dsp:nvSpPr>
        <dsp:cNvPr id="0" name=""/>
        <dsp:cNvSpPr/>
      </dsp:nvSpPr>
      <dsp:spPr>
        <a:xfrm>
          <a:off x="2149733" y="2208431"/>
          <a:ext cx="2278758" cy="263657"/>
        </a:xfrm>
        <a:custGeom>
          <a:avLst/>
          <a:gdLst/>
          <a:ahLst/>
          <a:cxnLst/>
          <a:rect l="0" t="0" r="0" b="0"/>
          <a:pathLst>
            <a:path>
              <a:moveTo>
                <a:pt x="2278758" y="0"/>
              </a:moveTo>
              <a:lnTo>
                <a:pt x="2278758" y="131828"/>
              </a:lnTo>
              <a:lnTo>
                <a:pt x="0" y="131828"/>
              </a:lnTo>
              <a:lnTo>
                <a:pt x="0" y="26365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6F651C-5C6E-4F78-B798-EA052B956FCD}">
      <dsp:nvSpPr>
        <dsp:cNvPr id="0" name=""/>
        <dsp:cNvSpPr/>
      </dsp:nvSpPr>
      <dsp:spPr>
        <a:xfrm>
          <a:off x="630561" y="2208431"/>
          <a:ext cx="3797930" cy="263657"/>
        </a:xfrm>
        <a:custGeom>
          <a:avLst/>
          <a:gdLst/>
          <a:ahLst/>
          <a:cxnLst/>
          <a:rect l="0" t="0" r="0" b="0"/>
          <a:pathLst>
            <a:path>
              <a:moveTo>
                <a:pt x="3797930" y="0"/>
              </a:moveTo>
              <a:lnTo>
                <a:pt x="3797930" y="131828"/>
              </a:lnTo>
              <a:lnTo>
                <a:pt x="0" y="131828"/>
              </a:lnTo>
              <a:lnTo>
                <a:pt x="0" y="26365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9DD71E-DD36-4FDA-BBDC-2B08E43AC396}">
      <dsp:nvSpPr>
        <dsp:cNvPr id="0" name=""/>
        <dsp:cNvSpPr/>
      </dsp:nvSpPr>
      <dsp:spPr>
        <a:xfrm>
          <a:off x="3800734" y="1580673"/>
          <a:ext cx="1255514" cy="6277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l-GR" sz="13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Director Finance &amp; IS GR</a:t>
          </a:r>
          <a:endParaRPr kumimoji="0" lang="en-US" altLang="el-GR" sz="13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sp:txBody>
      <dsp:txXfrm>
        <a:off x="3800734" y="1580673"/>
        <a:ext cx="1255514" cy="627757"/>
      </dsp:txXfrm>
    </dsp:sp>
    <dsp:sp modelId="{1B495A88-544E-41D8-BA99-D63A7D1753A3}">
      <dsp:nvSpPr>
        <dsp:cNvPr id="0" name=""/>
        <dsp:cNvSpPr/>
      </dsp:nvSpPr>
      <dsp:spPr>
        <a:xfrm>
          <a:off x="2804" y="2472088"/>
          <a:ext cx="1255514" cy="6277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l-GR" sz="13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Manager Information Services</a:t>
          </a:r>
          <a:endParaRPr kumimoji="0" lang="en-US" altLang="el-GR" sz="13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sp:txBody>
      <dsp:txXfrm>
        <a:off x="2804" y="2472088"/>
        <a:ext cx="1255514" cy="627757"/>
      </dsp:txXfrm>
    </dsp:sp>
    <dsp:sp modelId="{723FAA40-5E5D-4A21-8D66-75680D157940}">
      <dsp:nvSpPr>
        <dsp:cNvPr id="0" name=""/>
        <dsp:cNvSpPr/>
      </dsp:nvSpPr>
      <dsp:spPr>
        <a:xfrm>
          <a:off x="1521976" y="2472088"/>
          <a:ext cx="1255514" cy="6277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l-GR" sz="13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Manager Accounting</a:t>
          </a:r>
          <a:endParaRPr kumimoji="0" lang="en-US" altLang="el-GR" sz="13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sp:txBody>
      <dsp:txXfrm>
        <a:off x="1521976" y="2472088"/>
        <a:ext cx="1255514" cy="627757"/>
      </dsp:txXfrm>
    </dsp:sp>
    <dsp:sp modelId="{78CDF19D-1D46-4908-8D12-C688A7570D9D}">
      <dsp:nvSpPr>
        <dsp:cNvPr id="0" name=""/>
        <dsp:cNvSpPr/>
      </dsp:nvSpPr>
      <dsp:spPr>
        <a:xfrm>
          <a:off x="3041148" y="2472088"/>
          <a:ext cx="1255514" cy="6277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l-GR" sz="13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Manager Compliance</a:t>
          </a:r>
          <a:endParaRPr kumimoji="0" lang="en-US" altLang="el-GR" sz="13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sp:txBody>
      <dsp:txXfrm>
        <a:off x="3041148" y="2472088"/>
        <a:ext cx="1255514" cy="627757"/>
      </dsp:txXfrm>
    </dsp:sp>
    <dsp:sp modelId="{CBA153EF-06C2-4445-B9EB-8DF94EF89116}">
      <dsp:nvSpPr>
        <dsp:cNvPr id="0" name=""/>
        <dsp:cNvSpPr/>
      </dsp:nvSpPr>
      <dsp:spPr>
        <a:xfrm>
          <a:off x="4560320" y="2472088"/>
          <a:ext cx="1255514" cy="6277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l-GR" sz="13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Manager Budget &amp; Reporting</a:t>
          </a:r>
          <a:endParaRPr kumimoji="0" lang="en-US" altLang="el-GR" sz="13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sp:txBody>
      <dsp:txXfrm>
        <a:off x="4560320" y="2472088"/>
        <a:ext cx="1255514" cy="627757"/>
      </dsp:txXfrm>
    </dsp:sp>
    <dsp:sp modelId="{FE29003D-D6AC-4E57-B861-67DC6967D7C7}">
      <dsp:nvSpPr>
        <dsp:cNvPr id="0" name=""/>
        <dsp:cNvSpPr/>
      </dsp:nvSpPr>
      <dsp:spPr>
        <a:xfrm>
          <a:off x="6079493" y="2472088"/>
          <a:ext cx="1255514" cy="6277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l-GR" sz="13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Manager Internal Controls</a:t>
          </a:r>
          <a:endParaRPr kumimoji="0" lang="en-US" altLang="el-GR" sz="13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sp:txBody>
      <dsp:txXfrm>
        <a:off x="6079493" y="2472088"/>
        <a:ext cx="1255514" cy="627757"/>
      </dsp:txXfrm>
    </dsp:sp>
    <dsp:sp modelId="{F8A3DA0D-2E5F-4BD7-8118-5916ED06F5F6}">
      <dsp:nvSpPr>
        <dsp:cNvPr id="0" name=""/>
        <dsp:cNvSpPr/>
      </dsp:nvSpPr>
      <dsp:spPr>
        <a:xfrm>
          <a:off x="7598665" y="2472088"/>
          <a:ext cx="1255514" cy="6277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l-GR" sz="13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Project Controller</a:t>
          </a:r>
          <a:endParaRPr kumimoji="0" lang="en-US" altLang="el-GR" sz="13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sp:txBody>
      <dsp:txXfrm>
        <a:off x="7598665" y="2472088"/>
        <a:ext cx="1255514" cy="62775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4E9F06-52D2-45FB-820C-71033C2C33D5}">
      <dsp:nvSpPr>
        <dsp:cNvPr id="0" name=""/>
        <dsp:cNvSpPr/>
      </dsp:nvSpPr>
      <dsp:spPr>
        <a:xfrm>
          <a:off x="4195070" y="2178844"/>
          <a:ext cx="4278729" cy="7298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65471"/>
              </a:lnTo>
              <a:lnTo>
                <a:pt x="4278729" y="665471"/>
              </a:lnTo>
              <a:lnTo>
                <a:pt x="4278729" y="72986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E0809F-42DB-4A0F-98EE-35D0853E40A6}">
      <dsp:nvSpPr>
        <dsp:cNvPr id="0" name=""/>
        <dsp:cNvSpPr/>
      </dsp:nvSpPr>
      <dsp:spPr>
        <a:xfrm>
          <a:off x="4195070" y="2178844"/>
          <a:ext cx="3536673" cy="7298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65471"/>
              </a:lnTo>
              <a:lnTo>
                <a:pt x="3536673" y="665471"/>
              </a:lnTo>
              <a:lnTo>
                <a:pt x="3536673" y="72986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B3561D-C90B-448B-9772-7423BE587654}">
      <dsp:nvSpPr>
        <dsp:cNvPr id="0" name=""/>
        <dsp:cNvSpPr/>
      </dsp:nvSpPr>
      <dsp:spPr>
        <a:xfrm>
          <a:off x="4195070" y="2178844"/>
          <a:ext cx="2794616" cy="7298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65471"/>
              </a:lnTo>
              <a:lnTo>
                <a:pt x="2794616" y="665471"/>
              </a:lnTo>
              <a:lnTo>
                <a:pt x="2794616" y="72986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5A2014-F715-4BA8-BCDF-FCDB28E57527}">
      <dsp:nvSpPr>
        <dsp:cNvPr id="0" name=""/>
        <dsp:cNvSpPr/>
      </dsp:nvSpPr>
      <dsp:spPr>
        <a:xfrm>
          <a:off x="4195070" y="2178844"/>
          <a:ext cx="2052559" cy="7298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65471"/>
              </a:lnTo>
              <a:lnTo>
                <a:pt x="2052559" y="665471"/>
              </a:lnTo>
              <a:lnTo>
                <a:pt x="2052559" y="72986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B526FC-CEB6-4101-A4EA-A5EF8842310B}">
      <dsp:nvSpPr>
        <dsp:cNvPr id="0" name=""/>
        <dsp:cNvSpPr/>
      </dsp:nvSpPr>
      <dsp:spPr>
        <a:xfrm>
          <a:off x="4195070" y="2178844"/>
          <a:ext cx="1310502" cy="7298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65471"/>
              </a:lnTo>
              <a:lnTo>
                <a:pt x="1310502" y="665471"/>
              </a:lnTo>
              <a:lnTo>
                <a:pt x="1310502" y="72986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63EDA1-A599-4EF8-B935-E8BF27A6F7B9}">
      <dsp:nvSpPr>
        <dsp:cNvPr id="0" name=""/>
        <dsp:cNvSpPr/>
      </dsp:nvSpPr>
      <dsp:spPr>
        <a:xfrm>
          <a:off x="4195070" y="2178844"/>
          <a:ext cx="568446" cy="7298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65471"/>
              </a:lnTo>
              <a:lnTo>
                <a:pt x="568446" y="665471"/>
              </a:lnTo>
              <a:lnTo>
                <a:pt x="568446" y="72986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C0C6A9-5DCF-4303-A1DA-EBC6132B7D28}">
      <dsp:nvSpPr>
        <dsp:cNvPr id="0" name=""/>
        <dsp:cNvSpPr/>
      </dsp:nvSpPr>
      <dsp:spPr>
        <a:xfrm>
          <a:off x="4021459" y="2178844"/>
          <a:ext cx="173610" cy="729864"/>
        </a:xfrm>
        <a:custGeom>
          <a:avLst/>
          <a:gdLst/>
          <a:ahLst/>
          <a:cxnLst/>
          <a:rect l="0" t="0" r="0" b="0"/>
          <a:pathLst>
            <a:path>
              <a:moveTo>
                <a:pt x="173610" y="0"/>
              </a:moveTo>
              <a:lnTo>
                <a:pt x="173610" y="665471"/>
              </a:lnTo>
              <a:lnTo>
                <a:pt x="0" y="665471"/>
              </a:lnTo>
              <a:lnTo>
                <a:pt x="0" y="72986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CDC301-350F-4F47-A0F8-5DD65C8571DF}">
      <dsp:nvSpPr>
        <dsp:cNvPr id="0" name=""/>
        <dsp:cNvSpPr/>
      </dsp:nvSpPr>
      <dsp:spPr>
        <a:xfrm>
          <a:off x="3279402" y="2178844"/>
          <a:ext cx="915667" cy="729864"/>
        </a:xfrm>
        <a:custGeom>
          <a:avLst/>
          <a:gdLst/>
          <a:ahLst/>
          <a:cxnLst/>
          <a:rect l="0" t="0" r="0" b="0"/>
          <a:pathLst>
            <a:path>
              <a:moveTo>
                <a:pt x="915667" y="0"/>
              </a:moveTo>
              <a:lnTo>
                <a:pt x="915667" y="665471"/>
              </a:lnTo>
              <a:lnTo>
                <a:pt x="0" y="665471"/>
              </a:lnTo>
              <a:lnTo>
                <a:pt x="0" y="72986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C1A84D-3B32-4D42-9D45-F9298CB51098}">
      <dsp:nvSpPr>
        <dsp:cNvPr id="0" name=""/>
        <dsp:cNvSpPr/>
      </dsp:nvSpPr>
      <dsp:spPr>
        <a:xfrm>
          <a:off x="2537346" y="2178844"/>
          <a:ext cx="1657724" cy="729864"/>
        </a:xfrm>
        <a:custGeom>
          <a:avLst/>
          <a:gdLst/>
          <a:ahLst/>
          <a:cxnLst/>
          <a:rect l="0" t="0" r="0" b="0"/>
          <a:pathLst>
            <a:path>
              <a:moveTo>
                <a:pt x="1657724" y="0"/>
              </a:moveTo>
              <a:lnTo>
                <a:pt x="1657724" y="665471"/>
              </a:lnTo>
              <a:lnTo>
                <a:pt x="0" y="665471"/>
              </a:lnTo>
              <a:lnTo>
                <a:pt x="0" y="72986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A3385F-4F8A-49C2-9D42-30533480B4CA}">
      <dsp:nvSpPr>
        <dsp:cNvPr id="0" name=""/>
        <dsp:cNvSpPr/>
      </dsp:nvSpPr>
      <dsp:spPr>
        <a:xfrm>
          <a:off x="1795289" y="2178844"/>
          <a:ext cx="2399780" cy="729864"/>
        </a:xfrm>
        <a:custGeom>
          <a:avLst/>
          <a:gdLst/>
          <a:ahLst/>
          <a:cxnLst/>
          <a:rect l="0" t="0" r="0" b="0"/>
          <a:pathLst>
            <a:path>
              <a:moveTo>
                <a:pt x="2399780" y="0"/>
              </a:moveTo>
              <a:lnTo>
                <a:pt x="2399780" y="665471"/>
              </a:lnTo>
              <a:lnTo>
                <a:pt x="0" y="665471"/>
              </a:lnTo>
              <a:lnTo>
                <a:pt x="0" y="72986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DF4E31-0361-4473-A008-986B2D359F37}">
      <dsp:nvSpPr>
        <dsp:cNvPr id="0" name=""/>
        <dsp:cNvSpPr/>
      </dsp:nvSpPr>
      <dsp:spPr>
        <a:xfrm>
          <a:off x="1053232" y="2178844"/>
          <a:ext cx="3141837" cy="729864"/>
        </a:xfrm>
        <a:custGeom>
          <a:avLst/>
          <a:gdLst/>
          <a:ahLst/>
          <a:cxnLst/>
          <a:rect l="0" t="0" r="0" b="0"/>
          <a:pathLst>
            <a:path>
              <a:moveTo>
                <a:pt x="3141837" y="0"/>
              </a:moveTo>
              <a:lnTo>
                <a:pt x="3141837" y="665471"/>
              </a:lnTo>
              <a:lnTo>
                <a:pt x="0" y="665471"/>
              </a:lnTo>
              <a:lnTo>
                <a:pt x="0" y="72986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EA83C1-60F1-4A87-B512-2F267B2188A8}">
      <dsp:nvSpPr>
        <dsp:cNvPr id="0" name=""/>
        <dsp:cNvSpPr/>
      </dsp:nvSpPr>
      <dsp:spPr>
        <a:xfrm>
          <a:off x="311175" y="2178844"/>
          <a:ext cx="3883894" cy="729864"/>
        </a:xfrm>
        <a:custGeom>
          <a:avLst/>
          <a:gdLst/>
          <a:ahLst/>
          <a:cxnLst/>
          <a:rect l="0" t="0" r="0" b="0"/>
          <a:pathLst>
            <a:path>
              <a:moveTo>
                <a:pt x="3883894" y="0"/>
              </a:moveTo>
              <a:lnTo>
                <a:pt x="3883894" y="665471"/>
              </a:lnTo>
              <a:lnTo>
                <a:pt x="0" y="665471"/>
              </a:lnTo>
              <a:lnTo>
                <a:pt x="0" y="72986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2A3760-8D34-4650-8C9B-3B062E6C4313}">
      <dsp:nvSpPr>
        <dsp:cNvPr id="0" name=""/>
        <dsp:cNvSpPr/>
      </dsp:nvSpPr>
      <dsp:spPr>
        <a:xfrm>
          <a:off x="3384379" y="1440161"/>
          <a:ext cx="1621381" cy="7386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l-GR" sz="18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Director Operations GR</a:t>
          </a:r>
          <a:endParaRPr kumimoji="0" lang="en-US" altLang="el-GR" sz="18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sp:txBody>
      <dsp:txXfrm>
        <a:off x="3384379" y="1440161"/>
        <a:ext cx="1621381" cy="738683"/>
      </dsp:txXfrm>
    </dsp:sp>
    <dsp:sp modelId="{1D203121-DE95-438F-8480-8C320F2B19D0}">
      <dsp:nvSpPr>
        <dsp:cNvPr id="0" name=""/>
        <dsp:cNvSpPr/>
      </dsp:nvSpPr>
      <dsp:spPr>
        <a:xfrm>
          <a:off x="4540" y="2908709"/>
          <a:ext cx="613270" cy="3066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l-GR" sz="6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Project Manager Greenfield GR</a:t>
          </a:r>
        </a:p>
      </dsp:txBody>
      <dsp:txXfrm>
        <a:off x="4540" y="2908709"/>
        <a:ext cx="613270" cy="306635"/>
      </dsp:txXfrm>
    </dsp:sp>
    <dsp:sp modelId="{FFBB0389-3E77-4365-89FE-78413E868319}">
      <dsp:nvSpPr>
        <dsp:cNvPr id="0" name=""/>
        <dsp:cNvSpPr/>
      </dsp:nvSpPr>
      <dsp:spPr>
        <a:xfrm>
          <a:off x="746597" y="2908709"/>
          <a:ext cx="613270" cy="3066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l-GR" sz="6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Manager Logistics</a:t>
          </a:r>
        </a:p>
      </dsp:txBody>
      <dsp:txXfrm>
        <a:off x="746597" y="2908709"/>
        <a:ext cx="613270" cy="306635"/>
      </dsp:txXfrm>
    </dsp:sp>
    <dsp:sp modelId="{85255334-4BAC-4846-9A29-1DD6FC4350D0}">
      <dsp:nvSpPr>
        <dsp:cNvPr id="0" name=""/>
        <dsp:cNvSpPr/>
      </dsp:nvSpPr>
      <dsp:spPr>
        <a:xfrm>
          <a:off x="1488654" y="2908709"/>
          <a:ext cx="613270" cy="3066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l-GR" sz="6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Project Controller</a:t>
          </a:r>
          <a:endParaRPr kumimoji="0" lang="en-US" altLang="el-GR" sz="6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sp:txBody>
      <dsp:txXfrm>
        <a:off x="1488654" y="2908709"/>
        <a:ext cx="613270" cy="306635"/>
      </dsp:txXfrm>
    </dsp:sp>
    <dsp:sp modelId="{7AFDBA7F-1E7C-4C73-A20E-2C6FAE9264EB}">
      <dsp:nvSpPr>
        <dsp:cNvPr id="0" name=""/>
        <dsp:cNvSpPr/>
      </dsp:nvSpPr>
      <dsp:spPr>
        <a:xfrm>
          <a:off x="2230711" y="2908709"/>
          <a:ext cx="613270" cy="3066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l-GR" sz="6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Manager Operations Planning</a:t>
          </a:r>
          <a:endParaRPr kumimoji="0" lang="en-US" altLang="el-GR" sz="6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sp:txBody>
      <dsp:txXfrm>
        <a:off x="2230711" y="2908709"/>
        <a:ext cx="613270" cy="306635"/>
      </dsp:txXfrm>
    </dsp:sp>
    <dsp:sp modelId="{AE505E3B-EF60-4082-A6FA-03F01FD83555}">
      <dsp:nvSpPr>
        <dsp:cNvPr id="0" name=""/>
        <dsp:cNvSpPr/>
      </dsp:nvSpPr>
      <dsp:spPr>
        <a:xfrm>
          <a:off x="2972767" y="2908709"/>
          <a:ext cx="613270" cy="3066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l-GR" sz="6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Manager Projects &amp; Engineering</a:t>
          </a:r>
          <a:endParaRPr kumimoji="0" lang="en-US" altLang="el-GR" sz="6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sp:txBody>
      <dsp:txXfrm>
        <a:off x="2972767" y="2908709"/>
        <a:ext cx="613270" cy="306635"/>
      </dsp:txXfrm>
    </dsp:sp>
    <dsp:sp modelId="{A78DBC68-32A6-416F-9DF7-3C07A42036C6}">
      <dsp:nvSpPr>
        <dsp:cNvPr id="0" name=""/>
        <dsp:cNvSpPr/>
      </dsp:nvSpPr>
      <dsp:spPr>
        <a:xfrm>
          <a:off x="3714824" y="2908709"/>
          <a:ext cx="613270" cy="3066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l-GR" sz="6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Manager Quality Assurance</a:t>
          </a:r>
          <a:endParaRPr kumimoji="0" lang="en-US" altLang="el-GR" sz="6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sp:txBody>
      <dsp:txXfrm>
        <a:off x="3714824" y="2908709"/>
        <a:ext cx="613270" cy="306635"/>
      </dsp:txXfrm>
    </dsp:sp>
    <dsp:sp modelId="{F6D2C1BC-2F6D-43BB-B338-9D0C3278E391}">
      <dsp:nvSpPr>
        <dsp:cNvPr id="0" name=""/>
        <dsp:cNvSpPr/>
      </dsp:nvSpPr>
      <dsp:spPr>
        <a:xfrm>
          <a:off x="4456881" y="2908709"/>
          <a:ext cx="613270" cy="3066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l-GR" sz="6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Manager Procurement</a:t>
          </a:r>
        </a:p>
      </dsp:txBody>
      <dsp:txXfrm>
        <a:off x="4456881" y="2908709"/>
        <a:ext cx="613270" cy="306635"/>
      </dsp:txXfrm>
    </dsp:sp>
    <dsp:sp modelId="{62E05769-A15C-4825-ADFB-3DB15E5F9B57}">
      <dsp:nvSpPr>
        <dsp:cNvPr id="0" name=""/>
        <dsp:cNvSpPr/>
      </dsp:nvSpPr>
      <dsp:spPr>
        <a:xfrm>
          <a:off x="5198938" y="2908709"/>
          <a:ext cx="613270" cy="3066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l-GR" sz="6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Manager EHSS</a:t>
          </a:r>
          <a:endParaRPr kumimoji="0" lang="en-US" altLang="el-GR" sz="6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sp:txBody>
      <dsp:txXfrm>
        <a:off x="5198938" y="2908709"/>
        <a:ext cx="613270" cy="306635"/>
      </dsp:txXfrm>
    </dsp:sp>
    <dsp:sp modelId="{5B4EBC86-8E75-4E09-8543-9AA570162EBC}">
      <dsp:nvSpPr>
        <dsp:cNvPr id="0" name=""/>
        <dsp:cNvSpPr/>
      </dsp:nvSpPr>
      <dsp:spPr>
        <a:xfrm>
          <a:off x="5940994" y="2908709"/>
          <a:ext cx="613270" cy="3066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l-GR" sz="6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Manager Product Project Mgt Cluster SE</a:t>
          </a:r>
          <a:endParaRPr kumimoji="0" lang="en-US" altLang="el-GR" sz="6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sp:txBody>
      <dsp:txXfrm>
        <a:off x="5940994" y="2908709"/>
        <a:ext cx="613270" cy="306635"/>
      </dsp:txXfrm>
    </dsp:sp>
    <dsp:sp modelId="{C07879A7-525C-4A22-97DC-5DA6B515685D}">
      <dsp:nvSpPr>
        <dsp:cNvPr id="0" name=""/>
        <dsp:cNvSpPr/>
      </dsp:nvSpPr>
      <dsp:spPr>
        <a:xfrm>
          <a:off x="6683051" y="2908709"/>
          <a:ext cx="613270" cy="3066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l-GR" sz="6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Manager Factory</a:t>
          </a:r>
          <a:endParaRPr kumimoji="0" lang="en-US" altLang="el-GR" sz="6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sp:txBody>
      <dsp:txXfrm>
        <a:off x="6683051" y="2908709"/>
        <a:ext cx="613270" cy="306635"/>
      </dsp:txXfrm>
    </dsp:sp>
    <dsp:sp modelId="{80792091-4203-4283-9848-48545550D042}">
      <dsp:nvSpPr>
        <dsp:cNvPr id="0" name=""/>
        <dsp:cNvSpPr/>
      </dsp:nvSpPr>
      <dsp:spPr>
        <a:xfrm>
          <a:off x="7425108" y="2908709"/>
          <a:ext cx="613270" cy="3066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l-GR" sz="6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Manager Printing &amp; Converting</a:t>
          </a:r>
          <a:endParaRPr kumimoji="0" lang="en-US" altLang="el-GR" sz="6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sp:txBody>
      <dsp:txXfrm>
        <a:off x="7425108" y="2908709"/>
        <a:ext cx="613270" cy="306635"/>
      </dsp:txXfrm>
    </dsp:sp>
    <dsp:sp modelId="{CD7B204B-6DA7-43D2-9593-C41F50C7E37A}">
      <dsp:nvSpPr>
        <dsp:cNvPr id="0" name=""/>
        <dsp:cNvSpPr/>
      </dsp:nvSpPr>
      <dsp:spPr>
        <a:xfrm>
          <a:off x="8167165" y="2908709"/>
          <a:ext cx="613270" cy="3066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l-GR" sz="6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Manager HR Operations</a:t>
          </a:r>
          <a:endParaRPr kumimoji="0" lang="en-US" altLang="el-GR" sz="6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sp:txBody>
      <dsp:txXfrm>
        <a:off x="8167165" y="2908709"/>
        <a:ext cx="613270" cy="30663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070312-CDE3-4DC1-AAE2-EE4C5511670A}">
      <dsp:nvSpPr>
        <dsp:cNvPr id="0" name=""/>
        <dsp:cNvSpPr/>
      </dsp:nvSpPr>
      <dsp:spPr>
        <a:xfrm>
          <a:off x="4372169" y="1872208"/>
          <a:ext cx="3854252" cy="6922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0373"/>
              </a:lnTo>
              <a:lnTo>
                <a:pt x="3854252" y="560373"/>
              </a:lnTo>
              <a:lnTo>
                <a:pt x="3854252" y="69220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E5B143-8222-4D56-939D-EE6F27BF359B}">
      <dsp:nvSpPr>
        <dsp:cNvPr id="0" name=""/>
        <dsp:cNvSpPr/>
      </dsp:nvSpPr>
      <dsp:spPr>
        <a:xfrm>
          <a:off x="4372169" y="1872208"/>
          <a:ext cx="2335080" cy="6922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0373"/>
              </a:lnTo>
              <a:lnTo>
                <a:pt x="2335080" y="560373"/>
              </a:lnTo>
              <a:lnTo>
                <a:pt x="2335080" y="69220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3E3014-3C26-4461-A15B-2E5F3D5541C1}">
      <dsp:nvSpPr>
        <dsp:cNvPr id="0" name=""/>
        <dsp:cNvSpPr/>
      </dsp:nvSpPr>
      <dsp:spPr>
        <a:xfrm>
          <a:off x="4372169" y="1872208"/>
          <a:ext cx="815908" cy="6922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0373"/>
              </a:lnTo>
              <a:lnTo>
                <a:pt x="815908" y="560373"/>
              </a:lnTo>
              <a:lnTo>
                <a:pt x="815908" y="69220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D17812-5166-4843-A48E-C52B76ECA1B2}">
      <dsp:nvSpPr>
        <dsp:cNvPr id="0" name=""/>
        <dsp:cNvSpPr/>
      </dsp:nvSpPr>
      <dsp:spPr>
        <a:xfrm>
          <a:off x="3668905" y="1872208"/>
          <a:ext cx="703263" cy="692202"/>
        </a:xfrm>
        <a:custGeom>
          <a:avLst/>
          <a:gdLst/>
          <a:ahLst/>
          <a:cxnLst/>
          <a:rect l="0" t="0" r="0" b="0"/>
          <a:pathLst>
            <a:path>
              <a:moveTo>
                <a:pt x="703263" y="0"/>
              </a:moveTo>
              <a:lnTo>
                <a:pt x="703263" y="560373"/>
              </a:lnTo>
              <a:lnTo>
                <a:pt x="0" y="560373"/>
              </a:lnTo>
              <a:lnTo>
                <a:pt x="0" y="69220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ACA0E4-534D-4219-ABA3-7B332DD45C33}">
      <dsp:nvSpPr>
        <dsp:cNvPr id="0" name=""/>
        <dsp:cNvSpPr/>
      </dsp:nvSpPr>
      <dsp:spPr>
        <a:xfrm>
          <a:off x="2149733" y="1872208"/>
          <a:ext cx="2222435" cy="692202"/>
        </a:xfrm>
        <a:custGeom>
          <a:avLst/>
          <a:gdLst/>
          <a:ahLst/>
          <a:cxnLst/>
          <a:rect l="0" t="0" r="0" b="0"/>
          <a:pathLst>
            <a:path>
              <a:moveTo>
                <a:pt x="2222435" y="0"/>
              </a:moveTo>
              <a:lnTo>
                <a:pt x="2222435" y="560373"/>
              </a:lnTo>
              <a:lnTo>
                <a:pt x="0" y="560373"/>
              </a:lnTo>
              <a:lnTo>
                <a:pt x="0" y="69220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2B9C7D-9F38-4486-AF60-3D3ED71BE692}">
      <dsp:nvSpPr>
        <dsp:cNvPr id="0" name=""/>
        <dsp:cNvSpPr/>
      </dsp:nvSpPr>
      <dsp:spPr>
        <a:xfrm>
          <a:off x="630561" y="1872208"/>
          <a:ext cx="3741608" cy="692202"/>
        </a:xfrm>
        <a:custGeom>
          <a:avLst/>
          <a:gdLst/>
          <a:ahLst/>
          <a:cxnLst/>
          <a:rect l="0" t="0" r="0" b="0"/>
          <a:pathLst>
            <a:path>
              <a:moveTo>
                <a:pt x="3741608" y="0"/>
              </a:moveTo>
              <a:lnTo>
                <a:pt x="3741608" y="560373"/>
              </a:lnTo>
              <a:lnTo>
                <a:pt x="0" y="560373"/>
              </a:lnTo>
              <a:lnTo>
                <a:pt x="0" y="69220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E26720-9B2A-4A66-9242-FF2AD542947E}">
      <dsp:nvSpPr>
        <dsp:cNvPr id="0" name=""/>
        <dsp:cNvSpPr/>
      </dsp:nvSpPr>
      <dsp:spPr>
        <a:xfrm>
          <a:off x="3559764" y="1203822"/>
          <a:ext cx="1624811" cy="6683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l-GR" sz="13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Director Sales and </a:t>
          </a:r>
          <a:r>
            <a:rPr kumimoji="0" lang="en-US" altLang="el-GR" sz="1300" b="1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Distr</a:t>
          </a:r>
          <a:r>
            <a:rPr kumimoji="0" lang="en-US" altLang="el-GR" sz="13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 GR, MT &amp; CY</a:t>
          </a:r>
          <a:endParaRPr kumimoji="0" lang="en-US" altLang="el-GR" sz="13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sp:txBody>
      <dsp:txXfrm>
        <a:off x="3559764" y="1203822"/>
        <a:ext cx="1624811" cy="668385"/>
      </dsp:txXfrm>
    </dsp:sp>
    <dsp:sp modelId="{69AE71F7-E62C-448E-9CD6-4EB3A7AE2BAB}">
      <dsp:nvSpPr>
        <dsp:cNvPr id="0" name=""/>
        <dsp:cNvSpPr/>
      </dsp:nvSpPr>
      <dsp:spPr>
        <a:xfrm>
          <a:off x="2804" y="2564411"/>
          <a:ext cx="1255514" cy="6277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l-GR" sz="13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Manager Regional Sales Exclusives</a:t>
          </a:r>
          <a:endParaRPr kumimoji="0" lang="en-US" altLang="el-GR" sz="13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sp:txBody>
      <dsp:txXfrm>
        <a:off x="2804" y="2564411"/>
        <a:ext cx="1255514" cy="627757"/>
      </dsp:txXfrm>
    </dsp:sp>
    <dsp:sp modelId="{B5E8C6AC-0E33-477B-AEE3-BA3FCC3BC94C}">
      <dsp:nvSpPr>
        <dsp:cNvPr id="0" name=""/>
        <dsp:cNvSpPr/>
      </dsp:nvSpPr>
      <dsp:spPr>
        <a:xfrm>
          <a:off x="1521976" y="2564411"/>
          <a:ext cx="1255514" cy="6277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l-GR" sz="13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Manager Regional Sales Generals</a:t>
          </a:r>
          <a:endParaRPr kumimoji="0" lang="en-US" altLang="el-GR" sz="13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sp:txBody>
      <dsp:txXfrm>
        <a:off x="1521976" y="2564411"/>
        <a:ext cx="1255514" cy="627757"/>
      </dsp:txXfrm>
    </dsp:sp>
    <dsp:sp modelId="{C6DBFA50-99B6-4C87-9975-9AA65F7B4A4D}">
      <dsp:nvSpPr>
        <dsp:cNvPr id="0" name=""/>
        <dsp:cNvSpPr/>
      </dsp:nvSpPr>
      <dsp:spPr>
        <a:xfrm>
          <a:off x="3041148" y="2564411"/>
          <a:ext cx="1255514" cy="6277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l-GR" sz="13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Manager Trade Marketing</a:t>
          </a:r>
        </a:p>
      </dsp:txBody>
      <dsp:txXfrm>
        <a:off x="3041148" y="2564411"/>
        <a:ext cx="1255514" cy="627757"/>
      </dsp:txXfrm>
    </dsp:sp>
    <dsp:sp modelId="{1E1A18C1-E2A7-496D-B83F-85EDEC0C7FC9}">
      <dsp:nvSpPr>
        <dsp:cNvPr id="0" name=""/>
        <dsp:cNvSpPr/>
      </dsp:nvSpPr>
      <dsp:spPr>
        <a:xfrm>
          <a:off x="4560320" y="2564411"/>
          <a:ext cx="1255514" cy="6277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l-GR" sz="13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Manager SOD</a:t>
          </a:r>
          <a:endParaRPr kumimoji="0" lang="en-US" altLang="el-GR" sz="13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sp:txBody>
      <dsp:txXfrm>
        <a:off x="4560320" y="2564411"/>
        <a:ext cx="1255514" cy="627757"/>
      </dsp:txXfrm>
    </dsp:sp>
    <dsp:sp modelId="{7F9F8F52-9DC8-490E-AF73-7928A7E4640A}">
      <dsp:nvSpPr>
        <dsp:cNvPr id="0" name=""/>
        <dsp:cNvSpPr/>
      </dsp:nvSpPr>
      <dsp:spPr>
        <a:xfrm>
          <a:off x="6079493" y="2564411"/>
          <a:ext cx="1255514" cy="6277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l-GR" sz="13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Manager Sales Development</a:t>
          </a:r>
          <a:endParaRPr kumimoji="0" lang="en-US" altLang="el-GR" sz="13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sp:txBody>
      <dsp:txXfrm>
        <a:off x="6079493" y="2564411"/>
        <a:ext cx="1255514" cy="627757"/>
      </dsp:txXfrm>
    </dsp:sp>
    <dsp:sp modelId="{B76B028F-BB6B-40E4-B0FA-2B2EE31D0C5D}">
      <dsp:nvSpPr>
        <dsp:cNvPr id="0" name=""/>
        <dsp:cNvSpPr/>
      </dsp:nvSpPr>
      <dsp:spPr>
        <a:xfrm>
          <a:off x="7598665" y="2564411"/>
          <a:ext cx="1255514" cy="6277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l-GR" sz="13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Area Manager Cyprus &amp; Malta</a:t>
          </a:r>
          <a:endParaRPr kumimoji="0" lang="en-US" altLang="el-GR" sz="13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sp:txBody>
      <dsp:txXfrm>
        <a:off x="7598665" y="2564411"/>
        <a:ext cx="1255514" cy="62775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7065ED-2397-4C46-B5C4-7FCFE94EE33D}">
      <dsp:nvSpPr>
        <dsp:cNvPr id="0" name=""/>
        <dsp:cNvSpPr/>
      </dsp:nvSpPr>
      <dsp:spPr>
        <a:xfrm>
          <a:off x="4449282" y="1872207"/>
          <a:ext cx="3844022" cy="7241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1275"/>
              </a:lnTo>
              <a:lnTo>
                <a:pt x="3844022" y="591275"/>
              </a:lnTo>
              <a:lnTo>
                <a:pt x="3844022" y="72417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191305-B551-4724-B3FD-426FB1A2E679}">
      <dsp:nvSpPr>
        <dsp:cNvPr id="0" name=""/>
        <dsp:cNvSpPr/>
      </dsp:nvSpPr>
      <dsp:spPr>
        <a:xfrm>
          <a:off x="4449282" y="1872207"/>
          <a:ext cx="2312498" cy="7241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1275"/>
              </a:lnTo>
              <a:lnTo>
                <a:pt x="2312498" y="591275"/>
              </a:lnTo>
              <a:lnTo>
                <a:pt x="2312498" y="72417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A93727-5332-49DB-9EC8-51477B222206}">
      <dsp:nvSpPr>
        <dsp:cNvPr id="0" name=""/>
        <dsp:cNvSpPr/>
      </dsp:nvSpPr>
      <dsp:spPr>
        <a:xfrm>
          <a:off x="4449282" y="1872207"/>
          <a:ext cx="780975" cy="7241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1275"/>
              </a:lnTo>
              <a:lnTo>
                <a:pt x="780975" y="591275"/>
              </a:lnTo>
              <a:lnTo>
                <a:pt x="780975" y="72417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FF8FC4-2A29-4976-8FAA-35DD095E010A}">
      <dsp:nvSpPr>
        <dsp:cNvPr id="0" name=""/>
        <dsp:cNvSpPr/>
      </dsp:nvSpPr>
      <dsp:spPr>
        <a:xfrm>
          <a:off x="3698734" y="1872207"/>
          <a:ext cx="750547" cy="724176"/>
        </a:xfrm>
        <a:custGeom>
          <a:avLst/>
          <a:gdLst/>
          <a:ahLst/>
          <a:cxnLst/>
          <a:rect l="0" t="0" r="0" b="0"/>
          <a:pathLst>
            <a:path>
              <a:moveTo>
                <a:pt x="750547" y="0"/>
              </a:moveTo>
              <a:lnTo>
                <a:pt x="750547" y="591275"/>
              </a:lnTo>
              <a:lnTo>
                <a:pt x="0" y="591275"/>
              </a:lnTo>
              <a:lnTo>
                <a:pt x="0" y="72417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15E437-EB71-4233-967A-6162FDC761D0}">
      <dsp:nvSpPr>
        <dsp:cNvPr id="0" name=""/>
        <dsp:cNvSpPr/>
      </dsp:nvSpPr>
      <dsp:spPr>
        <a:xfrm>
          <a:off x="2167211" y="1872207"/>
          <a:ext cx="2282070" cy="724176"/>
        </a:xfrm>
        <a:custGeom>
          <a:avLst/>
          <a:gdLst/>
          <a:ahLst/>
          <a:cxnLst/>
          <a:rect l="0" t="0" r="0" b="0"/>
          <a:pathLst>
            <a:path>
              <a:moveTo>
                <a:pt x="2282070" y="0"/>
              </a:moveTo>
              <a:lnTo>
                <a:pt x="2282070" y="591275"/>
              </a:lnTo>
              <a:lnTo>
                <a:pt x="0" y="591275"/>
              </a:lnTo>
              <a:lnTo>
                <a:pt x="0" y="72417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2BD349-BA57-4617-8D6B-5C1E1B6734AD}">
      <dsp:nvSpPr>
        <dsp:cNvPr id="0" name=""/>
        <dsp:cNvSpPr/>
      </dsp:nvSpPr>
      <dsp:spPr>
        <a:xfrm>
          <a:off x="635687" y="1872207"/>
          <a:ext cx="3813594" cy="724176"/>
        </a:xfrm>
        <a:custGeom>
          <a:avLst/>
          <a:gdLst/>
          <a:ahLst/>
          <a:cxnLst/>
          <a:rect l="0" t="0" r="0" b="0"/>
          <a:pathLst>
            <a:path>
              <a:moveTo>
                <a:pt x="3813594" y="0"/>
              </a:moveTo>
              <a:lnTo>
                <a:pt x="3813594" y="591275"/>
              </a:lnTo>
              <a:lnTo>
                <a:pt x="0" y="591275"/>
              </a:lnTo>
              <a:lnTo>
                <a:pt x="0" y="72417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31F351-2D6B-4527-A663-0C24291FE227}">
      <dsp:nvSpPr>
        <dsp:cNvPr id="0" name=""/>
        <dsp:cNvSpPr/>
      </dsp:nvSpPr>
      <dsp:spPr>
        <a:xfrm>
          <a:off x="3672407" y="1208924"/>
          <a:ext cx="1553749" cy="6632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l-GR" sz="11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Director Marketing GR</a:t>
          </a:r>
          <a:endParaRPr kumimoji="0" lang="en-US" altLang="el-GR" sz="11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sp:txBody>
      <dsp:txXfrm>
        <a:off x="3672407" y="1208924"/>
        <a:ext cx="1553749" cy="663282"/>
      </dsp:txXfrm>
    </dsp:sp>
    <dsp:sp modelId="{0C8EBF4B-0CF1-47F0-B26B-6A90AC62F0E0}">
      <dsp:nvSpPr>
        <dsp:cNvPr id="0" name=""/>
        <dsp:cNvSpPr/>
      </dsp:nvSpPr>
      <dsp:spPr>
        <a:xfrm>
          <a:off x="2827" y="2596383"/>
          <a:ext cx="1265721" cy="6328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l-GR" sz="11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Manager Marketing Research &amp; Direct Mark</a:t>
          </a:r>
          <a:endParaRPr kumimoji="0" lang="en-US" altLang="el-GR" sz="11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sp:txBody>
      <dsp:txXfrm>
        <a:off x="2827" y="2596383"/>
        <a:ext cx="1265721" cy="632860"/>
      </dsp:txXfrm>
    </dsp:sp>
    <dsp:sp modelId="{0F540AF8-7ADD-4D94-A8B7-C70A07746472}">
      <dsp:nvSpPr>
        <dsp:cNvPr id="0" name=""/>
        <dsp:cNvSpPr/>
      </dsp:nvSpPr>
      <dsp:spPr>
        <a:xfrm>
          <a:off x="1534350" y="2596383"/>
          <a:ext cx="1265721" cy="6328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l-GR" sz="11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Group Brand Manager Local &amp; Int. Brands</a:t>
          </a:r>
          <a:endParaRPr kumimoji="0" lang="en-US" altLang="el-GR" sz="11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sp:txBody>
      <dsp:txXfrm>
        <a:off x="1534350" y="2596383"/>
        <a:ext cx="1265721" cy="632860"/>
      </dsp:txXfrm>
    </dsp:sp>
    <dsp:sp modelId="{1BC59CD1-A8BC-4204-A8C6-27D8FA1E05DC}">
      <dsp:nvSpPr>
        <dsp:cNvPr id="0" name=""/>
        <dsp:cNvSpPr/>
      </dsp:nvSpPr>
      <dsp:spPr>
        <a:xfrm>
          <a:off x="3065873" y="2596383"/>
          <a:ext cx="1265721" cy="6328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l-GR" sz="11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Supervisor Marketing Services</a:t>
          </a:r>
          <a:endParaRPr kumimoji="0" lang="en-US" altLang="el-GR" sz="11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sp:txBody>
      <dsp:txXfrm>
        <a:off x="3065873" y="2596383"/>
        <a:ext cx="1265721" cy="632860"/>
      </dsp:txXfrm>
    </dsp:sp>
    <dsp:sp modelId="{17180FE4-8FD7-43BF-9657-D2D718378E30}">
      <dsp:nvSpPr>
        <dsp:cNvPr id="0" name=""/>
        <dsp:cNvSpPr/>
      </dsp:nvSpPr>
      <dsp:spPr>
        <a:xfrm>
          <a:off x="4597396" y="2596383"/>
          <a:ext cx="1265721" cy="6328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l-GR" sz="11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Manager Promotions</a:t>
          </a:r>
          <a:endParaRPr kumimoji="0" lang="en-US" altLang="el-GR" sz="11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sp:txBody>
      <dsp:txXfrm>
        <a:off x="4597396" y="2596383"/>
        <a:ext cx="1265721" cy="632860"/>
      </dsp:txXfrm>
    </dsp:sp>
    <dsp:sp modelId="{BFAE02C7-1788-4C12-87CD-7CF0B25C53A5}">
      <dsp:nvSpPr>
        <dsp:cNvPr id="0" name=""/>
        <dsp:cNvSpPr/>
      </dsp:nvSpPr>
      <dsp:spPr>
        <a:xfrm>
          <a:off x="6128920" y="2596383"/>
          <a:ext cx="1265721" cy="6328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l-GR" sz="11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Group Brand Manager Assos Fam &amp; Spe Proj</a:t>
          </a:r>
          <a:endParaRPr kumimoji="0" lang="en-US" altLang="el-GR" sz="11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sp:txBody>
      <dsp:txXfrm>
        <a:off x="6128920" y="2596383"/>
        <a:ext cx="1265721" cy="632860"/>
      </dsp:txXfrm>
    </dsp:sp>
    <dsp:sp modelId="{0EA2BF78-AB9F-4AEB-9CB1-87CB3A58A1FD}">
      <dsp:nvSpPr>
        <dsp:cNvPr id="0" name=""/>
        <dsp:cNvSpPr/>
      </dsp:nvSpPr>
      <dsp:spPr>
        <a:xfrm>
          <a:off x="7660443" y="2596383"/>
          <a:ext cx="1265721" cy="6328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l-GR" sz="11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Group Brand Manager Marlboro</a:t>
          </a:r>
          <a:endParaRPr kumimoji="0" lang="en-US" altLang="el-GR" sz="11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sp:txBody>
      <dsp:txXfrm>
        <a:off x="7660443" y="2596383"/>
        <a:ext cx="1265721" cy="6328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05C097-04B7-44E1-9968-25C5DB2563B3}" type="datetimeFigureOut">
              <a:rPr lang="el-GR" smtClean="0"/>
              <a:pPr/>
              <a:t>5/5/2014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0EBB63-910B-484B-BBB9-ECB9018BB68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166338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CCA508-3B63-4BA9-93AF-AA2EFF565143}" type="slidenum">
              <a:rPr lang="el-GR" smtClean="0"/>
              <a:pPr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363420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DEA7773-E683-45FE-A5C1-39D490130C8D}" type="slidenum">
              <a:rPr lang="en-US" altLang="el-GR" smtClean="0">
                <a:latin typeface="Arial" charset="0"/>
              </a:rPr>
              <a:pPr eaLnBrk="1" hangingPunct="1"/>
              <a:t>13</a:t>
            </a:fld>
            <a:endParaRPr lang="en-US" altLang="el-GR" smtClean="0">
              <a:latin typeface="Arial" charset="0"/>
            </a:endParaRPr>
          </a:p>
        </p:txBody>
      </p:sp>
      <p:sp>
        <p:nvSpPr>
          <p:cNvPr id="1280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el-GR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E744702-9869-4784-A77A-2071E8B4A6A0}" type="slidenum">
              <a:rPr lang="en-US" altLang="el-GR" smtClean="0">
                <a:latin typeface="Arial" charset="0"/>
              </a:rPr>
              <a:pPr eaLnBrk="1" hangingPunct="1"/>
              <a:t>14</a:t>
            </a:fld>
            <a:endParaRPr lang="en-US" altLang="el-GR" smtClean="0">
              <a:latin typeface="Arial" charset="0"/>
            </a:endParaRPr>
          </a:p>
        </p:txBody>
      </p:sp>
      <p:sp>
        <p:nvSpPr>
          <p:cNvPr id="1290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el-GR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6985E08-F685-42E9-81C8-DDD994B59291}" type="slidenum">
              <a:rPr lang="en-US" altLang="el-GR" smtClean="0">
                <a:latin typeface="Arial" charset="0"/>
              </a:rPr>
              <a:pPr eaLnBrk="1" hangingPunct="1"/>
              <a:t>15</a:t>
            </a:fld>
            <a:endParaRPr lang="en-US" altLang="el-GR" smtClean="0">
              <a:latin typeface="Arial" charset="0"/>
            </a:endParaRPr>
          </a:p>
        </p:txBody>
      </p:sp>
      <p:sp>
        <p:nvSpPr>
          <p:cNvPr id="1300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el-GR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012C61F-ECD7-4496-AA1C-884FCAAB0B2A}" type="slidenum">
              <a:rPr lang="en-US" altLang="el-GR" smtClean="0">
                <a:latin typeface="Arial" charset="0"/>
              </a:rPr>
              <a:pPr eaLnBrk="1" hangingPunct="1"/>
              <a:t>16</a:t>
            </a:fld>
            <a:endParaRPr lang="en-US" altLang="el-GR" smtClean="0">
              <a:latin typeface="Arial" charset="0"/>
            </a:endParaRPr>
          </a:p>
        </p:txBody>
      </p:sp>
      <p:sp>
        <p:nvSpPr>
          <p:cNvPr id="1310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l-GR" altLang="el-GR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C590EF6-77DC-4F70-9E4F-B2DCF800A9FE}" type="slidenum">
              <a:rPr lang="en-US" altLang="el-GR" smtClean="0">
                <a:latin typeface="Arial" charset="0"/>
              </a:rPr>
              <a:pPr eaLnBrk="1" hangingPunct="1"/>
              <a:t>17</a:t>
            </a:fld>
            <a:endParaRPr lang="en-US" altLang="el-GR" smtClean="0">
              <a:latin typeface="Arial" charset="0"/>
            </a:endParaRPr>
          </a:p>
        </p:txBody>
      </p:sp>
      <p:sp>
        <p:nvSpPr>
          <p:cNvPr id="1320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l-GR" altLang="el-GR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26D4BDD-B978-4FF9-82D3-E85C0F3421B9}" type="slidenum">
              <a:rPr lang="en-US" altLang="el-GR" smtClean="0">
                <a:latin typeface="Arial" charset="0"/>
              </a:rPr>
              <a:pPr eaLnBrk="1" hangingPunct="1"/>
              <a:t>18</a:t>
            </a:fld>
            <a:endParaRPr lang="en-US" altLang="el-GR" smtClean="0">
              <a:latin typeface="Arial" charset="0"/>
            </a:endParaRPr>
          </a:p>
        </p:txBody>
      </p:sp>
      <p:sp>
        <p:nvSpPr>
          <p:cNvPr id="1331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l-GR" altLang="el-GR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F6DBA9A-C363-4C83-845E-36E353AEFA7B}" type="slidenum">
              <a:rPr lang="en-US" altLang="el-GR" smtClean="0">
                <a:latin typeface="Arial" charset="0"/>
              </a:rPr>
              <a:pPr eaLnBrk="1" hangingPunct="1"/>
              <a:t>19</a:t>
            </a:fld>
            <a:endParaRPr lang="en-US" altLang="el-GR" smtClean="0">
              <a:latin typeface="Arial" charset="0"/>
            </a:endParaRPr>
          </a:p>
        </p:txBody>
      </p:sp>
      <p:sp>
        <p:nvSpPr>
          <p:cNvPr id="134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l-GR" altLang="el-GR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A0D15FC-7E12-43A4-ACF2-58C00CEE4D15}" type="slidenum">
              <a:rPr lang="en-US" altLang="el-GR" smtClean="0">
                <a:latin typeface="Arial" charset="0"/>
              </a:rPr>
              <a:pPr eaLnBrk="1" hangingPunct="1"/>
              <a:t>20</a:t>
            </a:fld>
            <a:endParaRPr lang="en-US" altLang="el-GR" smtClean="0">
              <a:latin typeface="Arial" charset="0"/>
            </a:endParaRPr>
          </a:p>
        </p:txBody>
      </p:sp>
      <p:sp>
        <p:nvSpPr>
          <p:cNvPr id="1351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l-GR" altLang="el-GR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4A6C56A-F9C9-4D4B-AD77-CB515D52F8EF}" type="slidenum">
              <a:rPr lang="en-US" altLang="el-GR" smtClean="0">
                <a:latin typeface="Arial" charset="0"/>
              </a:rPr>
              <a:pPr eaLnBrk="1" hangingPunct="1"/>
              <a:t>21</a:t>
            </a:fld>
            <a:endParaRPr lang="en-US" altLang="el-GR" smtClean="0">
              <a:latin typeface="Arial" charset="0"/>
            </a:endParaRPr>
          </a:p>
        </p:txBody>
      </p:sp>
      <p:sp>
        <p:nvSpPr>
          <p:cNvPr id="136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l-GR" altLang="el-GR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7219" name="2 - Θέση σημειώσεων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el-GR" smtClean="0"/>
          </a:p>
        </p:txBody>
      </p:sp>
      <p:sp>
        <p:nvSpPr>
          <p:cNvPr id="137220" name="3 - Θέση αριθμού διαφάνειας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AA30B29-0318-4A32-9891-D7E35B697795}" type="slidenum">
              <a:rPr lang="el-GR" altLang="el-GR" smtClean="0">
                <a:latin typeface="Arial" charset="0"/>
              </a:rPr>
              <a:pPr eaLnBrk="1" hangingPunct="1"/>
              <a:t>22</a:t>
            </a:fld>
            <a:endParaRPr lang="el-GR" altLang="el-G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FBA0586-8426-4871-BE4B-54D744E116B8}" type="slidenum">
              <a:rPr lang="el-GR" altLang="el-GR" smtClean="0">
                <a:latin typeface="Arial" charset="0"/>
              </a:rPr>
              <a:pPr eaLnBrk="1" hangingPunct="1"/>
              <a:t>5</a:t>
            </a:fld>
            <a:endParaRPr lang="el-GR" altLang="el-GR" smtClean="0">
              <a:latin typeface="Arial" charset="0"/>
            </a:endParaRPr>
          </a:p>
        </p:txBody>
      </p:sp>
      <p:sp>
        <p:nvSpPr>
          <p:cNvPr id="1198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el-GR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8243" name="2 - Θέση σημειώσεων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el-GR" smtClean="0"/>
          </a:p>
        </p:txBody>
      </p:sp>
      <p:sp>
        <p:nvSpPr>
          <p:cNvPr id="138244" name="3 - Θέση αριθμού διαφάνειας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1F6499F-D496-4325-9518-74CD5FE19E36}" type="slidenum">
              <a:rPr lang="el-GR" altLang="el-GR" smtClean="0">
                <a:latin typeface="Arial" charset="0"/>
              </a:rPr>
              <a:pPr eaLnBrk="1" hangingPunct="1"/>
              <a:t>23</a:t>
            </a:fld>
            <a:endParaRPr lang="el-GR" altLang="el-G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9267" name="2 - Θέση σημειώσεων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el-GR" smtClean="0"/>
          </a:p>
        </p:txBody>
      </p:sp>
      <p:sp>
        <p:nvSpPr>
          <p:cNvPr id="139268" name="3 - Θέση αριθμού διαφάνειας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30E96C5-D61C-4707-90C7-E723FC00CE06}" type="slidenum">
              <a:rPr lang="el-GR" altLang="el-GR" smtClean="0">
                <a:latin typeface="Arial" charset="0"/>
              </a:rPr>
              <a:pPr eaLnBrk="1" hangingPunct="1"/>
              <a:t>24</a:t>
            </a:fld>
            <a:endParaRPr lang="el-GR" altLang="el-G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0291" name="2 - Θέση σημειώσεων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el-GR" smtClean="0"/>
          </a:p>
        </p:txBody>
      </p:sp>
      <p:sp>
        <p:nvSpPr>
          <p:cNvPr id="140292" name="3 - Θέση αριθμού διαφάνειας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A49F425-3288-4F9D-A5F4-F886913D6629}" type="slidenum">
              <a:rPr lang="en-GB" altLang="el-GR" smtClean="0">
                <a:latin typeface="Arial" charset="0"/>
              </a:rPr>
              <a:pPr eaLnBrk="1" hangingPunct="1"/>
              <a:t>25</a:t>
            </a:fld>
            <a:endParaRPr lang="en-GB" altLang="el-G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50C0363-BFD2-4F80-B213-E74B9E5AA3D9}" type="slidenum">
              <a:rPr lang="el-GR" altLang="el-GR" smtClean="0">
                <a:latin typeface="Arial" charset="0"/>
              </a:rPr>
              <a:pPr eaLnBrk="1" hangingPunct="1"/>
              <a:t>6</a:t>
            </a:fld>
            <a:endParaRPr lang="el-GR" altLang="el-GR" smtClean="0">
              <a:latin typeface="Arial" charset="0"/>
            </a:endParaRPr>
          </a:p>
        </p:txBody>
      </p:sp>
      <p:sp>
        <p:nvSpPr>
          <p:cNvPr id="1208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el-G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D6CA583-354F-4154-B0CA-2ADCFA48F069}" type="slidenum">
              <a:rPr lang="el-GR" altLang="el-GR" smtClean="0">
                <a:latin typeface="Arial" charset="0"/>
              </a:rPr>
              <a:pPr eaLnBrk="1" hangingPunct="1"/>
              <a:t>7</a:t>
            </a:fld>
            <a:endParaRPr lang="el-GR" altLang="el-GR" smtClean="0">
              <a:latin typeface="Arial" charset="0"/>
            </a:endParaRPr>
          </a:p>
        </p:txBody>
      </p:sp>
      <p:sp>
        <p:nvSpPr>
          <p:cNvPr id="1218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el-G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7327DBF-94BF-42C6-B121-C0D5CAAF7844}" type="slidenum">
              <a:rPr lang="el-GR" altLang="el-GR" smtClean="0">
                <a:latin typeface="Arial" charset="0"/>
              </a:rPr>
              <a:pPr eaLnBrk="1" hangingPunct="1"/>
              <a:t>8</a:t>
            </a:fld>
            <a:endParaRPr lang="el-GR" altLang="el-GR" smtClean="0">
              <a:latin typeface="Arial" charset="0"/>
            </a:endParaRPr>
          </a:p>
        </p:txBody>
      </p:sp>
      <p:sp>
        <p:nvSpPr>
          <p:cNvPr id="1228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el-G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9E0FBE4-A260-48CE-B02F-731B0543661E}" type="slidenum">
              <a:rPr lang="en-US" altLang="el-GR" smtClean="0">
                <a:latin typeface="Arial" charset="0"/>
              </a:rPr>
              <a:pPr eaLnBrk="1" hangingPunct="1"/>
              <a:t>9</a:t>
            </a:fld>
            <a:endParaRPr lang="en-US" altLang="el-GR" smtClean="0">
              <a:latin typeface="Arial" charset="0"/>
            </a:endParaRPr>
          </a:p>
        </p:txBody>
      </p:sp>
      <p:sp>
        <p:nvSpPr>
          <p:cNvPr id="1239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el-G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CCC9D53-B402-4F91-B8B4-E2DE9B2E9648}" type="slidenum">
              <a:rPr lang="en-US" altLang="el-GR" smtClean="0">
                <a:latin typeface="Arial" charset="0"/>
              </a:rPr>
              <a:pPr eaLnBrk="1" hangingPunct="1"/>
              <a:t>10</a:t>
            </a:fld>
            <a:endParaRPr lang="en-US" altLang="el-GR" smtClean="0">
              <a:latin typeface="Arial" charset="0"/>
            </a:endParaRPr>
          </a:p>
        </p:txBody>
      </p:sp>
      <p:sp>
        <p:nvSpPr>
          <p:cNvPr id="1249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el-G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DBA6253-BA40-4DDB-81F1-272E794C2123}" type="slidenum">
              <a:rPr lang="en-US" altLang="el-GR" smtClean="0">
                <a:latin typeface="Arial" charset="0"/>
              </a:rPr>
              <a:pPr eaLnBrk="1" hangingPunct="1"/>
              <a:t>11</a:t>
            </a:fld>
            <a:endParaRPr lang="en-US" altLang="el-GR" smtClean="0">
              <a:latin typeface="Arial" charset="0"/>
            </a:endParaRPr>
          </a:p>
        </p:txBody>
      </p:sp>
      <p:sp>
        <p:nvSpPr>
          <p:cNvPr id="1259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el-G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B288806-8151-488C-92A6-6C21EFFA3260}" type="slidenum">
              <a:rPr lang="en-US" altLang="el-GR" smtClean="0">
                <a:latin typeface="Arial" charset="0"/>
              </a:rPr>
              <a:pPr eaLnBrk="1" hangingPunct="1"/>
              <a:t>12</a:t>
            </a:fld>
            <a:endParaRPr lang="en-US" altLang="el-GR" smtClean="0">
              <a:latin typeface="Arial" charset="0"/>
            </a:endParaRPr>
          </a:p>
        </p:txBody>
      </p:sp>
      <p:sp>
        <p:nvSpPr>
          <p:cNvPr id="1269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el-G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27ACE-FA03-481B-A944-F1F9C7A6C06F}" type="datetime1">
              <a:rPr lang="el-GR" smtClean="0"/>
              <a:t>5/5/2014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24041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26B94-859F-45E2-B6D8-3F4AFDAAC21C}" type="datetime1">
              <a:rPr lang="el-GR" smtClean="0"/>
              <a:t>5/5/2014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55766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F0188-CD73-4327-92F5-0C2ACE29070A}" type="datetime1">
              <a:rPr lang="el-GR" smtClean="0"/>
              <a:t>5/5/2014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474110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dgm">
  <p:cSld name="Τίτλος και Διάγραμμα ή Οργανόγραμμ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SmartArt"/>
          <p:cNvSpPr>
            <a:spLocks noGrp="1"/>
          </p:cNvSpPr>
          <p:nvPr>
            <p:ph type="dgm" idx="1"/>
          </p:nvPr>
        </p:nvSpPr>
        <p:spPr>
          <a:xfrm>
            <a:off x="914400" y="1600200"/>
            <a:ext cx="7772400" cy="4530725"/>
          </a:xfrm>
        </p:spPr>
        <p:txBody>
          <a:bodyPr>
            <a:normAutofit/>
          </a:bodyPr>
          <a:lstStyle/>
          <a:p>
            <a:pPr lvl="0"/>
            <a:endParaRPr lang="el-GR" noProof="0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914400" y="6251575"/>
            <a:ext cx="1981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971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4685D6-AC81-478A-AF9A-EEA67C2E65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474564"/>
      </p:ext>
    </p:extLst>
  </p:cSld>
  <p:clrMapOvr>
    <a:masterClrMapping/>
  </p:clrMapOvr>
  <p:transition>
    <p:wheel spokes="8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nly">
  <p:cSld name="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/>
          </p:nvPr>
        </p:nvSpPr>
        <p:spPr>
          <a:xfrm>
            <a:off x="303213" y="228600"/>
            <a:ext cx="8540750" cy="5870575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3" name="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21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17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B5DF3D-EFBF-4865-A9F3-F9519FF59C2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40168522"/>
      </p:ext>
    </p:extLst>
  </p:cSld>
  <p:clrMapOvr>
    <a:masterClrMapping/>
  </p:clrMapOvr>
  <p:transition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C11A5-92E4-41C3-A138-80175CE53EEE}" type="datetime1">
              <a:rPr lang="el-GR" smtClean="0"/>
              <a:t>5/5/2014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7403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F53F2-A09B-4F33-86D2-2171A68C2F17}" type="datetime1">
              <a:rPr lang="el-GR" smtClean="0"/>
              <a:t>5/5/2014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52651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C4CEF-F073-49D3-932D-0B9F3A7A3387}" type="datetime1">
              <a:rPr lang="el-GR" smtClean="0"/>
              <a:t>5/5/2014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36594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0F522-D308-4C46-9631-85DCDE932B3B}" type="datetime1">
              <a:rPr lang="el-GR" smtClean="0"/>
              <a:t>5/5/2014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74660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4D696-4110-4762-B606-4FBA003638FA}" type="datetime1">
              <a:rPr lang="el-GR" smtClean="0"/>
              <a:t>5/5/2014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78247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8A22E-252A-4435-8A91-0FD7DD753584}" type="datetime1">
              <a:rPr lang="el-GR" smtClean="0"/>
              <a:t>5/5/2014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67687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B1BFB-F172-4C6C-AD0E-487A054C8E7F}" type="datetime1">
              <a:rPr lang="el-GR" smtClean="0"/>
              <a:t>5/5/2014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37089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213E7-D3A6-48AC-AE05-509EA4E0676C}" type="datetime1">
              <a:rPr lang="el-GR" smtClean="0"/>
              <a:t>5/5/2014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95363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08960F-44CE-484C-879C-8FD0FE5CB10F}" type="datetime1">
              <a:rPr lang="el-GR" smtClean="0"/>
              <a:t>5/5/2014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16209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://www.teilar.gr/" TargetMode="External"/><Relationship Id="rId7" Type="http://schemas.openxmlformats.org/officeDocument/2006/relationships/hyperlink" Target="http://www.edulll.gr/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2.png"/><Relationship Id="rId5" Type="http://schemas.openxmlformats.org/officeDocument/2006/relationships/hyperlink" Target="http://creativecommons.org/licenses/by-nc-nd/3.0/deed.el" TargetMode="External"/><Relationship Id="rId4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7" Type="http://schemas.microsoft.com/office/2007/relationships/hdphoto" Target="../media/hdphoto1.wdp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9.xml"/><Relationship Id="rId6" Type="http://schemas.openxmlformats.org/officeDocument/2006/relationships/image" Target="../media/image5.jpeg"/><Relationship Id="rId5" Type="http://schemas.openxmlformats.org/officeDocument/2006/relationships/slide" Target="slide4.xml"/><Relationship Id="rId4" Type="http://schemas.openxmlformats.org/officeDocument/2006/relationships/image" Target="../media/image11.w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notesSlide" Target="../notesSlides/notesSlide14.xml"/><Relationship Id="rId7" Type="http://schemas.openxmlformats.org/officeDocument/2006/relationships/diagramColors" Target="../diagrams/colors1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0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1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notesSlide" Target="../notesSlides/notesSlide15.xml"/><Relationship Id="rId7" Type="http://schemas.openxmlformats.org/officeDocument/2006/relationships/diagramColors" Target="../diagrams/colors2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1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1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notesSlide" Target="../notesSlides/notesSlide16.xml"/><Relationship Id="rId7" Type="http://schemas.openxmlformats.org/officeDocument/2006/relationships/diagramColors" Target="../diagrams/colors3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nd/3.0/deed.el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notesSlide" Target="../notesSlides/notesSlide17.xml"/><Relationship Id="rId7" Type="http://schemas.openxmlformats.org/officeDocument/2006/relationships/diagramColors" Target="../diagrams/colors4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3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2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notesSlide" Target="../notesSlides/notesSlide18.xml"/><Relationship Id="rId7" Type="http://schemas.openxmlformats.org/officeDocument/2006/relationships/diagramColors" Target="../diagrams/colors5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4.xml"/><Relationship Id="rId6" Type="http://schemas.openxmlformats.org/officeDocument/2006/relationships/diagramQuickStyle" Target="../diagrams/quickStyle5.xml"/><Relationship Id="rId11" Type="http://schemas.microsoft.com/office/2007/relationships/hdphoto" Target="../media/hdphoto1.wdp"/><Relationship Id="rId5" Type="http://schemas.openxmlformats.org/officeDocument/2006/relationships/diagramLayout" Target="../diagrams/layout5.xml"/><Relationship Id="rId10" Type="http://schemas.openxmlformats.org/officeDocument/2006/relationships/image" Target="../media/image5.jpeg"/><Relationship Id="rId4" Type="http://schemas.openxmlformats.org/officeDocument/2006/relationships/diagramData" Target="../diagrams/data5.xml"/><Relationship Id="rId9" Type="http://schemas.openxmlformats.org/officeDocument/2006/relationships/slide" Target="slide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16.xml"/><Relationship Id="rId1" Type="http://schemas.openxmlformats.org/officeDocument/2006/relationships/tags" Target="../tags/tag15.xml"/><Relationship Id="rId6" Type="http://schemas.openxmlformats.org/officeDocument/2006/relationships/image" Target="../media/image12.jpeg"/><Relationship Id="rId5" Type="http://schemas.openxmlformats.org/officeDocument/2006/relationships/hyperlink" Target="http://workhomemoney.com/wp-content/uploads/2009/06/business.jpg" TargetMode="External"/><Relationship Id="rId4" Type="http://schemas.openxmlformats.org/officeDocument/2006/relationships/notesSlide" Target="../notesSlides/notesSlide19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7.xml"/><Relationship Id="rId5" Type="http://schemas.openxmlformats.org/officeDocument/2006/relationships/image" Target="../media/image13.jpeg"/><Relationship Id="rId4" Type="http://schemas.openxmlformats.org/officeDocument/2006/relationships/audio" Target="../media/audio1.wav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7" Type="http://schemas.microsoft.com/office/2007/relationships/hdphoto" Target="../media/hdphoto1.wdp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6" Type="http://schemas.openxmlformats.org/officeDocument/2006/relationships/image" Target="../media/image5.jpeg"/><Relationship Id="rId5" Type="http://schemas.openxmlformats.org/officeDocument/2006/relationships/slide" Target="slide4.xml"/><Relationship Id="rId4" Type="http://schemas.openxmlformats.org/officeDocument/2006/relationships/image" Target="../media/image14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nd/3.0/deed.el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0.xml"/><Relationship Id="rId6" Type="http://schemas.openxmlformats.org/officeDocument/2006/relationships/image" Target="../media/image3.png"/><Relationship Id="rId5" Type="http://schemas.openxmlformats.org/officeDocument/2006/relationships/hyperlink" Target="http://www.edulll.gr/" TargetMode="Externa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5" Type="http://schemas.openxmlformats.org/officeDocument/2006/relationships/image" Target="../media/image4.png"/><Relationship Id="rId4" Type="http://schemas.openxmlformats.org/officeDocument/2006/relationships/hyperlink" Target="http://www.edulll.gr/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22.xml"/><Relationship Id="rId3" Type="http://schemas.openxmlformats.org/officeDocument/2006/relationships/tags" Target="../tags/tag7.xml"/><Relationship Id="rId7" Type="http://schemas.openxmlformats.org/officeDocument/2006/relationships/slide" Target="slide16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6" Type="http://schemas.openxmlformats.org/officeDocument/2006/relationships/slide" Target="slide7.xml"/><Relationship Id="rId5" Type="http://schemas.openxmlformats.org/officeDocument/2006/relationships/slide" Target="slide5.xml"/><Relationship Id="rId4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8.xml"/><Relationship Id="rId6" Type="http://schemas.microsoft.com/office/2007/relationships/hdphoto" Target="../media/hdphoto1.wdp"/><Relationship Id="rId5" Type="http://schemas.openxmlformats.org/officeDocument/2006/relationships/image" Target="../media/image5.jpeg"/><Relationship Id="rId4" Type="http://schemas.openxmlformats.org/officeDocument/2006/relationships/slide" Target="slide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Εικόνα 1" descr="Λογότυπο Τεχνολογικό Εκπαιδευτικό Ίδρυμα Θεσσαλίας.">
            <a:hlinkClick r:id="rId3" tooltip="Μετάβαση στην Ιστοσελίδα του Ιδρύματος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188" y="449376"/>
            <a:ext cx="3456432" cy="1146048"/>
          </a:xfrm>
          <a:prstGeom prst="rect">
            <a:avLst/>
          </a:prstGeom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755576" y="1628801"/>
            <a:ext cx="7628012" cy="936103"/>
          </a:xfrm>
        </p:spPr>
        <p:txBody>
          <a:bodyPr>
            <a:noAutofit/>
          </a:bodyPr>
          <a:lstStyle/>
          <a:p>
            <a:r>
              <a:rPr lang="el-GR" sz="4100" b="1" dirty="0" smtClean="0">
                <a:solidFill>
                  <a:prstClr val="black"/>
                </a:solidFill>
              </a:rPr>
              <a:t>Οργάνωση και Διοίκηση Επιχειρήσεων</a:t>
            </a:r>
            <a:endParaRPr lang="el-GR" sz="4100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type="subTitle" idx="1"/>
          </p:nvPr>
        </p:nvSpPr>
        <p:spPr>
          <a:xfrm>
            <a:off x="395536" y="2708920"/>
            <a:ext cx="8352928" cy="2948930"/>
          </a:xfrm>
        </p:spPr>
        <p:txBody>
          <a:bodyPr>
            <a:normAutofit/>
          </a:bodyPr>
          <a:lstStyle/>
          <a:p>
            <a:pPr lvl="0">
              <a:lnSpc>
                <a:spcPct val="110000"/>
              </a:lnSpc>
              <a:spcBef>
                <a:spcPts val="0"/>
              </a:spcBef>
              <a:defRPr/>
            </a:pPr>
            <a:r>
              <a:rPr lang="el-GR" sz="3000" b="1" dirty="0">
                <a:solidFill>
                  <a:prstClr val="black"/>
                </a:solidFill>
                <a:cs typeface="Arial" charset="0"/>
              </a:rPr>
              <a:t>Ενότητα </a:t>
            </a:r>
            <a:r>
              <a:rPr lang="el-GR" sz="3000" b="1" dirty="0">
                <a:solidFill>
                  <a:prstClr val="black"/>
                </a:solidFill>
                <a:cs typeface="Arial" charset="0"/>
              </a:rPr>
              <a:t>2</a:t>
            </a:r>
            <a:r>
              <a:rPr lang="en-US" sz="3000" b="1" dirty="0" smtClean="0">
                <a:solidFill>
                  <a:prstClr val="black"/>
                </a:solidFill>
                <a:cs typeface="Arial" charset="0"/>
              </a:rPr>
              <a:t>:</a:t>
            </a:r>
            <a:r>
              <a:rPr lang="el-GR" sz="3000" b="1" dirty="0" smtClean="0">
                <a:solidFill>
                  <a:prstClr val="black"/>
                </a:solidFill>
                <a:cs typeface="Arial" charset="0"/>
              </a:rPr>
              <a:t>  </a:t>
            </a:r>
            <a:r>
              <a:rPr lang="el-GR" sz="3000" dirty="0" smtClean="0">
                <a:solidFill>
                  <a:prstClr val="black"/>
                </a:solidFill>
                <a:cs typeface="Arial" charset="0"/>
              </a:rPr>
              <a:t>Οργάνωση-</a:t>
            </a:r>
            <a:r>
              <a:rPr lang="en-US" sz="3000" dirty="0" smtClean="0">
                <a:solidFill>
                  <a:prstClr val="black"/>
                </a:solidFill>
                <a:cs typeface="Arial" charset="0"/>
              </a:rPr>
              <a:t>Business Plan</a:t>
            </a:r>
            <a:r>
              <a:rPr lang="en-US" sz="3000" dirty="0" smtClean="0">
                <a:solidFill>
                  <a:prstClr val="black"/>
                </a:solidFill>
                <a:cs typeface="Arial" charset="0"/>
              </a:rPr>
              <a:t>.</a:t>
            </a:r>
            <a:endParaRPr lang="el-GR" sz="3000" dirty="0">
              <a:solidFill>
                <a:prstClr val="black"/>
              </a:solidFill>
              <a:cs typeface="Arial" charset="0"/>
            </a:endParaRPr>
          </a:p>
          <a:p>
            <a:pPr lvl="0">
              <a:lnSpc>
                <a:spcPct val="110000"/>
              </a:lnSpc>
              <a:spcBef>
                <a:spcPts val="0"/>
              </a:spcBef>
              <a:defRPr/>
            </a:pPr>
            <a:r>
              <a:rPr lang="el-GR" sz="3000" dirty="0" smtClean="0">
                <a:solidFill>
                  <a:prstClr val="black"/>
                </a:solidFill>
                <a:cs typeface="Arial" charset="0"/>
              </a:rPr>
              <a:t>Διδάσκων</a:t>
            </a:r>
            <a:r>
              <a:rPr lang="el-GR" sz="3000" dirty="0">
                <a:solidFill>
                  <a:prstClr val="black"/>
                </a:solidFill>
                <a:cs typeface="Arial" charset="0"/>
              </a:rPr>
              <a:t>: </a:t>
            </a:r>
            <a:r>
              <a:rPr lang="el-GR" sz="3000" dirty="0" smtClean="0">
                <a:solidFill>
                  <a:prstClr val="black"/>
                </a:solidFill>
                <a:cs typeface="Arial" charset="0"/>
              </a:rPr>
              <a:t>Γεώργιος </a:t>
            </a:r>
            <a:r>
              <a:rPr lang="el-GR" sz="3000" dirty="0" err="1" smtClean="0">
                <a:solidFill>
                  <a:prstClr val="black"/>
                </a:solidFill>
                <a:cs typeface="Arial" charset="0"/>
              </a:rPr>
              <a:t>Ασπρίδης</a:t>
            </a:r>
            <a:r>
              <a:rPr lang="el-GR" sz="3000" dirty="0" smtClean="0">
                <a:solidFill>
                  <a:prstClr val="black"/>
                </a:solidFill>
                <a:cs typeface="Arial" charset="0"/>
              </a:rPr>
              <a:t>,</a:t>
            </a:r>
          </a:p>
          <a:p>
            <a:pPr lvl="0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defRPr/>
            </a:pPr>
            <a:r>
              <a:rPr lang="el-GR" sz="3000" dirty="0" smtClean="0">
                <a:solidFill>
                  <a:prstClr val="black"/>
                </a:solidFill>
                <a:cs typeface="Arial" charset="0"/>
              </a:rPr>
              <a:t>Επίκουρος Καθηγητής</a:t>
            </a:r>
            <a:r>
              <a:rPr lang="el-GR" sz="3000" dirty="0">
                <a:solidFill>
                  <a:prstClr val="black"/>
                </a:solidFill>
                <a:cs typeface="Arial" charset="0"/>
              </a:rPr>
              <a:t>.</a:t>
            </a:r>
          </a:p>
          <a:p>
            <a:pPr lvl="0">
              <a:lnSpc>
                <a:spcPct val="110000"/>
              </a:lnSpc>
              <a:spcBef>
                <a:spcPts val="0"/>
              </a:spcBef>
              <a:defRPr/>
            </a:pPr>
            <a:r>
              <a:rPr lang="el-GR" sz="3000" dirty="0">
                <a:solidFill>
                  <a:prstClr val="black"/>
                </a:solidFill>
                <a:cs typeface="Arial" charset="0"/>
              </a:rPr>
              <a:t>Τμήμα </a:t>
            </a:r>
            <a:r>
              <a:rPr lang="el-GR" sz="3000" dirty="0" smtClean="0">
                <a:solidFill>
                  <a:prstClr val="black"/>
                </a:solidFill>
                <a:cs typeface="Arial" charset="0"/>
              </a:rPr>
              <a:t>Διοίκησης Επιχειρήσεων</a:t>
            </a:r>
            <a:r>
              <a:rPr lang="el-GR" sz="2800" dirty="0" smtClean="0">
                <a:solidFill>
                  <a:prstClr val="black"/>
                </a:solidFill>
                <a:cs typeface="Arial" charset="0"/>
              </a:rPr>
              <a:t>. </a:t>
            </a:r>
            <a:endParaRPr lang="en-US" sz="2800" b="1" dirty="0">
              <a:solidFill>
                <a:prstClr val="black"/>
              </a:solidFill>
              <a:cs typeface="Arial" charset="0"/>
            </a:endParaRPr>
          </a:p>
          <a:p>
            <a:endParaRPr lang="el-GR" dirty="0"/>
          </a:p>
        </p:txBody>
      </p:sp>
      <p:pic>
        <p:nvPicPr>
          <p:cNvPr id="7" name="Εικόνα 2" descr="Λογότυπο για Άδειες χρήσης Creative Commons, B Y, NC, ND.">
            <a:hlinkClick r:id="rId5" tooltip="Μετάβαση στην Άδεια Χρήσης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08175" y="5949950"/>
            <a:ext cx="1584325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Εικόνα 3" descr="Λογότυπο Επιχειρησιακού Προγράμματος Εκπαίδευση και Δια βίου Μάθηση του Υπουργείου Παιδείας, ΕΣΠΑ 2007 - 2013, με τη σημαία της Ευρωπαϊκής Ένωσης, το οποίο συγχρηματοδοτείται από την Ευρωπαϊκή Ένωση (Ευρωπαϊκό Κοινωνικό Ταμείο) και από εθνικούς πόρους. ">
            <a:hlinkClick r:id="rId7" tooltip="Μετάβαση σε www.edulll.gr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492500" y="5657850"/>
            <a:ext cx="4310063" cy="103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50660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Ενδεικτικό πυραμοειδές οργανωτικό διάγραμμα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32771" name="Εικόνα 1"/>
          <p:cNvPicPr>
            <a:picLocks noGrp="1" noChangeAspect="1" noChangeArrowheads="1"/>
          </p:cNvPicPr>
          <p:nvPr>
            <p:ph type="subTitle" idx="429496729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7544" y="1772816"/>
            <a:ext cx="8279192" cy="3960440"/>
          </a:xfrm>
          <a:solidFill>
            <a:srgbClr val="DDD8C2"/>
          </a:solidFill>
        </p:spPr>
      </p:pic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3052192" y="6356350"/>
            <a:ext cx="3031976" cy="365125"/>
          </a:xfrm>
        </p:spPr>
        <p:txBody>
          <a:bodyPr/>
          <a:lstStyle/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Οργάνωση-</a:t>
            </a:r>
            <a:r>
              <a:rPr lang="en-US" sz="1400" dirty="0">
                <a:solidFill>
                  <a:prstClr val="black"/>
                </a:solidFill>
                <a:cs typeface="Arial" charset="0"/>
              </a:rPr>
              <a:t>Business Plan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00AE728C-E611-4819-AE43-A6ECB79E445A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10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67996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5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sz="3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Παράδειγμα κυκλικού οργανωτικού διαγράμματος</a:t>
            </a:r>
            <a:r>
              <a:rPr lang="en-US" sz="3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33794" name="Εικόνα 2" descr="Σχεδιάγραμμα ενός κυκλικού οργανωτικού διαγράμματος.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71600" y="1628800"/>
            <a:ext cx="7433441" cy="4392488"/>
          </a:xfrm>
          <a:solidFill>
            <a:srgbClr val="DDD8C2"/>
          </a:solidFill>
        </p:spPr>
      </p:pic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3052192" y="6356350"/>
            <a:ext cx="3031976" cy="365125"/>
          </a:xfrm>
        </p:spPr>
        <p:txBody>
          <a:bodyPr/>
          <a:lstStyle/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Οργάνωση-</a:t>
            </a:r>
            <a:r>
              <a:rPr lang="en-US" sz="1400" dirty="0">
                <a:solidFill>
                  <a:prstClr val="black"/>
                </a:solidFill>
                <a:cs typeface="Arial" charset="0"/>
              </a:rPr>
              <a:t>Business Plan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00AE728C-E611-4819-AE43-A6ECB79E445A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11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42249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Τμηματοποίηση κατά λειτουργία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34818" name="Εικόνα 3" descr="Σχεδιάγραμμα ενός διαγράμματος κατά λειτουργία επιχείρησης.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78637" y="1628800"/>
            <a:ext cx="7853803" cy="4320480"/>
          </a:xfrm>
          <a:solidFill>
            <a:srgbClr val="DDD8C2"/>
          </a:solidFill>
        </p:spPr>
      </p:pic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3052192" y="6356350"/>
            <a:ext cx="3031976" cy="365125"/>
          </a:xfrm>
        </p:spPr>
        <p:txBody>
          <a:bodyPr/>
          <a:lstStyle/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Οργάνωση-</a:t>
            </a:r>
            <a:r>
              <a:rPr lang="en-US" sz="1400" dirty="0">
                <a:solidFill>
                  <a:prstClr val="black"/>
                </a:solidFill>
                <a:cs typeface="Arial" charset="0"/>
              </a:rPr>
              <a:t>Business Plan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00AE728C-E611-4819-AE43-A6ECB79E445A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12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86214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Τμηματοποίηση κατά προϊόν ή υπηρεσία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35842" name="Εικόνα 4" descr="Σχεδιάγραμμα ενός διαγράμματος ανά υπηρεσία ή προιόν επιχείρησης."/>
          <p:cNvPicPr>
            <a:picLocks noGrp="1" noChangeAspect="1" noChangeArrowheads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3528" y="1916832"/>
            <a:ext cx="8457949" cy="3168352"/>
          </a:xfrm>
          <a:solidFill>
            <a:srgbClr val="DDD8C2"/>
          </a:solidFill>
        </p:spPr>
      </p:pic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3052192" y="6356350"/>
            <a:ext cx="3031976" cy="365125"/>
          </a:xfrm>
        </p:spPr>
        <p:txBody>
          <a:bodyPr/>
          <a:lstStyle/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Οργάνωση-</a:t>
            </a:r>
            <a:r>
              <a:rPr lang="en-US" sz="1400" dirty="0">
                <a:solidFill>
                  <a:prstClr val="black"/>
                </a:solidFill>
                <a:cs typeface="Arial" charset="0"/>
              </a:rPr>
              <a:t>Business Plan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00AE728C-E611-4819-AE43-A6ECB79E445A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13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3327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Γεωγραφική τμηματοποίηση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36866" name="Εικόνα 5" descr="Σχεδιάγραμμα ενός διαγράμματος με γεωγραφική τμηματοποίηση."/>
          <p:cNvPicPr>
            <a:picLocks noGrp="1" noChangeAspect="1" noChangeArrowheads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3528" y="1412776"/>
            <a:ext cx="8642597" cy="3816424"/>
          </a:xfrm>
          <a:solidFill>
            <a:srgbClr val="DDD8C2"/>
          </a:solidFill>
        </p:spPr>
      </p:pic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3052192" y="6356350"/>
            <a:ext cx="3031976" cy="365125"/>
          </a:xfrm>
        </p:spPr>
        <p:txBody>
          <a:bodyPr/>
          <a:lstStyle/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Οργάνωση-</a:t>
            </a:r>
            <a:r>
              <a:rPr lang="en-US" sz="1400" dirty="0">
                <a:solidFill>
                  <a:prstClr val="black"/>
                </a:solidFill>
                <a:cs typeface="Arial" charset="0"/>
              </a:rPr>
              <a:t>Business Plan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00AE728C-E611-4819-AE43-A6ECB79E445A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14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82813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Τμηματοποίηση κατά πελάτες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37890" name="Εικόνα 6" descr="Σχεδιάγραμμα ενός διαγράμματος με τμηματοποίηση κατά πελάτες."/>
          <p:cNvPicPr>
            <a:picLocks noGrp="1" noChangeAspect="1" noChangeArrowheads="1"/>
          </p:cNvPicPr>
          <p:nvPr>
            <p:ph idx="4294967295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7543" y="1412776"/>
            <a:ext cx="8352929" cy="3240360"/>
          </a:xfrm>
          <a:solidFill>
            <a:srgbClr val="DDD8C2"/>
          </a:solidFill>
        </p:spPr>
      </p:pic>
      <p:pic>
        <p:nvPicPr>
          <p:cNvPr id="6" name="Εικόνα 1" descr="Εικονίδιο μετάβασης στα Περιεχόμενα.">
            <a:hlinkClick r:id="rId5" action="ppaction://hlinksldjump" tooltip="Επιστροφή στα Περιεχόμενα"/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50" y="6021288"/>
            <a:ext cx="576065" cy="65143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3052192" y="6356350"/>
            <a:ext cx="3031976" cy="365125"/>
          </a:xfrm>
        </p:spPr>
        <p:txBody>
          <a:bodyPr/>
          <a:lstStyle/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Οργάνωση-</a:t>
            </a:r>
            <a:r>
              <a:rPr lang="en-US" sz="1400" dirty="0">
                <a:solidFill>
                  <a:prstClr val="black"/>
                </a:solidFill>
                <a:cs typeface="Arial" charset="0"/>
              </a:rPr>
              <a:t>Business Plan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00AE728C-E611-4819-AE43-A6ECB79E445A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15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315490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l-GR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l-GR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l-GR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l-GR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l-GR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l-GR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l-GR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l-GR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l-GR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l-GR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l-GR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l-GR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l-GR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l-GR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l-GR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l-GR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l-GR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ΠΑΡΑΔΕΙΓΜΑ</a:t>
            </a:r>
            <a:r>
              <a:rPr lang="el-GR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ΤΑ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ΟΡΓΑΝΩΤΙΚΩΝ ΔΙΑΓΡΑΜΜΑΤΩΝ </a:t>
            </a:r>
            <a:br>
              <a:rPr lang="el-GR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l-GR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l-GR" sz="3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από πραγματική επιχείρηση</a:t>
            </a:r>
            <a:r>
              <a:rPr lang="el-GR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endParaRPr lang="en-US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3052192" y="6356350"/>
            <a:ext cx="3031976" cy="365125"/>
          </a:xfrm>
        </p:spPr>
        <p:txBody>
          <a:bodyPr/>
          <a:lstStyle/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Οργάνωση-</a:t>
            </a:r>
            <a:r>
              <a:rPr lang="en-US" sz="1400" dirty="0">
                <a:solidFill>
                  <a:prstClr val="black"/>
                </a:solidFill>
                <a:cs typeface="Arial" charset="0"/>
              </a:rPr>
              <a:t>Business Plan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4" name="Θέση αριθμού διαφάνειας 1" descr=".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00AE728C-E611-4819-AE43-A6ECB79E445A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16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90259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1" name="Rectangle 3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1ο διάγραμμα</a:t>
            </a:r>
            <a:endParaRPr lang="el-GR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Diagram 1" descr="Οργανωτικό διάγραμμα πραγματικής επιχείρησης."/>
          <p:cNvGraphicFramePr/>
          <p:nvPr>
            <p:extLst>
              <p:ext uri="{D42A27DB-BD31-4B8C-83A1-F6EECF244321}">
                <p14:modId xmlns:p14="http://schemas.microsoft.com/office/powerpoint/2010/main" val="1069750539"/>
              </p:ext>
            </p:extLst>
          </p:nvPr>
        </p:nvGraphicFramePr>
        <p:xfrm>
          <a:off x="179512" y="1412776"/>
          <a:ext cx="8856984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5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3052192" y="6356350"/>
            <a:ext cx="3031976" cy="365125"/>
          </a:xfrm>
        </p:spPr>
        <p:txBody>
          <a:bodyPr/>
          <a:lstStyle/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Οργάνωση-</a:t>
            </a:r>
            <a:r>
              <a:rPr lang="en-US" sz="1400" dirty="0">
                <a:solidFill>
                  <a:prstClr val="black"/>
                </a:solidFill>
                <a:cs typeface="Arial" charset="0"/>
              </a:rPr>
              <a:t>Business Plan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6" name="Θέση αριθμού διαφάνειας 1" descr=".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00AE728C-E611-4819-AE43-A6ECB79E445A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17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46074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47" name="Rectangle 1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l-GR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2ο </a:t>
            </a: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διάγραμμα</a:t>
            </a:r>
            <a:endParaRPr lang="el-GR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Diagram 1" descr="Οργανωτικό διάγραμμα πραγματικής επιχείρησης."/>
          <p:cNvGraphicFramePr/>
          <p:nvPr>
            <p:extLst>
              <p:ext uri="{D42A27DB-BD31-4B8C-83A1-F6EECF244321}">
                <p14:modId xmlns:p14="http://schemas.microsoft.com/office/powerpoint/2010/main" val="2023507895"/>
              </p:ext>
            </p:extLst>
          </p:nvPr>
        </p:nvGraphicFramePr>
        <p:xfrm>
          <a:off x="107504" y="1196752"/>
          <a:ext cx="8856984" cy="468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5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3052192" y="6356350"/>
            <a:ext cx="3031976" cy="365125"/>
          </a:xfrm>
        </p:spPr>
        <p:txBody>
          <a:bodyPr/>
          <a:lstStyle/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Οργάνωση-</a:t>
            </a:r>
            <a:r>
              <a:rPr lang="en-US" sz="1400" dirty="0">
                <a:solidFill>
                  <a:prstClr val="black"/>
                </a:solidFill>
                <a:cs typeface="Arial" charset="0"/>
              </a:rPr>
              <a:t>Business Plan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6" name="Θέση αριθμού διαφάνειας 1" descr=".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00AE728C-E611-4819-AE43-A6ECB79E445A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18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931818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07" name="Rectangle 3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l-GR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3ο </a:t>
            </a: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διάγραμμα</a:t>
            </a:r>
            <a:endParaRPr lang="el-GR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Diagram 1" descr="Οργανωτικό διάγραμμα πραγματικής επιχείρησης."/>
          <p:cNvGraphicFramePr/>
          <p:nvPr>
            <p:extLst>
              <p:ext uri="{D42A27DB-BD31-4B8C-83A1-F6EECF244321}">
                <p14:modId xmlns:p14="http://schemas.microsoft.com/office/powerpoint/2010/main" val="2353768331"/>
              </p:ext>
            </p:extLst>
          </p:nvPr>
        </p:nvGraphicFramePr>
        <p:xfrm>
          <a:off x="251520" y="1124744"/>
          <a:ext cx="8784976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5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3052192" y="6356350"/>
            <a:ext cx="3031976" cy="365125"/>
          </a:xfrm>
        </p:spPr>
        <p:txBody>
          <a:bodyPr/>
          <a:lstStyle/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Οργάνωση-</a:t>
            </a:r>
            <a:r>
              <a:rPr lang="en-US" sz="1400" dirty="0">
                <a:solidFill>
                  <a:prstClr val="black"/>
                </a:solidFill>
                <a:cs typeface="Arial" charset="0"/>
              </a:rPr>
              <a:t>Business Plan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6" name="Θέση αριθμού διαφάνειας 1" descr=".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00AE728C-E611-4819-AE43-A6ECB79E445A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19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469256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dirty="0" smtClean="0"/>
              <a:t>Άδειες χρήσης </a:t>
            </a:r>
            <a:endParaRPr lang="el-GR" dirty="0" smtClean="0"/>
          </a:p>
        </p:txBody>
      </p:sp>
      <p:sp>
        <p:nvSpPr>
          <p:cNvPr id="3075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ts val="0"/>
              </a:spcBef>
              <a:spcAft>
                <a:spcPts val="1200"/>
              </a:spcAft>
            </a:pPr>
            <a:r>
              <a:rPr lang="el-GR" sz="2800" dirty="0" smtClean="0"/>
              <a:t>Το παρόν εκπαιδευτικό υλικό υπόκειται στην παρακάτω άδεια χρήσ</a:t>
            </a:r>
            <a:r>
              <a:rPr lang="el-GR" sz="2800" dirty="0"/>
              <a:t>η</a:t>
            </a:r>
            <a:r>
              <a:rPr lang="el-GR" sz="2800" dirty="0" smtClean="0"/>
              <a:t>ς </a:t>
            </a:r>
            <a:r>
              <a:rPr lang="en-US" sz="2800" dirty="0" smtClean="0"/>
              <a:t>Creative Commons</a:t>
            </a:r>
            <a:r>
              <a:rPr lang="el-GR" sz="2800" dirty="0" smtClean="0"/>
              <a:t> (</a:t>
            </a:r>
            <a:r>
              <a:rPr lang="en-US" sz="2800" dirty="0" smtClean="0"/>
              <a:t>C C)</a:t>
            </a:r>
            <a:r>
              <a:rPr lang="el-GR" sz="2800" dirty="0" smtClean="0"/>
              <a:t>: </a:t>
            </a:r>
            <a:r>
              <a:rPr lang="el-GR" sz="2400" b="1" dirty="0" smtClean="0"/>
              <a:t>Αναφορά δημιουργού</a:t>
            </a:r>
            <a:r>
              <a:rPr lang="en-US" sz="2400" b="1" dirty="0" smtClean="0"/>
              <a:t> (B</a:t>
            </a:r>
            <a:r>
              <a:rPr lang="el-GR" sz="2400" b="1" dirty="0" smtClean="0"/>
              <a:t> </a:t>
            </a:r>
            <a:r>
              <a:rPr lang="en-US" sz="2400" b="1" dirty="0" smtClean="0"/>
              <a:t>Y)</a:t>
            </a:r>
            <a:r>
              <a:rPr lang="en-US" sz="2400" dirty="0" smtClean="0"/>
              <a:t>,</a:t>
            </a:r>
            <a:r>
              <a:rPr lang="el-GR" sz="2400" dirty="0" smtClean="0"/>
              <a:t> </a:t>
            </a:r>
            <a:r>
              <a:rPr lang="el-GR" sz="2400" b="1" dirty="0" smtClean="0"/>
              <a:t>Μη εμπορική χρήση</a:t>
            </a:r>
            <a:r>
              <a:rPr lang="en-US" sz="2400" b="1" dirty="0" smtClean="0"/>
              <a:t> (N</a:t>
            </a:r>
            <a:r>
              <a:rPr lang="el-GR" sz="2400" b="1" dirty="0" smtClean="0"/>
              <a:t> </a:t>
            </a:r>
            <a:r>
              <a:rPr lang="en-US" sz="2400" b="1" dirty="0" smtClean="0"/>
              <a:t>C)</a:t>
            </a:r>
            <a:r>
              <a:rPr lang="en-US" sz="2400" dirty="0" smtClean="0"/>
              <a:t>,</a:t>
            </a:r>
            <a:r>
              <a:rPr lang="el-GR" sz="2400" dirty="0" smtClean="0"/>
              <a:t> </a:t>
            </a:r>
            <a:r>
              <a:rPr lang="el-GR" sz="2400" b="1" dirty="0" smtClean="0"/>
              <a:t>Μη τροποποίηση</a:t>
            </a:r>
            <a:r>
              <a:rPr lang="en-US" sz="2400" b="1" dirty="0" smtClean="0"/>
              <a:t> (N</a:t>
            </a:r>
            <a:r>
              <a:rPr lang="el-GR" sz="2400" b="1" dirty="0" smtClean="0"/>
              <a:t> </a:t>
            </a:r>
            <a:r>
              <a:rPr lang="en-US" sz="2400" b="1" dirty="0" smtClean="0"/>
              <a:t>D)</a:t>
            </a:r>
            <a:r>
              <a:rPr lang="el-GR" sz="2400" dirty="0"/>
              <a:t>,</a:t>
            </a:r>
            <a:r>
              <a:rPr lang="en-US" sz="2400" dirty="0" smtClean="0"/>
              <a:t> </a:t>
            </a:r>
            <a:r>
              <a:rPr lang="el-GR" sz="2400" b="1" dirty="0" smtClean="0"/>
              <a:t>3.0</a:t>
            </a:r>
            <a:r>
              <a:rPr lang="en-US" sz="2400" b="1" dirty="0" smtClean="0"/>
              <a:t>,</a:t>
            </a:r>
            <a:r>
              <a:rPr lang="el-GR" sz="2400" b="1" dirty="0" smtClean="0"/>
              <a:t> Μη εισαγόμενο</a:t>
            </a:r>
            <a:r>
              <a:rPr lang="en-US" sz="2400" b="1" dirty="0" smtClean="0"/>
              <a:t>.</a:t>
            </a:r>
            <a:r>
              <a:rPr lang="en-US" sz="2400" dirty="0" smtClean="0"/>
              <a:t> </a:t>
            </a:r>
            <a:endParaRPr lang="el-GR" sz="2400" dirty="0" smtClean="0"/>
          </a:p>
          <a:p>
            <a:pPr eaLnBrk="1" hangingPunct="1"/>
            <a:r>
              <a:rPr lang="el-GR" sz="2800" dirty="0" smtClean="0"/>
              <a:t>Για εκπαιδευτικό υλικό, όπως εικόνες, που υπόκειται σε άλλου τύπου άδειας χρήσης, η άδεια χρήσης αναφέρεται ρητώς. </a:t>
            </a:r>
          </a:p>
        </p:txBody>
      </p:sp>
      <p:pic>
        <p:nvPicPr>
          <p:cNvPr id="5" name="Εικόνα 1" descr="  Λογότυπο για Άδειες χρήσης Creative Commons, B Y, NC, ND. ">
            <a:hlinkClick r:id="rId3" tooltip="Μετάβαση στην Άδεια Χρήσης 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79838" y="5516563"/>
            <a:ext cx="1584325" cy="554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34B054-DA0D-4AD9-A3C5-59235BE4FE8B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4690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43" name="Rectangle 1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l-GR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4ο </a:t>
            </a: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διάγραμμα</a:t>
            </a:r>
            <a:endParaRPr lang="el-GR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Diagram 1" descr="Οργανωτικό διάγραμμα πραγματικής επιχείρησης."/>
          <p:cNvGraphicFramePr/>
          <p:nvPr>
            <p:extLst>
              <p:ext uri="{D42A27DB-BD31-4B8C-83A1-F6EECF244321}">
                <p14:modId xmlns:p14="http://schemas.microsoft.com/office/powerpoint/2010/main" val="3483262797"/>
              </p:ext>
            </p:extLst>
          </p:nvPr>
        </p:nvGraphicFramePr>
        <p:xfrm>
          <a:off x="179512" y="1124745"/>
          <a:ext cx="8856984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5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3052192" y="6356350"/>
            <a:ext cx="3031976" cy="365125"/>
          </a:xfrm>
        </p:spPr>
        <p:txBody>
          <a:bodyPr/>
          <a:lstStyle/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Οργάνωση-</a:t>
            </a:r>
            <a:r>
              <a:rPr lang="en-US" sz="1400" dirty="0">
                <a:solidFill>
                  <a:prstClr val="black"/>
                </a:solidFill>
                <a:cs typeface="Arial" charset="0"/>
              </a:rPr>
              <a:t>Business Plan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6" name="Θέση αριθμού διαφάνειας 1" descr=".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00AE728C-E611-4819-AE43-A6ECB79E445A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20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734756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91" name="Rectangle 1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l-GR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5ο </a:t>
            </a: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διάγραμμα</a:t>
            </a:r>
            <a:endParaRPr lang="el-GR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Diagram 1" descr="Οργανωτικό διάγραμμα πραγματικής επιχείρησης."/>
          <p:cNvGraphicFramePr/>
          <p:nvPr>
            <p:extLst>
              <p:ext uri="{D42A27DB-BD31-4B8C-83A1-F6EECF244321}">
                <p14:modId xmlns:p14="http://schemas.microsoft.com/office/powerpoint/2010/main" val="3847351061"/>
              </p:ext>
            </p:extLst>
          </p:nvPr>
        </p:nvGraphicFramePr>
        <p:xfrm>
          <a:off x="107504" y="1196753"/>
          <a:ext cx="8928992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7" name="Εικόνα 1" descr="Εικονίδιο μετάβασης στα Περιεχόμενα.">
            <a:hlinkClick r:id="rId9" action="ppaction://hlinksldjump" tooltip="Επιστροφή στα Περιεχόμενα"/>
          </p:cNvPr>
          <p:cNvPicPr>
            <a:picLocks noChangeAspect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50" y="6021288"/>
            <a:ext cx="576065" cy="65143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  <p:sp>
        <p:nvSpPr>
          <p:cNvPr id="5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3052192" y="6356350"/>
            <a:ext cx="3031976" cy="365125"/>
          </a:xfrm>
        </p:spPr>
        <p:txBody>
          <a:bodyPr/>
          <a:lstStyle/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Οργάνωση-</a:t>
            </a:r>
            <a:r>
              <a:rPr lang="en-US" sz="1400" dirty="0">
                <a:solidFill>
                  <a:prstClr val="black"/>
                </a:solidFill>
                <a:cs typeface="Arial" charset="0"/>
              </a:rPr>
              <a:t>Business Plan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6" name="Θέση αριθμού διαφάνειας 1" descr=".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00AE728C-E611-4819-AE43-A6ECB79E445A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21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742332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b="1" dirty="0" smtClean="0"/>
              <a:t>Business Plan</a:t>
            </a:r>
            <a:endParaRPr lang="el-GR" b="1" dirty="0"/>
          </a:p>
        </p:txBody>
      </p:sp>
      <p:pic>
        <p:nvPicPr>
          <p:cNvPr id="39938" name="3 - Θέση περιεχομένου" descr="Χιουμοριστικό γκράφιτι το οποίο δείχνει ότι αν κάτι δουλεύει, δεν το πειράζουμε.">
            <a:hlinkClick r:id="rId5"/>
          </p:cNvPr>
          <p:cNvPicPr>
            <a:picLocks/>
          </p:cNvPicPr>
          <p:nvPr/>
        </p:nvPicPr>
        <p:blipFill>
          <a:blip r:embed="rId6">
            <a:lum bright="30000" contrast="-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1341438"/>
            <a:ext cx="6264275" cy="360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- Θέση περιεχομένου"/>
          <p:cNvSpPr>
            <a:spLocks noGrp="1"/>
          </p:cNvSpPr>
          <p:nvPr>
            <p:ph idx="4294967295"/>
          </p:nvPr>
        </p:nvSpPr>
        <p:spPr>
          <a:xfrm>
            <a:off x="603250" y="5085184"/>
            <a:ext cx="7929190" cy="1224136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l-GR" sz="105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indent="-274320" algn="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l-GR" sz="2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Από την ιστοσελίδα </a:t>
            </a:r>
            <a:r>
              <a:rPr lang="en-US" sz="2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http://www.epiheirimatikotita.gr/joomla157</a:t>
            </a:r>
            <a:endParaRPr lang="el-GR" sz="21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l-GR" dirty="0"/>
          </a:p>
        </p:txBody>
      </p:sp>
      <p:sp>
        <p:nvSpPr>
          <p:cNvPr id="6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3052192" y="6356350"/>
            <a:ext cx="3031976" cy="365125"/>
          </a:xfrm>
        </p:spPr>
        <p:txBody>
          <a:bodyPr/>
          <a:lstStyle/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Οργάνωση-</a:t>
            </a:r>
            <a:r>
              <a:rPr lang="en-US" sz="1400" dirty="0">
                <a:solidFill>
                  <a:prstClr val="black"/>
                </a:solidFill>
                <a:cs typeface="Arial" charset="0"/>
              </a:rPr>
              <a:t>Business Plan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7" name="Θέση αριθμού διαφάνειας 1" descr=".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00AE728C-E611-4819-AE43-A6ECB79E445A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22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436377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Το </a:t>
            </a:r>
            <a:r>
              <a:rPr lang="el-GR" b="1" dirty="0">
                <a:latin typeface="Times New Roman" pitchFamily="18" charset="0"/>
                <a:cs typeface="Times New Roman" pitchFamily="18" charset="0"/>
              </a:rPr>
              <a:t>επιχειρηματικό σχέδιο </a:t>
            </a:r>
            <a:r>
              <a:rPr lang="el-GR" b="1" dirty="0"/>
              <a:t/>
            </a:r>
            <a:br>
              <a:rPr lang="el-GR" b="1" dirty="0"/>
            </a:br>
            <a:endParaRPr lang="el-GR" dirty="0"/>
          </a:p>
        </p:txBody>
      </p:sp>
      <p:sp>
        <p:nvSpPr>
          <p:cNvPr id="40962" name="1 - Θέση περιεχομένου"/>
          <p:cNvSpPr>
            <a:spLocks noGrp="1"/>
          </p:cNvSpPr>
          <p:nvPr>
            <p:ph idx="4294967295"/>
          </p:nvPr>
        </p:nvSpPr>
        <p:spPr>
          <a:xfrm>
            <a:off x="251520" y="1124745"/>
            <a:ext cx="8712968" cy="4968552"/>
          </a:xfrm>
        </p:spPr>
        <p:txBody>
          <a:bodyPr>
            <a:normAutofit fontScale="92500"/>
          </a:bodyPr>
          <a:lstStyle/>
          <a:p>
            <a:pPr marL="273050" indent="-273050" algn="just" eaLnBrk="1" hangingPunct="1">
              <a:defRPr/>
            </a:pP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	είναι περίληψη των κινήσεων και των δραστηριοτήτων του επιχειρηματία με σκοπό την οργανωμένη και ενδελεχή πρόβλεψη όλων των πιθανών παραμέτρων.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273050" indent="-273050" algn="just" eaLnBrk="1" hangingPunct="1"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είναι γραπτό σχέδιο του μοντέλου που η επιχείρηση προβλέπεται να ακολουθήσει,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273050" indent="-273050" algn="just" eaLnBrk="1" hangingPunct="1"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είναι ένα έγγραφο που περιγράφει τον τρόπο διαχείρισης μιας δραστηριότητας σε κάποιο χρονικό διάστημα. 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αποτελεί εργαλείο επικοινωνίας,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just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έχει σκοπό την ανάλυση της υπάρχουσας κατάστασης, τόσο της αγοράς όσο και της επιχείρησης, λαμβάνοντας υπόψη όλες τις πιθανές παραμέτρους που μπορούν να επηρεάσουν θετικά ή αρνητικά, την οικονομική ανάπτυξη και βιωσιμότητα της επιχείρησης.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273050" indent="-273050" algn="just" eaLnBrk="1" hangingPunct="1">
              <a:buFont typeface="Wingdings 2" pitchFamily="18" charset="2"/>
              <a:buNone/>
              <a:defRPr/>
            </a:pPr>
            <a:r>
              <a:rPr lang="en-US" dirty="0" smtClean="0"/>
              <a:t>	</a:t>
            </a:r>
            <a:endParaRPr lang="el-GR" dirty="0" smtClean="0"/>
          </a:p>
        </p:txBody>
      </p:sp>
      <p:sp>
        <p:nvSpPr>
          <p:cNvPr id="5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3052192" y="6356350"/>
            <a:ext cx="3031976" cy="365125"/>
          </a:xfrm>
        </p:spPr>
        <p:txBody>
          <a:bodyPr/>
          <a:lstStyle/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Οργάνωση-</a:t>
            </a:r>
            <a:r>
              <a:rPr lang="en-US" sz="1400" dirty="0">
                <a:solidFill>
                  <a:prstClr val="black"/>
                </a:solidFill>
                <a:cs typeface="Arial" charset="0"/>
              </a:rPr>
              <a:t>Business Plan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6" name="Θέση αριθμού διαφάνειας 1" descr=".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00AE728C-E611-4819-AE43-A6ECB79E445A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23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20255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l-GR" altLang="el-GR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l-GR" altLang="el-GR" b="1" dirty="0" smtClean="0">
                <a:latin typeface="Times New Roman" pitchFamily="18" charset="0"/>
                <a:cs typeface="Times New Roman" pitchFamily="18" charset="0"/>
              </a:rPr>
              <a:t>Η </a:t>
            </a:r>
            <a:r>
              <a:rPr lang="el-GR" altLang="el-GR" b="1" dirty="0">
                <a:latin typeface="Times New Roman" pitchFamily="18" charset="0"/>
                <a:cs typeface="Times New Roman" pitchFamily="18" charset="0"/>
              </a:rPr>
              <a:t>χρησιμότητας ενός επιχειρηματικού σχεδίου;</a:t>
            </a:r>
            <a:br>
              <a:rPr lang="el-GR" altLang="el-GR" b="1" dirty="0">
                <a:latin typeface="Times New Roman" pitchFamily="18" charset="0"/>
                <a:cs typeface="Times New Roman" pitchFamily="18" charset="0"/>
              </a:rPr>
            </a:br>
            <a:endParaRPr lang="el-GR" dirty="0"/>
          </a:p>
        </p:txBody>
      </p:sp>
      <p:sp>
        <p:nvSpPr>
          <p:cNvPr id="41986" name="1 - Θέση περιεχομένου"/>
          <p:cNvSpPr>
            <a:spLocks noGrp="1"/>
          </p:cNvSpPr>
          <p:nvPr>
            <p:ph idx="4294967295"/>
          </p:nvPr>
        </p:nvSpPr>
        <p:spPr>
          <a:xfrm>
            <a:off x="179512" y="1556792"/>
            <a:ext cx="8856984" cy="5040858"/>
          </a:xfrm>
        </p:spPr>
        <p:txBody>
          <a:bodyPr/>
          <a:lstStyle/>
          <a:p>
            <a:pPr marL="273050" indent="-273050" algn="just" eaLnBrk="1" hangingPunct="1">
              <a:buFont typeface="Wingdings 2" pitchFamily="18" charset="2"/>
              <a:buChar char=""/>
            </a:pPr>
            <a:endParaRPr lang="el-GR" altLang="el-GR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273050" indent="-273050" algn="just" eaLnBrk="1" hangingPunct="1">
              <a:buFont typeface="Wingdings 2" pitchFamily="18" charset="2"/>
              <a:buChar char=""/>
            </a:pPr>
            <a:r>
              <a:rPr lang="el-GR" altLang="el-GR" sz="2200" dirty="0" smtClean="0">
                <a:latin typeface="Times New Roman" pitchFamily="18" charset="0"/>
                <a:cs typeface="Times New Roman" pitchFamily="18" charset="0"/>
              </a:rPr>
              <a:t>Συμβάλει στη δομή και στην οργάνωση της επιχείρησης. </a:t>
            </a:r>
          </a:p>
          <a:p>
            <a:pPr marL="273050" indent="-273050" algn="just" eaLnBrk="1" hangingPunct="1">
              <a:buFont typeface="Wingdings 2" pitchFamily="18" charset="2"/>
              <a:buChar char=""/>
            </a:pPr>
            <a:r>
              <a:rPr lang="el-GR" altLang="el-GR" sz="2200" dirty="0" smtClean="0">
                <a:latin typeface="Times New Roman" pitchFamily="18" charset="0"/>
                <a:cs typeface="Times New Roman" pitchFamily="18" charset="0"/>
              </a:rPr>
              <a:t>Βοηθάει στη λήψη αποφάσεων με βάση τους στόχους και την πολιτική της επιχείρησης. </a:t>
            </a:r>
          </a:p>
          <a:p>
            <a:pPr marL="273050" indent="-273050" algn="just" eaLnBrk="1" hangingPunct="1">
              <a:buFont typeface="Wingdings 2" pitchFamily="18" charset="2"/>
              <a:buChar char=""/>
            </a:pPr>
            <a:r>
              <a:rPr lang="el-GR" altLang="el-GR" sz="2200" dirty="0" smtClean="0">
                <a:latin typeface="Times New Roman" pitchFamily="18" charset="0"/>
                <a:cs typeface="Times New Roman" pitchFamily="18" charset="0"/>
              </a:rPr>
              <a:t>Παρέχει ξεκάθαρη εικόνα για την αγορά, τους πελάτες και τους ανταγωνιστές. </a:t>
            </a:r>
          </a:p>
          <a:p>
            <a:pPr marL="273050" indent="-273050" algn="just" eaLnBrk="1" hangingPunct="1">
              <a:buFont typeface="Wingdings 2" pitchFamily="18" charset="2"/>
              <a:buChar char=""/>
            </a:pPr>
            <a:r>
              <a:rPr lang="el-GR" altLang="el-GR" sz="2200" dirty="0" smtClean="0">
                <a:latin typeface="Times New Roman" pitchFamily="18" charset="0"/>
                <a:cs typeface="Times New Roman" pitchFamily="18" charset="0"/>
              </a:rPr>
              <a:t>Αποτελεί σημείο αναφοράς για τον έλεγχο της επίτευξης ή όχι των στόχων της επιχείρησης. </a:t>
            </a:r>
          </a:p>
          <a:p>
            <a:pPr marL="273050" indent="-273050" algn="just" eaLnBrk="1" hangingPunct="1">
              <a:buFont typeface="Wingdings 2" pitchFamily="18" charset="2"/>
              <a:buChar char=""/>
            </a:pPr>
            <a:r>
              <a:rPr lang="el-GR" altLang="el-GR" sz="2200" dirty="0" smtClean="0">
                <a:latin typeface="Times New Roman" pitchFamily="18" charset="0"/>
                <a:cs typeface="Times New Roman" pitchFamily="18" charset="0"/>
              </a:rPr>
              <a:t>Δείχνει τις αδυναμίες αλλά και τα δυνατά σημεία της επιχείρησης στον κλάδο που δραστηριοποιείται.</a:t>
            </a:r>
          </a:p>
          <a:p>
            <a:pPr marL="273050" indent="-273050" algn="just" eaLnBrk="1" hangingPunct="1">
              <a:buFont typeface="Wingdings 2" pitchFamily="18" charset="2"/>
              <a:buChar char=""/>
            </a:pPr>
            <a:r>
              <a:rPr lang="el-GR" altLang="el-GR" sz="2200" dirty="0" smtClean="0">
                <a:latin typeface="Times New Roman" pitchFamily="18" charset="0"/>
                <a:cs typeface="Times New Roman" pitchFamily="18" charset="0"/>
              </a:rPr>
              <a:t>Θεωρείται πλέον απαραίτητο δικαιολογητικό για τη σύναψη δανείων, ανάληψη εθνικών και ευρωπαϊκών επιδοτήσεων και προσέλκυση επενδυτών.</a:t>
            </a:r>
          </a:p>
          <a:p>
            <a:pPr marL="273050" indent="-273050" eaLnBrk="1" hangingPunct="1">
              <a:buFont typeface="Wingdings 2" pitchFamily="18" charset="2"/>
              <a:buChar char=""/>
            </a:pPr>
            <a:endParaRPr lang="el-GR" altLang="el-GR" dirty="0" smtClean="0"/>
          </a:p>
        </p:txBody>
      </p:sp>
      <p:sp>
        <p:nvSpPr>
          <p:cNvPr id="5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3052192" y="6356350"/>
            <a:ext cx="3031976" cy="365125"/>
          </a:xfrm>
        </p:spPr>
        <p:txBody>
          <a:bodyPr/>
          <a:lstStyle/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Οργάνωση-</a:t>
            </a:r>
            <a:r>
              <a:rPr lang="en-US" sz="1400" dirty="0">
                <a:solidFill>
                  <a:prstClr val="black"/>
                </a:solidFill>
                <a:cs typeface="Arial" charset="0"/>
              </a:rPr>
              <a:t>Business Plan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6" name="Θέση αριθμού διαφάνειας 1" descr=".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00AE728C-E611-4819-AE43-A6ECB79E445A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24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7838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ΠΕΡΙΛΑΜΒΑΝΕΙ</a:t>
            </a:r>
            <a:r>
              <a:rPr lang="el-GR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GB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830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79512" y="981074"/>
            <a:ext cx="8856984" cy="5040214"/>
          </a:xfrm>
        </p:spPr>
        <p:txBody>
          <a:bodyPr>
            <a:noAutofit/>
          </a:bodyPr>
          <a:lstStyle/>
          <a:p>
            <a:pPr marL="358775" indent="-358775" eaLnBrk="1" hangingPunct="1">
              <a:buSzTx/>
              <a:buFont typeface="Wingdings" pitchFamily="2" charset="2"/>
              <a:buAutoNum type="arabicPeriod"/>
            </a:pPr>
            <a:r>
              <a:rPr lang="el-GR" altLang="el-GR" sz="1600" b="1" dirty="0" smtClean="0">
                <a:latin typeface="Times New Roman" pitchFamily="18" charset="0"/>
                <a:cs typeface="Times New Roman" pitchFamily="18" charset="0"/>
              </a:rPr>
              <a:t>ΓΕΝΙΚΑ ΣΤΟΙΧΕΙΑ ΤΗΣ ΕΠ/ΣΗΣ</a:t>
            </a:r>
          </a:p>
          <a:p>
            <a:pPr marL="358775" indent="-358775" eaLnBrk="1" hangingPunct="1">
              <a:buSzTx/>
              <a:buFont typeface="Wingdings" pitchFamily="2" charset="2"/>
              <a:buAutoNum type="arabicPeriod" startAt="2"/>
            </a:pPr>
            <a:r>
              <a:rPr lang="el-GR" altLang="el-GR" sz="1600" b="1" dirty="0" smtClean="0">
                <a:latin typeface="Times New Roman" pitchFamily="18" charset="0"/>
                <a:cs typeface="Times New Roman" pitchFamily="18" charset="0"/>
              </a:rPr>
              <a:t>ΑΝΑΛΥΤΙΚΗ ΠΑΡΟΥΣΙΑΣΗ</a:t>
            </a:r>
            <a:endParaRPr lang="en-US" altLang="el-GR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58775" indent="-358775" eaLnBrk="1" hangingPunct="1">
              <a:buSzTx/>
              <a:buFont typeface="Wingdings" pitchFamily="2" charset="2"/>
              <a:buAutoNum type="arabicPeriod" startAt="2"/>
            </a:pPr>
            <a:r>
              <a:rPr lang="el-GR" altLang="el-GR" sz="1600" b="1" dirty="0" smtClean="0">
                <a:latin typeface="Times New Roman" pitchFamily="18" charset="0"/>
                <a:cs typeface="Times New Roman" pitchFamily="18" charset="0"/>
              </a:rPr>
              <a:t>ΠΕΡΙΓΡΑΦΗ ΤΗΣ ΕΠΕΝΔΥΣΗΣ</a:t>
            </a:r>
            <a:endParaRPr lang="en-US" altLang="el-GR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58775" indent="-358775" eaLnBrk="1" hangingPunct="1">
              <a:buSzTx/>
              <a:buFont typeface="Wingdings" pitchFamily="2" charset="2"/>
              <a:buAutoNum type="arabicPeriod" startAt="4"/>
            </a:pPr>
            <a:r>
              <a:rPr lang="el-GR" altLang="el-GR" sz="1600" b="1" dirty="0" smtClean="0">
                <a:latin typeface="Times New Roman" pitchFamily="18" charset="0"/>
                <a:cs typeface="Times New Roman" pitchFamily="18" charset="0"/>
              </a:rPr>
              <a:t>ΑΠΑΣΧΟΛΗΣΗ</a:t>
            </a:r>
          </a:p>
          <a:p>
            <a:pPr marL="358775" indent="-358775" eaLnBrk="1" hangingPunct="1">
              <a:buSzTx/>
              <a:buFont typeface="Wingdings" pitchFamily="2" charset="2"/>
              <a:buAutoNum type="arabicPeriod" startAt="4"/>
            </a:pPr>
            <a:r>
              <a:rPr lang="el-GR" altLang="el-GR" sz="1600" b="1" dirty="0" smtClean="0">
                <a:latin typeface="Times New Roman" pitchFamily="18" charset="0"/>
                <a:cs typeface="Times New Roman" pitchFamily="18" charset="0"/>
              </a:rPr>
              <a:t>ΤΟΠΟΣ ΕΓΚΑΤΑΣΤΑΣΗΣ ΤΗΣ ΕΠΕΝΔΥΣΗΣ</a:t>
            </a:r>
          </a:p>
          <a:p>
            <a:pPr marL="358775" indent="-358775" eaLnBrk="1" hangingPunct="1">
              <a:buSzTx/>
              <a:buFont typeface="Wingdings" pitchFamily="2" charset="2"/>
              <a:buAutoNum type="arabicPeriod" startAt="6"/>
            </a:pPr>
            <a:r>
              <a:rPr lang="el-GR" altLang="el-GR" sz="1600" b="1" dirty="0" smtClean="0">
                <a:latin typeface="Times New Roman" pitchFamily="18" charset="0"/>
                <a:cs typeface="Times New Roman" pitchFamily="18" charset="0"/>
              </a:rPr>
              <a:t>ΠΡΟΜΗΘΕΙΑ ΠΡΩΤΩΝ ΥΛΩΝ</a:t>
            </a:r>
            <a:endParaRPr lang="en-US" altLang="el-GR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58775" indent="-358775" eaLnBrk="1" hangingPunct="1">
              <a:buSzTx/>
              <a:buFont typeface="Wingdings" pitchFamily="2" charset="2"/>
              <a:buAutoNum type="arabicPeriod" startAt="7"/>
            </a:pPr>
            <a:r>
              <a:rPr lang="el-GR" altLang="el-GR" sz="1600" b="1" dirty="0" smtClean="0">
                <a:latin typeface="Times New Roman" pitchFamily="18" charset="0"/>
                <a:cs typeface="Times New Roman" pitchFamily="18" charset="0"/>
              </a:rPr>
              <a:t>ΠΑΡΑΓΩΓΙΚΗ ΔΙΑΔΙΚΑΣΙΑ</a:t>
            </a:r>
          </a:p>
          <a:p>
            <a:pPr marL="358775" indent="-358775" eaLnBrk="1" hangingPunct="1">
              <a:lnSpc>
                <a:spcPct val="90000"/>
              </a:lnSpc>
              <a:buSzTx/>
              <a:buFont typeface="Wingdings" pitchFamily="2" charset="2"/>
              <a:buAutoNum type="arabicPeriod" startAt="8"/>
            </a:pPr>
            <a:r>
              <a:rPr lang="el-GR" altLang="el-GR" sz="1600" b="1" dirty="0" smtClean="0">
                <a:latin typeface="Times New Roman" pitchFamily="18" charset="0"/>
                <a:cs typeface="Times New Roman" pitchFamily="18" charset="0"/>
              </a:rPr>
              <a:t>ΠΕΡΙΓΡΑΦΗ ΕΞΟΠΛΙΣΜΟΥ ΠΑΡΑΓΩΓΗΣ</a:t>
            </a:r>
            <a:endParaRPr lang="en-US" altLang="el-GR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58775" indent="-358775" eaLnBrk="1" hangingPunct="1">
              <a:buSzTx/>
              <a:buFont typeface="Wingdings" pitchFamily="2" charset="2"/>
              <a:buAutoNum type="arabicPeriod" startAt="9"/>
            </a:pPr>
            <a:r>
              <a:rPr lang="el-GR" altLang="el-GR" sz="1600" b="1" dirty="0" smtClean="0">
                <a:latin typeface="Times New Roman" pitchFamily="18" charset="0"/>
                <a:cs typeface="Times New Roman" pitchFamily="18" charset="0"/>
              </a:rPr>
              <a:t>ΕΓΚΑΤΑΣΤΑΣΕΙΣ</a:t>
            </a:r>
          </a:p>
          <a:p>
            <a:pPr marL="358775" indent="-358775" eaLnBrk="1" hangingPunct="1">
              <a:buSzTx/>
              <a:buFont typeface="Wingdings" pitchFamily="2" charset="2"/>
              <a:buAutoNum type="arabicPeriod" startAt="9"/>
            </a:pPr>
            <a:r>
              <a:rPr lang="el-GR" altLang="el-GR" sz="1600" b="1" dirty="0" smtClean="0">
                <a:latin typeface="Times New Roman" pitchFamily="18" charset="0"/>
                <a:cs typeface="Times New Roman" pitchFamily="18" charset="0"/>
              </a:rPr>
              <a:t>ΛΟΙΠΟΣ ΕΞΟΠΛΙΣΜΟΣ</a:t>
            </a:r>
          </a:p>
          <a:p>
            <a:pPr marL="358775" indent="-358775" eaLnBrk="1" hangingPunct="1">
              <a:buSzTx/>
              <a:buFont typeface="Wingdings" pitchFamily="2" charset="2"/>
              <a:buAutoNum type="arabicPeriod" startAt="11"/>
            </a:pPr>
            <a:r>
              <a:rPr lang="el-GR" altLang="el-GR" sz="1600" b="1" dirty="0" smtClean="0">
                <a:latin typeface="Times New Roman" pitchFamily="18" charset="0"/>
                <a:cs typeface="Times New Roman" pitchFamily="18" charset="0"/>
              </a:rPr>
              <a:t>ΔΙΑΤΑΞΗ ΕΞΟΠΛΙΣΜΟΥ (</a:t>
            </a:r>
            <a:r>
              <a:rPr lang="el-GR" altLang="el-GR" sz="1600" b="1" i="1" dirty="0" smtClean="0">
                <a:latin typeface="Times New Roman" pitchFamily="18" charset="0"/>
                <a:cs typeface="Times New Roman" pitchFamily="18" charset="0"/>
              </a:rPr>
              <a:t>Υπάρχων &amp; προβλεπόμενος</a:t>
            </a:r>
            <a:r>
              <a:rPr lang="el-GR" altLang="el-GR" sz="1600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358775" indent="-358775" eaLnBrk="1" hangingPunct="1">
              <a:buSzTx/>
              <a:buFont typeface="Wingdings" pitchFamily="2" charset="2"/>
              <a:buAutoNum type="arabicPeriod" startAt="11"/>
            </a:pPr>
            <a:r>
              <a:rPr lang="el-GR" altLang="el-GR" sz="1600" b="1" dirty="0" smtClean="0">
                <a:latin typeface="Times New Roman" pitchFamily="18" charset="0"/>
                <a:cs typeface="Times New Roman" pitchFamily="18" charset="0"/>
              </a:rPr>
              <a:t>ΜΕΤΑΦΟΡΙΚΑ ΜΕΣΑ</a:t>
            </a:r>
            <a:endParaRPr lang="en-US" altLang="el-GR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58775" indent="-358775" eaLnBrk="1" hangingPunct="1">
              <a:buSzTx/>
              <a:buFont typeface="Wingdings" pitchFamily="2" charset="2"/>
              <a:buAutoNum type="arabicPeriod" startAt="13"/>
            </a:pPr>
            <a:r>
              <a:rPr lang="el-GR" altLang="el-GR" sz="1600" b="1" dirty="0" smtClean="0">
                <a:latin typeface="Times New Roman" pitchFamily="18" charset="0"/>
                <a:cs typeface="Times New Roman" pitchFamily="18" charset="0"/>
              </a:rPr>
              <a:t>ΕΡΓΑ ΥΠΟΔΟΜΗΣ ΤΗΣ ΕΠΕΝΔΥΣΗΣ</a:t>
            </a:r>
          </a:p>
          <a:p>
            <a:pPr marL="358775" indent="-358775" eaLnBrk="1" hangingPunct="1">
              <a:lnSpc>
                <a:spcPct val="90000"/>
              </a:lnSpc>
              <a:buSzTx/>
              <a:buFont typeface="Wingdings" pitchFamily="2" charset="2"/>
              <a:buAutoNum type="arabicPeriod" startAt="14"/>
            </a:pPr>
            <a:r>
              <a:rPr lang="el-GR" altLang="el-GR" sz="1600" b="1" dirty="0" smtClean="0">
                <a:latin typeface="Times New Roman" pitchFamily="18" charset="0"/>
                <a:cs typeface="Times New Roman" pitchFamily="18" charset="0"/>
              </a:rPr>
              <a:t>ΣΥΝΟΛΙΚΟ ΚΟΣΤΟΣ ΤΗΣ     ΕΠΕΝΔΥΣΗΣ – ΧΡΗΜΑΤΟΔΟΤΗΣΗ</a:t>
            </a:r>
          </a:p>
          <a:p>
            <a:pPr marL="358775" indent="-358775" eaLnBrk="1" hangingPunct="1">
              <a:lnSpc>
                <a:spcPct val="90000"/>
              </a:lnSpc>
              <a:buSzTx/>
              <a:buFont typeface="Wingdings" pitchFamily="2" charset="2"/>
              <a:buAutoNum type="arabicPeriod" startAt="14"/>
            </a:pPr>
            <a:r>
              <a:rPr lang="el-GR" altLang="el-GR" sz="1600" b="1" dirty="0" smtClean="0">
                <a:latin typeface="Times New Roman" pitchFamily="18" charset="0"/>
                <a:cs typeface="Times New Roman" pitchFamily="18" charset="0"/>
              </a:rPr>
              <a:t>ΧΡΟΝΟΔΙΑΓΡΑΜΜΑ ΥΛΟΠΟΙΗΣΗΣ ΤΗΣ ΕΠΕΝΔΥΣΗΣ</a:t>
            </a:r>
            <a:endParaRPr lang="en-US" altLang="el-GR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58775" indent="-358775" eaLnBrk="1" hangingPunct="1">
              <a:buSzTx/>
              <a:buFont typeface="Wingdings" pitchFamily="2" charset="2"/>
              <a:buAutoNum type="arabicPeriod" startAt="16"/>
            </a:pPr>
            <a:r>
              <a:rPr lang="el-GR" altLang="el-GR" sz="1600" b="1" dirty="0" smtClean="0">
                <a:latin typeface="Times New Roman" pitchFamily="18" charset="0"/>
                <a:cs typeface="Times New Roman" pitchFamily="18" charset="0"/>
              </a:rPr>
              <a:t>ΣΤΟΙΧΕΙΑ ΤΟΥ ΤΟΜΕΑ ΔΡΑΣΤΗΡΙΟΠΟΙΗΣΗΣ ΤΗΣ ΕΠΙΧΕΙΡΗΣΗΣ</a:t>
            </a:r>
            <a:endParaRPr lang="en-US" altLang="el-GR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58775" indent="-358775" eaLnBrk="1" hangingPunct="1">
              <a:buSzTx/>
              <a:buFont typeface="Wingdings" pitchFamily="2" charset="2"/>
              <a:buAutoNum type="arabicPeriod" startAt="16"/>
            </a:pPr>
            <a:r>
              <a:rPr lang="el-GR" altLang="el-GR" sz="1600" b="1" dirty="0" smtClean="0">
                <a:latin typeface="Times New Roman" pitchFamily="18" charset="0"/>
                <a:cs typeface="Times New Roman" pitchFamily="18" charset="0"/>
              </a:rPr>
              <a:t>ΠΡΟΟΠΤΙΚΕΣ ΒΙΩΣΙΜΟΤΗΤΑΣ ΤΗΣ ΕΠΕΝΔΥΣΗΣ</a:t>
            </a:r>
            <a:endParaRPr lang="en-GB" altLang="el-GR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58775" indent="-358775" eaLnBrk="1" hangingPunct="1">
              <a:buSzTx/>
              <a:buFont typeface="Wingdings" pitchFamily="2" charset="2"/>
              <a:buAutoNum type="arabicPeriod" startAt="11"/>
            </a:pPr>
            <a:endParaRPr lang="el-GR" altLang="el-GR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58775" indent="-358775" eaLnBrk="1" hangingPunct="1">
              <a:lnSpc>
                <a:spcPct val="90000"/>
              </a:lnSpc>
              <a:buSzTx/>
              <a:buFont typeface="Wingdings" pitchFamily="2" charset="2"/>
              <a:buAutoNum type="arabicPeriod" startAt="8"/>
            </a:pPr>
            <a:endParaRPr lang="el-GR" altLang="el-GR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58775" indent="-358775" eaLnBrk="1" hangingPunct="1">
              <a:buSzTx/>
              <a:buFont typeface="Wingdings" pitchFamily="2" charset="2"/>
              <a:buAutoNum type="arabicPeriod" startAt="6"/>
            </a:pPr>
            <a:endParaRPr lang="el-GR" altLang="el-GR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58775" indent="-358775" eaLnBrk="1" hangingPunct="1">
              <a:buSzTx/>
              <a:buFont typeface="Wingdings" pitchFamily="2" charset="2"/>
              <a:buAutoNum type="arabicPeriod" startAt="2"/>
            </a:pPr>
            <a:endParaRPr lang="el-GR" altLang="el-GR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58775" indent="-358775" eaLnBrk="1" hangingPunct="1">
              <a:buSzTx/>
              <a:buFont typeface="Wingdings" pitchFamily="2" charset="2"/>
              <a:buAutoNum type="arabicPeriod" startAt="2"/>
            </a:pPr>
            <a:endParaRPr lang="el-GR" altLang="el-GR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58775" lvl="1" indent="-358775" eaLnBrk="1" hangingPunct="1"/>
            <a:endParaRPr lang="el-GR" altLang="el-GR" sz="1600" b="1" dirty="0" smtClean="0"/>
          </a:p>
        </p:txBody>
      </p:sp>
      <p:pic>
        <p:nvPicPr>
          <p:cNvPr id="43010" name="il_fi" descr="Γελοιογραφία σχετική με επιχειρηματικό σχέδιο."/>
          <p:cNvPicPr>
            <a:picLocks/>
          </p:cNvPicPr>
          <p:nvPr/>
        </p:nvPicPr>
        <p:blipFill>
          <a:blip r:embed="rId5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607379"/>
            <a:ext cx="4104308" cy="40457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3052192" y="6356350"/>
            <a:ext cx="3031976" cy="365125"/>
          </a:xfrm>
        </p:spPr>
        <p:txBody>
          <a:bodyPr/>
          <a:lstStyle/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Οργάνωση-</a:t>
            </a:r>
            <a:r>
              <a:rPr lang="en-US" sz="1400" dirty="0">
                <a:solidFill>
                  <a:prstClr val="black"/>
                </a:solidFill>
                <a:cs typeface="Arial" charset="0"/>
              </a:rPr>
              <a:t>Business Plan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6" name="Θέση αριθμού διαφάνειας 1" descr=".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00AE728C-E611-4819-AE43-A6ECB79E445A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25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578734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83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83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8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8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8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8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8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8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8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8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83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83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83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83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83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83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983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983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983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983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983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983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983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983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9830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9830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9830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9830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9830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9830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9830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9830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9830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9830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7" grpId="0" build="p" bldLvl="2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44624"/>
            <a:ext cx="8229600" cy="1008112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SWOT ANALYSIS</a:t>
            </a:r>
            <a:endParaRPr lang="el-GR" sz="4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4035" name="Picture 4" descr="Σχεδιάγραμμα σουότ ανάλυσης."/>
          <p:cNvPicPr>
            <a:picLocks noChangeAspect="1" noChangeArrowheads="1"/>
          </p:cNvPicPr>
          <p:nvPr>
            <p:ph type="subTitle" idx="4294967295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7544" y="1125538"/>
            <a:ext cx="8208912" cy="4967758"/>
          </a:xfrm>
          <a:noFill/>
        </p:spPr>
      </p:pic>
      <p:pic>
        <p:nvPicPr>
          <p:cNvPr id="6" name="Εικόνα 1" descr="Εικονίδιο μετάβασης στα Περιεχόμενα.">
            <a:hlinkClick r:id="rId5" action="ppaction://hlinksldjump" tooltip="Επιστροφή στα Περιεχόμενα"/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50" y="6021288"/>
            <a:ext cx="576065" cy="65143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3052192" y="6356350"/>
            <a:ext cx="3031976" cy="365125"/>
          </a:xfrm>
        </p:spPr>
        <p:txBody>
          <a:bodyPr/>
          <a:lstStyle/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Οργάνωση-</a:t>
            </a:r>
            <a:r>
              <a:rPr lang="en-US" sz="1400" dirty="0">
                <a:solidFill>
                  <a:prstClr val="black"/>
                </a:solidFill>
                <a:cs typeface="Arial" charset="0"/>
              </a:rPr>
              <a:t>Business Plan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00AE728C-E611-4819-AE43-A6ECB79E445A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26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416784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Τέλος </a:t>
            </a:r>
            <a:r>
              <a:rPr lang="el-GR" b="1" dirty="0" smtClean="0"/>
              <a:t>ενότητας</a:t>
            </a:r>
            <a:endParaRPr lang="el-GR" b="1" dirty="0"/>
          </a:p>
        </p:txBody>
      </p:sp>
      <p:sp>
        <p:nvSpPr>
          <p:cNvPr id="3" name="Υπότιτλος 1"/>
          <p:cNvSpPr>
            <a:spLocks noGrp="1"/>
          </p:cNvSpPr>
          <p:nvPr>
            <p:ph type="subTitle" idx="1"/>
          </p:nvPr>
        </p:nvSpPr>
        <p:spPr bwMode="gray"/>
        <p:txBody>
          <a:bodyPr>
            <a:normAutofit/>
          </a:bodyPr>
          <a:lstStyle/>
          <a:p>
            <a:pPr algn="r"/>
            <a:endParaRPr lang="el-GR" sz="20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r"/>
            <a:r>
              <a:rPr lang="el-GR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Επεξεργασία υλικού: </a:t>
            </a:r>
          </a:p>
          <a:p>
            <a:pPr algn="r"/>
            <a:r>
              <a:rPr lang="el-GR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Μέγας Χρήστος</a:t>
            </a:r>
            <a:endParaRPr lang="el-GR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" name="Εικόνα 1" descr="Λογότυπο για Άδειες χρήσης Creative Commons B Y, NC, ND.">
            <a:hlinkClick r:id="rId3" tooltip="Μετάβαση στην Άδεια Χρήσης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08175" y="5949950"/>
            <a:ext cx="1584325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Εικόνα 2" descr="Λογότυπο Επιχειρησιακού Προγράμματος Εκπαίδευση και Δια βίου Μάθηση. ">
            <a:hlinkClick r:id="rId5" tooltip="Μετάβαση στο www.edulll.gr/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492500" y="5638800"/>
            <a:ext cx="4310063" cy="103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671789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dirty="0" smtClean="0"/>
              <a:t>Χρηματοδότηση </a:t>
            </a:r>
          </a:p>
        </p:txBody>
      </p:sp>
      <p:sp>
        <p:nvSpPr>
          <p:cNvPr id="4099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ts val="0"/>
              </a:spcBef>
              <a:spcAft>
                <a:spcPts val="600"/>
              </a:spcAft>
            </a:pPr>
            <a:r>
              <a:rPr lang="el-GR" sz="2000" dirty="0" smtClean="0"/>
              <a:t>Το παρόν εκπαιδευτικό υλικό έχει αναπτυχθεί στα πλαίσια του εκπαιδευτικού έργου του διδάσκοντα</a:t>
            </a:r>
            <a:r>
              <a:rPr lang="en-US" sz="2000" dirty="0" smtClean="0"/>
              <a:t>.</a:t>
            </a:r>
            <a:r>
              <a:rPr lang="el-GR" sz="2000" dirty="0" smtClean="0"/>
              <a:t> </a:t>
            </a:r>
            <a:endParaRPr lang="en-US" sz="2000" dirty="0" smtClean="0"/>
          </a:p>
          <a:p>
            <a:pPr lvl="0">
              <a:spcBef>
                <a:spcPts val="0"/>
              </a:spcBef>
              <a:spcAft>
                <a:spcPts val="600"/>
              </a:spcAft>
            </a:pPr>
            <a:r>
              <a:rPr lang="el-GR" sz="2000" dirty="0">
                <a:solidFill>
                  <a:prstClr val="black"/>
                </a:solidFill>
              </a:rPr>
              <a:t>Το έργο «</a:t>
            </a:r>
            <a:r>
              <a:rPr lang="el-GR" sz="2000" b="1" dirty="0">
                <a:solidFill>
                  <a:prstClr val="black"/>
                </a:solidFill>
              </a:rPr>
              <a:t>Ανοικτά Ακαδημαϊκά Μαθήματα στο ΤΕΙ Θεσσαλίας</a:t>
            </a:r>
            <a:r>
              <a:rPr lang="el-GR" sz="2000" dirty="0">
                <a:solidFill>
                  <a:prstClr val="black"/>
                </a:solidFill>
              </a:rPr>
              <a:t>» έχει χρηματοδοτήσει μόνο τη αναδιαμόρφωση του εκπαιδευτικού υλικού</a:t>
            </a:r>
            <a:r>
              <a:rPr lang="el-GR" sz="2000" dirty="0" smtClean="0">
                <a:solidFill>
                  <a:prstClr val="black"/>
                </a:solidFill>
              </a:rPr>
              <a:t>.</a:t>
            </a:r>
            <a:endParaRPr lang="el-GR" sz="2000" dirty="0" smtClean="0"/>
          </a:p>
          <a:p>
            <a:pPr eaLnBrk="1" hangingPunct="1">
              <a:spcBef>
                <a:spcPts val="0"/>
              </a:spcBef>
            </a:pPr>
            <a:r>
              <a:rPr lang="el-GR" sz="2000" dirty="0" smtClean="0"/>
              <a:t>Το έργο υλοποιείται στο πλαίσιο του Επιχειρησιακού Προγράμματος  «Εκπαίδευση και Δια Βίου Μάθηση» και συγχρηματοδοτείται από την Ευρωπαϊκή Ένωση (Ευρωπαϊκό Κοινωνικό Ταμείο) και από εθνικούς πόρους</a:t>
            </a:r>
            <a:r>
              <a:rPr lang="en-US" sz="2000" dirty="0" smtClean="0"/>
              <a:t>. </a:t>
            </a:r>
            <a:endParaRPr lang="el-GR" sz="2000" dirty="0" smtClean="0"/>
          </a:p>
        </p:txBody>
      </p:sp>
      <p:pic>
        <p:nvPicPr>
          <p:cNvPr id="6" name="Εικόνα 1" descr=" Λογότυπο Επιχειρησιακού Προγράμματος Εκπαίδευση και Δια βίου Μάθηση.   ">
            <a:hlinkClick r:id="rId4" tooltip="Μετάβαση σε www.edulll.gr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4213" y="4221163"/>
            <a:ext cx="7848600" cy="201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34B054-DA0D-4AD9-A3C5-59235BE4FE8B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0181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dirty="0" smtClean="0"/>
              <a:t>Περιεχόμενα ενότητας</a:t>
            </a:r>
          </a:p>
        </p:txBody>
      </p:sp>
      <p:sp>
        <p:nvSpPr>
          <p:cNvPr id="4" name="Θέση περιεχομένου 1">
            <a:hlinkClick r:id="rId5" action="ppaction://hlinksldjump" tooltip="Μετάβαση στη Διαφάνεια 6"/>
          </p:cNvPr>
          <p:cNvSpPr/>
          <p:nvPr/>
        </p:nvSpPr>
        <p:spPr>
          <a:xfrm>
            <a:off x="809255" y="1906645"/>
            <a:ext cx="7435151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2800" i="1" dirty="0" smtClean="0">
                <a:solidFill>
                  <a:srgbClr val="0070C0"/>
                </a:solidFill>
                <a:hlinkClick r:id="rId5" action="ppaction://hlinksldjump"/>
              </a:rPr>
              <a:t>1) </a:t>
            </a:r>
            <a:r>
              <a:rPr lang="el-GR" sz="2800" i="1" dirty="0" smtClean="0">
                <a:solidFill>
                  <a:srgbClr val="0070C0"/>
                </a:solidFill>
                <a:hlinkClick r:id="rId5" action="ppaction://hlinksldjump"/>
              </a:rPr>
              <a:t>Περί Οργανώσεων</a:t>
            </a:r>
            <a:endParaRPr lang="el-GR" i="1" dirty="0">
              <a:solidFill>
                <a:srgbClr val="0070C0"/>
              </a:solidFill>
            </a:endParaRPr>
          </a:p>
        </p:txBody>
      </p:sp>
      <p:sp>
        <p:nvSpPr>
          <p:cNvPr id="14" name="Θέση περιεχομένου 2">
            <a:hlinkClick r:id="rId6" action="ppaction://hlinksldjump" tooltip="Μετάβαση στη Διαφάνεια 9"/>
          </p:cNvPr>
          <p:cNvSpPr/>
          <p:nvPr>
            <p:custDataLst>
              <p:tags r:id="rId2"/>
            </p:custDataLst>
          </p:nvPr>
        </p:nvSpPr>
        <p:spPr>
          <a:xfrm>
            <a:off x="809258" y="2685952"/>
            <a:ext cx="7435156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2800" i="1" dirty="0" smtClean="0">
                <a:solidFill>
                  <a:srgbClr val="0070C0"/>
                </a:solidFill>
                <a:hlinkClick r:id="rId7" action="ppaction://hlinksldjump"/>
              </a:rPr>
              <a:t>2) </a:t>
            </a:r>
            <a:r>
              <a:rPr lang="el-GR" sz="2800" i="1" dirty="0" smtClean="0">
                <a:solidFill>
                  <a:srgbClr val="0070C0"/>
                </a:solidFill>
                <a:hlinkClick r:id="rId7" action="ppaction://hlinksldjump"/>
              </a:rPr>
              <a:t>Υποδείγματα Οργανωτικών Διαγραμμάτων</a:t>
            </a:r>
            <a:endParaRPr lang="el-GR" sz="2800" i="1" dirty="0">
              <a:solidFill>
                <a:srgbClr val="0070C0"/>
              </a:solidFill>
            </a:endParaRPr>
          </a:p>
        </p:txBody>
      </p:sp>
      <p:sp>
        <p:nvSpPr>
          <p:cNvPr id="7" name="Θέση περιεχομένου 2">
            <a:hlinkClick r:id="rId6" action="ppaction://hlinksldjump" tooltip="Μετάβαση στη Διαφάνεια 9"/>
          </p:cNvPr>
          <p:cNvSpPr/>
          <p:nvPr>
            <p:custDataLst>
              <p:tags r:id="rId3"/>
            </p:custDataLst>
          </p:nvPr>
        </p:nvSpPr>
        <p:spPr>
          <a:xfrm>
            <a:off x="827584" y="3429000"/>
            <a:ext cx="7435156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i="1" dirty="0">
                <a:solidFill>
                  <a:srgbClr val="0070C0"/>
                </a:solidFill>
                <a:hlinkClick r:id="rId8" action="ppaction://hlinksldjump"/>
              </a:rPr>
              <a:t>3</a:t>
            </a:r>
            <a:r>
              <a:rPr lang="el-GR" sz="2800" i="1" dirty="0" smtClean="0">
                <a:solidFill>
                  <a:srgbClr val="0070C0"/>
                </a:solidFill>
                <a:hlinkClick r:id="rId8" action="ppaction://hlinksldjump"/>
              </a:rPr>
              <a:t>) </a:t>
            </a:r>
            <a:r>
              <a:rPr lang="en-US" sz="2800" i="1" dirty="0" smtClean="0">
                <a:solidFill>
                  <a:srgbClr val="0070C0"/>
                </a:solidFill>
                <a:hlinkClick r:id="rId8" action="ppaction://hlinksldjump"/>
              </a:rPr>
              <a:t>Business Plan</a:t>
            </a:r>
            <a:endParaRPr lang="el-GR" sz="2800" i="1" dirty="0">
              <a:solidFill>
                <a:srgbClr val="0070C0"/>
              </a:solidFill>
            </a:endParaRPr>
          </a:p>
        </p:txBody>
      </p:sp>
      <p:sp>
        <p:nvSpPr>
          <p:cNvPr id="9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3052192" y="6356350"/>
            <a:ext cx="3031976" cy="365125"/>
          </a:xfrm>
        </p:spPr>
        <p:txBody>
          <a:bodyPr/>
          <a:lstStyle/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Οργάνωση-</a:t>
            </a:r>
            <a:r>
              <a:rPr lang="en-US" sz="1400" dirty="0">
                <a:solidFill>
                  <a:prstClr val="black"/>
                </a:solidFill>
                <a:cs typeface="Arial" charset="0"/>
              </a:rPr>
              <a:t>Business Plan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6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AE728C-E611-4819-AE43-A6ECB79E445A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75515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24208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altLang="el-GR" b="1" dirty="0" smtClean="0">
                <a:latin typeface="Times New Roman" pitchFamily="18" charset="0"/>
                <a:cs typeface="Times New Roman" pitchFamily="18" charset="0"/>
              </a:rPr>
              <a:t>ΠΕΡΙ ΟΡΓΑΝΩΣΕΩΝ</a:t>
            </a:r>
            <a:br>
              <a:rPr lang="el-GR" altLang="el-GR" b="1" dirty="0" smtClean="0">
                <a:latin typeface="Times New Roman" pitchFamily="18" charset="0"/>
                <a:cs typeface="Times New Roman" pitchFamily="18" charset="0"/>
              </a:rPr>
            </a:br>
            <a:endParaRPr lang="el-GR" dirty="0"/>
          </a:p>
        </p:txBody>
      </p:sp>
      <p:sp>
        <p:nvSpPr>
          <p:cNvPr id="6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3052192" y="6356350"/>
            <a:ext cx="3031976" cy="365125"/>
          </a:xfrm>
        </p:spPr>
        <p:txBody>
          <a:bodyPr/>
          <a:lstStyle/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Οργάνωση-</a:t>
            </a:r>
            <a:r>
              <a:rPr lang="en-US" sz="1400" dirty="0">
                <a:solidFill>
                  <a:prstClr val="black"/>
                </a:solidFill>
                <a:cs typeface="Arial" charset="0"/>
              </a:rPr>
              <a:t>Business Plan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7" name="Θέση αριθμού διαφάνειας 1" descr=".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00AE728C-E611-4819-AE43-A6ECB79E445A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34530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Η θεωρία του 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Max</a:t>
            </a:r>
            <a:r>
              <a:rPr lang="el-GR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Weber</a:t>
            </a:r>
            <a:r>
              <a:rPr lang="el-GR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[1]</a:t>
            </a:r>
            <a:endParaRPr lang="en-US" sz="4000" b="1" dirty="0" smtClean="0">
              <a:solidFill>
                <a:schemeClr val="tx1"/>
              </a:solidFill>
            </a:endParaRP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2438" indent="-342900" algn="just" eaLnBrk="1" hangingPunct="1">
              <a:lnSpc>
                <a:spcPct val="80000"/>
              </a:lnSpc>
            </a:pPr>
            <a:r>
              <a:rPr lang="el-GR" altLang="el-GR" sz="2400" dirty="0" smtClean="0">
                <a:latin typeface="Times New Roman" pitchFamily="18" charset="0"/>
                <a:cs typeface="Times New Roman" pitchFamily="18" charset="0"/>
              </a:rPr>
              <a:t>Τα άτομα που στελεχώνουν τη γραφειοκρατία  επιλέγονται και δεν εκλέγονται.</a:t>
            </a:r>
          </a:p>
          <a:p>
            <a:pPr marL="452438" indent="-342900" algn="just" eaLnBrk="1" hangingPunct="1">
              <a:lnSpc>
                <a:spcPct val="80000"/>
              </a:lnSpc>
            </a:pPr>
            <a:r>
              <a:rPr lang="el-GR" altLang="el-GR" sz="2400" dirty="0" smtClean="0">
                <a:latin typeface="Times New Roman" pitchFamily="18" charset="0"/>
                <a:cs typeface="Times New Roman" pitchFamily="18" charset="0"/>
              </a:rPr>
              <a:t>Οι  εργαζόμενοι  της γραφειοκρατίας υπακούουν σε συγκεκριμένα καθήκοντα και υποχρεώσεις και οφείλουν να συμμορφώνονται  σε μία σειρά  απρόσωπων ρυθμίσεων.</a:t>
            </a:r>
          </a:p>
          <a:p>
            <a:pPr marL="452438" indent="-342900" algn="just" eaLnBrk="1" hangingPunct="1">
              <a:lnSpc>
                <a:spcPct val="80000"/>
              </a:lnSpc>
            </a:pPr>
            <a:r>
              <a:rPr lang="el-GR" altLang="el-GR" sz="2400" dirty="0" smtClean="0">
                <a:latin typeface="Times New Roman" pitchFamily="18" charset="0"/>
                <a:cs typeface="Times New Roman" pitchFamily="18" charset="0"/>
              </a:rPr>
              <a:t>Σε κάθε γραφειοκρατική  οργάνωση τα μέλη της έχουν συγκεκριμένες αρμοδιότητες και ευθύνες οι οποίες πηγάζουν  από την θέση που κατέχουν  στο οργανωτικό διάγραμμα.</a:t>
            </a:r>
          </a:p>
          <a:p>
            <a:pPr marL="452438" indent="-342900" algn="just" eaLnBrk="1" hangingPunct="1">
              <a:lnSpc>
                <a:spcPct val="80000"/>
              </a:lnSpc>
            </a:pPr>
            <a:r>
              <a:rPr lang="el-GR" altLang="el-GR" sz="2400" dirty="0" smtClean="0">
                <a:latin typeface="Times New Roman" pitchFamily="18" charset="0"/>
                <a:cs typeface="Times New Roman" pitchFamily="18" charset="0"/>
              </a:rPr>
              <a:t>Όσο ανεβαίνουμε ιεραρχικά τόσο αυξάνονται και οι αρμοδιότητες κάθε στελέχους.</a:t>
            </a:r>
          </a:p>
          <a:p>
            <a:pPr marL="452438" indent="-342900" algn="just" eaLnBrk="1" hangingPunct="1">
              <a:lnSpc>
                <a:spcPct val="80000"/>
              </a:lnSpc>
            </a:pPr>
            <a:r>
              <a:rPr lang="el-GR" altLang="el-GR" sz="2400" dirty="0" smtClean="0">
                <a:latin typeface="Times New Roman" pitchFamily="18" charset="0"/>
                <a:cs typeface="Times New Roman" pitchFamily="18" charset="0"/>
              </a:rPr>
              <a:t>Η αμοιβή κάθε εργαζομένου βασίζεται στην καταβολή  ενός σταθερού μισθού  και στη συνέχεια μίας σύνταξης.</a:t>
            </a:r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3052192" y="6356350"/>
            <a:ext cx="3031976" cy="365125"/>
          </a:xfrm>
        </p:spPr>
        <p:txBody>
          <a:bodyPr/>
          <a:lstStyle/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Οργάνωση-</a:t>
            </a:r>
            <a:r>
              <a:rPr lang="en-US" sz="1400" dirty="0">
                <a:solidFill>
                  <a:prstClr val="black"/>
                </a:solidFill>
                <a:cs typeface="Arial" charset="0"/>
              </a:rPr>
              <a:t>Business Plan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00AE728C-E611-4819-AE43-A6ECB79E445A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43688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09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Η θεωρία του 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Max</a:t>
            </a:r>
            <a:r>
              <a:rPr lang="el-GR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Weber</a:t>
            </a:r>
            <a:r>
              <a:rPr lang="el-GR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[2]</a:t>
            </a:r>
            <a:endParaRPr lang="en-US" sz="4000" b="1" dirty="0" smtClean="0">
              <a:solidFill>
                <a:schemeClr val="tx1"/>
              </a:solidFill>
            </a:endParaRP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51520" y="1268760"/>
            <a:ext cx="8568952" cy="4824536"/>
          </a:xfrm>
        </p:spPr>
        <p:txBody>
          <a:bodyPr>
            <a:normAutofit/>
          </a:bodyPr>
          <a:lstStyle/>
          <a:p>
            <a:pPr marL="452628" indent="-342900" algn="just" eaLnBrk="1" fontAlgn="auto" hangingPunct="1">
              <a:lnSpc>
                <a:spcPct val="8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Η απασχόληση των στελεχών μιας γραφειοκρατίας έχει συνήθως το χαρακτήρα της μονιμότητας.</a:t>
            </a:r>
          </a:p>
          <a:p>
            <a:pPr marL="452628" indent="-342900" algn="just" eaLnBrk="1" fontAlgn="auto" hangingPunct="1">
              <a:lnSpc>
                <a:spcPct val="8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Η  εξέλιξη των στελεχών μίας γραφειοκρατίας γίνεται είτε με το σύστημα  της αρχαιότητας, είτε με το κατά εκλογή σύστημα.</a:t>
            </a:r>
          </a:p>
          <a:p>
            <a:pPr marL="452628" indent="-342900" algn="just" eaLnBrk="1" fontAlgn="auto" hangingPunct="1">
              <a:lnSpc>
                <a:spcPct val="8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Η περιουσία της γραφειοκρατικής οργάνωσης ανήκει σε αυτήν και όχι στα μέλη που τη στελεχώνουν.</a:t>
            </a:r>
          </a:p>
          <a:p>
            <a:pPr marL="452628" indent="-342900" algn="just" eaLnBrk="1" fontAlgn="auto" hangingPunct="1">
              <a:lnSpc>
                <a:spcPct val="8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Ο κάθε υπάλληλος οφείλει να τηρεί τα καθήκοντά του τηρώντας μία στάση τυπική και απρόσωπη.</a:t>
            </a:r>
          </a:p>
          <a:p>
            <a:pPr marL="452628" indent="-342900" algn="just" eaLnBrk="1" fontAlgn="auto" hangingPunct="1">
              <a:lnSpc>
                <a:spcPct val="8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Η κύρια απασχόληση των στελεχών  είναι η γραφειοκρατική οργάνωση που έχουν ενταχθεί χωρίς αυτό να απαγορεύει την ενασχόλησή τους σε άλλη θέση, η οποία θέση δε δημιουργεί πρόβλημα στην καλή λειτουργία της βασικής τους δουλειάς.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65760" indent="-256032" eaLnBrk="1" fontAlgn="auto" hangingPunct="1">
              <a:lnSpc>
                <a:spcPct val="80000"/>
              </a:lnSpc>
              <a:spcAft>
                <a:spcPts val="0"/>
              </a:spcAft>
              <a:buFont typeface="Wingdings 3"/>
              <a:buChar char=""/>
              <a:defRPr/>
            </a:pPr>
            <a:endParaRPr lang="en-US" sz="1400" dirty="0" smtClean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3052192" y="6356350"/>
            <a:ext cx="3031976" cy="365125"/>
          </a:xfrm>
        </p:spPr>
        <p:txBody>
          <a:bodyPr/>
          <a:lstStyle/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Οργάνωση-</a:t>
            </a:r>
            <a:r>
              <a:rPr lang="en-US" sz="1400" dirty="0">
                <a:solidFill>
                  <a:prstClr val="black"/>
                </a:solidFill>
                <a:cs typeface="Arial" charset="0"/>
              </a:rPr>
              <a:t>Business Plan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00AE728C-E611-4819-AE43-A6ECB79E445A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4983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09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Τι είναι η Οργάνωση</a:t>
            </a:r>
            <a:endParaRPr lang="el-GR" b="1" dirty="0"/>
          </a:p>
        </p:txBody>
      </p:sp>
      <p:sp>
        <p:nvSpPr>
          <p:cNvPr id="30722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539552" y="1484784"/>
            <a:ext cx="7690048" cy="4641379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l-GR" altLang="el-GR" dirty="0" smtClean="0"/>
              <a:t>	</a:t>
            </a:r>
            <a:r>
              <a:rPr lang="el-GR" altLang="el-GR" sz="2800" dirty="0" smtClean="0">
                <a:latin typeface="Times New Roman" pitchFamily="18" charset="0"/>
                <a:cs typeface="Times New Roman" pitchFamily="18" charset="0"/>
              </a:rPr>
              <a:t>Η οργάνωση  είναι  ένα  σύνολο  συνειδητά συντονισμένων  δραστηριοτήτων από ένα  σύνολο ανθρώπων που με βάση την επικοινωνία  προσπαθούν να  πετύχουν ένα   αποτέλεσμα / σκοπό. </a:t>
            </a:r>
            <a:endParaRPr lang="el-GR" altLang="el-GR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Εικόνα 1" descr="Εικονίδιο μετάβασης στα Περιεχόμενα.">
            <a:hlinkClick r:id="rId4" action="ppaction://hlinksldjump" tooltip="Επιστροφή στα Περιεχόμενα"/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50" y="6021288"/>
            <a:ext cx="576065" cy="65143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  <p:sp>
        <p:nvSpPr>
          <p:cNvPr id="6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3052192" y="6356350"/>
            <a:ext cx="3031976" cy="365125"/>
          </a:xfrm>
        </p:spPr>
        <p:txBody>
          <a:bodyPr/>
          <a:lstStyle/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Οργάνωση-</a:t>
            </a:r>
            <a:r>
              <a:rPr lang="en-US" sz="1400" dirty="0">
                <a:solidFill>
                  <a:prstClr val="black"/>
                </a:solidFill>
                <a:cs typeface="Arial" charset="0"/>
              </a:rPr>
              <a:t>Business Plan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7" name="Θέση αριθμού διαφάνειας 1" descr=".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00AE728C-E611-4819-AE43-A6ECB79E445A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8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642816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21328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altLang="el-GR" b="1" dirty="0">
                <a:latin typeface="Times New Roman" pitchFamily="18" charset="0"/>
              </a:rPr>
              <a:t>ΥΠΟΔΕΙΓΜΑΤΑ </a:t>
            </a:r>
            <a:r>
              <a:rPr lang="en-US" altLang="el-GR" b="1" dirty="0">
                <a:latin typeface="Times New Roman" pitchFamily="18" charset="0"/>
              </a:rPr>
              <a:t>ΟΡΓΑΝΩΤΙΚΩΝ ΔΙΑΓΡΑΜΜΑΤΩΝ</a:t>
            </a:r>
            <a:br>
              <a:rPr lang="en-US" altLang="el-GR" b="1" dirty="0">
                <a:latin typeface="Times New Roman" pitchFamily="18" charset="0"/>
              </a:rPr>
            </a:br>
            <a:endParaRPr lang="el-GR" dirty="0"/>
          </a:p>
        </p:txBody>
      </p:sp>
      <p:sp>
        <p:nvSpPr>
          <p:cNvPr id="6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3052192" y="6356350"/>
            <a:ext cx="3031976" cy="365125"/>
          </a:xfrm>
        </p:spPr>
        <p:txBody>
          <a:bodyPr/>
          <a:lstStyle/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Οργάνωση-</a:t>
            </a:r>
            <a:r>
              <a:rPr lang="en-US" sz="1400" dirty="0">
                <a:solidFill>
                  <a:prstClr val="black"/>
                </a:solidFill>
                <a:cs typeface="Arial" charset="0"/>
              </a:rPr>
              <a:t>Business Plan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7" name="Θέση αριθμού διαφάνειας 1" descr=".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00AE728C-E611-4819-AE43-A6ECB79E445A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9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86162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HECKTIMEDATE" val="5/5/2014 12:32:04 μμ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0511,2,5,6,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2547,2,5,6,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4607,2,5,6,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6643,2,5,6,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8691,2,7,5,6,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4,39938,2,6,7,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98306,98307,43010,5,6,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050,44035,6,4,5,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9,2,3,7,8,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6,7,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3074,3075,5,3,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4098,4099,6,3,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6146,4,14,7,9,6,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3,30722,8,6,7,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9218,37890,6,4,5,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D o c u m e n t S e t t i n g s   x m l n s : x s d = " h t t p : / / w w w . w 3 . o r g / 2 0 0 1 / X M L S c h e m a "   x m l n s : x s i = " h t t p : / / w w w . w 3 . o r g / 2 0 0 1 / X M L S c h e m a - i n s t a n c e "   x m l n s = " h t t p : / / w w w . z h a w . c h / A c c e s s i b i l i t y A d d I n " >  
     < C h e c k R e a d i n g O r d e r > t r u e < / C h e c k R e a d i n g O r d e r >  
     < C h e c k T a b l e H e a d e r > t r u e < / C h e c k T a b l e H e a d e r >  
     < C h e c k S l i d e T i t l e > t r u e < / C h e c k S l i d e T i t l e >  
     < C h e c k L a n g u a g e S e t t i n g > t r u e < / C h e c k L a n g u a g e S e t t i n g >  
     < C h e c k A l t T e x t > t r u e < / C h e c k A l t T e x t >  
     < C h e c k T e x t S i z e > f a l s e < / C h e c k T e x t S i z e >  
     < C h e c k S c r e e n T i p > f a l s e < / C h e c k S c r e e n T i p >  
     < S h o w S h a p e N a m e C o l u m n > f a l s e < / S h o w S h a p e N a m e C o l u m n >  
     < S h o w I s s u e D e s c r i p t i o n > t r u e < / S h o w I s s u e D e s c r i p t i o n >  
 < / D o c u m e n t S e t t i n g s > 
</file>

<file path=customXml/itemProps1.xml><?xml version="1.0" encoding="utf-8"?>
<ds:datastoreItem xmlns:ds="http://schemas.openxmlformats.org/officeDocument/2006/customXml" ds:itemID="{3FD2B52F-7CBB-49CD-AE9E-EB45CA72861A}">
  <ds:schemaRefs>
    <ds:schemaRef ds:uri="http://www.w3.org/2001/XMLSchema"/>
    <ds:schemaRef ds:uri="http://www.zhaw.ch/AccessibilityAddI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1176</TotalTime>
  <Words>865</Words>
  <Application>Microsoft Office PowerPoint</Application>
  <PresentationFormat>On-screen Show (4:3)</PresentationFormat>
  <Paragraphs>206</Paragraphs>
  <Slides>27</Slides>
  <Notes>22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Θέμα του Office</vt:lpstr>
      <vt:lpstr>Οργάνωση και Διοίκηση Επιχειρήσεων</vt:lpstr>
      <vt:lpstr>Άδειες χρήσης </vt:lpstr>
      <vt:lpstr>Χρηματοδότηση </vt:lpstr>
      <vt:lpstr>Περιεχόμενα ενότητας</vt:lpstr>
      <vt:lpstr>ΠΕΡΙ ΟΡΓΑΝΩΣΕΩΝ </vt:lpstr>
      <vt:lpstr>Η θεωρία του Max Weber [1]</vt:lpstr>
      <vt:lpstr>Η θεωρία του Max Weber [2]</vt:lpstr>
      <vt:lpstr>Τι είναι η Οργάνωση</vt:lpstr>
      <vt:lpstr>ΥΠΟΔΕΙΓΜΑΤΑ ΟΡΓΑΝΩΤΙΚΩΝ ΔΙΑΓΡΑΜΜΑΤΩΝ </vt:lpstr>
      <vt:lpstr>Ενδεικτικό πυραμοειδές οργανωτικό διάγραμμα </vt:lpstr>
      <vt:lpstr>Παράδειγμα κυκλικού οργανωτικού διαγράμματος </vt:lpstr>
      <vt:lpstr>Τμηματοποίηση κατά λειτουργία </vt:lpstr>
      <vt:lpstr>Τμηματοποίηση κατά προϊόν ή υπηρεσία </vt:lpstr>
      <vt:lpstr>Γεωγραφική τμηματοποίηση </vt:lpstr>
      <vt:lpstr>Τμηματοποίηση κατά πελάτες </vt:lpstr>
      <vt:lpstr>         ΠΑΡΑΔΕΙΓΜΑΤΑ ΟΡΓΑΝΩΤΙΚΩΝ ΔΙΑΓΡΑΜΜΑΤΩΝ  [από πραγματική επιχείρηση]</vt:lpstr>
      <vt:lpstr>1ο διάγραμμα</vt:lpstr>
      <vt:lpstr>2ο διάγραμμα</vt:lpstr>
      <vt:lpstr>3ο διάγραμμα</vt:lpstr>
      <vt:lpstr>4ο διάγραμμα</vt:lpstr>
      <vt:lpstr>5ο διάγραμμα</vt:lpstr>
      <vt:lpstr>Business Plan</vt:lpstr>
      <vt:lpstr>Το επιχειρηματικό σχέδιο  </vt:lpstr>
      <vt:lpstr> Η χρησιμότητας ενός επιχειρηματικού σχεδίου; </vt:lpstr>
      <vt:lpstr>ΠΕΡΙΛΑΜΒΑΝΕΙ:</vt:lpstr>
      <vt:lpstr>SWOT ANALYSIS</vt:lpstr>
      <vt:lpstr>Τέλος ενότητας</vt:lpstr>
    </vt:vector>
  </TitlesOfParts>
  <Company>Τ.Ε.Ι. Θεσσαλίας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Οργάνωση και Διοίκηση Επιχειρήσεων</dc:title>
  <dc:subject>Οργάνωση και Διοίκηση Επιχειρήσεων</dc:subject>
  <dc:creator>Ασπρίδης Γεώργιος</dc:creator>
  <cp:keywords/>
  <dc:description>Οργάνωση και Διοίκηση Επιχειρήσεων</dc:description>
  <cp:lastModifiedBy>chris</cp:lastModifiedBy>
  <cp:revision>303</cp:revision>
  <dcterms:created xsi:type="dcterms:W3CDTF">2013-10-22T19:39:27Z</dcterms:created>
  <dcterms:modified xsi:type="dcterms:W3CDTF">2014-05-05T09:32:08Z</dcterms:modified>
  <cp:category>ΑΝΟΙΧΤΑ ΑΚΑΔΗΜΑΙΚΑ ΜΑΘΗΜΑΤΑ </cp:category>
  <cp:contentStatus>Τελικό</cp:contentStatus>
</cp:coreProperties>
</file>