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98294-ADEE-467C-AF0F-64509462F4FF}" type="datetimeFigureOut">
              <a:rPr lang="el-GR" smtClean="0"/>
              <a:t>7/1/2014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45571-CA2E-491F-9528-E73AE34654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145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F3904-1F50-404E-B793-042797F7C739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453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6D2DD-9C2C-4880-AA2D-12D0C5AE003A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83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A6FB-17E9-44BA-B0F3-B1EE0A4A7827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47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442D-66DA-40D2-8F09-2198D2962440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519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C114-8B5E-4EEC-A78F-2E7CB32ADE6E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75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D4EB-33CF-4318-BAAF-4A397046EAF3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420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2A61-A09E-4F60-B7BC-DC7C262C8BA2}" type="datetime1">
              <a:rPr lang="el-GR" smtClean="0"/>
              <a:t>7/1/2014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11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8C30-C0B7-4ABE-B6EB-80784E927538}" type="datetime1">
              <a:rPr lang="el-GR" smtClean="0"/>
              <a:t>7/1/2014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564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EDDB4-00B9-4FC4-85D5-17120B087721}" type="datetime1">
              <a:rPr lang="el-GR" smtClean="0"/>
              <a:t>7/1/2014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8112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904A-6667-46A8-9882-610A3432A796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05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147-E418-4098-9ADE-7D3EDFB80949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468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7ABC-E9B9-4866-A95A-6F4A3CCDE831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Παρακολούθηση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D2111-3F8D-4F16-86CC-00F4521D09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76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381000" y="1760289"/>
            <a:ext cx="8382000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Διαχείριση Κινδύνου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8280920" cy="231608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7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Παρακολούθηση Κινδύνων.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Β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ασιλική Καζαντζή,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Επίκουρος Καθηγήτρια.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Διοίκηση Επιχειρήσεων.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887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076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17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54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Να γνωρίζουν την εξέλιξη της πληροφορικής, σε σχέση με την εξέλιξη της εκπαίδευσης, και τις μεθοδολογίες της εκπαίδευσης.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Παρακολούθηση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911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3" action="ppaction://hlinksldjump" tooltip="Μετάβαση στη διαφάνεια 6"/>
          </p:cNvPr>
          <p:cNvSpPr/>
          <p:nvPr/>
        </p:nvSpPr>
        <p:spPr>
          <a:xfrm>
            <a:off x="809625" y="263716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Παρακολούθηση κινδύνων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Παρακολούθηση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79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/>
              <a:t>Συνεχιζόμενη διαδικασία διαχείρισης κινδύνων</a:t>
            </a:r>
            <a:endParaRPr lang="el-GR" sz="4000" dirty="0"/>
          </a:p>
        </p:txBody>
      </p:sp>
      <p:pic>
        <p:nvPicPr>
          <p:cNvPr id="6" name="Θέση περιεχομένου 1" descr="Εικόνα του σχεδιασμού διαχείρισης κινδύνων.&#10;Ο κύκλος της διαχείρισης κινδύνων περιέχει, τον εντοπισμό, την ανάλυση, την αντιμετώπιση, και την παρακολούθηση. Η παρακολούθηση κινδύνων είναι το στάδιο που επανακινεί τον κύκλο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76648"/>
            <a:ext cx="6048672" cy="49893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Παρακολούθηση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37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Σκοπός σταδίου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eaLnBrk="0" fontAlgn="base" hangingPunct="0">
              <a:spcBef>
                <a:spcPts val="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Παρακολούθηση </a:t>
            </a:r>
            <a:r>
              <a:rPr lang="el-GR" altLang="el-GR" sz="2800" kern="0" dirty="0" err="1">
                <a:solidFill>
                  <a:srgbClr val="000000"/>
                </a:solidFill>
              </a:rPr>
              <a:t>εντοπισθέντων</a:t>
            </a:r>
            <a:r>
              <a:rPr lang="el-GR" altLang="el-GR" sz="2800" kern="0" dirty="0">
                <a:solidFill>
                  <a:srgbClr val="000000"/>
                </a:solidFill>
              </a:rPr>
              <a:t>,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εναπομείναντων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800" kern="0" dirty="0">
                <a:solidFill>
                  <a:srgbClr val="000000"/>
                </a:solidFill>
              </a:rPr>
              <a:t>και δευτερευόντων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Εντοπισμός νέων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Πιθανή αναθεώρηση σχεδίων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αντιμετώπισης.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Έλεγχος εκτέλεσης ενεργειών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αντιμετώπισης.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Εξέταση αποτελεσματικότητας των ενεργειών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αντιμετώπισης</a:t>
            </a:r>
            <a:r>
              <a:rPr lang="el-GR" altLang="el-GR" sz="2800" dirty="0" smtClean="0"/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Παρακολούθηση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53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Βασικές λειτουργίες παρακολούθησης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1.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Παρακολούθηση </a:t>
            </a:r>
            <a:r>
              <a:rPr lang="el-GR" altLang="el-GR" sz="2400" kern="0" dirty="0">
                <a:solidFill>
                  <a:srgbClr val="000000"/>
                </a:solidFill>
              </a:rPr>
              <a:t>υλοποίησης ενεργειών αντιμετώπισης </a:t>
            </a: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4000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2.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Παρακολούθηση </a:t>
            </a:r>
            <a:r>
              <a:rPr lang="el-GR" altLang="el-GR" sz="2400" kern="0" dirty="0">
                <a:solidFill>
                  <a:srgbClr val="000000"/>
                </a:solidFill>
              </a:rPr>
              <a:t>εμφάνισης προπομπών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3.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Διαχείριση </a:t>
            </a:r>
            <a:r>
              <a:rPr lang="el-GR" altLang="el-GR" sz="2400" kern="0" dirty="0">
                <a:solidFill>
                  <a:srgbClr val="000000"/>
                </a:solidFill>
              </a:rPr>
              <a:t>σχεδίου αντιμετώπισης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4.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Εντοπισμός </a:t>
            </a:r>
            <a:r>
              <a:rPr lang="el-GR" altLang="el-GR" sz="2400" kern="0" dirty="0">
                <a:solidFill>
                  <a:srgbClr val="000000"/>
                </a:solidFill>
              </a:rPr>
              <a:t>νέων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5.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Διαχείριση </a:t>
            </a:r>
            <a:r>
              <a:rPr lang="el-GR" altLang="el-GR" sz="2400" kern="0" dirty="0">
                <a:solidFill>
                  <a:srgbClr val="000000"/>
                </a:solidFill>
              </a:rPr>
              <a:t>μη </a:t>
            </a:r>
            <a:r>
              <a:rPr lang="el-GR" altLang="el-GR" sz="2400" kern="0" dirty="0" err="1">
                <a:solidFill>
                  <a:srgbClr val="000000"/>
                </a:solidFill>
              </a:rPr>
              <a:t>εντοπισθέντων</a:t>
            </a:r>
            <a:r>
              <a:rPr lang="el-GR" altLang="el-GR" sz="2400" kern="0" dirty="0">
                <a:solidFill>
                  <a:srgbClr val="000000"/>
                </a:solidFill>
              </a:rPr>
              <a:t> κινδύνων που </a:t>
            </a: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4000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εμφανίζονται.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6.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Παρακολούθηση </a:t>
            </a:r>
            <a:r>
              <a:rPr lang="el-GR" altLang="el-GR" sz="2400" kern="0" dirty="0">
                <a:solidFill>
                  <a:srgbClr val="000000"/>
                </a:solidFill>
              </a:rPr>
              <a:t>των «πράσινων»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400" b="1" kern="0" dirty="0" smtClean="0">
                <a:solidFill>
                  <a:srgbClr val="C00000"/>
                </a:solidFill>
              </a:rPr>
              <a:t>7. 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Κοινοποίηση </a:t>
            </a:r>
            <a:r>
              <a:rPr lang="el-GR" altLang="el-GR" sz="2400" kern="0" dirty="0">
                <a:solidFill>
                  <a:srgbClr val="000000"/>
                </a:solidFill>
              </a:rPr>
              <a:t>στοιχείων για τη διαχείριση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</a:t>
            </a:r>
            <a:r>
              <a:rPr lang="el-GR" altLang="el-GR" sz="2400" dirty="0" smtClean="0"/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Παρακολούθηση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3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Παρακολούθηση κινδύνων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Φύλλο κινδύνου</a:t>
            </a:r>
            <a:r>
              <a:rPr lang="en-US" altLang="el-GR" sz="2800" kern="0" dirty="0">
                <a:solidFill>
                  <a:srgbClr val="000000"/>
                </a:solidFill>
              </a:rPr>
              <a:t>: </a:t>
            </a:r>
            <a:r>
              <a:rPr lang="el-GR" altLang="el-GR" sz="2800" kern="0" dirty="0">
                <a:solidFill>
                  <a:srgbClr val="000000"/>
                </a:solidFill>
              </a:rPr>
              <a:t>Η ταυτότητα του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κινδύνου.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Δημιουργείται κατά τον εντοπισμό του </a:t>
            </a:r>
            <a:r>
              <a:rPr lang="el-GR" altLang="el-GR" kern="0" dirty="0" smtClean="0">
                <a:solidFill>
                  <a:srgbClr val="000000"/>
                </a:solidFill>
              </a:rPr>
              <a:t>κινδύνου.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Αρχειοθετείται για λόγους διαχείρισης </a:t>
            </a:r>
            <a:r>
              <a:rPr lang="el-GR" altLang="el-GR" kern="0" dirty="0" smtClean="0">
                <a:solidFill>
                  <a:srgbClr val="000000"/>
                </a:solidFill>
              </a:rPr>
              <a:t>γνώσης.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Περιλαμβάνει γενικά στοιχεία του κινδύνου, στοιχεία από την ανάλυση του κινδύνου, στοιχεία για την αντιμετώπιση του </a:t>
            </a:r>
            <a:r>
              <a:rPr lang="el-GR" altLang="el-GR" kern="0" dirty="0" smtClean="0">
                <a:solidFill>
                  <a:srgbClr val="000000"/>
                </a:solidFill>
              </a:rPr>
              <a:t>κινδύνου, </a:t>
            </a:r>
            <a:r>
              <a:rPr lang="el-GR" altLang="el-GR" kern="0" dirty="0">
                <a:solidFill>
                  <a:srgbClr val="000000"/>
                </a:solidFill>
              </a:rPr>
              <a:t>και κάποιες </a:t>
            </a:r>
            <a:r>
              <a:rPr lang="el-GR" altLang="el-GR" kern="0" dirty="0" smtClean="0">
                <a:solidFill>
                  <a:srgbClr val="000000"/>
                </a:solidFill>
              </a:rPr>
              <a:t>παρατηρήσεις.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Ανάλογα με το υπό μελέτη έργο και την ωριμότητα των </a:t>
            </a:r>
            <a:r>
              <a:rPr lang="el-GR" altLang="el-GR" kern="0" dirty="0" smtClean="0">
                <a:solidFill>
                  <a:srgbClr val="000000"/>
                </a:solidFill>
              </a:rPr>
              <a:t>στελεχών σε </a:t>
            </a:r>
            <a:r>
              <a:rPr lang="el-GR" altLang="el-GR" kern="0" dirty="0">
                <a:solidFill>
                  <a:srgbClr val="000000"/>
                </a:solidFill>
              </a:rPr>
              <a:t>σχέση με τη διαχείριση κινδύνων, το φύλλο κινδύνου τροποποιείται </a:t>
            </a:r>
            <a:r>
              <a:rPr lang="el-GR" altLang="el-GR" kern="0" dirty="0" smtClean="0">
                <a:solidFill>
                  <a:srgbClr val="000000"/>
                </a:solidFill>
              </a:rPr>
              <a:t>ανάλογα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Παρακολούθηση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2111-3F8D-4F16-86CC-00F4521D0987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36240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1/2014 6:18:02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8,615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σαρμοσμένο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10B55B6-D74D-4F79-A3FF-5F28804F50D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363</Words>
  <Application>Microsoft Office PowerPoint</Application>
  <PresentationFormat>Προβολή στην οθόνη (4:3)</PresentationFormat>
  <Paragraphs>60</Paragraphs>
  <Slides>10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Διαχείριση Κινδύνου</vt:lpstr>
      <vt:lpstr>Άδειες χρήσης </vt:lpstr>
      <vt:lpstr>Χρηματοδότηση </vt:lpstr>
      <vt:lpstr>Σκοποί ενότητας </vt:lpstr>
      <vt:lpstr>Περιεχόμενα ενότητας</vt:lpstr>
      <vt:lpstr>Συνεχιζόμενη διαδικασία διαχείρισης κινδύνων</vt:lpstr>
      <vt:lpstr>Σκοπός σταδίου</vt:lpstr>
      <vt:lpstr>Βασικές λειτουργίες παρακολούθησης</vt:lpstr>
      <vt:lpstr>Παρακολούθηση κινδύνων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Κινδύνου</dc:title>
  <dc:creator>user</dc:creator>
  <cp:lastModifiedBy>user</cp:lastModifiedBy>
  <cp:revision>10</cp:revision>
  <dcterms:created xsi:type="dcterms:W3CDTF">2014-01-04T15:47:36Z</dcterms:created>
  <dcterms:modified xsi:type="dcterms:W3CDTF">2014-01-07T10:54:39Z</dcterms:modified>
</cp:coreProperties>
</file>