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6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Playgrounds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offices, </a:t>
            </a:r>
            <a:r>
              <a:rPr lang="en-US" dirty="0" err="1" smtClean="0"/>
              <a:t>Zirich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6" y="2480469"/>
            <a:ext cx="5605463" cy="4162056"/>
          </a:xfrm>
        </p:spPr>
      </p:pic>
    </p:spTree>
    <p:extLst>
      <p:ext uri="{BB962C8B-B14F-4D97-AF65-F5344CB8AC3E}">
        <p14:creationId xmlns:p14="http://schemas.microsoft.com/office/powerpoint/2010/main" val="37737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6" y="2466181"/>
            <a:ext cx="5618163" cy="4213622"/>
          </a:xfrm>
        </p:spPr>
      </p:pic>
    </p:spTree>
    <p:extLst>
      <p:ext uri="{BB962C8B-B14F-4D97-AF65-F5344CB8AC3E}">
        <p14:creationId xmlns:p14="http://schemas.microsoft.com/office/powerpoint/2010/main" val="10422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62" y="2466180"/>
            <a:ext cx="5621338" cy="4237189"/>
          </a:xfrm>
        </p:spPr>
      </p:pic>
    </p:spTree>
    <p:extLst>
      <p:ext uri="{BB962C8B-B14F-4D97-AF65-F5344CB8AC3E}">
        <p14:creationId xmlns:p14="http://schemas.microsoft.com/office/powerpoint/2010/main" val="33906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8824" y="-97367"/>
            <a:ext cx="10772775" cy="1658198"/>
          </a:xfrm>
        </p:spPr>
        <p:txBody>
          <a:bodyPr>
            <a:normAutofit/>
          </a:bodyPr>
          <a:lstStyle/>
          <a:p>
            <a:r>
              <a:rPr lang="en-US" dirty="0" err="1"/>
              <a:t>Trekantssjön</a:t>
            </a:r>
            <a:r>
              <a:rPr lang="en-US" dirty="0"/>
              <a:t> (</a:t>
            </a:r>
            <a:r>
              <a:rPr lang="en-US" dirty="0" err="1"/>
              <a:t>Trekants</a:t>
            </a:r>
            <a:r>
              <a:rPr lang="en-US" dirty="0"/>
              <a:t> Lake) on the island of </a:t>
            </a:r>
            <a:r>
              <a:rPr lang="en-US" dirty="0" err="1"/>
              <a:t>Liljeholmen</a:t>
            </a:r>
            <a:r>
              <a:rPr lang="en-US" dirty="0"/>
              <a:t> - </a:t>
            </a:r>
            <a:r>
              <a:rPr lang="en-US" dirty="0" smtClean="0"/>
              <a:t>Sweden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40" y="1431749"/>
            <a:ext cx="7227759" cy="5235751"/>
          </a:xfrm>
        </p:spPr>
      </p:pic>
    </p:spTree>
    <p:extLst>
      <p:ext uri="{BB962C8B-B14F-4D97-AF65-F5344CB8AC3E}">
        <p14:creationId xmlns:p14="http://schemas.microsoft.com/office/powerpoint/2010/main" val="40860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536" y="219868"/>
            <a:ext cx="6638132" cy="66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2836" y="3504"/>
            <a:ext cx="5599114" cy="67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300" y="310357"/>
            <a:ext cx="9664699" cy="64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Takino</a:t>
            </a:r>
            <a:r>
              <a:rPr lang="en-US" dirty="0"/>
              <a:t> Hillside Park, Japan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1086" y="1803525"/>
            <a:ext cx="6932613" cy="46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600" y="0"/>
            <a:ext cx="9080499" cy="68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Nishi-</a:t>
            </a:r>
            <a:r>
              <a:rPr lang="en-US" dirty="0" err="1"/>
              <a:t>Rokugo</a:t>
            </a:r>
            <a:r>
              <a:rPr lang="en-US" dirty="0"/>
              <a:t>, Japan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212" y="1616322"/>
            <a:ext cx="7608888" cy="5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55" y="69057"/>
            <a:ext cx="6863243" cy="6519554"/>
          </a:xfrm>
        </p:spPr>
      </p:pic>
    </p:spTree>
    <p:extLst>
      <p:ext uri="{BB962C8B-B14F-4D97-AF65-F5344CB8AC3E}">
        <p14:creationId xmlns:p14="http://schemas.microsoft.com/office/powerpoint/2010/main" val="30034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Kilda Adventure Playground, Australia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986" y="1795860"/>
            <a:ext cx="6348413" cy="47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Playground in Tychy, Poland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7086" y="1559003"/>
            <a:ext cx="6792913" cy="45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2060"/>
            <a:ext cx="9728199" cy="58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MONSTRUM’s Many Amazing Park Creations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8086" y="1841500"/>
            <a:ext cx="8302458" cy="47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Roly</a:t>
            </a:r>
            <a:r>
              <a:rPr lang="en-US" dirty="0"/>
              <a:t> Poly, Denmark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486" y="1595755"/>
            <a:ext cx="6297614" cy="47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The Giant Spider and Mushrooms, Denmark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2360" y="1342730"/>
            <a:ext cx="7653339" cy="50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Playground - </a:t>
            </a:r>
            <a:r>
              <a:rPr lang="en-US" dirty="0" err="1"/>
              <a:t>Boadilla</a:t>
            </a:r>
            <a:r>
              <a:rPr lang="en-US" dirty="0"/>
              <a:t> del Monte, Spain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734" y="1568118"/>
            <a:ext cx="3813866" cy="52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4022"/>
            <a:ext cx="10248899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1456"/>
            <a:ext cx="9588499" cy="63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play area at Cherry Creek Mall in Denver,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00" y="1327382"/>
            <a:ext cx="4470400" cy="55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2" y="275157"/>
            <a:ext cx="4782188" cy="6379644"/>
          </a:xfrm>
        </p:spPr>
      </p:pic>
    </p:spTree>
    <p:extLst>
      <p:ext uri="{BB962C8B-B14F-4D97-AF65-F5344CB8AC3E}">
        <p14:creationId xmlns:p14="http://schemas.microsoft.com/office/powerpoint/2010/main" val="18581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Climber at Memphis Children's Museum.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056" y="1231900"/>
            <a:ext cx="4536043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Alexander Kemp Playground in the Boston Area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622" y="1930400"/>
            <a:ext cx="6570132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100" y="706039"/>
            <a:ext cx="9004300" cy="54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Tower Playground in New York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862" y="1589949"/>
            <a:ext cx="7119938" cy="47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BUGA Garden Show (exhibition playground) in Munich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912" y="1935194"/>
            <a:ext cx="6046788" cy="43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683" y="-20416"/>
            <a:ext cx="10115317" cy="68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1" y="595709"/>
            <a:ext cx="8356600" cy="62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Forest of Cherry Blossoms at </a:t>
            </a:r>
            <a:r>
              <a:rPr lang="en-US" dirty="0" err="1"/>
              <a:t>Moerenuma</a:t>
            </a:r>
            <a:r>
              <a:rPr lang="en-US" dirty="0"/>
              <a:t> Park, Hokkaido, Japan. Designed by Isamu Noguchi.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116" y="2157731"/>
            <a:ext cx="6809584" cy="43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Large Cod, </a:t>
            </a:r>
            <a:r>
              <a:rPr lang="en-US" dirty="0" err="1"/>
              <a:t>Vejlebroskolen</a:t>
            </a:r>
            <a:r>
              <a:rPr lang="en-US" dirty="0"/>
              <a:t>, Sweden.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0884" y="2011363"/>
            <a:ext cx="3304506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3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playground in </a:t>
            </a:r>
            <a:r>
              <a:rPr lang="en-US" dirty="0" err="1"/>
              <a:t>Schulberg</a:t>
            </a:r>
            <a:r>
              <a:rPr lang="en-US" dirty="0"/>
              <a:t>, Germany.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920" y="2011363"/>
            <a:ext cx="3054435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119930"/>
            <a:ext cx="6351476" cy="6306270"/>
          </a:xfrm>
        </p:spPr>
      </p:pic>
    </p:spTree>
    <p:extLst>
      <p:ext uri="{BB962C8B-B14F-4D97-AF65-F5344CB8AC3E}">
        <p14:creationId xmlns:p14="http://schemas.microsoft.com/office/powerpoint/2010/main" val="5644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Trinidad, Copenhagen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3479" y="2011363"/>
            <a:ext cx="3699316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Khmelnytskyi</a:t>
            </a:r>
            <a:r>
              <a:rPr lang="en-US" dirty="0"/>
              <a:t>, Ukraine: </a:t>
            </a:r>
            <a:r>
              <a:rPr lang="en-US" dirty="0" err="1"/>
              <a:t>Khmelnytskyi</a:t>
            </a:r>
            <a:r>
              <a:rPr lang="en-US" dirty="0"/>
              <a:t> City Playground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137" y="246618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137" y="246618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Paris, France: Le Jardin du Dragon, Parc de la Villette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137" y="246618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705612" y="5943602"/>
            <a:ext cx="10780776" cy="613283"/>
          </a:xfrm>
        </p:spPr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851" b="20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Θέση κειμένου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43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Valencia, Spain: </a:t>
            </a:r>
            <a:r>
              <a:rPr lang="en-US" dirty="0" err="1"/>
              <a:t>Parque</a:t>
            </a:r>
            <a:r>
              <a:rPr lang="en-US" dirty="0"/>
              <a:t> Gulliver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851" b="20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Θέση κειμένου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24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851" b="20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Θέση κειμένου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99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6" y="330415"/>
            <a:ext cx="8653463" cy="5321880"/>
          </a:xfrm>
        </p:spPr>
      </p:pic>
    </p:spTree>
    <p:extLst>
      <p:ext uri="{BB962C8B-B14F-4D97-AF65-F5344CB8AC3E}">
        <p14:creationId xmlns:p14="http://schemas.microsoft.com/office/powerpoint/2010/main" val="13774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2108994"/>
            <a:ext cx="4762500" cy="3571875"/>
          </a:xfrm>
        </p:spPr>
      </p:pic>
    </p:spTree>
    <p:extLst>
      <p:ext uri="{BB962C8B-B14F-4D97-AF65-F5344CB8AC3E}">
        <p14:creationId xmlns:p14="http://schemas.microsoft.com/office/powerpoint/2010/main" val="25682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Berlin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712192"/>
            <a:ext cx="7205662" cy="5129808"/>
          </a:xfrm>
        </p:spPr>
      </p:pic>
    </p:spTree>
    <p:extLst>
      <p:ext uri="{BB962C8B-B14F-4D97-AF65-F5344CB8AC3E}">
        <p14:creationId xmlns:p14="http://schemas.microsoft.com/office/powerpoint/2010/main" val="30646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83" y="94853"/>
            <a:ext cx="4546917" cy="5683647"/>
          </a:xfrm>
        </p:spPr>
      </p:pic>
    </p:spTree>
    <p:extLst>
      <p:ext uri="{BB962C8B-B14F-4D97-AF65-F5344CB8AC3E}">
        <p14:creationId xmlns:p14="http://schemas.microsoft.com/office/powerpoint/2010/main" val="9114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Francisco Metro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6" y="1630263"/>
            <a:ext cx="8379144" cy="4364137"/>
          </a:xfrm>
        </p:spPr>
      </p:pic>
    </p:spTree>
    <p:extLst>
      <p:ext uri="{BB962C8B-B14F-4D97-AF65-F5344CB8AC3E}">
        <p14:creationId xmlns:p14="http://schemas.microsoft.com/office/powerpoint/2010/main" val="19607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Μητροπολιτικό">
  <a:themeElements>
    <a:clrScheme name="Metropolitan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D5487D36-20B9-4AF8-9845-4EE893DA08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TC103457491[[fn=Μητροπολιτικό]]</Template>
  <TotalTime>102</TotalTime>
  <Words>164</Words>
  <Application>Microsoft Office PowerPoint</Application>
  <PresentationFormat>Ευρεία οθόνη</PresentationFormat>
  <Paragraphs>26</Paragraphs>
  <Slides>46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49" baseType="lpstr">
      <vt:lpstr>Arial</vt:lpstr>
      <vt:lpstr>Calibri Light</vt:lpstr>
      <vt:lpstr>Μητροπολιτικό</vt:lpstr>
      <vt:lpstr>Playgrounds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Berlin</vt:lpstr>
      <vt:lpstr>Παρουσίαση του PowerPoint</vt:lpstr>
      <vt:lpstr>San Francisco Metro</vt:lpstr>
      <vt:lpstr>Google offices, Zirich</vt:lpstr>
      <vt:lpstr>Παρουσίαση του PowerPoint</vt:lpstr>
      <vt:lpstr>Παρουσίαση του PowerPoint</vt:lpstr>
      <vt:lpstr>Trekantssjön (Trekants Lake) on the island of Liljeholmen - Sweden</vt:lpstr>
      <vt:lpstr>Παρουσίαση του PowerPoint</vt:lpstr>
      <vt:lpstr>Παρουσίαση του PowerPoint</vt:lpstr>
      <vt:lpstr>Παρουσίαση του PowerPoint</vt:lpstr>
      <vt:lpstr>Takino Hillside Park, Japan</vt:lpstr>
      <vt:lpstr>Παρουσίαση του PowerPoint</vt:lpstr>
      <vt:lpstr>Nishi-Rokugo, Japan</vt:lpstr>
      <vt:lpstr>St. Kilda Adventure Playground, Australia</vt:lpstr>
      <vt:lpstr>Water Playground in Tychy, Poland</vt:lpstr>
      <vt:lpstr>Παρουσίαση του PowerPoint</vt:lpstr>
      <vt:lpstr>MONSTRUM’s Many Amazing Park Creations</vt:lpstr>
      <vt:lpstr> Roly Poly, Denmark</vt:lpstr>
      <vt:lpstr> The Giant Spider and Mushrooms, Denmark</vt:lpstr>
      <vt:lpstr>Playground - Boadilla del Monte, Spain</vt:lpstr>
      <vt:lpstr>Παρουσίαση του PowerPoint</vt:lpstr>
      <vt:lpstr>Παρουσίαση του PowerPoint</vt:lpstr>
      <vt:lpstr>Indoor play area at Cherry Creek Mall in Denver,</vt:lpstr>
      <vt:lpstr>Climber at Memphis Children's Museum.</vt:lpstr>
      <vt:lpstr>Alexander Kemp Playground in the Boston Area</vt:lpstr>
      <vt:lpstr>Παρουσίαση του PowerPoint</vt:lpstr>
      <vt:lpstr>Silver Tower Playground in New York</vt:lpstr>
      <vt:lpstr>BUGA Garden Show (exhibition playground) in Munich</vt:lpstr>
      <vt:lpstr>Παρουσίαση του PowerPoint</vt:lpstr>
      <vt:lpstr>Παρουσίαση του PowerPoint</vt:lpstr>
      <vt:lpstr>The Forest of Cherry Blossoms at Moerenuma Park, Hokkaido, Japan. Designed by Isamu Noguchi.</vt:lpstr>
      <vt:lpstr>The Large Cod, Vejlebroskolen, Sweden.</vt:lpstr>
      <vt:lpstr>Sculptural playground in Schulberg, Germany.</vt:lpstr>
      <vt:lpstr>The Trinidad, Copenhagen</vt:lpstr>
      <vt:lpstr> Khmelnytskyi, Ukraine: Khmelnytskyi City Playground  </vt:lpstr>
      <vt:lpstr>Παρουσίαση του PowerPoint</vt:lpstr>
      <vt:lpstr>Paris, France: Le Jardin du Dragon, Parc de la Villette</vt:lpstr>
      <vt:lpstr>Παρουσίαση του PowerPoint</vt:lpstr>
      <vt:lpstr>Valencia, Spain: Parque Gulliver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Playgrounds</dc:title>
  <dc:creator>uth1</dc:creator>
  <cp:lastModifiedBy>uth1</cp:lastModifiedBy>
  <cp:revision>8</cp:revision>
  <dcterms:created xsi:type="dcterms:W3CDTF">2014-04-08T12:06:28Z</dcterms:created>
  <dcterms:modified xsi:type="dcterms:W3CDTF">2014-04-08T13:48:40Z</dcterms:modified>
</cp:coreProperties>
</file>