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7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2"/>
  </p:notesMasterIdLst>
  <p:sldIdLst>
    <p:sldId id="257" r:id="rId3"/>
    <p:sldId id="264" r:id="rId4"/>
    <p:sldId id="414" r:id="rId5"/>
    <p:sldId id="442" r:id="rId6"/>
    <p:sldId id="443" r:id="rId7"/>
    <p:sldId id="444" r:id="rId8"/>
    <p:sldId id="445" r:id="rId9"/>
    <p:sldId id="446" r:id="rId10"/>
    <p:sldId id="447" r:id="rId11"/>
    <p:sldId id="448" r:id="rId12"/>
    <p:sldId id="449" r:id="rId13"/>
    <p:sldId id="450" r:id="rId14"/>
    <p:sldId id="451" r:id="rId15"/>
    <p:sldId id="452" r:id="rId16"/>
    <p:sldId id="453" r:id="rId17"/>
    <p:sldId id="454" r:id="rId18"/>
    <p:sldId id="455" r:id="rId19"/>
    <p:sldId id="456" r:id="rId20"/>
    <p:sldId id="457" r:id="rId21"/>
    <p:sldId id="458" r:id="rId22"/>
    <p:sldId id="459" r:id="rId23"/>
    <p:sldId id="460" r:id="rId24"/>
    <p:sldId id="461" r:id="rId25"/>
    <p:sldId id="462" r:id="rId26"/>
    <p:sldId id="463" r:id="rId27"/>
    <p:sldId id="464" r:id="rId28"/>
    <p:sldId id="465" r:id="rId29"/>
    <p:sldId id="466" r:id="rId30"/>
    <p:sldId id="467" r:id="rId31"/>
    <p:sldId id="468" r:id="rId32"/>
    <p:sldId id="469" r:id="rId33"/>
    <p:sldId id="325" r:id="rId34"/>
    <p:sldId id="271" r:id="rId35"/>
    <p:sldId id="258" r:id="rId36"/>
    <p:sldId id="259" r:id="rId37"/>
    <p:sldId id="260" r:id="rId38"/>
    <p:sldId id="272" r:id="rId39"/>
    <p:sldId id="273" r:id="rId40"/>
    <p:sldId id="261" r:id="rId41"/>
  </p:sldIdLst>
  <p:sldSz cx="9144000" cy="6858000" type="screen4x3"/>
  <p:notesSz cx="6858000" cy="9144000"/>
  <p:custDataLst>
    <p:tags r:id="rId4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Μεσαίο στυλ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Μεσαίο στυλ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571" autoAdjust="0"/>
    <p:restoredTop sz="94660"/>
  </p:normalViewPr>
  <p:slideViewPr>
    <p:cSldViewPr>
      <p:cViewPr>
        <p:scale>
          <a:sx n="66" d="100"/>
          <a:sy n="66" d="100"/>
        </p:scale>
        <p:origin x="726" y="10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gs" Target="tags/tag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FAE34-A9BA-4005-8175-E6F8E72C8B1C}" type="datetimeFigureOut">
              <a:rPr lang="el-GR" smtClean="0"/>
              <a:t>3/2/2016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790D-22C5-45BB-A770-83CDE29432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08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5626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3580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1397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0751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87610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39959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6F58-8526-4B6E-BC49-4CF9B029B87E}" type="datetime1">
              <a:rPr lang="el-GR" smtClean="0"/>
              <a:t>3/2/2016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l-GR" dirty="0" smtClean="0"/>
              <a:t>Εργαστηριακό μάθημα 1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2F6EEB8D-302B-4BB7-AB7B-5E18E67E8EEA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162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1539-63C1-4B99-ABA4-B3967DBE4E69}" type="datetime1">
              <a:rPr lang="el-GR" smtClean="0"/>
              <a:t>3/2/2016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90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7C83-846B-421A-9210-449F98570249}" type="datetime1">
              <a:rPr lang="el-GR" smtClean="0"/>
              <a:t>3/2/2016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73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ADBA3-C3DA-4EF4-8AE2-7A1E96E2E23E}" type="datetime1">
              <a:rPr lang="el-GR" smtClean="0"/>
              <a:t>3/2/2016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1" name="Θέση υποσέλιδου 1" descr="[DECORATIVE]"/>
          <p:cNvSpPr txBox="1">
            <a:spLocks/>
          </p:cNvSpPr>
          <p:nvPr userDrawn="1"/>
        </p:nvSpPr>
        <p:spPr>
          <a:xfrm>
            <a:off x="2514600" y="6356350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1200" dirty="0" smtClean="0">
                <a:solidFill>
                  <a:prstClr val="black"/>
                </a:solidFill>
              </a:rPr>
              <a:t>Εργαστηριακό</a:t>
            </a:r>
            <a:r>
              <a:rPr lang="el-GR" sz="1200" baseline="0" dirty="0" smtClean="0">
                <a:solidFill>
                  <a:prstClr val="black"/>
                </a:solidFill>
              </a:rPr>
              <a:t> μάθημα </a:t>
            </a:r>
            <a:r>
              <a:rPr lang="el-GR" sz="1200" baseline="0" dirty="0" smtClean="0">
                <a:solidFill>
                  <a:prstClr val="black"/>
                </a:solidFill>
              </a:rPr>
              <a:t>3</a:t>
            </a:r>
            <a:endParaRPr lang="el-GR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06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1065E-F55A-4CDA-BFA5-94ED76BF657E}" type="datetime1">
              <a:rPr lang="el-GR" smtClean="0"/>
              <a:t>3/2/2016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r>
              <a:rPr lang="el-GR" smtClean="0"/>
              <a:t>Εργαστηριακό μάθημα 1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5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62A4-CB8A-4A0F-8469-33FAC92B5A81}" type="datetime1">
              <a:rPr lang="el-GR" smtClean="0"/>
              <a:t>3/2/2016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58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9277-87B9-4B23-A9F8-DD786C757BEC}" type="datetime1">
              <a:rPr lang="el-GR" smtClean="0"/>
              <a:t>3/2/2016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52055-4DFF-4549-AD5A-20E5D6ABCC2C}" type="datetime1">
              <a:rPr lang="el-GR" smtClean="0"/>
              <a:t>3/2/2016</a:t>
            </a:fld>
            <a:endParaRPr lang="el-GR"/>
          </a:p>
        </p:txBody>
      </p:sp>
      <p:sp>
        <p:nvSpPr>
          <p:cNvPr id="6" name="Ορθογώνιο 5" descr="[DECORATIVE]"/>
          <p:cNvSpPr/>
          <p:nvPr userDrawn="1"/>
        </p:nvSpPr>
        <p:spPr>
          <a:xfrm>
            <a:off x="3651012" y="6397823"/>
            <a:ext cx="147508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000" dirty="0" smtClean="0"/>
              <a:t>Εργαστηριακό μάθημα </a:t>
            </a:r>
            <a:r>
              <a:rPr lang="el-GR" sz="1000" dirty="0" smtClean="0"/>
              <a:t>3</a:t>
            </a:r>
            <a:endParaRPr lang="el-GR" sz="1000" dirty="0"/>
          </a:p>
        </p:txBody>
      </p:sp>
      <p:sp>
        <p:nvSpPr>
          <p:cNvPr id="7" name="Ορθογώνιο 6" descr="[DECORATIVE]"/>
          <p:cNvSpPr/>
          <p:nvPr userDrawn="1"/>
        </p:nvSpPr>
        <p:spPr>
          <a:xfrm>
            <a:off x="8001000" y="6352143"/>
            <a:ext cx="3353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F6EEB8D-302B-4BB7-AB7B-5E18E67E8EEA}" type="slidenum">
              <a:rPr lang="el-GR" sz="1000" smtClean="0"/>
              <a:pPr/>
              <a:t>‹#›</a:t>
            </a:fld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420479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CF8D-4925-478C-B1C6-93DE40CB7745}" type="datetime1">
              <a:rPr lang="el-GR" smtClean="0"/>
              <a:t>3/2/2016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9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A138-C1FD-449B-A2F1-C089457F93DD}" type="datetime1">
              <a:rPr lang="el-GR" smtClean="0"/>
              <a:t>3/2/2016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29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D964A-E2A4-4B51-A6C2-BBBC30F49E97}" type="datetime1">
              <a:rPr lang="el-GR" smtClean="0"/>
              <a:t>3/2/2016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5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4EFE1-4950-4DD2-A82E-8E5CB1A8D4A3}" type="datetime1">
              <a:rPr lang="el-GR" smtClean="0"/>
              <a:t>3/2/2016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ulll.gr/" TargetMode="External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hyperlink" Target="http://creativecommons.org/licenses/by-nc-sa/4.0/deed.el" TargetMode="External"/><Relationship Id="rId5" Type="http://schemas.openxmlformats.org/officeDocument/2006/relationships/image" Target="../media/image1.jpeg"/><Relationship Id="rId4" Type="http://schemas.openxmlformats.org/officeDocument/2006/relationships/hyperlink" Target="http://www.teilar.gr/" TargetMode="Externa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31.xml"/><Relationship Id="rId3" Type="http://schemas.openxmlformats.org/officeDocument/2006/relationships/slide" Target="slide4.xml"/><Relationship Id="rId7" Type="http://schemas.openxmlformats.org/officeDocument/2006/relationships/slide" Target="slide13.xml"/><Relationship Id="rId12" Type="http://schemas.openxmlformats.org/officeDocument/2006/relationships/slide" Target="slide2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11" Type="http://schemas.openxmlformats.org/officeDocument/2006/relationships/slide" Target="slide19.xml"/><Relationship Id="rId5" Type="http://schemas.openxmlformats.org/officeDocument/2006/relationships/slide" Target="slide6.xml"/><Relationship Id="rId10" Type="http://schemas.openxmlformats.org/officeDocument/2006/relationships/slide" Target="slide17.xml"/><Relationship Id="rId4" Type="http://schemas.openxmlformats.org/officeDocument/2006/relationships/slide" Target="slide5.xml"/><Relationship Id="rId9" Type="http://schemas.openxmlformats.org/officeDocument/2006/relationships/slide" Target="slide1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hyperlink" Target="http://www.edulll.gr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4.0/deed.el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DDE105/index.php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33.png"/><Relationship Id="rId4" Type="http://schemas.openxmlformats.org/officeDocument/2006/relationships/hyperlink" Target="http://creativecommons.org/licenses/by-nc-sa/4.0/deed.el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06400"/>
            <a:ext cx="3455987" cy="1093420"/>
            <a:chOff x="611559" y="406230"/>
            <a:chExt cx="3456384" cy="1093809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4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611559" y="406230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 smtClean="0"/>
                <a:t>Τεχνολογικό Εκπαιδευτικό </a:t>
              </a:r>
            </a:p>
            <a:p>
              <a:pPr eaLnBrk="1" hangingPunct="1"/>
              <a:r>
                <a:rPr lang="el-GR" sz="2000" dirty="0" smtClean="0"/>
                <a:t>Ίδρυμα Θεσσαλίας</a:t>
              </a:r>
              <a:endParaRPr lang="el-GR" sz="2000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" y="1676400"/>
            <a:ext cx="8839200" cy="1470025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Αρδευτική Μηχανική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295400" y="3323930"/>
            <a:ext cx="6588967" cy="23622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Εργαστήριο 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3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: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Τεχνολογία Διανεμητών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Μικροάρδευσης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/>
              <a:t>   Καθηγητής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Παναγιώτης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Βύρλας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Τεχνολόγων Γεωπόνων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 smtClean="0">
                <a:solidFill>
                  <a:prstClr val="black"/>
                </a:solidFill>
              </a:rPr>
              <a:t>Τμήμα Τεχνολόγων Γεωπόνων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>
            <a:hlinkClick r:id="rId6" tooltip="Μετάβαση στην Άδεια Χρήσης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8" tooltip="Μετάβαση σε www.edulll.gr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91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 descr="Εικόνα απεικόνισης ενσωματωμένου σταλάκτη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4701" y="2552428"/>
            <a:ext cx="5974598" cy="2621507"/>
          </a:xfrm>
          <a:prstGeom prst="rect">
            <a:avLst/>
          </a:prstGeom>
        </p:spPr>
      </p:pic>
      <p:sp>
        <p:nvSpPr>
          <p:cNvPr id="395292" name="AutoShape 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Ενσωματωμένος </a:t>
            </a:r>
            <a:r>
              <a:rPr lang="el-GR" dirty="0" err="1" smtClean="0"/>
              <a:t>σταλάκτης</a:t>
            </a:r>
            <a:endParaRPr lang="en-GB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4152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Εικόνα απεικόνισης εντοιχισμένου σταλάκτη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4015" y="2015933"/>
            <a:ext cx="7955970" cy="3694496"/>
          </a:xfrm>
          <a:prstGeom prst="rect">
            <a:avLst/>
          </a:prstGeom>
        </p:spPr>
      </p:pic>
      <p:sp>
        <p:nvSpPr>
          <p:cNvPr id="5139" name="AutoShape 1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/>
              <a:t>Εντοιχισμένος </a:t>
            </a:r>
            <a:r>
              <a:rPr lang="el-GR" dirty="0" err="1"/>
              <a:t>σταλάκτης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9343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9" descr="Εικόνα απεικόνισης πλευρικού σταλάκτη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288" y="2492375"/>
            <a:ext cx="5786437" cy="254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Πλευρικός </a:t>
            </a:r>
            <a:r>
              <a:rPr lang="el-GR" dirty="0" err="1" smtClean="0"/>
              <a:t>σταλάκτης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0347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Εικόνα απεικόνισης σταλακτηφόρου σταλάκτη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7811" y="2221892"/>
            <a:ext cx="7488378" cy="3282578"/>
          </a:xfrm>
          <a:prstGeom prst="rect">
            <a:avLst/>
          </a:prstGeom>
        </p:spPr>
      </p:pic>
      <p:sp>
        <p:nvSpPr>
          <p:cNvPr id="407555" name="AutoShap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err="1" smtClean="0"/>
              <a:t>Σταλακτηφόρος</a:t>
            </a:r>
            <a:r>
              <a:rPr lang="el-GR" dirty="0" smtClean="0"/>
              <a:t> ταινίας</a:t>
            </a:r>
            <a:endParaRPr lang="en-GB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1583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Εικόνα απεικόνισης διαφόρων τύπων διανεμητών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0825" y="1600200"/>
            <a:ext cx="6322350" cy="4525963"/>
          </a:xfrm>
          <a:prstGeom prst="rect">
            <a:avLst/>
          </a:prstGeom>
        </p:spPr>
      </p:pic>
      <p:sp>
        <p:nvSpPr>
          <p:cNvPr id="295938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Τύποι διανεμητών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3076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Εικόνα απεικόνισης μικροεκτοξευτών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8977" y="2351242"/>
            <a:ext cx="6066046" cy="3023878"/>
          </a:xfrm>
          <a:prstGeom prst="rect">
            <a:avLst/>
          </a:prstGeom>
        </p:spPr>
      </p:pic>
      <p:sp>
        <p:nvSpPr>
          <p:cNvPr id="8217" name="AutoShap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/>
              <a:t>Μικροεκτοξευτές – μικροψεκαστές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4921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Εικόνα απεικόνισης κατανομών σε μικροεκτοξευτέ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9252" y="1891196"/>
            <a:ext cx="6985496" cy="3943971"/>
          </a:xfrm>
          <a:prstGeom prst="rect">
            <a:avLst/>
          </a:prstGeom>
        </p:spPr>
      </p:pic>
      <p:sp>
        <p:nvSpPr>
          <p:cNvPr id="233490" name="AutoShape 18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l-GR" sz="3200" dirty="0"/>
              <a:t>Κατανομές </a:t>
            </a:r>
            <a:r>
              <a:rPr lang="el-GR" sz="3200" dirty="0" err="1" smtClean="0"/>
              <a:t>μικροεκτοξευτών</a:t>
            </a:r>
            <a:r>
              <a:rPr lang="el-GR" sz="3200" dirty="0" smtClean="0"/>
              <a:t> - </a:t>
            </a:r>
            <a:r>
              <a:rPr lang="el-GR" sz="3200" dirty="0" err="1" smtClean="0"/>
              <a:t>μικροψεκαστών</a:t>
            </a:r>
            <a:endParaRPr lang="el-GR" sz="3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8162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8"/>
          <p:cNvSpPr>
            <a:spLocks noChangeArrowheads="1"/>
          </p:cNvSpPr>
          <p:nvPr/>
        </p:nvSpPr>
        <p:spPr bwMode="auto">
          <a:xfrm>
            <a:off x="4384675" y="3895725"/>
            <a:ext cx="37465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1400" b="1">
                <a:solidFill>
                  <a:srgbClr val="000000"/>
                </a:solidFill>
                <a:latin typeface="Century Gothic" pitchFamily="34" charset="0"/>
              </a:defRPr>
            </a:lvl1pPr>
            <a:lvl2pPr marL="742950" indent="-285750" eaLnBrk="0" hangingPunct="0">
              <a:defRPr sz="1400" b="1">
                <a:solidFill>
                  <a:srgbClr val="000000"/>
                </a:solidFill>
                <a:latin typeface="Century Gothic" pitchFamily="34" charset="0"/>
              </a:defRPr>
            </a:lvl2pPr>
            <a:lvl3pPr marL="1143000" indent="-228600" eaLnBrk="0" hangingPunct="0">
              <a:defRPr sz="1400" b="1">
                <a:solidFill>
                  <a:srgbClr val="000000"/>
                </a:solidFill>
                <a:latin typeface="Century Gothic" pitchFamily="34" charset="0"/>
              </a:defRPr>
            </a:lvl3pPr>
            <a:lvl4pPr marL="1600200" indent="-228600" eaLnBrk="0" hangingPunct="0">
              <a:defRPr sz="1400" b="1">
                <a:solidFill>
                  <a:srgbClr val="000000"/>
                </a:solidFill>
                <a:latin typeface="Century Gothic" pitchFamily="34" charset="0"/>
              </a:defRPr>
            </a:lvl4pPr>
            <a:lvl5pPr marL="2057400" indent="-228600" eaLnBrk="0" hangingPunct="0">
              <a:defRPr sz="1400" b="1">
                <a:solidFill>
                  <a:srgbClr val="000000"/>
                </a:solidFill>
                <a:latin typeface="Century Gothic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Century Gothic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Century Gothic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Century Gothic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00"/>
                </a:solidFill>
                <a:latin typeface="Century Gothic" pitchFamily="34" charset="0"/>
              </a:defRPr>
            </a:lvl9pPr>
          </a:lstStyle>
          <a:p>
            <a:pPr eaLnBrk="1" hangingPunct="1"/>
            <a:r>
              <a:rPr lang="el-GR" altLang="el-GR" sz="1100" b="0">
                <a:solidFill>
                  <a:schemeClr val="tx1"/>
                </a:solidFill>
                <a:cs typeface="Times New Roman" pitchFamily="18" charset="0"/>
              </a:rPr>
              <a:t>     </a:t>
            </a:r>
            <a:endParaRPr lang="el-GR" altLang="el-GR" sz="1800" b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5" name="Θέση περιεχομένου 4" descr="Εικόνα απεικόνισης εκχυτήρων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82923" y="3095019"/>
            <a:ext cx="6578154" cy="1536325"/>
          </a:xfrm>
          <a:prstGeom prst="rect">
            <a:avLst/>
          </a:prstGeom>
        </p:spPr>
      </p:pic>
      <p:sp>
        <p:nvSpPr>
          <p:cNvPr id="9230" name="AutoShap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 err="1"/>
              <a:t>Εκχυτήρες</a:t>
            </a:r>
            <a:r>
              <a:rPr lang="el-GR" dirty="0"/>
              <a:t> (</a:t>
            </a:r>
            <a:r>
              <a:rPr lang="en-US" dirty="0"/>
              <a:t>bubblers)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17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3709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 descr="Εικόνα απεικόνισης σταλακτηφόρων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149" y="1720252"/>
            <a:ext cx="5791702" cy="4285859"/>
          </a:xfrm>
          <a:prstGeom prst="rect">
            <a:avLst/>
          </a:prstGeom>
        </p:spPr>
      </p:pic>
      <p:sp>
        <p:nvSpPr>
          <p:cNvPr id="376834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Σταλακτηφόροι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838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Θέση περιεχομένου 6" descr="Εικόνα απεικόνισης διαδρόμου ροή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7114" y="1601369"/>
            <a:ext cx="5669771" cy="4523624"/>
          </a:xfrm>
          <a:prstGeom prst="rect">
            <a:avLst/>
          </a:prstGeom>
        </p:spPr>
      </p:pic>
      <p:sp>
        <p:nvSpPr>
          <p:cNvPr id="66631" name="AutoShape 7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Διάδρομος </a:t>
            </a:r>
            <a:r>
              <a:rPr lang="el-GR" dirty="0" smtClean="0"/>
              <a:t>ροής 1</a:t>
            </a:r>
            <a:endParaRPr lang="en-GB" dirty="0" smtClean="0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5110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34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Εικόνα απεικόνισης διαδρόμου ροή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851232"/>
            <a:ext cx="8229600" cy="4023898"/>
          </a:xfrm>
          <a:prstGeom prst="rect">
            <a:avLst/>
          </a:prstGeom>
        </p:spPr>
      </p:pic>
      <p:sp>
        <p:nvSpPr>
          <p:cNvPr id="377858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/>
              <a:t>Διάδρομος </a:t>
            </a:r>
            <a:r>
              <a:rPr lang="el-GR" dirty="0" smtClean="0"/>
              <a:t>ροής 2</a:t>
            </a:r>
            <a:endParaRPr lang="el-GR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4573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 descr="Εικόνα απεικόνισης διαδρόμου ροή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3778" y="3143791"/>
            <a:ext cx="6596444" cy="1438781"/>
          </a:xfrm>
          <a:prstGeom prst="rect">
            <a:avLst/>
          </a:prstGeom>
        </p:spPr>
      </p:pic>
      <p:sp>
        <p:nvSpPr>
          <p:cNvPr id="378882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/>
              <a:t>Διάδρομος </a:t>
            </a:r>
            <a:r>
              <a:rPr lang="el-GR" dirty="0" smtClean="0"/>
              <a:t>ροής 3</a:t>
            </a:r>
            <a:endParaRPr lang="el-GR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2729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Θέση περιεχομένου 6" descr="Εικόνα απεικόνισης διαδρόμου ροή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56617"/>
            <a:ext cx="8229600" cy="3813128"/>
          </a:xfrm>
          <a:prstGeom prst="rect">
            <a:avLst/>
          </a:prstGeom>
        </p:spPr>
      </p:pic>
      <p:sp>
        <p:nvSpPr>
          <p:cNvPr id="345095" name="AutoShap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Διάδρομος </a:t>
            </a:r>
            <a:r>
              <a:rPr lang="el-GR" dirty="0" smtClean="0"/>
              <a:t>ροής 4</a:t>
            </a:r>
            <a:endParaRPr lang="en-GB" dirty="0" smtClean="0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9921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 descr="Εικόνα απεικόνισης διαδρόμου ροή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5226" y="2089091"/>
            <a:ext cx="6413548" cy="3548180"/>
          </a:xfrm>
          <a:prstGeom prst="rect">
            <a:avLst/>
          </a:prstGeom>
        </p:spPr>
      </p:pic>
      <p:sp>
        <p:nvSpPr>
          <p:cNvPr id="10251" name="AutoShap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Διάδρομος </a:t>
            </a:r>
            <a:r>
              <a:rPr lang="el-GR" dirty="0" smtClean="0"/>
              <a:t>ροής 5</a:t>
            </a:r>
            <a:endParaRPr lang="en-GB" dirty="0" smtClean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3557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 descr="Εικόνα απεικόνισης διαδρόμου ροή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88792" y="1447800"/>
            <a:ext cx="1366416" cy="4525963"/>
          </a:xfrm>
          <a:prstGeom prst="rect">
            <a:avLst/>
          </a:prstGeom>
        </p:spPr>
      </p:pic>
      <p:sp>
        <p:nvSpPr>
          <p:cNvPr id="11271" name="AutoShap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Διάδρομος </a:t>
            </a:r>
            <a:r>
              <a:rPr lang="el-GR" dirty="0" smtClean="0"/>
              <a:t>ροής 6</a:t>
            </a:r>
            <a:endParaRPr lang="en-GB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5413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 descr="Εικόνα απεικόνισης διαδρόμου ροή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0582" y="1600200"/>
            <a:ext cx="5442835" cy="4525963"/>
          </a:xfrm>
          <a:prstGeom prst="rect">
            <a:avLst/>
          </a:prstGeom>
        </p:spPr>
      </p:pic>
      <p:sp>
        <p:nvSpPr>
          <p:cNvPr id="12303" name="AutoShap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Διάδρομος ροής 7</a:t>
            </a:r>
            <a:endParaRPr lang="en-GB" dirty="0" smtClean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8043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Εικόνα απεικόνισης αυτορυθμιζόμενων διανεμητών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8232" y="1860472"/>
            <a:ext cx="5907536" cy="4005419"/>
          </a:xfrm>
          <a:prstGeom prst="rect">
            <a:avLst/>
          </a:prstGeom>
        </p:spPr>
      </p:pic>
      <p:sp>
        <p:nvSpPr>
          <p:cNvPr id="68626" name="AutoShape 1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Αυτορυθμιζόμενοι  </a:t>
            </a:r>
            <a:r>
              <a:rPr lang="el-GR" dirty="0" smtClean="0"/>
              <a:t>διανεμητές</a:t>
            </a:r>
            <a:endParaRPr lang="en-GB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787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 descr="Εικόνα απεικόνισης αυτορυθμιζόμενων διανεμητών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5404" y="2031174"/>
            <a:ext cx="5633192" cy="3664014"/>
          </a:xfrm>
          <a:prstGeom prst="rect">
            <a:avLst/>
          </a:prstGeom>
        </p:spPr>
      </p:pic>
      <p:sp>
        <p:nvSpPr>
          <p:cNvPr id="70683" name="AutoShape 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Αυτορυθμιζόμενοι  </a:t>
            </a:r>
            <a:r>
              <a:rPr lang="el-GR" dirty="0" smtClean="0"/>
              <a:t>διανεμητές</a:t>
            </a:r>
            <a:endParaRPr lang="en-GB" dirty="0" smtClean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4933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Εικόνα απεικόνισης αυτορυθμιζόμενων διανεμητών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6842" y="1600200"/>
            <a:ext cx="4990315" cy="4525963"/>
          </a:xfrm>
          <a:prstGeom prst="rect">
            <a:avLst/>
          </a:prstGeom>
        </p:spPr>
      </p:pic>
      <p:sp>
        <p:nvSpPr>
          <p:cNvPr id="71697" name="AutoShape 1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err="1"/>
              <a:t>Αυτορυθμιζόμενοι</a:t>
            </a:r>
            <a:r>
              <a:rPr lang="el-GR" dirty="0"/>
              <a:t>  </a:t>
            </a:r>
            <a:r>
              <a:rPr lang="el-GR" dirty="0" smtClean="0"/>
              <a:t>διανεμητές 1</a:t>
            </a:r>
            <a:endParaRPr lang="en-GB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539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 descr="Εικόνα απεικόνισης αυτορυθμιζόμενων διανεμητών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1202" y="1600200"/>
            <a:ext cx="5281595" cy="4525963"/>
          </a:xfrm>
          <a:prstGeom prst="rect">
            <a:avLst/>
          </a:prstGeom>
        </p:spPr>
      </p:pic>
      <p:sp>
        <p:nvSpPr>
          <p:cNvPr id="18438" name="AutoShap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err="1" smtClean="0"/>
              <a:t>Αυτορυθμιζόμενοι</a:t>
            </a:r>
            <a:r>
              <a:rPr lang="el-GR" dirty="0" smtClean="0"/>
              <a:t>  </a:t>
            </a:r>
            <a:r>
              <a:rPr lang="el-GR" dirty="0" smtClean="0"/>
              <a:t>διανεμητές 2</a:t>
            </a:r>
            <a:endParaRPr lang="en-GB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3219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</a:pPr>
            <a:r>
              <a:rPr lang="el-GR" sz="2400" dirty="0" smtClean="0">
                <a:solidFill>
                  <a:srgbClr val="0070C0"/>
                </a:solidFill>
                <a:hlinkClick r:id="rId3" action="ppaction://hlinksldjump"/>
              </a:rPr>
              <a:t>Τεχνολογία διανεμητών</a:t>
            </a:r>
            <a:endParaRPr lang="el-GR" sz="2400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400" dirty="0" smtClean="0">
                <a:solidFill>
                  <a:srgbClr val="0070C0"/>
                </a:solidFill>
                <a:hlinkClick r:id="rId4" action="ppaction://hlinksldjump"/>
              </a:rPr>
              <a:t>Σταλακτηφόροι</a:t>
            </a:r>
            <a:endParaRPr lang="el-GR" sz="2400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400" dirty="0" smtClean="0">
                <a:solidFill>
                  <a:srgbClr val="0070C0"/>
                </a:solidFill>
                <a:hlinkClick r:id="rId5" action="ppaction://hlinksldjump"/>
              </a:rPr>
              <a:t>Γραμμικοί </a:t>
            </a:r>
            <a:r>
              <a:rPr lang="el-GR" sz="2400" dirty="0" err="1" smtClean="0">
                <a:solidFill>
                  <a:srgbClr val="0070C0"/>
                </a:solidFill>
                <a:hlinkClick r:id="rId5" action="ppaction://hlinksldjump"/>
              </a:rPr>
              <a:t>σταλάκτες</a:t>
            </a:r>
            <a:endParaRPr lang="en-US" sz="24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400" dirty="0" smtClean="0">
                <a:solidFill>
                  <a:srgbClr val="0070C0"/>
                </a:solidFill>
                <a:hlinkClick r:id="rId6" action="ppaction://hlinksldjump"/>
              </a:rPr>
              <a:t>Πλευρικός </a:t>
            </a:r>
            <a:r>
              <a:rPr lang="el-GR" sz="2400" dirty="0" err="1" smtClean="0">
                <a:solidFill>
                  <a:srgbClr val="0070C0"/>
                </a:solidFill>
                <a:hlinkClick r:id="rId6" action="ppaction://hlinksldjump"/>
              </a:rPr>
              <a:t>σταλάκτης</a:t>
            </a:r>
            <a:endParaRPr lang="el-GR" sz="24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400" dirty="0" err="1" smtClean="0">
                <a:solidFill>
                  <a:srgbClr val="0070C0"/>
                </a:solidFill>
                <a:hlinkClick r:id="rId7" action="ppaction://hlinksldjump"/>
              </a:rPr>
              <a:t>Σταλακτηφόρος</a:t>
            </a:r>
            <a:r>
              <a:rPr lang="el-GR" sz="2400" dirty="0" smtClean="0">
                <a:solidFill>
                  <a:srgbClr val="0070C0"/>
                </a:solidFill>
                <a:hlinkClick r:id="rId7" action="ppaction://hlinksldjump"/>
              </a:rPr>
              <a:t> ταινίας</a:t>
            </a:r>
            <a:endParaRPr lang="el-GR" sz="24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400" dirty="0" smtClean="0">
                <a:solidFill>
                  <a:srgbClr val="0070C0"/>
                </a:solidFill>
                <a:hlinkClick r:id="rId8" action="ppaction://hlinksldjump"/>
              </a:rPr>
              <a:t>Μικροεκτοξευτές – μικροψεκαστές</a:t>
            </a:r>
            <a:endParaRPr lang="el-GR" sz="24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400" dirty="0" smtClean="0">
                <a:solidFill>
                  <a:srgbClr val="0070C0"/>
                </a:solidFill>
                <a:hlinkClick r:id="rId9" action="ppaction://hlinksldjump"/>
              </a:rPr>
              <a:t>Κατανομές </a:t>
            </a:r>
            <a:r>
              <a:rPr lang="el-GR" sz="2400" dirty="0" err="1" smtClean="0">
                <a:solidFill>
                  <a:srgbClr val="0070C0"/>
                </a:solidFill>
                <a:hlinkClick r:id="rId9" action="ppaction://hlinksldjump"/>
              </a:rPr>
              <a:t>μικροεκτοξευτών</a:t>
            </a:r>
            <a:r>
              <a:rPr lang="el-GR" sz="2400" dirty="0" smtClean="0">
                <a:solidFill>
                  <a:srgbClr val="0070C0"/>
                </a:solidFill>
                <a:hlinkClick r:id="rId9" action="ppaction://hlinksldjump"/>
              </a:rPr>
              <a:t> - </a:t>
            </a:r>
            <a:r>
              <a:rPr lang="el-GR" sz="2400" dirty="0" err="1" smtClean="0">
                <a:solidFill>
                  <a:srgbClr val="0070C0"/>
                </a:solidFill>
                <a:hlinkClick r:id="rId9" action="ppaction://hlinksldjump"/>
              </a:rPr>
              <a:t>μικροψεκαστών</a:t>
            </a:r>
            <a:endParaRPr lang="el-GR" sz="24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400" dirty="0" err="1" smtClean="0">
                <a:solidFill>
                  <a:srgbClr val="0070C0"/>
                </a:solidFill>
                <a:hlinkClick r:id="rId10" action="ppaction://hlinksldjump"/>
              </a:rPr>
              <a:t>Εκχυτήρες</a:t>
            </a:r>
            <a:r>
              <a:rPr lang="el-GR" sz="2400" dirty="0" smtClean="0">
                <a:solidFill>
                  <a:srgbClr val="0070C0"/>
                </a:solidFill>
                <a:hlinkClick r:id="rId10" action="ppaction://hlinksldjump"/>
              </a:rPr>
              <a:t> (</a:t>
            </a:r>
            <a:r>
              <a:rPr lang="en-US" sz="2400" dirty="0" smtClean="0">
                <a:solidFill>
                  <a:srgbClr val="0070C0"/>
                </a:solidFill>
                <a:hlinkClick r:id="rId10" action="ppaction://hlinksldjump"/>
              </a:rPr>
              <a:t>bubblers)</a:t>
            </a:r>
            <a:endParaRPr lang="el-GR" sz="24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400" dirty="0" smtClean="0">
                <a:solidFill>
                  <a:srgbClr val="0070C0"/>
                </a:solidFill>
                <a:hlinkClick r:id="rId11" action="ppaction://hlinksldjump"/>
              </a:rPr>
              <a:t>Διάδρομος ροής</a:t>
            </a:r>
            <a:endParaRPr lang="el-GR" sz="24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400" dirty="0" err="1" smtClean="0">
                <a:solidFill>
                  <a:srgbClr val="0070C0"/>
                </a:solidFill>
                <a:hlinkClick r:id="rId12" action="ppaction://hlinksldjump"/>
              </a:rPr>
              <a:t>Αυτορυθμιζόμενοι</a:t>
            </a:r>
            <a:r>
              <a:rPr lang="el-GR" sz="2400" dirty="0" smtClean="0">
                <a:solidFill>
                  <a:srgbClr val="0070C0"/>
                </a:solidFill>
                <a:hlinkClick r:id="rId12" action="ppaction://hlinksldjump"/>
              </a:rPr>
              <a:t>  διανεμητές</a:t>
            </a:r>
            <a:endParaRPr lang="el-GR" sz="24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400" dirty="0" smtClean="0">
                <a:solidFill>
                  <a:srgbClr val="0070C0"/>
                </a:solidFill>
                <a:hlinkClick r:id="rId13" action="ppaction://hlinksldjump"/>
              </a:rPr>
              <a:t>Διαγράμματα  λειτουργίας διανεμητών</a:t>
            </a:r>
            <a:endParaRPr lang="el-GR" sz="2400" dirty="0" smtClean="0">
              <a:solidFill>
                <a:srgbClr val="0070C0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</p:spTree>
    <p:extLst>
      <p:ext uri="{BB962C8B-B14F-4D97-AF65-F5344CB8AC3E}">
        <p14:creationId xmlns:p14="http://schemas.microsoft.com/office/powerpoint/2010/main" val="392706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Εικόνα απεικόνισης αυτορυθμιζόμενων διανεμητών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4150" y="3040150"/>
            <a:ext cx="6675699" cy="1646063"/>
          </a:xfrm>
          <a:prstGeom prst="rect">
            <a:avLst/>
          </a:prstGeom>
        </p:spPr>
      </p:pic>
      <p:sp>
        <p:nvSpPr>
          <p:cNvPr id="19497" name="AutoShape 4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err="1"/>
              <a:t>Αυτορυθμιζόμενοι</a:t>
            </a:r>
            <a:r>
              <a:rPr lang="el-GR" dirty="0"/>
              <a:t>  </a:t>
            </a:r>
            <a:r>
              <a:rPr lang="el-GR" dirty="0" smtClean="0"/>
              <a:t>διανεμητές 3</a:t>
            </a:r>
            <a:endParaRPr lang="en-GB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030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Διαγράμματα λειτουργίας διανεμητών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13915"/>
            <a:ext cx="8229600" cy="4498533"/>
          </a:xfrm>
          <a:prstGeom prst="rect">
            <a:avLst/>
          </a:prstGeom>
        </p:spPr>
      </p:pic>
      <p:sp>
        <p:nvSpPr>
          <p:cNvPr id="75795" name="Rectangle 19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3600" dirty="0"/>
              <a:t>Διαγράμματα  λειτουργίας διανεμητών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7709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4" tooltip="Μετάβαση στην Άδεια Χρήσης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6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32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75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342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00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Έχουν προηγηθεί οι κάτωθι εκδόσεις: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Χ1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Υ1Ζ1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Χ2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Υ2Ζ2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Χ3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Υ3Ζ3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25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2015. 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</a:t>
            </a:r>
            <a:br>
              <a:rPr lang="el-GR" sz="2400" dirty="0" smtClean="0"/>
            </a:br>
            <a:r>
              <a:rPr lang="el-GR" sz="2400" dirty="0" smtClean="0"/>
              <a:t>«Αρδευτική Μηχανική» Έκδοση 1.0 Λάρισα  01/09/2015 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http://cdev.teilar.gr/courses/AGR100/index.php</a:t>
            </a:r>
            <a:r>
              <a:rPr lang="el-GR" sz="2400" dirty="0" smtClean="0"/>
              <a:t>.</a:t>
            </a:r>
            <a:endParaRPr lang="el-GR" sz="2400" dirty="0"/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51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</a:t>
            </a:r>
            <a:r>
              <a:rPr lang="en-US" sz="2000" dirty="0" smtClean="0"/>
              <a:t> </a:t>
            </a:r>
            <a:r>
              <a:rPr lang="el-GR" sz="2000" dirty="0" smtClean="0"/>
              <a:t>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36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6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(1/2)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Εικόνες/Σχήματα/Διαγράμματα</a:t>
            </a:r>
            <a:r>
              <a:rPr lang="en-US" sz="2400" b="1" dirty="0" smtClean="0"/>
              <a:t>/</a:t>
            </a:r>
            <a:r>
              <a:rPr lang="el-GR" sz="24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</a:t>
            </a:r>
            <a:r>
              <a:rPr lang="el-GR" sz="2000" dirty="0" err="1">
                <a:solidFill>
                  <a:srgbClr val="FF0000"/>
                </a:solidFill>
              </a:rPr>
              <a:t>σύνδεσμος</a:t>
            </a:r>
            <a:r>
              <a:rPr lang="el-GR" sz="2000" dirty="0" err="1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762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(2/2)</a:t>
            </a:r>
            <a:r>
              <a:rPr lang="el-GR" sz="4000" b="1" dirty="0" smtClean="0"/>
              <a:t> 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21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49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 descr="Εικόνα απεικόνισης σημειακής και γραμιμικής πηγής σε διανεμητέ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3007" y="1918389"/>
            <a:ext cx="7577985" cy="3889585"/>
          </a:xfrm>
          <a:prstGeom prst="rect">
            <a:avLst/>
          </a:prstGeom>
        </p:spPr>
      </p:pic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Τεχνολογία διανεμητών</a:t>
            </a:r>
            <a:endParaRPr lang="en-GB" dirty="0" smtClean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7762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 descr="Εικόνα απεικόνισης σταλακτηφόρων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4371" y="1802555"/>
            <a:ext cx="6395258" cy="4121253"/>
          </a:xfrm>
          <a:prstGeom prst="rect">
            <a:avLst/>
          </a:prstGeom>
        </p:spPr>
      </p:pic>
      <p:sp>
        <p:nvSpPr>
          <p:cNvPr id="375810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Σταλακτηφόροι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761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Εικόνα απεικόνισης από γραμμικούς σταλάκτε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3623" y="1600200"/>
            <a:ext cx="7936754" cy="4525963"/>
          </a:xfrm>
          <a:prstGeom prst="rect">
            <a:avLst/>
          </a:prstGeom>
        </p:spPr>
      </p:pic>
      <p:sp>
        <p:nvSpPr>
          <p:cNvPr id="296962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smtClean="0"/>
              <a:t>Γραμμικοί σταλάκτες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3391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Εικόνα απεικόνισης  από πλευρικούς σταλάκτες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41432" y="2006788"/>
            <a:ext cx="6261135" cy="3712786"/>
          </a:xfrm>
          <a:prstGeom prst="rect">
            <a:avLst/>
          </a:prstGeom>
        </p:spPr>
      </p:pic>
      <p:sp>
        <p:nvSpPr>
          <p:cNvPr id="297986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smtClean="0"/>
              <a:t>Πλευρικοί σταλάκτες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7891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 descr="Εικόνα απεικόνισης Σ/Φ τύπου ταινία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390" y="1872665"/>
            <a:ext cx="5761219" cy="3981033"/>
          </a:xfrm>
          <a:prstGeom prst="rect">
            <a:avLst/>
          </a:prstGeom>
        </p:spPr>
      </p:pic>
      <p:sp>
        <p:nvSpPr>
          <p:cNvPr id="299010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smtClean="0"/>
              <a:t>Σ/Φ τύπου ταινίας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299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 descr="Εικόνα απεικόνισης εγκάρσιας τομής σε διανεμητή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3955" y="1600200"/>
            <a:ext cx="2916089" cy="4525963"/>
          </a:xfrm>
          <a:prstGeom prst="rect">
            <a:avLst/>
          </a:prstGeom>
        </p:spPr>
      </p:pic>
      <p:sp>
        <p:nvSpPr>
          <p:cNvPr id="346115" name="AutoShap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Τεχνολογία </a:t>
            </a:r>
            <a:r>
              <a:rPr lang="el-GR" dirty="0" smtClean="0"/>
              <a:t>διανεμητών</a:t>
            </a:r>
            <a:endParaRPr lang="en-GB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0151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3/2/2016 12:17:20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2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2531,5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6628,5,9230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4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4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11E886B4-7B1E-42B9-86D5-1F1CE9C9692F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1549</TotalTime>
  <Words>648</Words>
  <Application>Microsoft Office PowerPoint</Application>
  <PresentationFormat>Προβολή στην οθόνη (4:3)</PresentationFormat>
  <Paragraphs>147</Paragraphs>
  <Slides>39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5" baseType="lpstr">
      <vt:lpstr>Arial</vt:lpstr>
      <vt:lpstr>Calibri</vt:lpstr>
      <vt:lpstr>Century Gothic</vt:lpstr>
      <vt:lpstr>Times New Roman</vt:lpstr>
      <vt:lpstr>Wingdings</vt:lpstr>
      <vt:lpstr>Θέμα του Office</vt:lpstr>
      <vt:lpstr>Αρδευτική Μηχανική</vt:lpstr>
      <vt:lpstr>Χρηματοδότηση </vt:lpstr>
      <vt:lpstr>Περιεχόμενα ενότητας</vt:lpstr>
      <vt:lpstr>Τεχνολογία διανεμητών</vt:lpstr>
      <vt:lpstr>Σταλακτηφόροι</vt:lpstr>
      <vt:lpstr>Γραμμικοί σταλάκτες</vt:lpstr>
      <vt:lpstr>Πλευρικοί σταλάκτες</vt:lpstr>
      <vt:lpstr>Σ/Φ τύπου ταινίας</vt:lpstr>
      <vt:lpstr>Τεχνολογία διανεμητών</vt:lpstr>
      <vt:lpstr>Ενσωματωμένος σταλάκτης</vt:lpstr>
      <vt:lpstr>Εντοιχισμένος σταλάκτης</vt:lpstr>
      <vt:lpstr>Πλευρικός σταλάκτης</vt:lpstr>
      <vt:lpstr>Σταλακτηφόρος ταινίας</vt:lpstr>
      <vt:lpstr>Τύποι διανεμητών</vt:lpstr>
      <vt:lpstr>Μικροεκτοξευτές – μικροψεκαστές</vt:lpstr>
      <vt:lpstr>Κατανομές μικροεκτοξευτών - μικροψεκαστών</vt:lpstr>
      <vt:lpstr>Εκχυτήρες (bubblers)</vt:lpstr>
      <vt:lpstr>Σταλακτηφόροι</vt:lpstr>
      <vt:lpstr>Διάδρομος ροής 1</vt:lpstr>
      <vt:lpstr>Διάδρομος ροής 2</vt:lpstr>
      <vt:lpstr>Διάδρομος ροής 3</vt:lpstr>
      <vt:lpstr>Διάδρομος ροής 4</vt:lpstr>
      <vt:lpstr>Διάδρομος ροής 5</vt:lpstr>
      <vt:lpstr>Διάδρομος ροής 6</vt:lpstr>
      <vt:lpstr>Διάδρομος ροής 7</vt:lpstr>
      <vt:lpstr>Αυτορυθμιζόμενοι  διανεμητές</vt:lpstr>
      <vt:lpstr>Αυτορυθμιζόμενοι  διανεμητές</vt:lpstr>
      <vt:lpstr>Αυτορυθμιζόμενοι  διανεμητές 1</vt:lpstr>
      <vt:lpstr>Αυτορυθμιζόμενοι  διανεμητές 2</vt:lpstr>
      <vt:lpstr>Αυτορυθμιζόμενοι  διανεμητές 3</vt:lpstr>
      <vt:lpstr>Διαγράμματα  λειτουργίας διανεμητών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Σημείωμα Χρήσης Έργων Τρίτων  (1/2)</vt:lpstr>
      <vt:lpstr>Σημείωμα Χρήσης Έργων Τρίτων  (2/2) 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Προγραμματισμός Επιχειρησιακών Πόρων ERP</dc:title>
  <dc:creator>IOANNIS TZIGOYRAS</dc:creator>
  <cp:lastModifiedBy>I.B.ΤΖΙΓΚ</cp:lastModifiedBy>
  <cp:revision>151</cp:revision>
  <dcterms:created xsi:type="dcterms:W3CDTF">2014-09-20T14:32:06Z</dcterms:created>
  <dcterms:modified xsi:type="dcterms:W3CDTF">2016-02-03T10:25:23Z</dcterms:modified>
</cp:coreProperties>
</file>