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53"/>
  </p:notesMasterIdLst>
  <p:sldIdLst>
    <p:sldId id="303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6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4" r:id="rId49"/>
    <p:sldId id="305" r:id="rId50"/>
    <p:sldId id="306" r:id="rId51"/>
    <p:sldId id="307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2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C68956-7096-4703-9DBC-53C920D71102}" type="datetimeFigureOut">
              <a:rPr lang="el-GR" smtClean="0"/>
              <a:t>2/7/2015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8AC40-5067-4A95-BB63-44D40F8A1B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988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2743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3678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655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5146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8415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7/2/2015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7/2/2015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7/2/2015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7/2/2015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7/2/2015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7/2/2015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7/2/2015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7/2/2015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tx2"/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7/2/2015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7/2/2015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tx1">
                    <a:alpha val="2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919536" y="1484783"/>
            <a:ext cx="7963024" cy="1660293"/>
          </a:xfrm>
        </p:spPr>
        <p:txBody>
          <a:bodyPr>
            <a:noAutofit/>
          </a:bodyPr>
          <a:lstStyle/>
          <a:p>
            <a:pPr algn="ctr"/>
            <a:r>
              <a:rPr lang="el-GR" sz="6000" b="1" dirty="0"/>
              <a:t>Το παιχνίδι στην εκπαιδευτική διαδικασία</a:t>
            </a:r>
            <a:endParaRPr lang="el-GR" sz="72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021828" y="3433107"/>
            <a:ext cx="8322644" cy="3312368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>
                <a:ea typeface="+mj-ea"/>
                <a:cs typeface="+mj-cs"/>
              </a:rPr>
              <a:t>Ενότητα </a:t>
            </a:r>
            <a:r>
              <a:rPr lang="el-GR" sz="2800" b="1" dirty="0" smtClean="0">
                <a:ea typeface="+mj-ea"/>
                <a:cs typeface="+mj-cs"/>
              </a:rPr>
              <a:t>6Β</a:t>
            </a:r>
            <a:r>
              <a:rPr lang="en-US" sz="2800" dirty="0" smtClean="0">
                <a:ea typeface="+mj-ea"/>
                <a:cs typeface="+mj-cs"/>
              </a:rPr>
              <a:t> </a:t>
            </a:r>
            <a:endParaRPr lang="el-GR" sz="2800" dirty="0">
              <a:ea typeface="+mj-ea"/>
              <a:cs typeface="+mj-cs"/>
            </a:endParaRPr>
          </a:p>
          <a:p>
            <a:pPr algn="ctr"/>
            <a:r>
              <a:rPr lang="en-US" sz="5400" b="1" dirty="0">
                <a:solidFill>
                  <a:srgbClr val="FFFF00"/>
                </a:solidFill>
              </a:rPr>
              <a:t>Playgrounds</a:t>
            </a:r>
            <a:endParaRPr lang="en-US" sz="4400" b="1" dirty="0">
              <a:solidFill>
                <a:srgbClr val="FFFF00"/>
              </a:solidFill>
            </a:endParaRPr>
          </a:p>
          <a:p>
            <a:pPr algn="ctr"/>
            <a:r>
              <a:rPr lang="el-GR" sz="2400" dirty="0" err="1"/>
              <a:t>Καφένια</a:t>
            </a:r>
            <a:r>
              <a:rPr lang="el-GR" sz="2400" dirty="0"/>
              <a:t> </a:t>
            </a:r>
            <a:r>
              <a:rPr lang="el-GR" sz="2400" dirty="0" err="1"/>
              <a:t>Μπότσογλου</a:t>
            </a:r>
            <a:endParaRPr lang="el-GR" sz="2400" dirty="0"/>
          </a:p>
          <a:p>
            <a:pPr algn="ctr"/>
            <a:r>
              <a:rPr lang="el-GR" sz="2400" dirty="0"/>
              <a:t>Σχολή Ανθρωπιστικών και Κοινωνικών Επιστημών  Παιδαγωγικό Τμήμα Ειδικής Αγωγής</a:t>
            </a:r>
            <a:endParaRPr lang="en-US" sz="2400" dirty="0"/>
          </a:p>
          <a:p>
            <a:pPr algn="ctr"/>
            <a:endParaRPr lang="el-GR" sz="2800" dirty="0"/>
          </a:p>
        </p:txBody>
      </p:sp>
      <p:pic>
        <p:nvPicPr>
          <p:cNvPr id="9" name="Logo" descr="Λογότυπο Π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608" y="440668"/>
            <a:ext cx="3477085" cy="75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2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 Francisco Metro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136" y="1630263"/>
            <a:ext cx="8379144" cy="4364137"/>
          </a:xfrm>
        </p:spPr>
      </p:pic>
    </p:spTree>
    <p:extLst>
      <p:ext uri="{BB962C8B-B14F-4D97-AF65-F5344CB8AC3E}">
        <p14:creationId xmlns:p14="http://schemas.microsoft.com/office/powerpoint/2010/main" val="196079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offices, </a:t>
            </a:r>
            <a:r>
              <a:rPr lang="en-US" dirty="0" err="1" smtClean="0"/>
              <a:t>Zirich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36" y="2480469"/>
            <a:ext cx="5605463" cy="4162056"/>
          </a:xfrm>
        </p:spPr>
      </p:pic>
    </p:spTree>
    <p:extLst>
      <p:ext uri="{BB962C8B-B14F-4D97-AF65-F5344CB8AC3E}">
        <p14:creationId xmlns:p14="http://schemas.microsoft.com/office/powerpoint/2010/main" val="377372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236" y="2466181"/>
            <a:ext cx="5618163" cy="4213622"/>
          </a:xfrm>
        </p:spPr>
      </p:pic>
    </p:spTree>
    <p:extLst>
      <p:ext uri="{BB962C8B-B14F-4D97-AF65-F5344CB8AC3E}">
        <p14:creationId xmlns:p14="http://schemas.microsoft.com/office/powerpoint/2010/main" val="10422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662" y="2466180"/>
            <a:ext cx="5621338" cy="4237189"/>
          </a:xfrm>
        </p:spPr>
      </p:pic>
    </p:spTree>
    <p:extLst>
      <p:ext uri="{BB962C8B-B14F-4D97-AF65-F5344CB8AC3E}">
        <p14:creationId xmlns:p14="http://schemas.microsoft.com/office/powerpoint/2010/main" val="339063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8824" y="-97367"/>
            <a:ext cx="10772775" cy="1658198"/>
          </a:xfrm>
        </p:spPr>
        <p:txBody>
          <a:bodyPr>
            <a:normAutofit/>
          </a:bodyPr>
          <a:lstStyle/>
          <a:p>
            <a:r>
              <a:rPr lang="en-US" dirty="0" err="1"/>
              <a:t>Trekantssjön</a:t>
            </a:r>
            <a:r>
              <a:rPr lang="en-US" dirty="0"/>
              <a:t> (</a:t>
            </a:r>
            <a:r>
              <a:rPr lang="en-US" dirty="0" err="1"/>
              <a:t>Trekants</a:t>
            </a:r>
            <a:r>
              <a:rPr lang="en-US" dirty="0"/>
              <a:t> Lake) on the island of </a:t>
            </a:r>
            <a:r>
              <a:rPr lang="en-US" dirty="0" err="1"/>
              <a:t>Liljeholmen</a:t>
            </a:r>
            <a:r>
              <a:rPr lang="en-US" dirty="0"/>
              <a:t> - </a:t>
            </a:r>
            <a:r>
              <a:rPr lang="en-US" dirty="0" smtClean="0"/>
              <a:t>Sweden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240" y="1431749"/>
            <a:ext cx="7227759" cy="5235751"/>
          </a:xfrm>
        </p:spPr>
      </p:pic>
    </p:spTree>
    <p:extLst>
      <p:ext uri="{BB962C8B-B14F-4D97-AF65-F5344CB8AC3E}">
        <p14:creationId xmlns:p14="http://schemas.microsoft.com/office/powerpoint/2010/main" val="408609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1536" y="219868"/>
            <a:ext cx="6638132" cy="663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50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2836" y="3504"/>
            <a:ext cx="5599114" cy="676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6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300" y="310357"/>
            <a:ext cx="9664699" cy="644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04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Takino</a:t>
            </a:r>
            <a:r>
              <a:rPr lang="en-US" dirty="0"/>
              <a:t> Hillside Park, Japan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1086" y="1803525"/>
            <a:ext cx="6932613" cy="461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7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2600" y="0"/>
            <a:ext cx="9080499" cy="681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42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Playgrounds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Around the world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3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Nishi-</a:t>
            </a:r>
            <a:r>
              <a:rPr lang="en-US" dirty="0" err="1"/>
              <a:t>Rokugo</a:t>
            </a:r>
            <a:r>
              <a:rPr lang="en-US" dirty="0"/>
              <a:t>, Japan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4212" y="1616322"/>
            <a:ext cx="7608888" cy="524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0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St. Kilda Adventure Playground, Australia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4986" y="1795860"/>
            <a:ext cx="6348413" cy="476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4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Playground in Tychy, Poland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7086" y="1559003"/>
            <a:ext cx="6792913" cy="451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6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32060"/>
            <a:ext cx="9728199" cy="582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9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MONSTRUM’s Many Amazing Park Creations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8086" y="1841500"/>
            <a:ext cx="8302458" cy="474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4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Roly</a:t>
            </a:r>
            <a:r>
              <a:rPr lang="en-US" dirty="0"/>
              <a:t> Poly, Denmark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2486" y="1595755"/>
            <a:ext cx="6297614" cy="472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89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The Giant Spider and Mushrooms, Denmark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2360" y="1342730"/>
            <a:ext cx="7653339" cy="500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6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Playground - </a:t>
            </a:r>
            <a:r>
              <a:rPr lang="en-US" dirty="0" err="1"/>
              <a:t>Boadilla</a:t>
            </a:r>
            <a:r>
              <a:rPr lang="en-US" dirty="0"/>
              <a:t> del Monte, Spain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3734" y="1568118"/>
            <a:ext cx="3813866" cy="528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8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5600" y="14022"/>
            <a:ext cx="10248899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221456"/>
            <a:ext cx="9588499" cy="639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755" y="69057"/>
            <a:ext cx="6863243" cy="6519554"/>
          </a:xfrm>
        </p:spPr>
      </p:pic>
    </p:spTree>
    <p:extLst>
      <p:ext uri="{BB962C8B-B14F-4D97-AF65-F5344CB8AC3E}">
        <p14:creationId xmlns:p14="http://schemas.microsoft.com/office/powerpoint/2010/main" val="300344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Indoor play area at Cherry Creek Mall in Denver,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6300" y="1327382"/>
            <a:ext cx="4470400" cy="553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Climber at Memphis Children's Museum.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6056" y="1231900"/>
            <a:ext cx="4536043" cy="562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8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Alexander Kemp Playground in the Boston Area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9622" y="1930400"/>
            <a:ext cx="6570132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6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6100" y="706039"/>
            <a:ext cx="9004300" cy="546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7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Silver Tower Playground in New York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1862" y="1589949"/>
            <a:ext cx="7119938" cy="475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6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BUGA Garden Show (exhibition playground) in Munich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3912" y="1935194"/>
            <a:ext cx="6046788" cy="435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8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5683" y="-20416"/>
            <a:ext cx="10115317" cy="687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8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5101" y="595709"/>
            <a:ext cx="8356600" cy="626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0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Forest of Cherry Blossoms at </a:t>
            </a:r>
            <a:r>
              <a:rPr lang="en-US" dirty="0" err="1"/>
              <a:t>Moerenuma</a:t>
            </a:r>
            <a:r>
              <a:rPr lang="en-US" dirty="0"/>
              <a:t> Park, Hokkaido, Japan. Designed by Isamu Noguchi.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5116" y="2157731"/>
            <a:ext cx="6809584" cy="434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Large Cod, </a:t>
            </a:r>
            <a:r>
              <a:rPr lang="en-US" dirty="0" err="1"/>
              <a:t>Vejlebroskolen</a:t>
            </a:r>
            <a:r>
              <a:rPr lang="en-US" dirty="0"/>
              <a:t>, Sweden.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0884" y="2011363"/>
            <a:ext cx="3304506" cy="37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3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412" y="275157"/>
            <a:ext cx="4782188" cy="6379644"/>
          </a:xfrm>
        </p:spPr>
      </p:pic>
    </p:spTree>
    <p:extLst>
      <p:ext uri="{BB962C8B-B14F-4D97-AF65-F5344CB8AC3E}">
        <p14:creationId xmlns:p14="http://schemas.microsoft.com/office/powerpoint/2010/main" val="185819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Sculptural playground in </a:t>
            </a:r>
            <a:r>
              <a:rPr lang="en-US" dirty="0" err="1"/>
              <a:t>Schulberg</a:t>
            </a:r>
            <a:r>
              <a:rPr lang="en-US" dirty="0"/>
              <a:t>, Germany.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5920" y="2011363"/>
            <a:ext cx="3054435" cy="37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3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Trinidad, Copenhagen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3479" y="2011363"/>
            <a:ext cx="3699316" cy="37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8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Khmelnytskyi</a:t>
            </a:r>
            <a:r>
              <a:rPr lang="en-US" dirty="0"/>
              <a:t>, Ukraine: </a:t>
            </a:r>
            <a:r>
              <a:rPr lang="en-US" dirty="0" err="1"/>
              <a:t>Khmelnytskyi</a:t>
            </a:r>
            <a:r>
              <a:rPr lang="en-US" dirty="0"/>
              <a:t> City Playground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8137" y="2466181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5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8137" y="2466181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3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Paris, France: Le Jardin du Dragon, Parc de la Villette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8137" y="2466181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8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>
          <a:xfrm>
            <a:off x="705612" y="5943602"/>
            <a:ext cx="10780776" cy="613283"/>
          </a:xfrm>
        </p:spPr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851" b="2085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Θέση κειμένου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433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Valencia, Spain: </a:t>
            </a:r>
            <a:r>
              <a:rPr lang="en-US" dirty="0" err="1"/>
              <a:t>Parque</a:t>
            </a:r>
            <a:r>
              <a:rPr lang="en-US" dirty="0"/>
              <a:t> Gulliver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851" b="2085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247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851" b="2085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994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6572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558" y="84666"/>
            <a:ext cx="6937375" cy="1112088"/>
          </a:xfrm>
        </p:spPr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667" y="1346199"/>
            <a:ext cx="11150600" cy="3327401"/>
          </a:xfrm>
        </p:spPr>
        <p:txBody>
          <a:bodyPr>
            <a:noAutofit/>
          </a:bodyPr>
          <a:lstStyle/>
          <a:p>
            <a:r>
              <a:rPr lang="el-GR" sz="2800" dirty="0"/>
              <a:t>Το παρόν εκπαιδευτικό υλικό έχει αναπτυχθεί </a:t>
            </a:r>
            <a:r>
              <a:rPr lang="el-GR" sz="2800" dirty="0" err="1"/>
              <a:t>στ</a:t>
            </a:r>
            <a:r>
              <a:rPr lang="en-US" sz="2800" dirty="0"/>
              <a:t>o</a:t>
            </a:r>
            <a:r>
              <a:rPr lang="el-GR" sz="2800" dirty="0"/>
              <a:t> </a:t>
            </a:r>
            <a:r>
              <a:rPr lang="el-GR" sz="2800" dirty="0" err="1"/>
              <a:t>πλαίσι</a:t>
            </a:r>
            <a:r>
              <a:rPr lang="en-US" sz="2800" dirty="0"/>
              <a:t>o</a:t>
            </a:r>
            <a:r>
              <a:rPr lang="el-GR" sz="2800" dirty="0"/>
              <a:t> του εκπαιδευτικού έργου του διδάσκοντα.</a:t>
            </a:r>
            <a:endParaRPr lang="en-US" sz="2800" dirty="0"/>
          </a:p>
          <a:p>
            <a:r>
              <a:rPr lang="el-GR" sz="2800" dirty="0"/>
              <a:t>Το έργο «</a:t>
            </a:r>
            <a:r>
              <a:rPr lang="el-GR" sz="2800" b="1" dirty="0"/>
              <a:t>Ανοικτά Ακαδημαϊκά Μαθήματα στο Πανεπιστήμιο Αθηνών</a:t>
            </a:r>
            <a:r>
              <a:rPr lang="el-GR" sz="2800" dirty="0"/>
              <a:t>» έχει χρηματοδοτήσει μόνο την αναδιαμόρφωση του εκπαιδευτικού υλικού. </a:t>
            </a:r>
            <a:endParaRPr lang="en-US" sz="2800" dirty="0"/>
          </a:p>
          <a:p>
            <a:r>
              <a:rPr lang="el-GR" sz="28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247" y="5093403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23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5" y="119930"/>
            <a:ext cx="6351476" cy="6306270"/>
          </a:xfrm>
        </p:spPr>
      </p:pic>
    </p:spTree>
    <p:extLst>
      <p:ext uri="{BB962C8B-B14F-4D97-AF65-F5344CB8AC3E}">
        <p14:creationId xmlns:p14="http://schemas.microsoft.com/office/powerpoint/2010/main" val="56447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10952" y="152636"/>
            <a:ext cx="8229600" cy="792088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48734" y="1052736"/>
            <a:ext cx="11184466" cy="12058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</a:t>
            </a:r>
            <a:r>
              <a:rPr lang="el-GR" sz="2000" dirty="0"/>
              <a:t>παρόν υλικό διατίθεται με τους όρους </a:t>
            </a:r>
            <a:r>
              <a:rPr lang="el-GR" sz="2000" b="1" dirty="0"/>
              <a:t>της</a:t>
            </a:r>
            <a:r>
              <a:rPr lang="el-GR" sz="2000" dirty="0"/>
              <a:t>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/>
              <a:t>». </a:t>
            </a:r>
            <a:endParaRPr lang="el-GR" sz="2000" dirty="0"/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364067" y="3212977"/>
            <a:ext cx="11684000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/>
              <a:t>τόπο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/>
              <a:t>Ο </a:t>
            </a:r>
            <a:r>
              <a:rPr lang="el-GR" dirty="0"/>
              <a:t>δικαιούχος μπορεί να παρέχει στον αδειοδόχο ξεχωριστή άδεια να χρησιμοποιεί το έργο για εμπορική χρήση, εφόσον αυτό του ζητηθεί</a:t>
            </a:r>
            <a:r>
              <a:rPr lang="el-GR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315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59221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0533" y="2272552"/>
            <a:ext cx="8494134" cy="38164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2800" dirty="0" smtClean="0"/>
              <a:t>Το </a:t>
            </a:r>
            <a:r>
              <a:rPr lang="el-GR" sz="2800" dirty="0"/>
              <a:t>Έργο αυτό κάνει χρήση των ακόλουθων έργων:</a:t>
            </a:r>
          </a:p>
          <a:p>
            <a:pPr marL="0" indent="0" algn="ctr">
              <a:buNone/>
            </a:pPr>
            <a:r>
              <a:rPr lang="el-GR" sz="2800" b="1" dirty="0"/>
              <a:t>Εικόνες</a:t>
            </a:r>
            <a:r>
              <a:rPr lang="en-US" sz="2800" b="1" dirty="0"/>
              <a:t>/</a:t>
            </a:r>
            <a:r>
              <a:rPr lang="el-GR" sz="2800" b="1" dirty="0"/>
              <a:t>Φωτογραφίες</a:t>
            </a:r>
            <a:endParaRPr lang="en-US" sz="2800" b="1" dirty="0"/>
          </a:p>
          <a:p>
            <a:pPr marL="0" indent="0" algn="ctr">
              <a:buNone/>
            </a:pPr>
            <a:endParaRPr lang="el-GR" sz="2800" b="1" dirty="0"/>
          </a:p>
          <a:p>
            <a:pPr marL="0" indent="0" algn="ctr">
              <a:buNone/>
            </a:pPr>
            <a:r>
              <a:rPr lang="el-GR" sz="2800" i="1" dirty="0"/>
              <a:t>Τα εν λόγω έργα έχουν ανακτηθεί από το διαδίκτυο για εκπαιδευτικούς σκοπούς</a:t>
            </a:r>
            <a:endParaRPr lang="el-GR" sz="2800" i="1" dirty="0"/>
          </a:p>
        </p:txBody>
      </p:sp>
    </p:spTree>
    <p:extLst>
      <p:ext uri="{BB962C8B-B14F-4D97-AF65-F5344CB8AC3E}">
        <p14:creationId xmlns:p14="http://schemas.microsoft.com/office/powerpoint/2010/main" val="35669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636" y="330415"/>
            <a:ext cx="8653463" cy="5321880"/>
          </a:xfrm>
        </p:spPr>
      </p:pic>
    </p:spTree>
    <p:extLst>
      <p:ext uri="{BB962C8B-B14F-4D97-AF65-F5344CB8AC3E}">
        <p14:creationId xmlns:p14="http://schemas.microsoft.com/office/powerpoint/2010/main" val="137746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2108994"/>
            <a:ext cx="4762500" cy="3571875"/>
          </a:xfrm>
        </p:spPr>
      </p:pic>
    </p:spTree>
    <p:extLst>
      <p:ext uri="{BB962C8B-B14F-4D97-AF65-F5344CB8AC3E}">
        <p14:creationId xmlns:p14="http://schemas.microsoft.com/office/powerpoint/2010/main" val="256821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Berlin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637" y="712192"/>
            <a:ext cx="7205662" cy="5129808"/>
          </a:xfrm>
        </p:spPr>
      </p:pic>
    </p:spTree>
    <p:extLst>
      <p:ext uri="{BB962C8B-B14F-4D97-AF65-F5344CB8AC3E}">
        <p14:creationId xmlns:p14="http://schemas.microsoft.com/office/powerpoint/2010/main" val="306461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283" y="94853"/>
            <a:ext cx="4546917" cy="5683647"/>
          </a:xfrm>
        </p:spPr>
      </p:pic>
    </p:spTree>
    <p:extLst>
      <p:ext uri="{BB962C8B-B14F-4D97-AF65-F5344CB8AC3E}">
        <p14:creationId xmlns:p14="http://schemas.microsoft.com/office/powerpoint/2010/main" val="91141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Μητροπολιτικό">
  <a:themeElements>
    <a:clrScheme name="Metropolitan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D5487D36-20B9-4AF8-9845-4EE893DA08C1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TC103457491[[fn=Μητροπολιτικό]]</Template>
  <TotalTime>105</TotalTime>
  <Words>386</Words>
  <Application>Microsoft Office PowerPoint</Application>
  <PresentationFormat>Ευρεία οθόνη</PresentationFormat>
  <Paragraphs>56</Paragraphs>
  <Slides>51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Μητροπολιτικό</vt:lpstr>
      <vt:lpstr>Το παιχνίδι στην εκπαιδευτική διαδικασία</vt:lpstr>
      <vt:lpstr>Playgrounds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Berlin</vt:lpstr>
      <vt:lpstr>Παρουσίαση του PowerPoint</vt:lpstr>
      <vt:lpstr>San Francisco Metro</vt:lpstr>
      <vt:lpstr>Google offices, Zirich</vt:lpstr>
      <vt:lpstr>Παρουσίαση του PowerPoint</vt:lpstr>
      <vt:lpstr>Παρουσίαση του PowerPoint</vt:lpstr>
      <vt:lpstr>Trekantssjön (Trekants Lake) on the island of Liljeholmen - Sweden</vt:lpstr>
      <vt:lpstr>Παρουσίαση του PowerPoint</vt:lpstr>
      <vt:lpstr>Παρουσίαση του PowerPoint</vt:lpstr>
      <vt:lpstr>Παρουσίαση του PowerPoint</vt:lpstr>
      <vt:lpstr>Takino Hillside Park, Japan</vt:lpstr>
      <vt:lpstr>Παρουσίαση του PowerPoint</vt:lpstr>
      <vt:lpstr>Nishi-Rokugo, Japan</vt:lpstr>
      <vt:lpstr>St. Kilda Adventure Playground, Australia</vt:lpstr>
      <vt:lpstr>Water Playground in Tychy, Poland</vt:lpstr>
      <vt:lpstr>Παρουσίαση του PowerPoint</vt:lpstr>
      <vt:lpstr>MONSTRUM’s Many Amazing Park Creations</vt:lpstr>
      <vt:lpstr> Roly Poly, Denmark</vt:lpstr>
      <vt:lpstr> The Giant Spider and Mushrooms, Denmark</vt:lpstr>
      <vt:lpstr>Playground - Boadilla del Monte, Spain</vt:lpstr>
      <vt:lpstr>Παρουσίαση του PowerPoint</vt:lpstr>
      <vt:lpstr>Παρουσίαση του PowerPoint</vt:lpstr>
      <vt:lpstr>Indoor play area at Cherry Creek Mall in Denver,</vt:lpstr>
      <vt:lpstr>Climber at Memphis Children's Museum.</vt:lpstr>
      <vt:lpstr>Alexander Kemp Playground in the Boston Area</vt:lpstr>
      <vt:lpstr>Παρουσίαση του PowerPoint</vt:lpstr>
      <vt:lpstr>Silver Tower Playground in New York</vt:lpstr>
      <vt:lpstr>BUGA Garden Show (exhibition playground) in Munich</vt:lpstr>
      <vt:lpstr>Παρουσίαση του PowerPoint</vt:lpstr>
      <vt:lpstr>Παρουσίαση του PowerPoint</vt:lpstr>
      <vt:lpstr>The Forest of Cherry Blossoms at Moerenuma Park, Hokkaido, Japan. Designed by Isamu Noguchi.</vt:lpstr>
      <vt:lpstr>The Large Cod, Vejlebroskolen, Sweden.</vt:lpstr>
      <vt:lpstr>Sculptural playground in Schulberg, Germany.</vt:lpstr>
      <vt:lpstr>The Trinidad, Copenhagen</vt:lpstr>
      <vt:lpstr> Khmelnytskyi, Ukraine: Khmelnytskyi City Playground  </vt:lpstr>
      <vt:lpstr>Παρουσίαση του PowerPoint</vt:lpstr>
      <vt:lpstr>Paris, France: Le Jardin du Dragon, Parc de la Villette</vt:lpstr>
      <vt:lpstr>Παρουσίαση του PowerPoint</vt:lpstr>
      <vt:lpstr>Valencia, Spain: Parque Gulliver</vt:lpstr>
      <vt:lpstr>Παρουσίαση του PowerPoint</vt:lpstr>
      <vt:lpstr>Τέλος Ενότητας</vt:lpstr>
      <vt:lpstr>Χρηματοδότηση</vt:lpstr>
      <vt:lpstr>Σημείωμα Αδειοδότησης</vt:lpstr>
      <vt:lpstr>Σημείωμα Χρήσης Έργων Τρίτων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Playgrounds</dc:title>
  <dc:creator>uth1</dc:creator>
  <cp:lastModifiedBy>Kiriazis Vaitsis</cp:lastModifiedBy>
  <cp:revision>10</cp:revision>
  <dcterms:created xsi:type="dcterms:W3CDTF">2014-04-08T12:06:28Z</dcterms:created>
  <dcterms:modified xsi:type="dcterms:W3CDTF">2015-07-02T10:37:16Z</dcterms:modified>
</cp:coreProperties>
</file>