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42"/>
  </p:notesMasterIdLst>
  <p:handoutMasterIdLst>
    <p:handoutMasterId r:id="rId43"/>
  </p:handoutMasterIdLst>
  <p:sldIdLst>
    <p:sldId id="257" r:id="rId3"/>
    <p:sldId id="264" r:id="rId4"/>
    <p:sldId id="414" r:id="rId5"/>
    <p:sldId id="483" r:id="rId6"/>
    <p:sldId id="442" r:id="rId7"/>
    <p:sldId id="489" r:id="rId8"/>
    <p:sldId id="490" r:id="rId9"/>
    <p:sldId id="511" r:id="rId10"/>
    <p:sldId id="512" r:id="rId11"/>
    <p:sldId id="513" r:id="rId12"/>
    <p:sldId id="485" r:id="rId13"/>
    <p:sldId id="514" r:id="rId14"/>
    <p:sldId id="515" r:id="rId15"/>
    <p:sldId id="516" r:id="rId16"/>
    <p:sldId id="517" r:id="rId17"/>
    <p:sldId id="518" r:id="rId18"/>
    <p:sldId id="519" r:id="rId19"/>
    <p:sldId id="520" r:id="rId20"/>
    <p:sldId id="521" r:id="rId21"/>
    <p:sldId id="522" r:id="rId22"/>
    <p:sldId id="523" r:id="rId23"/>
    <p:sldId id="524" r:id="rId24"/>
    <p:sldId id="525" r:id="rId25"/>
    <p:sldId id="494" r:id="rId26"/>
    <p:sldId id="526" r:id="rId27"/>
    <p:sldId id="501" r:id="rId28"/>
    <p:sldId id="529" r:id="rId29"/>
    <p:sldId id="528" r:id="rId30"/>
    <p:sldId id="527" r:id="rId31"/>
    <p:sldId id="530" r:id="rId32"/>
    <p:sldId id="531" r:id="rId33"/>
    <p:sldId id="325" r:id="rId34"/>
    <p:sldId id="271" r:id="rId35"/>
    <p:sldId id="258" r:id="rId36"/>
    <p:sldId id="259" r:id="rId37"/>
    <p:sldId id="260" r:id="rId38"/>
    <p:sldId id="272" r:id="rId39"/>
    <p:sldId id="273" r:id="rId40"/>
    <p:sldId id="261" r:id="rId41"/>
  </p:sldIdLst>
  <p:sldSz cx="9144000" cy="6858000" type="screen4x3"/>
  <p:notesSz cx="6858000" cy="9144000"/>
  <p:custDataLst>
    <p:tags r:id="rId4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53" autoAdjust="0"/>
    <p:restoredTop sz="94660"/>
  </p:normalViewPr>
  <p:slideViewPr>
    <p:cSldViewPr>
      <p:cViewPr varScale="1">
        <p:scale>
          <a:sx n="89" d="100"/>
          <a:sy n="89" d="100"/>
        </p:scale>
        <p:origin x="96" y="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71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EF50A-55ED-4A03-87BC-716CA1045112}" type="datetimeFigureOut">
              <a:rPr lang="el-GR" smtClean="0"/>
              <a:t>19/2/2016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F05BE-2FF4-4054-B69B-EBAD88308E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2861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19/2/2016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509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7453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8203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06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5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9888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512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5044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522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2288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99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95F7-EA5A-4BF1-97BD-3EA59B1C7344}" type="datetime1">
              <a:rPr lang="el-GR" smtClean="0"/>
              <a:t>19/2/2016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6F5-F0C7-458C-A13A-62C9F54F26FB}" type="datetime1">
              <a:rPr lang="el-GR" smtClean="0"/>
              <a:t>19/2/2016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51EE-4AFD-4E30-94E7-779BB40A6C08}" type="datetime1">
              <a:rPr lang="el-GR" smtClean="0"/>
              <a:t>19/2/2016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D9E6-9565-4989-AE67-B0B222932FCC}" type="datetime1">
              <a:rPr lang="el-GR" smtClean="0"/>
              <a:t>19/2/2016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Εργαστηριακό</a:t>
            </a:r>
            <a:r>
              <a:rPr lang="el-GR" sz="1200" baseline="0" dirty="0" smtClean="0">
                <a:solidFill>
                  <a:prstClr val="black"/>
                </a:solidFill>
              </a:rPr>
              <a:t> μάθημα  7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B44DB-6D97-497F-BD65-D3248C0465B8}" type="datetime1">
              <a:rPr lang="el-GR" smtClean="0"/>
              <a:t>19/2/2016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A372-A07A-4F9E-AB9D-249D071CA329}" type="datetime1">
              <a:rPr lang="el-GR" smtClean="0"/>
              <a:t>19/2/2016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9470-2C9B-4770-A0BB-AA86A47F2429}" type="datetime1">
              <a:rPr lang="el-GR" smtClean="0"/>
              <a:t>19/2/2016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67F7D-A137-40D2-8B5B-46F1E696C3E3}" type="datetime1">
              <a:rPr lang="el-GR" smtClean="0"/>
              <a:t>19/2/2016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 smtClean="0"/>
              <a:t>Εργαστηριακό μάθημα 3</a:t>
            </a:r>
            <a:endParaRPr lang="el-GR" sz="10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000" smtClean="0"/>
              <a:pPr/>
              <a:t>‹#›</a:t>
            </a:fld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BF60-C644-404F-9D80-F5A58E5BEFAD}" type="datetime1">
              <a:rPr lang="el-GR" smtClean="0"/>
              <a:t>19/2/2016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2B2C-BCC9-47A6-A818-E481BEA29FEF}" type="datetime1">
              <a:rPr lang="el-GR" smtClean="0"/>
              <a:t>19/2/2016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FF57-4A9C-49A1-B1AF-59DE18437DEC}" type="datetime1">
              <a:rPr lang="el-GR" smtClean="0"/>
              <a:t>19/2/2016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48FB7-7C6D-4000-9B4E-97B23EE7D007}" type="datetime1">
              <a:rPr lang="el-GR" smtClean="0"/>
              <a:t>19/2/2016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4.xml"/><Relationship Id="rId7" Type="http://schemas.openxmlformats.org/officeDocument/2006/relationships/slide" Target="slide2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slide" Target="slide31.xml"/><Relationship Id="rId5" Type="http://schemas.openxmlformats.org/officeDocument/2006/relationships/slide" Target="slide13.xml"/><Relationship Id="rId10" Type="http://schemas.openxmlformats.org/officeDocument/2006/relationships/slide" Target="slide30.xml"/><Relationship Id="rId4" Type="http://schemas.openxmlformats.org/officeDocument/2006/relationships/slide" Target="slide11.xml"/><Relationship Id="rId9" Type="http://schemas.openxmlformats.org/officeDocument/2006/relationships/slide" Target="slide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1.png"/><Relationship Id="rId4" Type="http://schemas.openxmlformats.org/officeDocument/2006/relationships/hyperlink" Target="http://creativecommons.org/licenses/by-nc-sa/4.0/deed.el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7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Μονάδα Ελέγχου Συστήματος Μικροάρδευσης: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Υδρολίπανση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Μονάδα ελέγχου - </a:t>
            </a:r>
            <a:r>
              <a:rPr lang="el-GR" dirty="0" smtClean="0"/>
              <a:t>7</a:t>
            </a:r>
            <a:endParaRPr lang="el-GR" altLang="el-GR" dirty="0" smtClean="0"/>
          </a:p>
        </p:txBody>
      </p:sp>
      <p:sp>
        <p:nvSpPr>
          <p:cNvPr id="43011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Διαφορική πίεση (υδρολιπαντήρες)</a:t>
            </a:r>
          </a:p>
          <a:p>
            <a:r>
              <a:rPr lang="el-GR" altLang="el-GR" sz="2800" dirty="0"/>
              <a:t>Άντληση </a:t>
            </a:r>
          </a:p>
          <a:p>
            <a:r>
              <a:rPr lang="el-GR" altLang="el-GR" sz="2800" dirty="0"/>
              <a:t>Αντλίες αναρρόφησης (</a:t>
            </a:r>
            <a:r>
              <a:rPr lang="el-GR" altLang="el-GR" sz="2800" dirty="0" smtClean="0"/>
              <a:t>venturi, φυγοκεντρικές</a:t>
            </a:r>
            <a:r>
              <a:rPr lang="el-GR" altLang="el-GR" sz="2800" dirty="0"/>
              <a:t>)</a:t>
            </a:r>
          </a:p>
          <a:p>
            <a:r>
              <a:rPr lang="el-GR" altLang="el-GR" sz="2800" dirty="0"/>
              <a:t>Αντλίες κατάθλιψης (υδραυλικές, ηλεκτρικές)</a:t>
            </a:r>
          </a:p>
          <a:p>
            <a:endParaRPr lang="fr-CA" altLang="el-GR" sz="2800" dirty="0" smtClean="0"/>
          </a:p>
        </p:txBody>
      </p:sp>
      <p:pic>
        <p:nvPicPr>
          <p:cNvPr id="2" name="Εικόνα 1" descr="Απεικόνιση εικόνας για μονάδα ελέγχου για υδρολίπανσ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3739751"/>
            <a:ext cx="3158002" cy="1670449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104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 smtClean="0"/>
              <a:t>Υδρολιπαντήρες - 1</a:t>
            </a:r>
            <a:endParaRPr lang="en-GB" dirty="0" smtClean="0"/>
          </a:p>
        </p:txBody>
      </p:sp>
      <p:pic>
        <p:nvPicPr>
          <p:cNvPr id="3" name="Θέση περιεχομένου 2" descr="Απεικόνιση εικόνας για υδρολιπαντήρε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6975" y="1600200"/>
            <a:ext cx="3410049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391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 smtClean="0"/>
              <a:t>Υδρολιπαντήρες - 2</a:t>
            </a:r>
            <a:endParaRPr lang="en-GB" dirty="0" smtClean="0"/>
          </a:p>
        </p:txBody>
      </p:sp>
      <p:pic>
        <p:nvPicPr>
          <p:cNvPr id="4" name="Θέση περιεχομένου 3" descr="Απεικόνιση εικόνας για υδρολιπαντήρε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93253" y="1726348"/>
            <a:ext cx="6157494" cy="4273666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79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εξαρτήματας αντλίας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514" y="1600200"/>
            <a:ext cx="5628971" cy="4525963"/>
          </a:xfrm>
          <a:prstGeom prst="rect">
            <a:avLst/>
          </a:prstGeom>
        </p:spPr>
      </p:pic>
      <p:sp>
        <p:nvSpPr>
          <p:cNvPr id="583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- 1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979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7323" y="1600200"/>
            <a:ext cx="5469354" cy="4525963"/>
          </a:xfrm>
          <a:prstGeom prst="rect">
            <a:avLst/>
          </a:prstGeom>
        </p:spPr>
      </p:pic>
      <p:sp>
        <p:nvSpPr>
          <p:cNvPr id="5939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- 2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07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4963" y="2082995"/>
            <a:ext cx="6194073" cy="3560373"/>
          </a:xfrm>
          <a:prstGeom prst="rect">
            <a:avLst/>
          </a:prstGeom>
        </p:spPr>
      </p:pic>
      <p:sp>
        <p:nvSpPr>
          <p:cNvPr id="604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- 3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54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4792" y="1600200"/>
            <a:ext cx="4334416" cy="4525963"/>
          </a:xfrm>
          <a:prstGeom prst="rect">
            <a:avLst/>
          </a:prstGeom>
        </p:spPr>
      </p:pic>
      <p:sp>
        <p:nvSpPr>
          <p:cNvPr id="614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- 4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750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052" y="1600200"/>
            <a:ext cx="4153896" cy="4525963"/>
          </a:xfrm>
          <a:prstGeom prst="rect">
            <a:avLst/>
          </a:prstGeom>
        </p:spPr>
      </p:pic>
      <p:sp>
        <p:nvSpPr>
          <p:cNvPr id="624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- 5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53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6015" y="1600200"/>
            <a:ext cx="4251970" cy="4525963"/>
          </a:xfrm>
          <a:prstGeom prst="rect">
            <a:avLst/>
          </a:prstGeom>
        </p:spPr>
      </p:pic>
      <p:sp>
        <p:nvSpPr>
          <p:cNvPr id="634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- 6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558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8654" y="1600200"/>
            <a:ext cx="5306691" cy="4525963"/>
          </a:xfrm>
          <a:prstGeom prst="rect">
            <a:avLst/>
          </a:prstGeom>
        </p:spPr>
      </p:pic>
      <p:sp>
        <p:nvSpPr>
          <p:cNvPr id="645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- 7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415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085" y="1866568"/>
            <a:ext cx="5041829" cy="3993226"/>
          </a:xfrm>
          <a:prstGeom prst="rect">
            <a:avLst/>
          </a:prstGeom>
        </p:spPr>
      </p:pic>
      <p:sp>
        <p:nvSpPr>
          <p:cNvPr id="6553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- 8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815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3761" y="1665383"/>
            <a:ext cx="4956478" cy="4395597"/>
          </a:xfrm>
          <a:prstGeom prst="rect">
            <a:avLst/>
          </a:prstGeom>
        </p:spPr>
      </p:pic>
      <p:sp>
        <p:nvSpPr>
          <p:cNvPr id="665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- 9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200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Απεικόνιση εικόνας για αντλία Venturi σε εφαρμογ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7832" y="1600200"/>
            <a:ext cx="6288336" cy="4525963"/>
          </a:xfrm>
          <a:prstGeom prst="rect">
            <a:avLst/>
          </a:prstGeom>
        </p:spPr>
      </p:pic>
      <p:sp>
        <p:nvSpPr>
          <p:cNvPr id="686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Αντλία </a:t>
            </a:r>
            <a:r>
              <a:rPr lang="en-US" altLang="el-GR" dirty="0" smtClean="0"/>
              <a:t>Venturi</a:t>
            </a:r>
            <a:r>
              <a:rPr lang="el-GR" altLang="el-GR" dirty="0" smtClean="0"/>
              <a:t> - 10</a:t>
            </a:r>
            <a:endParaRPr lang="fr-CA" altLang="el-GR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807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Υδραυλική αντλία</a:t>
            </a:r>
          </a:p>
        </p:txBody>
      </p:sp>
      <p:pic>
        <p:nvPicPr>
          <p:cNvPr id="4" name="Θέση περιεχομένου 3" descr="Απεικόνιση εικόνας για υδραυλική αντλί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9614" y="1600200"/>
            <a:ext cx="2404772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499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Υδραυλικές αντλίες</a:t>
            </a:r>
          </a:p>
        </p:txBody>
      </p:sp>
      <p:pic>
        <p:nvPicPr>
          <p:cNvPr id="4" name="Θέση περιεχομένου 3" descr="Απεικόνιση εικόνας για διάφρους τύπους υδραυλικών αντλι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136" y="1600200"/>
            <a:ext cx="5653727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975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Ηλεκτρικές αντλίες</a:t>
            </a:r>
          </a:p>
        </p:txBody>
      </p:sp>
      <p:pic>
        <p:nvPicPr>
          <p:cNvPr id="3" name="Θέση περιεχομένου 2" descr="Απεικόνιση εικόνας για ηλεκτρική αντλί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020" y="1600200"/>
            <a:ext cx="5345960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09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Μονάδα ελέγχου</a:t>
            </a:r>
          </a:p>
        </p:txBody>
      </p:sp>
      <p:sp>
        <p:nvSpPr>
          <p:cNvPr id="4301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Έλεγχος υπομονάδων</a:t>
            </a:r>
          </a:p>
          <a:p>
            <a:r>
              <a:rPr lang="el-GR" altLang="el-GR" dirty="0"/>
              <a:t>Έλεγχος πίεσης </a:t>
            </a:r>
          </a:p>
          <a:p>
            <a:r>
              <a:rPr lang="el-GR" altLang="el-GR" dirty="0"/>
              <a:t>Έλεγχος ροής </a:t>
            </a:r>
          </a:p>
          <a:p>
            <a:r>
              <a:rPr lang="el-GR" altLang="el-GR" dirty="0"/>
              <a:t>Αυτοματισμοί </a:t>
            </a:r>
          </a:p>
          <a:p>
            <a:endParaRPr lang="fr-CA" altLang="el-GR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796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Βαλβίδες - 1</a:t>
            </a:r>
          </a:p>
        </p:txBody>
      </p:sp>
      <p:pic>
        <p:nvPicPr>
          <p:cNvPr id="5" name="Θέση περιεχομένου 4" descr="Απεικόνιση εικόνας για βαλβίδ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1265" y="1600200"/>
            <a:ext cx="5701470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570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Βαλβίδες - 2</a:t>
            </a:r>
          </a:p>
        </p:txBody>
      </p:sp>
      <p:pic>
        <p:nvPicPr>
          <p:cNvPr id="4" name="Θέση περιεχομένου 3" descr="Απεικόνιση εικόνας για βαλβίδ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576" y="1600200"/>
            <a:ext cx="5824848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88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Βαλβίδες - 3</a:t>
            </a:r>
          </a:p>
        </p:txBody>
      </p:sp>
      <p:pic>
        <p:nvPicPr>
          <p:cNvPr id="4" name="Θέση περιεχομένου 3" descr="Απεικόνιση εικόνας για βαλβίδ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9628" y="1600200"/>
            <a:ext cx="6044743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185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3" action="ppaction://hlinksldjump"/>
              </a:rPr>
              <a:t>Μονάδα ελέγχου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4" action="ppaction://hlinksldjump"/>
              </a:rPr>
              <a:t>Υδρολιπαντήρες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5" action="ppaction://hlinksldjump"/>
              </a:rPr>
              <a:t>Αντλία </a:t>
            </a:r>
            <a:r>
              <a:rPr lang="en-US" sz="2800" dirty="0" smtClean="0">
                <a:solidFill>
                  <a:srgbClr val="0070C0"/>
                </a:solidFill>
                <a:hlinkClick r:id="rId5" action="ppaction://hlinksldjump"/>
              </a:rPr>
              <a:t>Venturi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6" action="ppaction://hlinksldjump"/>
              </a:rPr>
              <a:t>Υδραυλική αντλία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7" action="ppaction://hlinksldjump"/>
              </a:rPr>
              <a:t>Υδραυλικές αντλίες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8" action="ppaction://hlinksldjump"/>
              </a:rPr>
              <a:t>Ηλεκτρικές αντλίες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9" action="ppaction://hlinksldjump"/>
              </a:rPr>
              <a:t>Βαλβίδες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10" action="ppaction://hlinksldjump"/>
              </a:rPr>
              <a:t>Υδρόμετρα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11" action="ppaction://hlinksldjump"/>
              </a:rPr>
              <a:t>Προγραμματιστές</a:t>
            </a:r>
            <a:endParaRPr lang="el-GR" sz="2800" dirty="0" smtClean="0">
              <a:solidFill>
                <a:srgbClr val="0070C0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Υδρόμετρα</a:t>
            </a:r>
            <a:endParaRPr lang="el-GR" altLang="el-GR" dirty="0" smtClean="0"/>
          </a:p>
        </p:txBody>
      </p:sp>
      <p:pic>
        <p:nvPicPr>
          <p:cNvPr id="3" name="Θέση περιεχομένου 2" descr="Απεικόνιση εικόνας για υδρόμετρ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9584" y="1600200"/>
            <a:ext cx="5124831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9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Προγραμματιστές</a:t>
            </a:r>
          </a:p>
        </p:txBody>
      </p:sp>
      <p:pic>
        <p:nvPicPr>
          <p:cNvPr id="4" name="Θέση περιεχομένου 3" descr="Απεικόνιση εικόνας για Προγραμματιστέ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083" y="1600200"/>
            <a:ext cx="6997834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34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pPr/>
              <a:t>32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- 1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Επεξεργασία νερού</a:t>
            </a:r>
          </a:p>
          <a:p>
            <a:r>
              <a:rPr lang="el-GR" sz="2400" dirty="0" smtClean="0"/>
              <a:t>Έγχυση χημικών</a:t>
            </a:r>
          </a:p>
          <a:p>
            <a:r>
              <a:rPr lang="el-GR" sz="2400" dirty="0" smtClean="0"/>
              <a:t>Κεντρικός έλεγχος</a:t>
            </a:r>
          </a:p>
          <a:p>
            <a:pPr marL="0" indent="0">
              <a:buNone/>
            </a:pPr>
            <a:endParaRPr lang="el-GR" sz="2400" dirty="0" smtClean="0"/>
          </a:p>
          <a:p>
            <a:endParaRPr lang="el-GR" sz="24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162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- 2</a:t>
            </a:r>
            <a:endParaRPr lang="en-GB" dirty="0" smtClean="0"/>
          </a:p>
        </p:txBody>
      </p:sp>
      <p:pic>
        <p:nvPicPr>
          <p:cNvPr id="5" name="Θέση περιεχομένου 4" descr="Εικόνα απεικόνισης μονάδας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6239" y="1600200"/>
            <a:ext cx="7151522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76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</a:t>
            </a:r>
            <a:r>
              <a:rPr lang="en-US" dirty="0" smtClean="0"/>
              <a:t>3</a:t>
            </a:r>
            <a:endParaRPr lang="en-GB" dirty="0" smtClean="0"/>
          </a:p>
        </p:txBody>
      </p:sp>
      <p:pic>
        <p:nvPicPr>
          <p:cNvPr id="4" name="Θέση περιεχομένου 3" descr="Απεικόνιση εικόνας για μονάδα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6168" y="1600200"/>
            <a:ext cx="4911664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76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- 4</a:t>
            </a:r>
            <a:endParaRPr lang="en-GB" dirty="0" smtClean="0"/>
          </a:p>
        </p:txBody>
      </p:sp>
      <p:pic>
        <p:nvPicPr>
          <p:cNvPr id="3" name="Θέση περιεχομένου 2" descr="Απεικόνιση εικόνας για μονάδα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2760" y="1600200"/>
            <a:ext cx="6038480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93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- 5</a:t>
            </a:r>
            <a:endParaRPr lang="en-GB" dirty="0" smtClean="0"/>
          </a:p>
        </p:txBody>
      </p:sp>
      <p:pic>
        <p:nvPicPr>
          <p:cNvPr id="4" name="Θέση περιεχομένου 3" descr="Απεικόνιση εικόνας για μονάδα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0800" y="1600200"/>
            <a:ext cx="6802399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186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- 6</a:t>
            </a:r>
            <a:endParaRPr lang="en-GB" dirty="0" smtClean="0"/>
          </a:p>
        </p:txBody>
      </p:sp>
      <p:pic>
        <p:nvPicPr>
          <p:cNvPr id="4" name="Θέση περιεχομένου 3" descr="Απεικόνιση εικόνας για μονάδα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5352" y="1600200"/>
            <a:ext cx="4973296" cy="452596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952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9/2/2016 16:04:2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3010,43011,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811AF56-1C23-470A-BB85-7B0DAF1C1CBD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680</Words>
  <Application>Microsoft Office PowerPoint</Application>
  <PresentationFormat>Προβολή στην οθόνη (4:3)</PresentationFormat>
  <Paragraphs>143</Paragraphs>
  <Slides>39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3" baseType="lpstr">
      <vt:lpstr>Arial</vt:lpstr>
      <vt:lpstr>Calibri</vt:lpstr>
      <vt:lpstr>Wingdings</vt:lpstr>
      <vt:lpstr>Θέμα του Office</vt:lpstr>
      <vt:lpstr>Αρδευτική Μηχανική</vt:lpstr>
      <vt:lpstr>Χρηματοδότηση </vt:lpstr>
      <vt:lpstr>Περιεχόμενα ενότητας</vt:lpstr>
      <vt:lpstr>Μονάδα ελέγχου - 1</vt:lpstr>
      <vt:lpstr>Μονάδα ελέγχου - 2</vt:lpstr>
      <vt:lpstr>Μονάδα ελέγχου - 3</vt:lpstr>
      <vt:lpstr>Μονάδα ελέγχου - 4</vt:lpstr>
      <vt:lpstr>Μονάδα ελέγχου - 5</vt:lpstr>
      <vt:lpstr>Μονάδα ελέγχου - 6</vt:lpstr>
      <vt:lpstr>Μονάδα ελέγχου - 7</vt:lpstr>
      <vt:lpstr>Υδρολιπαντήρες - 1</vt:lpstr>
      <vt:lpstr>Υδρολιπαντήρες - 2</vt:lpstr>
      <vt:lpstr>Αντλία Venturi - 1</vt:lpstr>
      <vt:lpstr>Αντλία Venturi - 2</vt:lpstr>
      <vt:lpstr>Αντλία Venturi - 3</vt:lpstr>
      <vt:lpstr>Αντλία Venturi - 4</vt:lpstr>
      <vt:lpstr>Αντλία Venturi - 5</vt:lpstr>
      <vt:lpstr>Αντλία Venturi - 6</vt:lpstr>
      <vt:lpstr>Αντλία Venturi - 7</vt:lpstr>
      <vt:lpstr>Αντλία Venturi - 8</vt:lpstr>
      <vt:lpstr>Αντλία Venturi - 9</vt:lpstr>
      <vt:lpstr>Αντλία Venturi - 10</vt:lpstr>
      <vt:lpstr>Υδραυλική αντλία</vt:lpstr>
      <vt:lpstr>Υδραυλικές αντλίες</vt:lpstr>
      <vt:lpstr>Ηλεκτρικές αντλίες</vt:lpstr>
      <vt:lpstr>Μονάδα ελέγχου</vt:lpstr>
      <vt:lpstr>Βαλβίδες - 1</vt:lpstr>
      <vt:lpstr>Βαλβίδες - 2</vt:lpstr>
      <vt:lpstr>Βαλβίδες - 3</vt:lpstr>
      <vt:lpstr>Υδρόμετρα</vt:lpstr>
      <vt:lpstr>Προγραμματιστές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I.B.ΤΖΙΓΚ</cp:lastModifiedBy>
  <cp:revision>183</cp:revision>
  <dcterms:created xsi:type="dcterms:W3CDTF">2014-09-20T14:32:06Z</dcterms:created>
  <dcterms:modified xsi:type="dcterms:W3CDTF">2016-02-19T14:07:54Z</dcterms:modified>
</cp:coreProperties>
</file>