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4.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5.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6.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7.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8.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9.xml" ContentType="application/vnd.openxmlformats-officedocument.theme+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theme/theme10.xml" ContentType="application/vnd.openxmlformats-officedocument.theme+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theme/theme11.xml" ContentType="application/vnd.openxmlformats-officedocument.theme+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theme/theme12.xml" ContentType="application/vnd.openxmlformats-officedocument.theme+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theme/theme1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2" r:id="rId1"/>
    <p:sldMasterId id="2147483928" r:id="rId2"/>
    <p:sldMasterId id="2147483956" r:id="rId3"/>
    <p:sldMasterId id="2147483984" r:id="rId4"/>
    <p:sldMasterId id="2147483998" r:id="rId5"/>
    <p:sldMasterId id="2147484026" r:id="rId6"/>
    <p:sldMasterId id="2147484040" r:id="rId7"/>
    <p:sldMasterId id="2147484110" r:id="rId8"/>
    <p:sldMasterId id="2147484124" r:id="rId9"/>
    <p:sldMasterId id="2147484138" r:id="rId10"/>
    <p:sldMasterId id="2147484152" r:id="rId11"/>
    <p:sldMasterId id="2147484164" r:id="rId12"/>
    <p:sldMasterId id="2147484176" r:id="rId13"/>
  </p:sldMasterIdLst>
  <p:notesMasterIdLst>
    <p:notesMasterId r:id="rId48"/>
  </p:notesMasterIdLst>
  <p:handoutMasterIdLst>
    <p:handoutMasterId r:id="rId49"/>
  </p:handoutMasterIdLst>
  <p:sldIdLst>
    <p:sldId id="455" r:id="rId14"/>
    <p:sldId id="406" r:id="rId15"/>
    <p:sldId id="456" r:id="rId16"/>
    <p:sldId id="407" r:id="rId17"/>
    <p:sldId id="408" r:id="rId18"/>
    <p:sldId id="430" r:id="rId19"/>
    <p:sldId id="431" r:id="rId20"/>
    <p:sldId id="450" r:id="rId21"/>
    <p:sldId id="457" r:id="rId22"/>
    <p:sldId id="458" r:id="rId23"/>
    <p:sldId id="459" r:id="rId24"/>
    <p:sldId id="451" r:id="rId25"/>
    <p:sldId id="452" r:id="rId26"/>
    <p:sldId id="453" r:id="rId27"/>
    <p:sldId id="409" r:id="rId28"/>
    <p:sldId id="378" r:id="rId29"/>
    <p:sldId id="412" r:id="rId30"/>
    <p:sldId id="413" r:id="rId31"/>
    <p:sldId id="444" r:id="rId32"/>
    <p:sldId id="419" r:id="rId33"/>
    <p:sldId id="417" r:id="rId34"/>
    <p:sldId id="416" r:id="rId35"/>
    <p:sldId id="415" r:id="rId36"/>
    <p:sldId id="414" r:id="rId37"/>
    <p:sldId id="449" r:id="rId38"/>
    <p:sldId id="423" r:id="rId39"/>
    <p:sldId id="425" r:id="rId40"/>
    <p:sldId id="399" r:id="rId41"/>
    <p:sldId id="427" r:id="rId42"/>
    <p:sldId id="436" r:id="rId43"/>
    <p:sldId id="437" r:id="rId44"/>
    <p:sldId id="439" r:id="rId45"/>
    <p:sldId id="438" r:id="rId46"/>
    <p:sldId id="428" r:id="rId47"/>
  </p:sldIdLst>
  <p:sldSz cx="9144000" cy="6858000" type="screen4x3"/>
  <p:notesSz cx="6797675" cy="9926638"/>
  <p:defaultTextStyle>
    <a:defPPr>
      <a:defRPr lang="en-GB"/>
    </a:defPPr>
    <a:lvl1pPr algn="l" rtl="0" fontAlgn="base">
      <a:spcBef>
        <a:spcPct val="0"/>
      </a:spcBef>
      <a:spcAft>
        <a:spcPct val="0"/>
      </a:spcAft>
      <a:defRPr sz="2400" kern="1200">
        <a:solidFill>
          <a:schemeClr val="tx1"/>
        </a:solidFill>
        <a:latin typeface="Arial" charset="0"/>
        <a:ea typeface="+mn-ea"/>
        <a:cs typeface="Times New Roman" pitchFamily="18" charset="0"/>
      </a:defRPr>
    </a:lvl1pPr>
    <a:lvl2pPr marL="457200" algn="l" rtl="0" fontAlgn="base">
      <a:spcBef>
        <a:spcPct val="0"/>
      </a:spcBef>
      <a:spcAft>
        <a:spcPct val="0"/>
      </a:spcAft>
      <a:defRPr sz="2400" kern="1200">
        <a:solidFill>
          <a:schemeClr val="tx1"/>
        </a:solidFill>
        <a:latin typeface="Arial" charset="0"/>
        <a:ea typeface="+mn-ea"/>
        <a:cs typeface="Times New Roman" pitchFamily="18" charset="0"/>
      </a:defRPr>
    </a:lvl2pPr>
    <a:lvl3pPr marL="914400" algn="l" rtl="0" fontAlgn="base">
      <a:spcBef>
        <a:spcPct val="0"/>
      </a:spcBef>
      <a:spcAft>
        <a:spcPct val="0"/>
      </a:spcAft>
      <a:defRPr sz="2400" kern="1200">
        <a:solidFill>
          <a:schemeClr val="tx1"/>
        </a:solidFill>
        <a:latin typeface="Arial" charset="0"/>
        <a:ea typeface="+mn-ea"/>
        <a:cs typeface="Times New Roman" pitchFamily="18" charset="0"/>
      </a:defRPr>
    </a:lvl3pPr>
    <a:lvl4pPr marL="1371600" algn="l" rtl="0" fontAlgn="base">
      <a:spcBef>
        <a:spcPct val="0"/>
      </a:spcBef>
      <a:spcAft>
        <a:spcPct val="0"/>
      </a:spcAft>
      <a:defRPr sz="2400" kern="1200">
        <a:solidFill>
          <a:schemeClr val="tx1"/>
        </a:solidFill>
        <a:latin typeface="Arial" charset="0"/>
        <a:ea typeface="+mn-ea"/>
        <a:cs typeface="Times New Roman" pitchFamily="18" charset="0"/>
      </a:defRPr>
    </a:lvl4pPr>
    <a:lvl5pPr marL="1828800" algn="l" rtl="0" fontAlgn="base">
      <a:spcBef>
        <a:spcPct val="0"/>
      </a:spcBef>
      <a:spcAft>
        <a:spcPct val="0"/>
      </a:spcAft>
      <a:defRPr sz="2400" kern="1200">
        <a:solidFill>
          <a:schemeClr val="tx1"/>
        </a:solidFill>
        <a:latin typeface="Arial" charset="0"/>
        <a:ea typeface="+mn-ea"/>
        <a:cs typeface="Times New Roman" pitchFamily="18" charset="0"/>
      </a:defRPr>
    </a:lvl5pPr>
    <a:lvl6pPr marL="2286000" algn="l" defTabSz="914400" rtl="0" eaLnBrk="1" latinLnBrk="0" hangingPunct="1">
      <a:defRPr sz="2400" kern="1200">
        <a:solidFill>
          <a:schemeClr val="tx1"/>
        </a:solidFill>
        <a:latin typeface="Arial" charset="0"/>
        <a:ea typeface="+mn-ea"/>
        <a:cs typeface="Times New Roman" pitchFamily="18" charset="0"/>
      </a:defRPr>
    </a:lvl6pPr>
    <a:lvl7pPr marL="2743200" algn="l" defTabSz="914400" rtl="0" eaLnBrk="1" latinLnBrk="0" hangingPunct="1">
      <a:defRPr sz="2400" kern="1200">
        <a:solidFill>
          <a:schemeClr val="tx1"/>
        </a:solidFill>
        <a:latin typeface="Arial" charset="0"/>
        <a:ea typeface="+mn-ea"/>
        <a:cs typeface="Times New Roman" pitchFamily="18" charset="0"/>
      </a:defRPr>
    </a:lvl7pPr>
    <a:lvl8pPr marL="3200400" algn="l" defTabSz="914400" rtl="0" eaLnBrk="1" latinLnBrk="0" hangingPunct="1">
      <a:defRPr sz="2400" kern="1200">
        <a:solidFill>
          <a:schemeClr val="tx1"/>
        </a:solidFill>
        <a:latin typeface="Arial" charset="0"/>
        <a:ea typeface="+mn-ea"/>
        <a:cs typeface="Times New Roman" pitchFamily="18" charset="0"/>
      </a:defRPr>
    </a:lvl8pPr>
    <a:lvl9pPr marL="3657600" algn="l" defTabSz="914400" rtl="0" eaLnBrk="1" latinLnBrk="0" hangingPunct="1">
      <a:defRPr sz="2400" kern="1200">
        <a:solidFill>
          <a:schemeClr val="tx1"/>
        </a:solidFill>
        <a:latin typeface="Arial" charset="0"/>
        <a:ea typeface="+mn-ea"/>
        <a:cs typeface="Times New Roman" pitchFamily="18" charset="0"/>
      </a:defRPr>
    </a:lvl9pPr>
  </p:defaultTextStyle>
  <p:extLst>
    <p:ext uri="{EFAFB233-063F-42B5-8137-9DF3F51BA10A}">
      <p15:sldGuideLst xmlns:p15="http://schemas.microsoft.com/office/powerpoint/2012/main">
        <p15:guide id="1" orient="horz">
          <p15:clr>
            <a:srgbClr val="A4A3A4"/>
          </p15:clr>
        </p15:guide>
        <p15:guide id="2" pos="575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00"/>
    <a:srgbClr val="99FF33"/>
    <a:srgbClr val="FF9900"/>
    <a:srgbClr val="0033CC"/>
    <a:srgbClr val="0099FF"/>
    <a:srgbClr val="FFFF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709" autoAdjust="0"/>
  </p:normalViewPr>
  <p:slideViewPr>
    <p:cSldViewPr>
      <p:cViewPr varScale="1">
        <p:scale>
          <a:sx n="103" d="100"/>
          <a:sy n="103" d="100"/>
        </p:scale>
        <p:origin x="234" y="108"/>
      </p:cViewPr>
      <p:guideLst>
        <p:guide orient="horz"/>
        <p:guide pos="575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3" Type="http://schemas.openxmlformats.org/officeDocument/2006/relationships/slideMaster" Target="slideMasters/slideMaster3.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slide" Target="slides/slide29.xml"/><Relationship Id="rId47" Type="http://schemas.openxmlformats.org/officeDocument/2006/relationships/slide" Target="slides/slide34.xml"/><Relationship Id="rId50"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2" Type="http://schemas.openxmlformats.org/officeDocument/2006/relationships/slideMaster" Target="slideMasters/slideMaster2.xml"/><Relationship Id="rId16" Type="http://schemas.openxmlformats.org/officeDocument/2006/relationships/slide" Target="slides/slide3.xml"/><Relationship Id="rId20" Type="http://schemas.openxmlformats.org/officeDocument/2006/relationships/slide" Target="slides/slide7.xml"/><Relationship Id="rId29" Type="http://schemas.openxmlformats.org/officeDocument/2006/relationships/slide" Target="slides/slide16.xml"/><Relationship Id="rId41"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slide" Target="slides/slide32.xml"/><Relationship Id="rId53"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handoutMaster" Target="handoutMasters/handoutMaster1.xml"/><Relationship Id="rId10" Type="http://schemas.openxmlformats.org/officeDocument/2006/relationships/slideMaster" Target="slideMasters/slideMaster10.xml"/><Relationship Id="rId19" Type="http://schemas.openxmlformats.org/officeDocument/2006/relationships/slide" Target="slides/slide6.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53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nSpc>
                <a:spcPct val="100000"/>
              </a:lnSpc>
              <a:spcBef>
                <a:spcPct val="0"/>
              </a:spcBef>
              <a:buClrTx/>
              <a:buSzTx/>
              <a:buFontTx/>
              <a:buNone/>
              <a:defRPr kumimoji="1" sz="1200">
                <a:latin typeface="Arial Narrow" pitchFamily="34" charset="0"/>
              </a:defRPr>
            </a:lvl1pPr>
          </a:lstStyle>
          <a:p>
            <a:pPr>
              <a:defRPr/>
            </a:pPr>
            <a:endParaRPr lang="en-GB"/>
          </a:p>
        </p:txBody>
      </p:sp>
      <p:sp>
        <p:nvSpPr>
          <p:cNvPr id="36867" name="Rectangle 3"/>
          <p:cNvSpPr>
            <a:spLocks noGrp="1" noChangeArrowheads="1"/>
          </p:cNvSpPr>
          <p:nvPr>
            <p:ph type="dt" sz="quarter" idx="1"/>
          </p:nvPr>
        </p:nvSpPr>
        <p:spPr bwMode="auto">
          <a:xfrm>
            <a:off x="3851275" y="0"/>
            <a:ext cx="2946400" cy="4953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lnSpc>
                <a:spcPct val="100000"/>
              </a:lnSpc>
              <a:spcBef>
                <a:spcPct val="0"/>
              </a:spcBef>
              <a:buClrTx/>
              <a:buSzTx/>
              <a:buFontTx/>
              <a:buNone/>
              <a:defRPr kumimoji="1" sz="1200">
                <a:latin typeface="Arial Narrow" pitchFamily="34" charset="0"/>
              </a:defRPr>
            </a:lvl1pPr>
          </a:lstStyle>
          <a:p>
            <a:pPr>
              <a:defRPr/>
            </a:pPr>
            <a:endParaRPr lang="en-GB"/>
          </a:p>
        </p:txBody>
      </p:sp>
      <p:sp>
        <p:nvSpPr>
          <p:cNvPr id="36868" name="Rectangle 4"/>
          <p:cNvSpPr>
            <a:spLocks noGrp="1" noChangeArrowheads="1"/>
          </p:cNvSpPr>
          <p:nvPr>
            <p:ph type="ftr" sz="quarter" idx="2"/>
          </p:nvPr>
        </p:nvSpPr>
        <p:spPr bwMode="auto">
          <a:xfrm>
            <a:off x="0" y="9431338"/>
            <a:ext cx="2946400" cy="4953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nSpc>
                <a:spcPct val="100000"/>
              </a:lnSpc>
              <a:spcBef>
                <a:spcPct val="0"/>
              </a:spcBef>
              <a:buClrTx/>
              <a:buSzTx/>
              <a:buFontTx/>
              <a:buNone/>
              <a:defRPr kumimoji="1" sz="1200">
                <a:latin typeface="Arial Narrow" pitchFamily="34" charset="0"/>
              </a:defRPr>
            </a:lvl1pPr>
          </a:lstStyle>
          <a:p>
            <a:pPr>
              <a:defRPr/>
            </a:pPr>
            <a:endParaRPr lang="en-GB"/>
          </a:p>
        </p:txBody>
      </p:sp>
      <p:sp>
        <p:nvSpPr>
          <p:cNvPr id="36869" name="Rectangle 5"/>
          <p:cNvSpPr>
            <a:spLocks noGrp="1" noChangeArrowheads="1"/>
          </p:cNvSpPr>
          <p:nvPr>
            <p:ph type="sldNum" sz="quarter" idx="3"/>
          </p:nvPr>
        </p:nvSpPr>
        <p:spPr bwMode="auto">
          <a:xfrm>
            <a:off x="3851275" y="9431338"/>
            <a:ext cx="2946400" cy="4953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lnSpc>
                <a:spcPct val="100000"/>
              </a:lnSpc>
              <a:spcBef>
                <a:spcPct val="0"/>
              </a:spcBef>
              <a:buClrTx/>
              <a:buSzTx/>
              <a:buFontTx/>
              <a:buNone/>
              <a:defRPr kumimoji="1" sz="1200">
                <a:latin typeface="Arial Narrow" pitchFamily="34" charset="0"/>
              </a:defRPr>
            </a:lvl1pPr>
          </a:lstStyle>
          <a:p>
            <a:pPr>
              <a:defRPr/>
            </a:pPr>
            <a:fld id="{0CC61DEC-0F82-4011-8441-446FAED2B421}" type="slidenum">
              <a:rPr lang="en-GB"/>
              <a:pPr>
                <a:defRPr/>
              </a:pPr>
              <a:t>‹#›</a:t>
            </a:fld>
            <a:endParaRPr lang="en-GB"/>
          </a:p>
        </p:txBody>
      </p:sp>
    </p:spTree>
    <p:extLst>
      <p:ext uri="{BB962C8B-B14F-4D97-AF65-F5344CB8AC3E}">
        <p14:creationId xmlns:p14="http://schemas.microsoft.com/office/powerpoint/2010/main" val="42291578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bwMode="auto">
          <a:xfrm>
            <a:off x="0" y="0"/>
            <a:ext cx="2946400" cy="4953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nSpc>
                <a:spcPct val="100000"/>
              </a:lnSpc>
              <a:spcBef>
                <a:spcPct val="0"/>
              </a:spcBef>
              <a:buClrTx/>
              <a:buSzTx/>
              <a:buFontTx/>
              <a:buNone/>
              <a:defRPr kumimoji="1" sz="1200">
                <a:latin typeface="Arial Narrow" pitchFamily="34" charset="0"/>
              </a:defRPr>
            </a:lvl1pPr>
          </a:lstStyle>
          <a:p>
            <a:pPr>
              <a:defRPr/>
            </a:pPr>
            <a:endParaRPr lang="en-GB"/>
          </a:p>
        </p:txBody>
      </p:sp>
      <p:sp>
        <p:nvSpPr>
          <p:cNvPr id="35843" name="Rectangle 3"/>
          <p:cNvSpPr>
            <a:spLocks noGrp="1" noChangeArrowheads="1"/>
          </p:cNvSpPr>
          <p:nvPr>
            <p:ph type="dt" idx="1"/>
          </p:nvPr>
        </p:nvSpPr>
        <p:spPr bwMode="auto">
          <a:xfrm>
            <a:off x="3851275" y="0"/>
            <a:ext cx="2946400" cy="4953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lnSpc>
                <a:spcPct val="100000"/>
              </a:lnSpc>
              <a:spcBef>
                <a:spcPct val="0"/>
              </a:spcBef>
              <a:buClrTx/>
              <a:buSzTx/>
              <a:buFontTx/>
              <a:buNone/>
              <a:defRPr kumimoji="1" sz="1200">
                <a:latin typeface="Arial Narrow" pitchFamily="34" charset="0"/>
              </a:defRPr>
            </a:lvl1pPr>
          </a:lstStyle>
          <a:p>
            <a:pPr>
              <a:defRPr/>
            </a:pPr>
            <a:endParaRPr lang="en-GB"/>
          </a:p>
        </p:txBody>
      </p:sp>
      <p:sp>
        <p:nvSpPr>
          <p:cNvPr id="38916" name="Rectangle 4"/>
          <p:cNvSpPr>
            <a:spLocks noGrp="1" noRot="1" noChangeAspect="1" noChangeArrowheads="1" noTextEdit="1"/>
          </p:cNvSpPr>
          <p:nvPr>
            <p:ph type="sldImg" idx="2"/>
          </p:nvPr>
        </p:nvSpPr>
        <p:spPr bwMode="auto">
          <a:xfrm>
            <a:off x="915988" y="744538"/>
            <a:ext cx="4965700"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5" name="Rectangle 5"/>
          <p:cNvSpPr>
            <a:spLocks noGrp="1" noChangeArrowheads="1"/>
          </p:cNvSpPr>
          <p:nvPr>
            <p:ph type="body" sz="quarter" idx="3"/>
          </p:nvPr>
        </p:nvSpPr>
        <p:spPr bwMode="auto">
          <a:xfrm>
            <a:off x="906463" y="4714875"/>
            <a:ext cx="4984750"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Κάντε κλικ για να επεξεργαστείτε τα στυλ κειμένου του υποδείγματος</a:t>
            </a:r>
          </a:p>
          <a:p>
            <a:pPr lvl="1"/>
            <a:r>
              <a:rPr lang="en-GB" noProof="0" smtClean="0"/>
              <a:t>Δεύτερου επιπέδου</a:t>
            </a:r>
          </a:p>
          <a:p>
            <a:pPr lvl="2"/>
            <a:r>
              <a:rPr lang="en-GB" noProof="0" smtClean="0"/>
              <a:t>Τρίτου επιπέδου</a:t>
            </a:r>
          </a:p>
          <a:p>
            <a:pPr lvl="3"/>
            <a:r>
              <a:rPr lang="en-GB" noProof="0" smtClean="0"/>
              <a:t>Τέταρτου επιπέδου</a:t>
            </a:r>
          </a:p>
          <a:p>
            <a:pPr lvl="4"/>
            <a:r>
              <a:rPr lang="en-GB" noProof="0" smtClean="0"/>
              <a:t>Πέμπτου επιπέδου</a:t>
            </a:r>
          </a:p>
        </p:txBody>
      </p:sp>
      <p:sp>
        <p:nvSpPr>
          <p:cNvPr id="35846" name="Rectangle 6"/>
          <p:cNvSpPr>
            <a:spLocks noGrp="1" noChangeArrowheads="1"/>
          </p:cNvSpPr>
          <p:nvPr>
            <p:ph type="ftr" sz="quarter" idx="4"/>
          </p:nvPr>
        </p:nvSpPr>
        <p:spPr bwMode="auto">
          <a:xfrm>
            <a:off x="0" y="9431338"/>
            <a:ext cx="2946400" cy="4953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nSpc>
                <a:spcPct val="100000"/>
              </a:lnSpc>
              <a:spcBef>
                <a:spcPct val="0"/>
              </a:spcBef>
              <a:buClrTx/>
              <a:buSzTx/>
              <a:buFontTx/>
              <a:buNone/>
              <a:defRPr kumimoji="1" sz="1200">
                <a:latin typeface="Arial Narrow" pitchFamily="34" charset="0"/>
              </a:defRPr>
            </a:lvl1pPr>
          </a:lstStyle>
          <a:p>
            <a:pPr>
              <a:defRPr/>
            </a:pPr>
            <a:endParaRPr lang="en-GB"/>
          </a:p>
        </p:txBody>
      </p:sp>
      <p:sp>
        <p:nvSpPr>
          <p:cNvPr id="35847" name="Rectangle 7"/>
          <p:cNvSpPr>
            <a:spLocks noGrp="1" noChangeArrowheads="1"/>
          </p:cNvSpPr>
          <p:nvPr>
            <p:ph type="sldNum" sz="quarter" idx="5"/>
          </p:nvPr>
        </p:nvSpPr>
        <p:spPr bwMode="auto">
          <a:xfrm>
            <a:off x="3851275" y="9431338"/>
            <a:ext cx="2946400" cy="4953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lnSpc>
                <a:spcPct val="100000"/>
              </a:lnSpc>
              <a:spcBef>
                <a:spcPct val="0"/>
              </a:spcBef>
              <a:buClrTx/>
              <a:buSzTx/>
              <a:buFontTx/>
              <a:buNone/>
              <a:defRPr kumimoji="1" sz="1200">
                <a:latin typeface="Arial Narrow" pitchFamily="34" charset="0"/>
              </a:defRPr>
            </a:lvl1pPr>
          </a:lstStyle>
          <a:p>
            <a:pPr>
              <a:defRPr/>
            </a:pPr>
            <a:fld id="{AD139C67-6620-42AA-98CE-79D92F3FCCEE}" type="slidenum">
              <a:rPr lang="en-GB"/>
              <a:pPr>
                <a:defRPr/>
              </a:pPr>
              <a:t>‹#›</a:t>
            </a:fld>
            <a:endParaRPr lang="en-GB"/>
          </a:p>
        </p:txBody>
      </p:sp>
    </p:spTree>
    <p:extLst>
      <p:ext uri="{BB962C8B-B14F-4D97-AF65-F5344CB8AC3E}">
        <p14:creationId xmlns:p14="http://schemas.microsoft.com/office/powerpoint/2010/main" val="160183384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17575" y="744538"/>
            <a:ext cx="4962525" cy="3722687"/>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a:defRPr/>
            </a:pPr>
            <a:fld id="{AD139C67-6620-42AA-98CE-79D92F3FCCEE}" type="slidenum">
              <a:rPr lang="en-GB" smtClean="0"/>
              <a:pPr>
                <a:defRPr/>
              </a:pPr>
              <a:t>1</a:t>
            </a:fld>
            <a:endParaRPr lang="en-GB"/>
          </a:p>
        </p:txBody>
      </p:sp>
    </p:spTree>
    <p:extLst>
      <p:ext uri="{BB962C8B-B14F-4D97-AF65-F5344CB8AC3E}">
        <p14:creationId xmlns:p14="http://schemas.microsoft.com/office/powerpoint/2010/main" val="27586503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17575" y="744538"/>
            <a:ext cx="4962525" cy="3722687"/>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a:defRPr/>
            </a:pPr>
            <a:fld id="{AD139C67-6620-42AA-98CE-79D92F3FCCEE}" type="slidenum">
              <a:rPr lang="en-GB" smtClean="0"/>
              <a:pPr>
                <a:defRPr/>
              </a:pPr>
              <a:t>34</a:t>
            </a:fld>
            <a:endParaRPr lang="en-GB"/>
          </a:p>
        </p:txBody>
      </p:sp>
    </p:spTree>
    <p:extLst>
      <p:ext uri="{BB962C8B-B14F-4D97-AF65-F5344CB8AC3E}">
        <p14:creationId xmlns:p14="http://schemas.microsoft.com/office/powerpoint/2010/main" val="38140748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4" name="Group 2"/>
          <p:cNvGrpSpPr>
            <a:grpSpLocks/>
          </p:cNvGrpSpPr>
          <p:nvPr/>
        </p:nvGrpSpPr>
        <p:grpSpPr bwMode="auto">
          <a:xfrm>
            <a:off x="-633413" y="798513"/>
            <a:ext cx="7542213" cy="6029325"/>
            <a:chOff x="-384" y="480"/>
            <a:chExt cx="4751" cy="3798"/>
          </a:xfrm>
        </p:grpSpPr>
        <p:grpSp>
          <p:nvGrpSpPr>
            <p:cNvPr id="5" name="Group 3"/>
            <p:cNvGrpSpPr>
              <a:grpSpLocks/>
            </p:cNvGrpSpPr>
            <p:nvPr/>
          </p:nvGrpSpPr>
          <p:grpSpPr bwMode="auto">
            <a:xfrm>
              <a:off x="-384" y="480"/>
              <a:ext cx="4751" cy="3798"/>
              <a:chOff x="0" y="522"/>
              <a:chExt cx="4751" cy="3798"/>
            </a:xfrm>
          </p:grpSpPr>
          <p:grpSp>
            <p:nvGrpSpPr>
              <p:cNvPr id="19" name="Group 4"/>
              <p:cNvGrpSpPr>
                <a:grpSpLocks/>
              </p:cNvGrpSpPr>
              <p:nvPr userDrawn="1"/>
            </p:nvGrpSpPr>
            <p:grpSpPr bwMode="auto">
              <a:xfrm>
                <a:off x="0" y="522"/>
                <a:ext cx="4751" cy="3794"/>
                <a:chOff x="0" y="522"/>
                <a:chExt cx="4751" cy="3794"/>
              </a:xfrm>
            </p:grpSpPr>
            <p:sp>
              <p:nvSpPr>
                <p:cNvPr id="33" name="Freeform 5"/>
                <p:cNvSpPr>
                  <a:spLocks/>
                </p:cNvSpPr>
                <p:nvPr userDrawn="1"/>
              </p:nvSpPr>
              <p:spPr bwMode="hidden">
                <a:xfrm>
                  <a:off x="628" y="1241"/>
                  <a:ext cx="3281" cy="3075"/>
                </a:xfrm>
                <a:custGeom>
                  <a:avLst/>
                  <a:gdLst>
                    <a:gd name="T0" fmla="*/ 506 w 3271"/>
                    <a:gd name="T1" fmla="*/ 1990 h 3075"/>
                    <a:gd name="T2" fmla="*/ 188 w 3271"/>
                    <a:gd name="T3" fmla="*/ 1474 h 3075"/>
                    <a:gd name="T4" fmla="*/ 66 w 3271"/>
                    <a:gd name="T5" fmla="*/ 1169 h 3075"/>
                    <a:gd name="T6" fmla="*/ 12 w 3271"/>
                    <a:gd name="T7" fmla="*/ 875 h 3075"/>
                    <a:gd name="T8" fmla="*/ 18 w 3271"/>
                    <a:gd name="T9" fmla="*/ 611 h 3075"/>
                    <a:gd name="T10" fmla="*/ 84 w 3271"/>
                    <a:gd name="T11" fmla="*/ 389 h 3075"/>
                    <a:gd name="T12" fmla="*/ 211 w 3271"/>
                    <a:gd name="T13" fmla="*/ 216 h 3075"/>
                    <a:gd name="T14" fmla="*/ 512 w 3271"/>
                    <a:gd name="T15" fmla="*/ 42 h 3075"/>
                    <a:gd name="T16" fmla="*/ 897 w 3271"/>
                    <a:gd name="T17" fmla="*/ 6 h 3075"/>
                    <a:gd name="T18" fmla="*/ 1342 w 3271"/>
                    <a:gd name="T19" fmla="*/ 102 h 3075"/>
                    <a:gd name="T20" fmla="*/ 1818 w 3271"/>
                    <a:gd name="T21" fmla="*/ 324 h 3075"/>
                    <a:gd name="T22" fmla="*/ 2286 w 3271"/>
                    <a:gd name="T23" fmla="*/ 659 h 3075"/>
                    <a:gd name="T24" fmla="*/ 2785 w 3271"/>
                    <a:gd name="T25" fmla="*/ 1187 h 3075"/>
                    <a:gd name="T26" fmla="*/ 3103 w 3271"/>
                    <a:gd name="T27" fmla="*/ 1702 h 3075"/>
                    <a:gd name="T28" fmla="*/ 3225 w 3271"/>
                    <a:gd name="T29" fmla="*/ 2008 h 3075"/>
                    <a:gd name="T30" fmla="*/ 3279 w 3271"/>
                    <a:gd name="T31" fmla="*/ 2302 h 3075"/>
                    <a:gd name="T32" fmla="*/ 3273 w 3271"/>
                    <a:gd name="T33" fmla="*/ 2565 h 3075"/>
                    <a:gd name="T34" fmla="*/ 3207 w 3271"/>
                    <a:gd name="T35" fmla="*/ 2781 h 3075"/>
                    <a:gd name="T36" fmla="*/ 3086 w 3271"/>
                    <a:gd name="T37" fmla="*/ 2961 h 3075"/>
                    <a:gd name="T38" fmla="*/ 2936 w 3271"/>
                    <a:gd name="T39" fmla="*/ 3075 h 3075"/>
                    <a:gd name="T40" fmla="*/ 3086 w 3271"/>
                    <a:gd name="T41" fmla="*/ 2967 h 3075"/>
                    <a:gd name="T42" fmla="*/ 3213 w 3271"/>
                    <a:gd name="T43" fmla="*/ 2787 h 3075"/>
                    <a:gd name="T44" fmla="*/ 3279 w 3271"/>
                    <a:gd name="T45" fmla="*/ 2565 h 3075"/>
                    <a:gd name="T46" fmla="*/ 3285 w 3271"/>
                    <a:gd name="T47" fmla="*/ 2302 h 3075"/>
                    <a:gd name="T48" fmla="*/ 3231 w 3271"/>
                    <a:gd name="T49" fmla="*/ 2008 h 3075"/>
                    <a:gd name="T50" fmla="*/ 3109 w 3271"/>
                    <a:gd name="T51" fmla="*/ 1702 h 3075"/>
                    <a:gd name="T52" fmla="*/ 2792 w 3271"/>
                    <a:gd name="T53" fmla="*/ 1181 h 3075"/>
                    <a:gd name="T54" fmla="*/ 2292 w 3271"/>
                    <a:gd name="T55" fmla="*/ 653 h 3075"/>
                    <a:gd name="T56" fmla="*/ 1818 w 3271"/>
                    <a:gd name="T57" fmla="*/ 318 h 3075"/>
                    <a:gd name="T58" fmla="*/ 1342 w 3271"/>
                    <a:gd name="T59" fmla="*/ 96 h 3075"/>
                    <a:gd name="T60" fmla="*/ 897 w 3271"/>
                    <a:gd name="T61" fmla="*/ 0 h 3075"/>
                    <a:gd name="T62" fmla="*/ 506 w 3271"/>
                    <a:gd name="T63" fmla="*/ 36 h 3075"/>
                    <a:gd name="T64" fmla="*/ 206 w 3271"/>
                    <a:gd name="T65" fmla="*/ 210 h 3075"/>
                    <a:gd name="T66" fmla="*/ 78 w 3271"/>
                    <a:gd name="T67" fmla="*/ 389 h 3075"/>
                    <a:gd name="T68" fmla="*/ 12 w 3271"/>
                    <a:gd name="T69" fmla="*/ 611 h 3075"/>
                    <a:gd name="T70" fmla="*/ 6 w 3271"/>
                    <a:gd name="T71" fmla="*/ 875 h 3075"/>
                    <a:gd name="T72" fmla="*/ 60 w 3271"/>
                    <a:gd name="T73" fmla="*/ 1169 h 3075"/>
                    <a:gd name="T74" fmla="*/ 182 w 3271"/>
                    <a:gd name="T75" fmla="*/ 1474 h 3075"/>
                    <a:gd name="T76" fmla="*/ 355 w 3271"/>
                    <a:gd name="T77" fmla="*/ 1786 h 3075"/>
                    <a:gd name="T78" fmla="*/ 855 w 3271"/>
                    <a:gd name="T79" fmla="*/ 2380 h 3075"/>
                    <a:gd name="T80" fmla="*/ 1252 w 3271"/>
                    <a:gd name="T81" fmla="*/ 2709 h 3075"/>
                    <a:gd name="T82" fmla="*/ 1666 w 3271"/>
                    <a:gd name="T83" fmla="*/ 2961 h 3075"/>
                    <a:gd name="T84" fmla="*/ 1949 w 3271"/>
                    <a:gd name="T85" fmla="*/ 3075 h 3075"/>
                    <a:gd name="T86" fmla="*/ 1535 w 3271"/>
                    <a:gd name="T87" fmla="*/ 2889 h 3075"/>
                    <a:gd name="T88" fmla="*/ 1124 w 3271"/>
                    <a:gd name="T89" fmla="*/ 2607 h 3075"/>
                    <a:gd name="T90" fmla="*/ 855 w 3271"/>
                    <a:gd name="T91" fmla="*/ 2380 h 307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271" h="3075">
                      <a:moveTo>
                        <a:pt x="849" y="2380"/>
                      </a:moveTo>
                      <a:lnTo>
                        <a:pt x="664" y="2188"/>
                      </a:lnTo>
                      <a:lnTo>
                        <a:pt x="502" y="1990"/>
                      </a:lnTo>
                      <a:lnTo>
                        <a:pt x="359" y="1786"/>
                      </a:lnTo>
                      <a:lnTo>
                        <a:pt x="239" y="1576"/>
                      </a:lnTo>
                      <a:lnTo>
                        <a:pt x="186" y="1474"/>
                      </a:lnTo>
                      <a:lnTo>
                        <a:pt x="138" y="1373"/>
                      </a:lnTo>
                      <a:lnTo>
                        <a:pt x="102" y="1271"/>
                      </a:lnTo>
                      <a:lnTo>
                        <a:pt x="66" y="1169"/>
                      </a:lnTo>
                      <a:lnTo>
                        <a:pt x="42" y="1067"/>
                      </a:lnTo>
                      <a:lnTo>
                        <a:pt x="24" y="971"/>
                      </a:lnTo>
                      <a:lnTo>
                        <a:pt x="12" y="875"/>
                      </a:lnTo>
                      <a:lnTo>
                        <a:pt x="6" y="779"/>
                      </a:lnTo>
                      <a:lnTo>
                        <a:pt x="6" y="695"/>
                      </a:lnTo>
                      <a:lnTo>
                        <a:pt x="18" y="611"/>
                      </a:lnTo>
                      <a:lnTo>
                        <a:pt x="30" y="533"/>
                      </a:lnTo>
                      <a:lnTo>
                        <a:pt x="54" y="461"/>
                      </a:lnTo>
                      <a:lnTo>
                        <a:pt x="84" y="389"/>
                      </a:lnTo>
                      <a:lnTo>
                        <a:pt x="120" y="330"/>
                      </a:lnTo>
                      <a:lnTo>
                        <a:pt x="162" y="270"/>
                      </a:lnTo>
                      <a:lnTo>
                        <a:pt x="209" y="216"/>
                      </a:lnTo>
                      <a:lnTo>
                        <a:pt x="299" y="144"/>
                      </a:lnTo>
                      <a:lnTo>
                        <a:pt x="395" y="84"/>
                      </a:lnTo>
                      <a:lnTo>
                        <a:pt x="508" y="42"/>
                      </a:lnTo>
                      <a:lnTo>
                        <a:pt x="628" y="18"/>
                      </a:lnTo>
                      <a:lnTo>
                        <a:pt x="754" y="6"/>
                      </a:lnTo>
                      <a:lnTo>
                        <a:pt x="891" y="6"/>
                      </a:lnTo>
                      <a:lnTo>
                        <a:pt x="1035" y="24"/>
                      </a:lnTo>
                      <a:lnTo>
                        <a:pt x="1184" y="60"/>
                      </a:lnTo>
                      <a:lnTo>
                        <a:pt x="1334" y="102"/>
                      </a:lnTo>
                      <a:lnTo>
                        <a:pt x="1489" y="162"/>
                      </a:lnTo>
                      <a:lnTo>
                        <a:pt x="1644" y="240"/>
                      </a:lnTo>
                      <a:lnTo>
                        <a:pt x="1806" y="324"/>
                      </a:lnTo>
                      <a:lnTo>
                        <a:pt x="1961" y="425"/>
                      </a:lnTo>
                      <a:lnTo>
                        <a:pt x="2117" y="533"/>
                      </a:lnTo>
                      <a:lnTo>
                        <a:pt x="2272" y="659"/>
                      </a:lnTo>
                      <a:lnTo>
                        <a:pt x="2422" y="797"/>
                      </a:lnTo>
                      <a:lnTo>
                        <a:pt x="2607" y="989"/>
                      </a:lnTo>
                      <a:lnTo>
                        <a:pt x="2769" y="1187"/>
                      </a:lnTo>
                      <a:lnTo>
                        <a:pt x="2912" y="1391"/>
                      </a:lnTo>
                      <a:lnTo>
                        <a:pt x="3032" y="1600"/>
                      </a:lnTo>
                      <a:lnTo>
                        <a:pt x="3085" y="1702"/>
                      </a:lnTo>
                      <a:lnTo>
                        <a:pt x="3133" y="1804"/>
                      </a:lnTo>
                      <a:lnTo>
                        <a:pt x="3169" y="1906"/>
                      </a:lnTo>
                      <a:lnTo>
                        <a:pt x="3205" y="2008"/>
                      </a:lnTo>
                      <a:lnTo>
                        <a:pt x="3229" y="2110"/>
                      </a:lnTo>
                      <a:lnTo>
                        <a:pt x="3247" y="2206"/>
                      </a:lnTo>
                      <a:lnTo>
                        <a:pt x="3259" y="2302"/>
                      </a:lnTo>
                      <a:lnTo>
                        <a:pt x="3265" y="2398"/>
                      </a:lnTo>
                      <a:lnTo>
                        <a:pt x="3265" y="2482"/>
                      </a:lnTo>
                      <a:lnTo>
                        <a:pt x="3253" y="2565"/>
                      </a:lnTo>
                      <a:lnTo>
                        <a:pt x="3241" y="2643"/>
                      </a:lnTo>
                      <a:lnTo>
                        <a:pt x="3217" y="2715"/>
                      </a:lnTo>
                      <a:lnTo>
                        <a:pt x="3187" y="2781"/>
                      </a:lnTo>
                      <a:lnTo>
                        <a:pt x="3157" y="2847"/>
                      </a:lnTo>
                      <a:lnTo>
                        <a:pt x="3115" y="2907"/>
                      </a:lnTo>
                      <a:lnTo>
                        <a:pt x="3068" y="2961"/>
                      </a:lnTo>
                      <a:lnTo>
                        <a:pt x="2996" y="3021"/>
                      </a:lnTo>
                      <a:lnTo>
                        <a:pt x="2918" y="3075"/>
                      </a:lnTo>
                      <a:lnTo>
                        <a:pt x="2930" y="3075"/>
                      </a:lnTo>
                      <a:lnTo>
                        <a:pt x="3002" y="3027"/>
                      </a:lnTo>
                      <a:lnTo>
                        <a:pt x="3068" y="2967"/>
                      </a:lnTo>
                      <a:lnTo>
                        <a:pt x="3115" y="2913"/>
                      </a:lnTo>
                      <a:lnTo>
                        <a:pt x="3157" y="2853"/>
                      </a:lnTo>
                      <a:lnTo>
                        <a:pt x="3193" y="2787"/>
                      </a:lnTo>
                      <a:lnTo>
                        <a:pt x="3223" y="2721"/>
                      </a:lnTo>
                      <a:lnTo>
                        <a:pt x="3247" y="2643"/>
                      </a:lnTo>
                      <a:lnTo>
                        <a:pt x="3259" y="2565"/>
                      </a:lnTo>
                      <a:lnTo>
                        <a:pt x="3271" y="2482"/>
                      </a:lnTo>
                      <a:lnTo>
                        <a:pt x="3271" y="2398"/>
                      </a:lnTo>
                      <a:lnTo>
                        <a:pt x="3265" y="2302"/>
                      </a:lnTo>
                      <a:lnTo>
                        <a:pt x="3253" y="2206"/>
                      </a:lnTo>
                      <a:lnTo>
                        <a:pt x="3235" y="2110"/>
                      </a:lnTo>
                      <a:lnTo>
                        <a:pt x="3211" y="2008"/>
                      </a:lnTo>
                      <a:lnTo>
                        <a:pt x="3175" y="1906"/>
                      </a:lnTo>
                      <a:lnTo>
                        <a:pt x="3139" y="1804"/>
                      </a:lnTo>
                      <a:lnTo>
                        <a:pt x="3091" y="1702"/>
                      </a:lnTo>
                      <a:lnTo>
                        <a:pt x="3038" y="1594"/>
                      </a:lnTo>
                      <a:lnTo>
                        <a:pt x="2918" y="1391"/>
                      </a:lnTo>
                      <a:lnTo>
                        <a:pt x="2775" y="1181"/>
                      </a:lnTo>
                      <a:lnTo>
                        <a:pt x="2613" y="983"/>
                      </a:lnTo>
                      <a:lnTo>
                        <a:pt x="2428" y="791"/>
                      </a:lnTo>
                      <a:lnTo>
                        <a:pt x="2278" y="653"/>
                      </a:lnTo>
                      <a:lnTo>
                        <a:pt x="2123" y="527"/>
                      </a:lnTo>
                      <a:lnTo>
                        <a:pt x="1967" y="419"/>
                      </a:lnTo>
                      <a:lnTo>
                        <a:pt x="1806" y="318"/>
                      </a:lnTo>
                      <a:lnTo>
                        <a:pt x="1650" y="234"/>
                      </a:lnTo>
                      <a:lnTo>
                        <a:pt x="1489" y="156"/>
                      </a:lnTo>
                      <a:lnTo>
                        <a:pt x="1334" y="96"/>
                      </a:lnTo>
                      <a:lnTo>
                        <a:pt x="1184" y="54"/>
                      </a:lnTo>
                      <a:lnTo>
                        <a:pt x="1035" y="18"/>
                      </a:lnTo>
                      <a:lnTo>
                        <a:pt x="891" y="0"/>
                      </a:lnTo>
                      <a:lnTo>
                        <a:pt x="754" y="0"/>
                      </a:lnTo>
                      <a:lnTo>
                        <a:pt x="622" y="12"/>
                      </a:lnTo>
                      <a:lnTo>
                        <a:pt x="502" y="36"/>
                      </a:lnTo>
                      <a:lnTo>
                        <a:pt x="395" y="78"/>
                      </a:lnTo>
                      <a:lnTo>
                        <a:pt x="293" y="138"/>
                      </a:lnTo>
                      <a:lnTo>
                        <a:pt x="204" y="210"/>
                      </a:lnTo>
                      <a:lnTo>
                        <a:pt x="156" y="264"/>
                      </a:lnTo>
                      <a:lnTo>
                        <a:pt x="114" y="324"/>
                      </a:lnTo>
                      <a:lnTo>
                        <a:pt x="78" y="389"/>
                      </a:lnTo>
                      <a:lnTo>
                        <a:pt x="48" y="461"/>
                      </a:lnTo>
                      <a:lnTo>
                        <a:pt x="30" y="533"/>
                      </a:lnTo>
                      <a:lnTo>
                        <a:pt x="12" y="611"/>
                      </a:lnTo>
                      <a:lnTo>
                        <a:pt x="6" y="695"/>
                      </a:lnTo>
                      <a:lnTo>
                        <a:pt x="0" y="779"/>
                      </a:lnTo>
                      <a:lnTo>
                        <a:pt x="6" y="875"/>
                      </a:lnTo>
                      <a:lnTo>
                        <a:pt x="18" y="971"/>
                      </a:lnTo>
                      <a:lnTo>
                        <a:pt x="36" y="1067"/>
                      </a:lnTo>
                      <a:lnTo>
                        <a:pt x="60" y="1169"/>
                      </a:lnTo>
                      <a:lnTo>
                        <a:pt x="96" y="1271"/>
                      </a:lnTo>
                      <a:lnTo>
                        <a:pt x="132" y="1373"/>
                      </a:lnTo>
                      <a:lnTo>
                        <a:pt x="180" y="1474"/>
                      </a:lnTo>
                      <a:lnTo>
                        <a:pt x="233" y="1582"/>
                      </a:lnTo>
                      <a:lnTo>
                        <a:pt x="287" y="1684"/>
                      </a:lnTo>
                      <a:lnTo>
                        <a:pt x="353" y="1786"/>
                      </a:lnTo>
                      <a:lnTo>
                        <a:pt x="496" y="1990"/>
                      </a:lnTo>
                      <a:lnTo>
                        <a:pt x="664" y="2188"/>
                      </a:lnTo>
                      <a:lnTo>
                        <a:pt x="849" y="2380"/>
                      </a:lnTo>
                      <a:lnTo>
                        <a:pt x="981" y="2500"/>
                      </a:lnTo>
                      <a:lnTo>
                        <a:pt x="1112" y="2607"/>
                      </a:lnTo>
                      <a:lnTo>
                        <a:pt x="1244" y="2709"/>
                      </a:lnTo>
                      <a:lnTo>
                        <a:pt x="1381" y="2805"/>
                      </a:lnTo>
                      <a:lnTo>
                        <a:pt x="1519" y="2889"/>
                      </a:lnTo>
                      <a:lnTo>
                        <a:pt x="1656" y="2961"/>
                      </a:lnTo>
                      <a:lnTo>
                        <a:pt x="1788" y="3021"/>
                      </a:lnTo>
                      <a:lnTo>
                        <a:pt x="1926" y="3075"/>
                      </a:lnTo>
                      <a:lnTo>
                        <a:pt x="1937" y="3075"/>
                      </a:lnTo>
                      <a:lnTo>
                        <a:pt x="1800" y="3021"/>
                      </a:lnTo>
                      <a:lnTo>
                        <a:pt x="1662" y="2961"/>
                      </a:lnTo>
                      <a:lnTo>
                        <a:pt x="1525" y="2889"/>
                      </a:lnTo>
                      <a:lnTo>
                        <a:pt x="1387" y="2805"/>
                      </a:lnTo>
                      <a:lnTo>
                        <a:pt x="1250" y="2709"/>
                      </a:lnTo>
                      <a:lnTo>
                        <a:pt x="1118" y="2607"/>
                      </a:lnTo>
                      <a:lnTo>
                        <a:pt x="981" y="2500"/>
                      </a:lnTo>
                      <a:lnTo>
                        <a:pt x="849" y="238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nvGrpSpPr>
                <p:cNvPr id="34" name="Group 6"/>
                <p:cNvGrpSpPr>
                  <a:grpSpLocks/>
                </p:cNvGrpSpPr>
                <p:nvPr userDrawn="1"/>
              </p:nvGrpSpPr>
              <p:grpSpPr bwMode="auto">
                <a:xfrm>
                  <a:off x="0" y="522"/>
                  <a:ext cx="4751" cy="3794"/>
                  <a:chOff x="0" y="522"/>
                  <a:chExt cx="4751" cy="3794"/>
                </a:xfrm>
              </p:grpSpPr>
              <p:sp>
                <p:nvSpPr>
                  <p:cNvPr id="35" name="Freeform 7"/>
                  <p:cNvSpPr>
                    <a:spLocks/>
                  </p:cNvSpPr>
                  <p:nvPr userDrawn="1"/>
                </p:nvSpPr>
                <p:spPr bwMode="hidden">
                  <a:xfrm>
                    <a:off x="400" y="815"/>
                    <a:ext cx="3964" cy="3501"/>
                  </a:xfrm>
                  <a:custGeom>
                    <a:avLst/>
                    <a:gdLst>
                      <a:gd name="T0" fmla="*/ 3970 w 3952"/>
                      <a:gd name="T1" fmla="*/ 2860 h 3501"/>
                      <a:gd name="T2" fmla="*/ 3934 w 3952"/>
                      <a:gd name="T3" fmla="*/ 2614 h 3501"/>
                      <a:gd name="T4" fmla="*/ 3863 w 3952"/>
                      <a:gd name="T5" fmla="*/ 2368 h 3501"/>
                      <a:gd name="T6" fmla="*/ 3753 w 3952"/>
                      <a:gd name="T7" fmla="*/ 2110 h 3501"/>
                      <a:gd name="T8" fmla="*/ 3615 w 3952"/>
                      <a:gd name="T9" fmla="*/ 1853 h 3501"/>
                      <a:gd name="T10" fmla="*/ 3452 w 3952"/>
                      <a:gd name="T11" fmla="*/ 1595 h 3501"/>
                      <a:gd name="T12" fmla="*/ 3261 w 3952"/>
                      <a:gd name="T13" fmla="*/ 1343 h 3501"/>
                      <a:gd name="T14" fmla="*/ 3043 w 3952"/>
                      <a:gd name="T15" fmla="*/ 1103 h 3501"/>
                      <a:gd name="T16" fmla="*/ 2737 w 3952"/>
                      <a:gd name="T17" fmla="*/ 815 h 3501"/>
                      <a:gd name="T18" fmla="*/ 2346 w 3952"/>
                      <a:gd name="T19" fmla="*/ 522 h 3501"/>
                      <a:gd name="T20" fmla="*/ 1955 w 3952"/>
                      <a:gd name="T21" fmla="*/ 288 h 3501"/>
                      <a:gd name="T22" fmla="*/ 1565 w 3952"/>
                      <a:gd name="T23" fmla="*/ 126 h 3501"/>
                      <a:gd name="T24" fmla="*/ 1192 w 3952"/>
                      <a:gd name="T25" fmla="*/ 24 h 3501"/>
                      <a:gd name="T26" fmla="*/ 843 w 3952"/>
                      <a:gd name="T27" fmla="*/ 0 h 3501"/>
                      <a:gd name="T28" fmla="*/ 530 w 3952"/>
                      <a:gd name="T29" fmla="*/ 48 h 3501"/>
                      <a:gd name="T30" fmla="*/ 265 w 3952"/>
                      <a:gd name="T31" fmla="*/ 174 h 3501"/>
                      <a:gd name="T32" fmla="*/ 114 w 3952"/>
                      <a:gd name="T33" fmla="*/ 312 h 3501"/>
                      <a:gd name="T34" fmla="*/ 0 w 3952"/>
                      <a:gd name="T35" fmla="*/ 486 h 3501"/>
                      <a:gd name="T36" fmla="*/ 72 w 3952"/>
                      <a:gd name="T37" fmla="*/ 372 h 3501"/>
                      <a:gd name="T38" fmla="*/ 271 w 3952"/>
                      <a:gd name="T39" fmla="*/ 174 h 3501"/>
                      <a:gd name="T40" fmla="*/ 530 w 3952"/>
                      <a:gd name="T41" fmla="*/ 48 h 3501"/>
                      <a:gd name="T42" fmla="*/ 843 w 3952"/>
                      <a:gd name="T43" fmla="*/ 6 h 3501"/>
                      <a:gd name="T44" fmla="*/ 1192 w 3952"/>
                      <a:gd name="T45" fmla="*/ 30 h 3501"/>
                      <a:gd name="T46" fmla="*/ 1565 w 3952"/>
                      <a:gd name="T47" fmla="*/ 132 h 3501"/>
                      <a:gd name="T48" fmla="*/ 1955 w 3952"/>
                      <a:gd name="T49" fmla="*/ 294 h 3501"/>
                      <a:gd name="T50" fmla="*/ 2346 w 3952"/>
                      <a:gd name="T51" fmla="*/ 528 h 3501"/>
                      <a:gd name="T52" fmla="*/ 2731 w 3952"/>
                      <a:gd name="T53" fmla="*/ 821 h 3501"/>
                      <a:gd name="T54" fmla="*/ 3146 w 3952"/>
                      <a:gd name="T55" fmla="*/ 1223 h 3501"/>
                      <a:gd name="T56" fmla="*/ 3356 w 3952"/>
                      <a:gd name="T57" fmla="*/ 1469 h 3501"/>
                      <a:gd name="T58" fmla="*/ 3532 w 3952"/>
                      <a:gd name="T59" fmla="*/ 1727 h 3501"/>
                      <a:gd name="T60" fmla="*/ 3687 w 3952"/>
                      <a:gd name="T61" fmla="*/ 1984 h 3501"/>
                      <a:gd name="T62" fmla="*/ 3808 w 3952"/>
                      <a:gd name="T63" fmla="*/ 2236 h 3501"/>
                      <a:gd name="T64" fmla="*/ 3899 w 3952"/>
                      <a:gd name="T65" fmla="*/ 2494 h 3501"/>
                      <a:gd name="T66" fmla="*/ 3958 w 3952"/>
                      <a:gd name="T67" fmla="*/ 2740 h 3501"/>
                      <a:gd name="T68" fmla="*/ 3976 w 3952"/>
                      <a:gd name="T69" fmla="*/ 2973 h 3501"/>
                      <a:gd name="T70" fmla="*/ 3946 w 3952"/>
                      <a:gd name="T71" fmla="*/ 3255 h 3501"/>
                      <a:gd name="T72" fmla="*/ 3857 w 3952"/>
                      <a:gd name="T73" fmla="*/ 3501 h 3501"/>
                      <a:gd name="T74" fmla="*/ 3910 w 3952"/>
                      <a:gd name="T75" fmla="*/ 3387 h 3501"/>
                      <a:gd name="T76" fmla="*/ 3970 w 3952"/>
                      <a:gd name="T77" fmla="*/ 3123 h 3501"/>
                      <a:gd name="T78" fmla="*/ 3976 w 3952"/>
                      <a:gd name="T79" fmla="*/ 2973 h 350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952" h="3501">
                        <a:moveTo>
                          <a:pt x="3952" y="2973"/>
                        </a:moveTo>
                        <a:lnTo>
                          <a:pt x="3946" y="2860"/>
                        </a:lnTo>
                        <a:lnTo>
                          <a:pt x="3934" y="2740"/>
                        </a:lnTo>
                        <a:lnTo>
                          <a:pt x="3910" y="2614"/>
                        </a:lnTo>
                        <a:lnTo>
                          <a:pt x="3875" y="2494"/>
                        </a:lnTo>
                        <a:lnTo>
                          <a:pt x="3839" y="2368"/>
                        </a:lnTo>
                        <a:lnTo>
                          <a:pt x="3785" y="2236"/>
                        </a:lnTo>
                        <a:lnTo>
                          <a:pt x="3731" y="2110"/>
                        </a:lnTo>
                        <a:lnTo>
                          <a:pt x="3665" y="1978"/>
                        </a:lnTo>
                        <a:lnTo>
                          <a:pt x="3593" y="1853"/>
                        </a:lnTo>
                        <a:lnTo>
                          <a:pt x="3516" y="1721"/>
                        </a:lnTo>
                        <a:lnTo>
                          <a:pt x="3432" y="1595"/>
                        </a:lnTo>
                        <a:lnTo>
                          <a:pt x="3336" y="1469"/>
                        </a:lnTo>
                        <a:lnTo>
                          <a:pt x="3241" y="1343"/>
                        </a:lnTo>
                        <a:lnTo>
                          <a:pt x="3133" y="1223"/>
                        </a:lnTo>
                        <a:lnTo>
                          <a:pt x="3025" y="1103"/>
                        </a:lnTo>
                        <a:lnTo>
                          <a:pt x="2906" y="983"/>
                        </a:lnTo>
                        <a:lnTo>
                          <a:pt x="2721" y="815"/>
                        </a:lnTo>
                        <a:lnTo>
                          <a:pt x="2529" y="660"/>
                        </a:lnTo>
                        <a:lnTo>
                          <a:pt x="2332" y="522"/>
                        </a:lnTo>
                        <a:lnTo>
                          <a:pt x="2141" y="396"/>
                        </a:lnTo>
                        <a:lnTo>
                          <a:pt x="1943" y="288"/>
                        </a:lnTo>
                        <a:lnTo>
                          <a:pt x="1746" y="198"/>
                        </a:lnTo>
                        <a:lnTo>
                          <a:pt x="1555" y="126"/>
                        </a:lnTo>
                        <a:lnTo>
                          <a:pt x="1363" y="66"/>
                        </a:lnTo>
                        <a:lnTo>
                          <a:pt x="1184" y="24"/>
                        </a:lnTo>
                        <a:lnTo>
                          <a:pt x="1005" y="6"/>
                        </a:lnTo>
                        <a:lnTo>
                          <a:pt x="837" y="0"/>
                        </a:lnTo>
                        <a:lnTo>
                          <a:pt x="676" y="12"/>
                        </a:lnTo>
                        <a:lnTo>
                          <a:pt x="526" y="48"/>
                        </a:lnTo>
                        <a:lnTo>
                          <a:pt x="389" y="102"/>
                        </a:lnTo>
                        <a:lnTo>
                          <a:pt x="263" y="174"/>
                        </a:lnTo>
                        <a:lnTo>
                          <a:pt x="155" y="264"/>
                        </a:lnTo>
                        <a:lnTo>
                          <a:pt x="114" y="312"/>
                        </a:lnTo>
                        <a:lnTo>
                          <a:pt x="72" y="366"/>
                        </a:lnTo>
                        <a:lnTo>
                          <a:pt x="0" y="486"/>
                        </a:lnTo>
                        <a:lnTo>
                          <a:pt x="0" y="498"/>
                        </a:lnTo>
                        <a:lnTo>
                          <a:pt x="72" y="372"/>
                        </a:lnTo>
                        <a:lnTo>
                          <a:pt x="161" y="264"/>
                        </a:lnTo>
                        <a:lnTo>
                          <a:pt x="269" y="174"/>
                        </a:lnTo>
                        <a:lnTo>
                          <a:pt x="395" y="102"/>
                        </a:lnTo>
                        <a:lnTo>
                          <a:pt x="526" y="48"/>
                        </a:lnTo>
                        <a:lnTo>
                          <a:pt x="676" y="18"/>
                        </a:lnTo>
                        <a:lnTo>
                          <a:pt x="837" y="6"/>
                        </a:lnTo>
                        <a:lnTo>
                          <a:pt x="1005" y="6"/>
                        </a:lnTo>
                        <a:lnTo>
                          <a:pt x="1184" y="30"/>
                        </a:lnTo>
                        <a:lnTo>
                          <a:pt x="1363" y="72"/>
                        </a:lnTo>
                        <a:lnTo>
                          <a:pt x="1555" y="132"/>
                        </a:lnTo>
                        <a:lnTo>
                          <a:pt x="1746" y="204"/>
                        </a:lnTo>
                        <a:lnTo>
                          <a:pt x="1943" y="294"/>
                        </a:lnTo>
                        <a:lnTo>
                          <a:pt x="2135" y="402"/>
                        </a:lnTo>
                        <a:lnTo>
                          <a:pt x="2332" y="528"/>
                        </a:lnTo>
                        <a:lnTo>
                          <a:pt x="2523" y="666"/>
                        </a:lnTo>
                        <a:lnTo>
                          <a:pt x="2715" y="821"/>
                        </a:lnTo>
                        <a:lnTo>
                          <a:pt x="2900" y="989"/>
                        </a:lnTo>
                        <a:lnTo>
                          <a:pt x="3127" y="1223"/>
                        </a:lnTo>
                        <a:lnTo>
                          <a:pt x="3235" y="1349"/>
                        </a:lnTo>
                        <a:lnTo>
                          <a:pt x="3336" y="1469"/>
                        </a:lnTo>
                        <a:lnTo>
                          <a:pt x="3426" y="1595"/>
                        </a:lnTo>
                        <a:lnTo>
                          <a:pt x="3510" y="1727"/>
                        </a:lnTo>
                        <a:lnTo>
                          <a:pt x="3593" y="1853"/>
                        </a:lnTo>
                        <a:lnTo>
                          <a:pt x="3665" y="1984"/>
                        </a:lnTo>
                        <a:lnTo>
                          <a:pt x="3731" y="2110"/>
                        </a:lnTo>
                        <a:lnTo>
                          <a:pt x="3785" y="2236"/>
                        </a:lnTo>
                        <a:lnTo>
                          <a:pt x="3833" y="2368"/>
                        </a:lnTo>
                        <a:lnTo>
                          <a:pt x="3875" y="2494"/>
                        </a:lnTo>
                        <a:lnTo>
                          <a:pt x="3910" y="2614"/>
                        </a:lnTo>
                        <a:lnTo>
                          <a:pt x="3934" y="2740"/>
                        </a:lnTo>
                        <a:lnTo>
                          <a:pt x="3946" y="2860"/>
                        </a:lnTo>
                        <a:lnTo>
                          <a:pt x="3952" y="2973"/>
                        </a:lnTo>
                        <a:lnTo>
                          <a:pt x="3946" y="3123"/>
                        </a:lnTo>
                        <a:lnTo>
                          <a:pt x="3922" y="3255"/>
                        </a:lnTo>
                        <a:lnTo>
                          <a:pt x="3886" y="3387"/>
                        </a:lnTo>
                        <a:lnTo>
                          <a:pt x="3833" y="3501"/>
                        </a:lnTo>
                        <a:lnTo>
                          <a:pt x="3886" y="3387"/>
                        </a:lnTo>
                        <a:lnTo>
                          <a:pt x="3928" y="3255"/>
                        </a:lnTo>
                        <a:lnTo>
                          <a:pt x="3946" y="3123"/>
                        </a:lnTo>
                        <a:lnTo>
                          <a:pt x="3952" y="297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6" name="Freeform 8"/>
                  <p:cNvSpPr>
                    <a:spLocks/>
                  </p:cNvSpPr>
                  <p:nvPr userDrawn="1"/>
                </p:nvSpPr>
                <p:spPr bwMode="hidden">
                  <a:xfrm>
                    <a:off x="406" y="953"/>
                    <a:ext cx="3803" cy="3363"/>
                  </a:xfrm>
                  <a:custGeom>
                    <a:avLst/>
                    <a:gdLst>
                      <a:gd name="T0" fmla="*/ 680 w 3791"/>
                      <a:gd name="T1" fmla="*/ 2416 h 3363"/>
                      <a:gd name="T2" fmla="*/ 421 w 3791"/>
                      <a:gd name="T3" fmla="*/ 2062 h 3363"/>
                      <a:gd name="T4" fmla="*/ 217 w 3791"/>
                      <a:gd name="T5" fmla="*/ 1703 h 3363"/>
                      <a:gd name="T6" fmla="*/ 78 w 3791"/>
                      <a:gd name="T7" fmla="*/ 1343 h 3363"/>
                      <a:gd name="T8" fmla="*/ 12 w 3791"/>
                      <a:gd name="T9" fmla="*/ 1001 h 3363"/>
                      <a:gd name="T10" fmla="*/ 18 w 3791"/>
                      <a:gd name="T11" fmla="*/ 701 h 3363"/>
                      <a:gd name="T12" fmla="*/ 96 w 3791"/>
                      <a:gd name="T13" fmla="*/ 450 h 3363"/>
                      <a:gd name="T14" fmla="*/ 241 w 3791"/>
                      <a:gd name="T15" fmla="*/ 246 h 3363"/>
                      <a:gd name="T16" fmla="*/ 584 w 3791"/>
                      <a:gd name="T17" fmla="*/ 48 h 3363"/>
                      <a:gd name="T18" fmla="*/ 1034 w 3791"/>
                      <a:gd name="T19" fmla="*/ 6 h 3363"/>
                      <a:gd name="T20" fmla="*/ 1553 w 3791"/>
                      <a:gd name="T21" fmla="*/ 120 h 3363"/>
                      <a:gd name="T22" fmla="*/ 2101 w 3791"/>
                      <a:gd name="T23" fmla="*/ 378 h 3363"/>
                      <a:gd name="T24" fmla="*/ 2647 w 3791"/>
                      <a:gd name="T25" fmla="*/ 773 h 3363"/>
                      <a:gd name="T26" fmla="*/ 3135 w 3791"/>
                      <a:gd name="T27" fmla="*/ 1265 h 3363"/>
                      <a:gd name="T28" fmla="*/ 3400 w 3791"/>
                      <a:gd name="T29" fmla="*/ 1625 h 3363"/>
                      <a:gd name="T30" fmla="*/ 3604 w 3791"/>
                      <a:gd name="T31" fmla="*/ 1984 h 3363"/>
                      <a:gd name="T32" fmla="*/ 3743 w 3791"/>
                      <a:gd name="T33" fmla="*/ 2344 h 3363"/>
                      <a:gd name="T34" fmla="*/ 3809 w 3791"/>
                      <a:gd name="T35" fmla="*/ 2686 h 3363"/>
                      <a:gd name="T36" fmla="*/ 3773 w 3791"/>
                      <a:gd name="T37" fmla="*/ 3105 h 3363"/>
                      <a:gd name="T38" fmla="*/ 3652 w 3791"/>
                      <a:gd name="T39" fmla="*/ 3363 h 3363"/>
                      <a:gd name="T40" fmla="*/ 3803 w 3791"/>
                      <a:gd name="T41" fmla="*/ 2967 h 3363"/>
                      <a:gd name="T42" fmla="*/ 3815 w 3791"/>
                      <a:gd name="T43" fmla="*/ 2794 h 3363"/>
                      <a:gd name="T44" fmla="*/ 3773 w 3791"/>
                      <a:gd name="T45" fmla="*/ 2458 h 3363"/>
                      <a:gd name="T46" fmla="*/ 3659 w 3791"/>
                      <a:gd name="T47" fmla="*/ 2104 h 3363"/>
                      <a:gd name="T48" fmla="*/ 3478 w 3791"/>
                      <a:gd name="T49" fmla="*/ 1739 h 3363"/>
                      <a:gd name="T50" fmla="*/ 3231 w 3791"/>
                      <a:gd name="T51" fmla="*/ 1385 h 3363"/>
                      <a:gd name="T52" fmla="*/ 2822 w 3791"/>
                      <a:gd name="T53" fmla="*/ 929 h 3363"/>
                      <a:gd name="T54" fmla="*/ 2286 w 3791"/>
                      <a:gd name="T55" fmla="*/ 492 h 3363"/>
                      <a:gd name="T56" fmla="*/ 1732 w 3791"/>
                      <a:gd name="T57" fmla="*/ 192 h 3363"/>
                      <a:gd name="T58" fmla="*/ 1198 w 3791"/>
                      <a:gd name="T59" fmla="*/ 24 h 3363"/>
                      <a:gd name="T60" fmla="*/ 721 w 3791"/>
                      <a:gd name="T61" fmla="*/ 12 h 3363"/>
                      <a:gd name="T62" fmla="*/ 337 w 3791"/>
                      <a:gd name="T63" fmla="*/ 162 h 3363"/>
                      <a:gd name="T64" fmla="*/ 132 w 3791"/>
                      <a:gd name="T65" fmla="*/ 378 h 3363"/>
                      <a:gd name="T66" fmla="*/ 36 w 3791"/>
                      <a:gd name="T67" fmla="*/ 612 h 3363"/>
                      <a:gd name="T68" fmla="*/ 0 w 3791"/>
                      <a:gd name="T69" fmla="*/ 893 h 3363"/>
                      <a:gd name="T70" fmla="*/ 42 w 3791"/>
                      <a:gd name="T71" fmla="*/ 1229 h 3363"/>
                      <a:gd name="T72" fmla="*/ 163 w 3791"/>
                      <a:gd name="T73" fmla="*/ 1583 h 3363"/>
                      <a:gd name="T74" fmla="*/ 343 w 3791"/>
                      <a:gd name="T75" fmla="*/ 1942 h 3363"/>
                      <a:gd name="T76" fmla="*/ 584 w 3791"/>
                      <a:gd name="T77" fmla="*/ 2302 h 3363"/>
                      <a:gd name="T78" fmla="*/ 993 w 3791"/>
                      <a:gd name="T79" fmla="*/ 2758 h 3363"/>
                      <a:gd name="T80" fmla="*/ 1606 w 3791"/>
                      <a:gd name="T81" fmla="*/ 3237 h 3363"/>
                      <a:gd name="T82" fmla="*/ 1606 w 3791"/>
                      <a:gd name="T83" fmla="*/ 3237 h 3363"/>
                      <a:gd name="T84" fmla="*/ 999 w 3791"/>
                      <a:gd name="T85" fmla="*/ 2758 h 336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791" h="3363">
                        <a:moveTo>
                          <a:pt x="993" y="2758"/>
                        </a:moveTo>
                        <a:lnTo>
                          <a:pt x="777" y="2536"/>
                        </a:lnTo>
                        <a:lnTo>
                          <a:pt x="676" y="2416"/>
                        </a:lnTo>
                        <a:lnTo>
                          <a:pt x="586" y="2302"/>
                        </a:lnTo>
                        <a:lnTo>
                          <a:pt x="496" y="2182"/>
                        </a:lnTo>
                        <a:lnTo>
                          <a:pt x="419" y="2062"/>
                        </a:lnTo>
                        <a:lnTo>
                          <a:pt x="341" y="1942"/>
                        </a:lnTo>
                        <a:lnTo>
                          <a:pt x="275" y="1822"/>
                        </a:lnTo>
                        <a:lnTo>
                          <a:pt x="215" y="1703"/>
                        </a:lnTo>
                        <a:lnTo>
                          <a:pt x="161" y="1583"/>
                        </a:lnTo>
                        <a:lnTo>
                          <a:pt x="114" y="1463"/>
                        </a:lnTo>
                        <a:lnTo>
                          <a:pt x="78" y="1343"/>
                        </a:lnTo>
                        <a:lnTo>
                          <a:pt x="48" y="1229"/>
                        </a:lnTo>
                        <a:lnTo>
                          <a:pt x="24" y="1115"/>
                        </a:lnTo>
                        <a:lnTo>
                          <a:pt x="12" y="1001"/>
                        </a:lnTo>
                        <a:lnTo>
                          <a:pt x="6" y="893"/>
                        </a:lnTo>
                        <a:lnTo>
                          <a:pt x="12" y="797"/>
                        </a:lnTo>
                        <a:lnTo>
                          <a:pt x="18" y="701"/>
                        </a:lnTo>
                        <a:lnTo>
                          <a:pt x="42" y="612"/>
                        </a:lnTo>
                        <a:lnTo>
                          <a:pt x="66" y="528"/>
                        </a:lnTo>
                        <a:lnTo>
                          <a:pt x="96" y="450"/>
                        </a:lnTo>
                        <a:lnTo>
                          <a:pt x="138" y="378"/>
                        </a:lnTo>
                        <a:lnTo>
                          <a:pt x="185" y="306"/>
                        </a:lnTo>
                        <a:lnTo>
                          <a:pt x="239" y="246"/>
                        </a:lnTo>
                        <a:lnTo>
                          <a:pt x="341" y="162"/>
                        </a:lnTo>
                        <a:lnTo>
                          <a:pt x="454" y="96"/>
                        </a:lnTo>
                        <a:lnTo>
                          <a:pt x="580" y="48"/>
                        </a:lnTo>
                        <a:lnTo>
                          <a:pt x="723" y="18"/>
                        </a:lnTo>
                        <a:lnTo>
                          <a:pt x="867" y="6"/>
                        </a:lnTo>
                        <a:lnTo>
                          <a:pt x="1028" y="6"/>
                        </a:lnTo>
                        <a:lnTo>
                          <a:pt x="1196" y="30"/>
                        </a:lnTo>
                        <a:lnTo>
                          <a:pt x="1363" y="66"/>
                        </a:lnTo>
                        <a:lnTo>
                          <a:pt x="1543" y="120"/>
                        </a:lnTo>
                        <a:lnTo>
                          <a:pt x="1722" y="192"/>
                        </a:lnTo>
                        <a:lnTo>
                          <a:pt x="1901" y="282"/>
                        </a:lnTo>
                        <a:lnTo>
                          <a:pt x="2087" y="378"/>
                        </a:lnTo>
                        <a:lnTo>
                          <a:pt x="2272" y="498"/>
                        </a:lnTo>
                        <a:lnTo>
                          <a:pt x="2451" y="624"/>
                        </a:lnTo>
                        <a:lnTo>
                          <a:pt x="2631" y="773"/>
                        </a:lnTo>
                        <a:lnTo>
                          <a:pt x="2804" y="929"/>
                        </a:lnTo>
                        <a:lnTo>
                          <a:pt x="3019" y="1151"/>
                        </a:lnTo>
                        <a:lnTo>
                          <a:pt x="3115" y="1265"/>
                        </a:lnTo>
                        <a:lnTo>
                          <a:pt x="3211" y="1385"/>
                        </a:lnTo>
                        <a:lnTo>
                          <a:pt x="3295" y="1505"/>
                        </a:lnTo>
                        <a:lnTo>
                          <a:pt x="3378" y="1625"/>
                        </a:lnTo>
                        <a:lnTo>
                          <a:pt x="3450" y="1745"/>
                        </a:lnTo>
                        <a:lnTo>
                          <a:pt x="3522" y="1864"/>
                        </a:lnTo>
                        <a:lnTo>
                          <a:pt x="3582" y="1984"/>
                        </a:lnTo>
                        <a:lnTo>
                          <a:pt x="3635" y="2104"/>
                        </a:lnTo>
                        <a:lnTo>
                          <a:pt x="3677" y="2224"/>
                        </a:lnTo>
                        <a:lnTo>
                          <a:pt x="3719" y="2344"/>
                        </a:lnTo>
                        <a:lnTo>
                          <a:pt x="3749" y="2458"/>
                        </a:lnTo>
                        <a:lnTo>
                          <a:pt x="3773" y="2572"/>
                        </a:lnTo>
                        <a:lnTo>
                          <a:pt x="3785" y="2686"/>
                        </a:lnTo>
                        <a:lnTo>
                          <a:pt x="3791" y="2794"/>
                        </a:lnTo>
                        <a:lnTo>
                          <a:pt x="3779" y="2955"/>
                        </a:lnTo>
                        <a:lnTo>
                          <a:pt x="3749" y="3105"/>
                        </a:lnTo>
                        <a:lnTo>
                          <a:pt x="3695" y="3243"/>
                        </a:lnTo>
                        <a:lnTo>
                          <a:pt x="3623" y="3363"/>
                        </a:lnTo>
                        <a:lnTo>
                          <a:pt x="3629" y="3363"/>
                        </a:lnTo>
                        <a:lnTo>
                          <a:pt x="3701" y="3243"/>
                        </a:lnTo>
                        <a:lnTo>
                          <a:pt x="3749" y="3111"/>
                        </a:lnTo>
                        <a:lnTo>
                          <a:pt x="3779" y="2967"/>
                        </a:lnTo>
                        <a:lnTo>
                          <a:pt x="3791" y="2806"/>
                        </a:lnTo>
                        <a:lnTo>
                          <a:pt x="3791" y="2800"/>
                        </a:lnTo>
                        <a:lnTo>
                          <a:pt x="3791" y="2794"/>
                        </a:lnTo>
                        <a:lnTo>
                          <a:pt x="3785" y="2686"/>
                        </a:lnTo>
                        <a:lnTo>
                          <a:pt x="3773" y="2572"/>
                        </a:lnTo>
                        <a:lnTo>
                          <a:pt x="3749" y="2458"/>
                        </a:lnTo>
                        <a:lnTo>
                          <a:pt x="3719" y="2338"/>
                        </a:lnTo>
                        <a:lnTo>
                          <a:pt x="3683" y="2224"/>
                        </a:lnTo>
                        <a:lnTo>
                          <a:pt x="3635" y="2104"/>
                        </a:lnTo>
                        <a:lnTo>
                          <a:pt x="3582" y="1984"/>
                        </a:lnTo>
                        <a:lnTo>
                          <a:pt x="3522" y="1864"/>
                        </a:lnTo>
                        <a:lnTo>
                          <a:pt x="3456" y="1739"/>
                        </a:lnTo>
                        <a:lnTo>
                          <a:pt x="3378" y="1619"/>
                        </a:lnTo>
                        <a:lnTo>
                          <a:pt x="3300" y="1499"/>
                        </a:lnTo>
                        <a:lnTo>
                          <a:pt x="3211" y="1385"/>
                        </a:lnTo>
                        <a:lnTo>
                          <a:pt x="3121" y="1265"/>
                        </a:lnTo>
                        <a:lnTo>
                          <a:pt x="3019" y="1151"/>
                        </a:lnTo>
                        <a:lnTo>
                          <a:pt x="2804" y="929"/>
                        </a:lnTo>
                        <a:lnTo>
                          <a:pt x="2631" y="767"/>
                        </a:lnTo>
                        <a:lnTo>
                          <a:pt x="2451" y="624"/>
                        </a:lnTo>
                        <a:lnTo>
                          <a:pt x="2272" y="492"/>
                        </a:lnTo>
                        <a:lnTo>
                          <a:pt x="2087" y="378"/>
                        </a:lnTo>
                        <a:lnTo>
                          <a:pt x="1901" y="276"/>
                        </a:lnTo>
                        <a:lnTo>
                          <a:pt x="1722" y="192"/>
                        </a:lnTo>
                        <a:lnTo>
                          <a:pt x="1543" y="120"/>
                        </a:lnTo>
                        <a:lnTo>
                          <a:pt x="1363" y="66"/>
                        </a:lnTo>
                        <a:lnTo>
                          <a:pt x="1190" y="24"/>
                        </a:lnTo>
                        <a:lnTo>
                          <a:pt x="1028" y="6"/>
                        </a:lnTo>
                        <a:lnTo>
                          <a:pt x="867" y="0"/>
                        </a:lnTo>
                        <a:lnTo>
                          <a:pt x="717" y="12"/>
                        </a:lnTo>
                        <a:lnTo>
                          <a:pt x="580" y="42"/>
                        </a:lnTo>
                        <a:lnTo>
                          <a:pt x="448" y="90"/>
                        </a:lnTo>
                        <a:lnTo>
                          <a:pt x="335" y="162"/>
                        </a:lnTo>
                        <a:lnTo>
                          <a:pt x="233" y="246"/>
                        </a:lnTo>
                        <a:lnTo>
                          <a:pt x="179" y="306"/>
                        </a:lnTo>
                        <a:lnTo>
                          <a:pt x="132" y="378"/>
                        </a:lnTo>
                        <a:lnTo>
                          <a:pt x="90" y="450"/>
                        </a:lnTo>
                        <a:lnTo>
                          <a:pt x="60" y="528"/>
                        </a:lnTo>
                        <a:lnTo>
                          <a:pt x="36" y="612"/>
                        </a:lnTo>
                        <a:lnTo>
                          <a:pt x="12" y="701"/>
                        </a:lnTo>
                        <a:lnTo>
                          <a:pt x="6" y="797"/>
                        </a:lnTo>
                        <a:lnTo>
                          <a:pt x="0" y="893"/>
                        </a:lnTo>
                        <a:lnTo>
                          <a:pt x="6" y="1001"/>
                        </a:lnTo>
                        <a:lnTo>
                          <a:pt x="24" y="1115"/>
                        </a:lnTo>
                        <a:lnTo>
                          <a:pt x="42" y="1229"/>
                        </a:lnTo>
                        <a:lnTo>
                          <a:pt x="78" y="1343"/>
                        </a:lnTo>
                        <a:lnTo>
                          <a:pt x="114" y="1463"/>
                        </a:lnTo>
                        <a:lnTo>
                          <a:pt x="161" y="1583"/>
                        </a:lnTo>
                        <a:lnTo>
                          <a:pt x="215" y="1703"/>
                        </a:lnTo>
                        <a:lnTo>
                          <a:pt x="275" y="1822"/>
                        </a:lnTo>
                        <a:lnTo>
                          <a:pt x="341" y="1942"/>
                        </a:lnTo>
                        <a:lnTo>
                          <a:pt x="413" y="2062"/>
                        </a:lnTo>
                        <a:lnTo>
                          <a:pt x="496" y="2182"/>
                        </a:lnTo>
                        <a:lnTo>
                          <a:pt x="580" y="2302"/>
                        </a:lnTo>
                        <a:lnTo>
                          <a:pt x="676" y="2422"/>
                        </a:lnTo>
                        <a:lnTo>
                          <a:pt x="771" y="2536"/>
                        </a:lnTo>
                        <a:lnTo>
                          <a:pt x="987" y="2758"/>
                        </a:lnTo>
                        <a:lnTo>
                          <a:pt x="1184" y="2931"/>
                        </a:lnTo>
                        <a:lnTo>
                          <a:pt x="1387" y="3093"/>
                        </a:lnTo>
                        <a:lnTo>
                          <a:pt x="1596" y="3237"/>
                        </a:lnTo>
                        <a:lnTo>
                          <a:pt x="1800" y="3363"/>
                        </a:lnTo>
                        <a:lnTo>
                          <a:pt x="1806" y="3363"/>
                        </a:lnTo>
                        <a:lnTo>
                          <a:pt x="1596" y="3237"/>
                        </a:lnTo>
                        <a:lnTo>
                          <a:pt x="1393" y="3093"/>
                        </a:lnTo>
                        <a:lnTo>
                          <a:pt x="1190" y="2931"/>
                        </a:lnTo>
                        <a:lnTo>
                          <a:pt x="993" y="275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 name="Freeform 9"/>
                  <p:cNvSpPr>
                    <a:spLocks/>
                  </p:cNvSpPr>
                  <p:nvPr userDrawn="1"/>
                </p:nvSpPr>
                <p:spPr bwMode="hidden">
                  <a:xfrm>
                    <a:off x="514" y="1091"/>
                    <a:ext cx="3538" cy="3225"/>
                  </a:xfrm>
                  <a:custGeom>
                    <a:avLst/>
                    <a:gdLst>
                      <a:gd name="T0" fmla="*/ 542 w 3527"/>
                      <a:gd name="T1" fmla="*/ 2146 h 3225"/>
                      <a:gd name="T2" fmla="*/ 319 w 3527"/>
                      <a:gd name="T3" fmla="*/ 1816 h 3225"/>
                      <a:gd name="T4" fmla="*/ 149 w 3527"/>
                      <a:gd name="T5" fmla="*/ 1481 h 3225"/>
                      <a:gd name="T6" fmla="*/ 41 w 3527"/>
                      <a:gd name="T7" fmla="*/ 1151 h 3225"/>
                      <a:gd name="T8" fmla="*/ 0 w 3527"/>
                      <a:gd name="T9" fmla="*/ 839 h 3225"/>
                      <a:gd name="T10" fmla="*/ 30 w 3527"/>
                      <a:gd name="T11" fmla="*/ 575 h 3225"/>
                      <a:gd name="T12" fmla="*/ 125 w 3527"/>
                      <a:gd name="T13" fmla="*/ 354 h 3225"/>
                      <a:gd name="T14" fmla="*/ 319 w 3527"/>
                      <a:gd name="T15" fmla="*/ 150 h 3225"/>
                      <a:gd name="T16" fmla="*/ 673 w 3527"/>
                      <a:gd name="T17" fmla="*/ 12 h 3225"/>
                      <a:gd name="T18" fmla="*/ 1118 w 3527"/>
                      <a:gd name="T19" fmla="*/ 24 h 3225"/>
                      <a:gd name="T20" fmla="*/ 1618 w 3527"/>
                      <a:gd name="T21" fmla="*/ 174 h 3225"/>
                      <a:gd name="T22" fmla="*/ 2130 w 3527"/>
                      <a:gd name="T23" fmla="*/ 456 h 3225"/>
                      <a:gd name="T24" fmla="*/ 2629 w 3527"/>
                      <a:gd name="T25" fmla="*/ 857 h 3225"/>
                      <a:gd name="T26" fmla="*/ 3093 w 3527"/>
                      <a:gd name="T27" fmla="*/ 1391 h 3225"/>
                      <a:gd name="T28" fmla="*/ 3296 w 3527"/>
                      <a:gd name="T29" fmla="*/ 1726 h 3225"/>
                      <a:gd name="T30" fmla="*/ 3448 w 3527"/>
                      <a:gd name="T31" fmla="*/ 2062 h 3225"/>
                      <a:gd name="T32" fmla="*/ 3531 w 3527"/>
                      <a:gd name="T33" fmla="*/ 2386 h 3225"/>
                      <a:gd name="T34" fmla="*/ 3543 w 3527"/>
                      <a:gd name="T35" fmla="*/ 2680 h 3225"/>
                      <a:gd name="T36" fmla="*/ 3496 w 3527"/>
                      <a:gd name="T37" fmla="*/ 2931 h 3225"/>
                      <a:gd name="T38" fmla="*/ 3381 w 3527"/>
                      <a:gd name="T39" fmla="*/ 3141 h 3225"/>
                      <a:gd name="T40" fmla="*/ 3302 w 3527"/>
                      <a:gd name="T41" fmla="*/ 3225 h 3225"/>
                      <a:gd name="T42" fmla="*/ 3332 w 3527"/>
                      <a:gd name="T43" fmla="*/ 3201 h 3225"/>
                      <a:gd name="T44" fmla="*/ 3466 w 3527"/>
                      <a:gd name="T45" fmla="*/ 3009 h 3225"/>
                      <a:gd name="T46" fmla="*/ 3537 w 3527"/>
                      <a:gd name="T47" fmla="*/ 2769 h 3225"/>
                      <a:gd name="T48" fmla="*/ 3543 w 3527"/>
                      <a:gd name="T49" fmla="*/ 2488 h 3225"/>
                      <a:gd name="T50" fmla="*/ 3484 w 3527"/>
                      <a:gd name="T51" fmla="*/ 2170 h 3225"/>
                      <a:gd name="T52" fmla="*/ 3356 w 3527"/>
                      <a:gd name="T53" fmla="*/ 1834 h 3225"/>
                      <a:gd name="T54" fmla="*/ 3165 w 3527"/>
                      <a:gd name="T55" fmla="*/ 1499 h 3225"/>
                      <a:gd name="T56" fmla="*/ 2834 w 3527"/>
                      <a:gd name="T57" fmla="*/ 1061 h 3225"/>
                      <a:gd name="T58" fmla="*/ 2298 w 3527"/>
                      <a:gd name="T59" fmla="*/ 575 h 3225"/>
                      <a:gd name="T60" fmla="*/ 1787 w 3527"/>
                      <a:gd name="T61" fmla="*/ 252 h 3225"/>
                      <a:gd name="T62" fmla="*/ 1281 w 3527"/>
                      <a:gd name="T63" fmla="*/ 60 h 3225"/>
                      <a:gd name="T64" fmla="*/ 813 w 3527"/>
                      <a:gd name="T65" fmla="*/ 0 h 3225"/>
                      <a:gd name="T66" fmla="*/ 420 w 3527"/>
                      <a:gd name="T67" fmla="*/ 84 h 3225"/>
                      <a:gd name="T68" fmla="*/ 169 w 3527"/>
                      <a:gd name="T69" fmla="*/ 288 h 3225"/>
                      <a:gd name="T70" fmla="*/ 53 w 3527"/>
                      <a:gd name="T71" fmla="*/ 498 h 3225"/>
                      <a:gd name="T72" fmla="*/ 0 w 3527"/>
                      <a:gd name="T73" fmla="*/ 749 h 3225"/>
                      <a:gd name="T74" fmla="*/ 18 w 3527"/>
                      <a:gd name="T75" fmla="*/ 1043 h 3225"/>
                      <a:gd name="T76" fmla="*/ 101 w 3527"/>
                      <a:gd name="T77" fmla="*/ 1373 h 3225"/>
                      <a:gd name="T78" fmla="*/ 253 w 3527"/>
                      <a:gd name="T79" fmla="*/ 1708 h 3225"/>
                      <a:gd name="T80" fmla="*/ 456 w 3527"/>
                      <a:gd name="T81" fmla="*/ 2038 h 3225"/>
                      <a:gd name="T82" fmla="*/ 920 w 3527"/>
                      <a:gd name="T83" fmla="*/ 2572 h 3225"/>
                      <a:gd name="T84" fmla="*/ 1263 w 3527"/>
                      <a:gd name="T85" fmla="*/ 2865 h 3225"/>
                      <a:gd name="T86" fmla="*/ 1618 w 3527"/>
                      <a:gd name="T87" fmla="*/ 3099 h 3225"/>
                      <a:gd name="T88" fmla="*/ 1865 w 3527"/>
                      <a:gd name="T89" fmla="*/ 3225 h 3225"/>
                      <a:gd name="T90" fmla="*/ 1504 w 3527"/>
                      <a:gd name="T91" fmla="*/ 3027 h 3225"/>
                      <a:gd name="T92" fmla="*/ 1150 w 3527"/>
                      <a:gd name="T93" fmla="*/ 2769 h 322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527" h="3225">
                        <a:moveTo>
                          <a:pt x="914" y="2572"/>
                        </a:moveTo>
                        <a:lnTo>
                          <a:pt x="717" y="2362"/>
                        </a:lnTo>
                        <a:lnTo>
                          <a:pt x="538" y="2146"/>
                        </a:lnTo>
                        <a:lnTo>
                          <a:pt x="460" y="2038"/>
                        </a:lnTo>
                        <a:lnTo>
                          <a:pt x="382" y="1930"/>
                        </a:lnTo>
                        <a:lnTo>
                          <a:pt x="317" y="1816"/>
                        </a:lnTo>
                        <a:lnTo>
                          <a:pt x="251" y="1702"/>
                        </a:lnTo>
                        <a:lnTo>
                          <a:pt x="197" y="1589"/>
                        </a:lnTo>
                        <a:lnTo>
                          <a:pt x="149" y="1481"/>
                        </a:lnTo>
                        <a:lnTo>
                          <a:pt x="107" y="1367"/>
                        </a:lnTo>
                        <a:lnTo>
                          <a:pt x="71" y="1259"/>
                        </a:lnTo>
                        <a:lnTo>
                          <a:pt x="41" y="1151"/>
                        </a:lnTo>
                        <a:lnTo>
                          <a:pt x="18" y="1043"/>
                        </a:lnTo>
                        <a:lnTo>
                          <a:pt x="6" y="941"/>
                        </a:lnTo>
                        <a:lnTo>
                          <a:pt x="0" y="839"/>
                        </a:lnTo>
                        <a:lnTo>
                          <a:pt x="6" y="749"/>
                        </a:lnTo>
                        <a:lnTo>
                          <a:pt x="12" y="659"/>
                        </a:lnTo>
                        <a:lnTo>
                          <a:pt x="30" y="575"/>
                        </a:lnTo>
                        <a:lnTo>
                          <a:pt x="59" y="498"/>
                        </a:lnTo>
                        <a:lnTo>
                          <a:pt x="89" y="420"/>
                        </a:lnTo>
                        <a:lnTo>
                          <a:pt x="125" y="354"/>
                        </a:lnTo>
                        <a:lnTo>
                          <a:pt x="173" y="288"/>
                        </a:lnTo>
                        <a:lnTo>
                          <a:pt x="221" y="228"/>
                        </a:lnTo>
                        <a:lnTo>
                          <a:pt x="317" y="150"/>
                        </a:lnTo>
                        <a:lnTo>
                          <a:pt x="424" y="90"/>
                        </a:lnTo>
                        <a:lnTo>
                          <a:pt x="544" y="42"/>
                        </a:lnTo>
                        <a:lnTo>
                          <a:pt x="669" y="12"/>
                        </a:lnTo>
                        <a:lnTo>
                          <a:pt x="813" y="0"/>
                        </a:lnTo>
                        <a:lnTo>
                          <a:pt x="956" y="6"/>
                        </a:lnTo>
                        <a:lnTo>
                          <a:pt x="1112" y="24"/>
                        </a:lnTo>
                        <a:lnTo>
                          <a:pt x="1273" y="60"/>
                        </a:lnTo>
                        <a:lnTo>
                          <a:pt x="1441" y="114"/>
                        </a:lnTo>
                        <a:lnTo>
                          <a:pt x="1608" y="174"/>
                        </a:lnTo>
                        <a:lnTo>
                          <a:pt x="1775" y="258"/>
                        </a:lnTo>
                        <a:lnTo>
                          <a:pt x="1949" y="348"/>
                        </a:lnTo>
                        <a:lnTo>
                          <a:pt x="2116" y="456"/>
                        </a:lnTo>
                        <a:lnTo>
                          <a:pt x="2284" y="575"/>
                        </a:lnTo>
                        <a:lnTo>
                          <a:pt x="2451" y="713"/>
                        </a:lnTo>
                        <a:lnTo>
                          <a:pt x="2613" y="857"/>
                        </a:lnTo>
                        <a:lnTo>
                          <a:pt x="2810" y="1067"/>
                        </a:lnTo>
                        <a:lnTo>
                          <a:pt x="2989" y="1283"/>
                        </a:lnTo>
                        <a:lnTo>
                          <a:pt x="3073" y="1391"/>
                        </a:lnTo>
                        <a:lnTo>
                          <a:pt x="3145" y="1505"/>
                        </a:lnTo>
                        <a:lnTo>
                          <a:pt x="3216" y="1612"/>
                        </a:lnTo>
                        <a:lnTo>
                          <a:pt x="3276" y="1726"/>
                        </a:lnTo>
                        <a:lnTo>
                          <a:pt x="3330" y="1840"/>
                        </a:lnTo>
                        <a:lnTo>
                          <a:pt x="3384" y="1948"/>
                        </a:lnTo>
                        <a:lnTo>
                          <a:pt x="3426" y="2062"/>
                        </a:lnTo>
                        <a:lnTo>
                          <a:pt x="3462" y="2170"/>
                        </a:lnTo>
                        <a:lnTo>
                          <a:pt x="3491" y="2278"/>
                        </a:lnTo>
                        <a:lnTo>
                          <a:pt x="3509" y="2386"/>
                        </a:lnTo>
                        <a:lnTo>
                          <a:pt x="3521" y="2488"/>
                        </a:lnTo>
                        <a:lnTo>
                          <a:pt x="3527" y="2590"/>
                        </a:lnTo>
                        <a:lnTo>
                          <a:pt x="3521" y="2680"/>
                        </a:lnTo>
                        <a:lnTo>
                          <a:pt x="3515" y="2769"/>
                        </a:lnTo>
                        <a:lnTo>
                          <a:pt x="3497" y="2853"/>
                        </a:lnTo>
                        <a:lnTo>
                          <a:pt x="3474" y="2931"/>
                        </a:lnTo>
                        <a:lnTo>
                          <a:pt x="3438" y="3009"/>
                        </a:lnTo>
                        <a:lnTo>
                          <a:pt x="3402" y="3075"/>
                        </a:lnTo>
                        <a:lnTo>
                          <a:pt x="3360" y="3141"/>
                        </a:lnTo>
                        <a:lnTo>
                          <a:pt x="3306" y="3201"/>
                        </a:lnTo>
                        <a:lnTo>
                          <a:pt x="3294" y="3213"/>
                        </a:lnTo>
                        <a:lnTo>
                          <a:pt x="3282" y="3225"/>
                        </a:lnTo>
                        <a:lnTo>
                          <a:pt x="3288" y="3225"/>
                        </a:lnTo>
                        <a:lnTo>
                          <a:pt x="3300" y="3213"/>
                        </a:lnTo>
                        <a:lnTo>
                          <a:pt x="3312" y="3201"/>
                        </a:lnTo>
                        <a:lnTo>
                          <a:pt x="3366" y="3141"/>
                        </a:lnTo>
                        <a:lnTo>
                          <a:pt x="3408" y="3075"/>
                        </a:lnTo>
                        <a:lnTo>
                          <a:pt x="3444" y="3009"/>
                        </a:lnTo>
                        <a:lnTo>
                          <a:pt x="3474" y="2931"/>
                        </a:lnTo>
                        <a:lnTo>
                          <a:pt x="3497" y="2853"/>
                        </a:lnTo>
                        <a:lnTo>
                          <a:pt x="3515" y="2769"/>
                        </a:lnTo>
                        <a:lnTo>
                          <a:pt x="3527" y="2680"/>
                        </a:lnTo>
                        <a:lnTo>
                          <a:pt x="3527" y="2590"/>
                        </a:lnTo>
                        <a:lnTo>
                          <a:pt x="3521" y="2488"/>
                        </a:lnTo>
                        <a:lnTo>
                          <a:pt x="3509" y="2386"/>
                        </a:lnTo>
                        <a:lnTo>
                          <a:pt x="3491" y="2278"/>
                        </a:lnTo>
                        <a:lnTo>
                          <a:pt x="3462" y="2170"/>
                        </a:lnTo>
                        <a:lnTo>
                          <a:pt x="3426" y="2056"/>
                        </a:lnTo>
                        <a:lnTo>
                          <a:pt x="3384" y="1948"/>
                        </a:lnTo>
                        <a:lnTo>
                          <a:pt x="3336" y="1834"/>
                        </a:lnTo>
                        <a:lnTo>
                          <a:pt x="3276" y="1726"/>
                        </a:lnTo>
                        <a:lnTo>
                          <a:pt x="3216" y="1612"/>
                        </a:lnTo>
                        <a:lnTo>
                          <a:pt x="3145" y="1499"/>
                        </a:lnTo>
                        <a:lnTo>
                          <a:pt x="3073" y="1391"/>
                        </a:lnTo>
                        <a:lnTo>
                          <a:pt x="2989" y="1277"/>
                        </a:lnTo>
                        <a:lnTo>
                          <a:pt x="2816" y="1061"/>
                        </a:lnTo>
                        <a:lnTo>
                          <a:pt x="2613" y="857"/>
                        </a:lnTo>
                        <a:lnTo>
                          <a:pt x="2451" y="707"/>
                        </a:lnTo>
                        <a:lnTo>
                          <a:pt x="2284" y="575"/>
                        </a:lnTo>
                        <a:lnTo>
                          <a:pt x="2116" y="456"/>
                        </a:lnTo>
                        <a:lnTo>
                          <a:pt x="1949" y="348"/>
                        </a:lnTo>
                        <a:lnTo>
                          <a:pt x="1775" y="252"/>
                        </a:lnTo>
                        <a:lnTo>
                          <a:pt x="1608" y="174"/>
                        </a:lnTo>
                        <a:lnTo>
                          <a:pt x="1435" y="108"/>
                        </a:lnTo>
                        <a:lnTo>
                          <a:pt x="1273" y="60"/>
                        </a:lnTo>
                        <a:lnTo>
                          <a:pt x="1112" y="24"/>
                        </a:lnTo>
                        <a:lnTo>
                          <a:pt x="956" y="0"/>
                        </a:lnTo>
                        <a:lnTo>
                          <a:pt x="807" y="0"/>
                        </a:lnTo>
                        <a:lnTo>
                          <a:pt x="669" y="12"/>
                        </a:lnTo>
                        <a:lnTo>
                          <a:pt x="538" y="42"/>
                        </a:lnTo>
                        <a:lnTo>
                          <a:pt x="418" y="84"/>
                        </a:lnTo>
                        <a:lnTo>
                          <a:pt x="311" y="150"/>
                        </a:lnTo>
                        <a:lnTo>
                          <a:pt x="215" y="228"/>
                        </a:lnTo>
                        <a:lnTo>
                          <a:pt x="167" y="288"/>
                        </a:lnTo>
                        <a:lnTo>
                          <a:pt x="119" y="354"/>
                        </a:lnTo>
                        <a:lnTo>
                          <a:pt x="83" y="420"/>
                        </a:lnTo>
                        <a:lnTo>
                          <a:pt x="53" y="498"/>
                        </a:lnTo>
                        <a:lnTo>
                          <a:pt x="30" y="575"/>
                        </a:lnTo>
                        <a:lnTo>
                          <a:pt x="12" y="659"/>
                        </a:lnTo>
                        <a:lnTo>
                          <a:pt x="0" y="749"/>
                        </a:lnTo>
                        <a:lnTo>
                          <a:pt x="0" y="839"/>
                        </a:lnTo>
                        <a:lnTo>
                          <a:pt x="6" y="941"/>
                        </a:lnTo>
                        <a:lnTo>
                          <a:pt x="18" y="1043"/>
                        </a:lnTo>
                        <a:lnTo>
                          <a:pt x="35" y="1151"/>
                        </a:lnTo>
                        <a:lnTo>
                          <a:pt x="65" y="1259"/>
                        </a:lnTo>
                        <a:lnTo>
                          <a:pt x="101" y="1373"/>
                        </a:lnTo>
                        <a:lnTo>
                          <a:pt x="143" y="1481"/>
                        </a:lnTo>
                        <a:lnTo>
                          <a:pt x="191" y="1595"/>
                        </a:lnTo>
                        <a:lnTo>
                          <a:pt x="251" y="1708"/>
                        </a:lnTo>
                        <a:lnTo>
                          <a:pt x="311" y="1816"/>
                        </a:lnTo>
                        <a:lnTo>
                          <a:pt x="382" y="1930"/>
                        </a:lnTo>
                        <a:lnTo>
                          <a:pt x="454" y="2038"/>
                        </a:lnTo>
                        <a:lnTo>
                          <a:pt x="538" y="2152"/>
                        </a:lnTo>
                        <a:lnTo>
                          <a:pt x="717" y="2368"/>
                        </a:lnTo>
                        <a:lnTo>
                          <a:pt x="914" y="2572"/>
                        </a:lnTo>
                        <a:lnTo>
                          <a:pt x="1028" y="2674"/>
                        </a:lnTo>
                        <a:lnTo>
                          <a:pt x="1142" y="2775"/>
                        </a:lnTo>
                        <a:lnTo>
                          <a:pt x="1255" y="2865"/>
                        </a:lnTo>
                        <a:lnTo>
                          <a:pt x="1369" y="2949"/>
                        </a:lnTo>
                        <a:lnTo>
                          <a:pt x="1488" y="3027"/>
                        </a:lnTo>
                        <a:lnTo>
                          <a:pt x="1608" y="3099"/>
                        </a:lnTo>
                        <a:lnTo>
                          <a:pt x="1722" y="3165"/>
                        </a:lnTo>
                        <a:lnTo>
                          <a:pt x="1841" y="3225"/>
                        </a:lnTo>
                        <a:lnTo>
                          <a:pt x="1853" y="3225"/>
                        </a:lnTo>
                        <a:lnTo>
                          <a:pt x="1734" y="3165"/>
                        </a:lnTo>
                        <a:lnTo>
                          <a:pt x="1614" y="3099"/>
                        </a:lnTo>
                        <a:lnTo>
                          <a:pt x="1494" y="3027"/>
                        </a:lnTo>
                        <a:lnTo>
                          <a:pt x="1375" y="2949"/>
                        </a:lnTo>
                        <a:lnTo>
                          <a:pt x="1261" y="2865"/>
                        </a:lnTo>
                        <a:lnTo>
                          <a:pt x="1142" y="2769"/>
                        </a:lnTo>
                        <a:lnTo>
                          <a:pt x="914" y="257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nvGrpSpPr>
                  <p:cNvPr id="38" name="Group 10"/>
                  <p:cNvGrpSpPr>
                    <a:grpSpLocks/>
                  </p:cNvGrpSpPr>
                  <p:nvPr userDrawn="1"/>
                </p:nvGrpSpPr>
                <p:grpSpPr bwMode="auto">
                  <a:xfrm>
                    <a:off x="0" y="522"/>
                    <a:ext cx="4751" cy="3794"/>
                    <a:chOff x="0" y="522"/>
                    <a:chExt cx="4751" cy="3794"/>
                  </a:xfrm>
                </p:grpSpPr>
                <p:sp>
                  <p:nvSpPr>
                    <p:cNvPr id="39" name="Freeform 11"/>
                    <p:cNvSpPr>
                      <a:spLocks/>
                    </p:cNvSpPr>
                    <p:nvPr userDrawn="1"/>
                  </p:nvSpPr>
                  <p:spPr bwMode="hidden">
                    <a:xfrm>
                      <a:off x="400" y="522"/>
                      <a:ext cx="4264" cy="3794"/>
                    </a:xfrm>
                    <a:custGeom>
                      <a:avLst/>
                      <a:gdLst>
                        <a:gd name="T0" fmla="*/ 4271 w 4251"/>
                        <a:gd name="T1" fmla="*/ 3237 h 3794"/>
                        <a:gd name="T2" fmla="*/ 4229 w 4251"/>
                        <a:gd name="T3" fmla="*/ 2961 h 3794"/>
                        <a:gd name="T4" fmla="*/ 4146 w 4251"/>
                        <a:gd name="T5" fmla="*/ 2679 h 3794"/>
                        <a:gd name="T6" fmla="*/ 4024 w 4251"/>
                        <a:gd name="T7" fmla="*/ 2391 h 3794"/>
                        <a:gd name="T8" fmla="*/ 3869 w 4251"/>
                        <a:gd name="T9" fmla="*/ 2098 h 3794"/>
                        <a:gd name="T10" fmla="*/ 3681 w 4251"/>
                        <a:gd name="T11" fmla="*/ 1810 h 3794"/>
                        <a:gd name="T12" fmla="*/ 3460 w 4251"/>
                        <a:gd name="T13" fmla="*/ 1528 h 3794"/>
                        <a:gd name="T14" fmla="*/ 3213 w 4251"/>
                        <a:gd name="T15" fmla="*/ 1252 h 3794"/>
                        <a:gd name="T16" fmla="*/ 2876 w 4251"/>
                        <a:gd name="T17" fmla="*/ 935 h 3794"/>
                        <a:gd name="T18" fmla="*/ 2448 w 4251"/>
                        <a:gd name="T19" fmla="*/ 605 h 3794"/>
                        <a:gd name="T20" fmla="*/ 2003 w 4251"/>
                        <a:gd name="T21" fmla="*/ 341 h 3794"/>
                        <a:gd name="T22" fmla="*/ 1559 w 4251"/>
                        <a:gd name="T23" fmla="*/ 143 h 3794"/>
                        <a:gd name="T24" fmla="*/ 1130 w 4251"/>
                        <a:gd name="T25" fmla="*/ 35 h 3794"/>
                        <a:gd name="T26" fmla="*/ 745 w 4251"/>
                        <a:gd name="T27" fmla="*/ 0 h 3794"/>
                        <a:gd name="T28" fmla="*/ 403 w 4251"/>
                        <a:gd name="T29" fmla="*/ 47 h 3794"/>
                        <a:gd name="T30" fmla="*/ 120 w 4251"/>
                        <a:gd name="T31" fmla="*/ 173 h 3794"/>
                        <a:gd name="T32" fmla="*/ 0 w 4251"/>
                        <a:gd name="T33" fmla="*/ 269 h 3794"/>
                        <a:gd name="T34" fmla="*/ 265 w 4251"/>
                        <a:gd name="T35" fmla="*/ 101 h 3794"/>
                        <a:gd name="T36" fmla="*/ 590 w 4251"/>
                        <a:gd name="T37" fmla="*/ 18 h 3794"/>
                        <a:gd name="T38" fmla="*/ 963 w 4251"/>
                        <a:gd name="T39" fmla="*/ 18 h 3794"/>
                        <a:gd name="T40" fmla="*/ 1365 w 4251"/>
                        <a:gd name="T41" fmla="*/ 95 h 3794"/>
                        <a:gd name="T42" fmla="*/ 1792 w 4251"/>
                        <a:gd name="T43" fmla="*/ 245 h 3794"/>
                        <a:gd name="T44" fmla="*/ 2226 w 4251"/>
                        <a:gd name="T45" fmla="*/ 467 h 3794"/>
                        <a:gd name="T46" fmla="*/ 2659 w 4251"/>
                        <a:gd name="T47" fmla="*/ 761 h 3794"/>
                        <a:gd name="T48" fmla="*/ 3079 w 4251"/>
                        <a:gd name="T49" fmla="*/ 1120 h 3794"/>
                        <a:gd name="T50" fmla="*/ 3338 w 4251"/>
                        <a:gd name="T51" fmla="*/ 1390 h 3794"/>
                        <a:gd name="T52" fmla="*/ 3574 w 4251"/>
                        <a:gd name="T53" fmla="*/ 1666 h 3794"/>
                        <a:gd name="T54" fmla="*/ 3778 w 4251"/>
                        <a:gd name="T55" fmla="*/ 1954 h 3794"/>
                        <a:gd name="T56" fmla="*/ 3946 w 4251"/>
                        <a:gd name="T57" fmla="*/ 2247 h 3794"/>
                        <a:gd name="T58" fmla="*/ 4084 w 4251"/>
                        <a:gd name="T59" fmla="*/ 2535 h 3794"/>
                        <a:gd name="T60" fmla="*/ 4188 w 4251"/>
                        <a:gd name="T61" fmla="*/ 2823 h 3794"/>
                        <a:gd name="T62" fmla="*/ 4247 w 4251"/>
                        <a:gd name="T63" fmla="*/ 3105 h 3794"/>
                        <a:gd name="T64" fmla="*/ 4271 w 4251"/>
                        <a:gd name="T65" fmla="*/ 3368 h 3794"/>
                        <a:gd name="T66" fmla="*/ 4259 w 4251"/>
                        <a:gd name="T67" fmla="*/ 3590 h 3794"/>
                        <a:gd name="T68" fmla="*/ 4211 w 4251"/>
                        <a:gd name="T69" fmla="*/ 3794 h 3794"/>
                        <a:gd name="T70" fmla="*/ 4241 w 4251"/>
                        <a:gd name="T71" fmla="*/ 3692 h 3794"/>
                        <a:gd name="T72" fmla="*/ 4271 w 4251"/>
                        <a:gd name="T73" fmla="*/ 3482 h 3794"/>
                        <a:gd name="T74" fmla="*/ 4277 w 4251"/>
                        <a:gd name="T75" fmla="*/ 3368 h 379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251" h="3794">
                          <a:moveTo>
                            <a:pt x="4251" y="3368"/>
                          </a:moveTo>
                          <a:lnTo>
                            <a:pt x="4245" y="3237"/>
                          </a:lnTo>
                          <a:lnTo>
                            <a:pt x="4227" y="3099"/>
                          </a:lnTo>
                          <a:lnTo>
                            <a:pt x="4203" y="2961"/>
                          </a:lnTo>
                          <a:lnTo>
                            <a:pt x="4167" y="2823"/>
                          </a:lnTo>
                          <a:lnTo>
                            <a:pt x="4120" y="2679"/>
                          </a:lnTo>
                          <a:lnTo>
                            <a:pt x="4066" y="2535"/>
                          </a:lnTo>
                          <a:lnTo>
                            <a:pt x="4000" y="2391"/>
                          </a:lnTo>
                          <a:lnTo>
                            <a:pt x="3928" y="2247"/>
                          </a:lnTo>
                          <a:lnTo>
                            <a:pt x="3845" y="2098"/>
                          </a:lnTo>
                          <a:lnTo>
                            <a:pt x="3755" y="1954"/>
                          </a:lnTo>
                          <a:lnTo>
                            <a:pt x="3659" y="1810"/>
                          </a:lnTo>
                          <a:lnTo>
                            <a:pt x="3552" y="1666"/>
                          </a:lnTo>
                          <a:lnTo>
                            <a:pt x="3438" y="1528"/>
                          </a:lnTo>
                          <a:lnTo>
                            <a:pt x="3318" y="1390"/>
                          </a:lnTo>
                          <a:lnTo>
                            <a:pt x="3193" y="1252"/>
                          </a:lnTo>
                          <a:lnTo>
                            <a:pt x="3061" y="1120"/>
                          </a:lnTo>
                          <a:lnTo>
                            <a:pt x="2858" y="935"/>
                          </a:lnTo>
                          <a:lnTo>
                            <a:pt x="2649" y="761"/>
                          </a:lnTo>
                          <a:lnTo>
                            <a:pt x="2434" y="605"/>
                          </a:lnTo>
                          <a:lnTo>
                            <a:pt x="2212" y="467"/>
                          </a:lnTo>
                          <a:lnTo>
                            <a:pt x="1991" y="341"/>
                          </a:lnTo>
                          <a:lnTo>
                            <a:pt x="1770" y="233"/>
                          </a:lnTo>
                          <a:lnTo>
                            <a:pt x="1549" y="143"/>
                          </a:lnTo>
                          <a:lnTo>
                            <a:pt x="1327" y="77"/>
                          </a:lnTo>
                          <a:lnTo>
                            <a:pt x="1124" y="35"/>
                          </a:lnTo>
                          <a:lnTo>
                            <a:pt x="927" y="6"/>
                          </a:lnTo>
                          <a:lnTo>
                            <a:pt x="741" y="0"/>
                          </a:lnTo>
                          <a:lnTo>
                            <a:pt x="568" y="18"/>
                          </a:lnTo>
                          <a:lnTo>
                            <a:pt x="401" y="47"/>
                          </a:lnTo>
                          <a:lnTo>
                            <a:pt x="257" y="101"/>
                          </a:lnTo>
                          <a:lnTo>
                            <a:pt x="120" y="173"/>
                          </a:lnTo>
                          <a:lnTo>
                            <a:pt x="0" y="263"/>
                          </a:lnTo>
                          <a:lnTo>
                            <a:pt x="0" y="269"/>
                          </a:lnTo>
                          <a:lnTo>
                            <a:pt x="126" y="173"/>
                          </a:lnTo>
                          <a:lnTo>
                            <a:pt x="263" y="101"/>
                          </a:lnTo>
                          <a:lnTo>
                            <a:pt x="419" y="47"/>
                          </a:lnTo>
                          <a:lnTo>
                            <a:pt x="586" y="18"/>
                          </a:lnTo>
                          <a:lnTo>
                            <a:pt x="765" y="6"/>
                          </a:lnTo>
                          <a:lnTo>
                            <a:pt x="957" y="18"/>
                          </a:lnTo>
                          <a:lnTo>
                            <a:pt x="1154" y="47"/>
                          </a:lnTo>
                          <a:lnTo>
                            <a:pt x="1357" y="95"/>
                          </a:lnTo>
                          <a:lnTo>
                            <a:pt x="1567" y="161"/>
                          </a:lnTo>
                          <a:lnTo>
                            <a:pt x="1782" y="245"/>
                          </a:lnTo>
                          <a:lnTo>
                            <a:pt x="1997" y="347"/>
                          </a:lnTo>
                          <a:lnTo>
                            <a:pt x="2212" y="467"/>
                          </a:lnTo>
                          <a:lnTo>
                            <a:pt x="2428" y="605"/>
                          </a:lnTo>
                          <a:lnTo>
                            <a:pt x="2643" y="761"/>
                          </a:lnTo>
                          <a:lnTo>
                            <a:pt x="2858" y="935"/>
                          </a:lnTo>
                          <a:lnTo>
                            <a:pt x="3061" y="1120"/>
                          </a:lnTo>
                          <a:lnTo>
                            <a:pt x="3193" y="1252"/>
                          </a:lnTo>
                          <a:lnTo>
                            <a:pt x="3318" y="1390"/>
                          </a:lnTo>
                          <a:lnTo>
                            <a:pt x="3438" y="1528"/>
                          </a:lnTo>
                          <a:lnTo>
                            <a:pt x="3552" y="1666"/>
                          </a:lnTo>
                          <a:lnTo>
                            <a:pt x="3653" y="1810"/>
                          </a:lnTo>
                          <a:lnTo>
                            <a:pt x="3755" y="1954"/>
                          </a:lnTo>
                          <a:lnTo>
                            <a:pt x="3839" y="2104"/>
                          </a:lnTo>
                          <a:lnTo>
                            <a:pt x="3922" y="2247"/>
                          </a:lnTo>
                          <a:lnTo>
                            <a:pt x="3994" y="2391"/>
                          </a:lnTo>
                          <a:lnTo>
                            <a:pt x="4060" y="2535"/>
                          </a:lnTo>
                          <a:lnTo>
                            <a:pt x="4114" y="2679"/>
                          </a:lnTo>
                          <a:lnTo>
                            <a:pt x="4162" y="2823"/>
                          </a:lnTo>
                          <a:lnTo>
                            <a:pt x="4197" y="2967"/>
                          </a:lnTo>
                          <a:lnTo>
                            <a:pt x="4221" y="3105"/>
                          </a:lnTo>
                          <a:lnTo>
                            <a:pt x="4239" y="3237"/>
                          </a:lnTo>
                          <a:lnTo>
                            <a:pt x="4245" y="3368"/>
                          </a:lnTo>
                          <a:lnTo>
                            <a:pt x="4245" y="3482"/>
                          </a:lnTo>
                          <a:lnTo>
                            <a:pt x="4233" y="3590"/>
                          </a:lnTo>
                          <a:lnTo>
                            <a:pt x="4215" y="3692"/>
                          </a:lnTo>
                          <a:lnTo>
                            <a:pt x="4185" y="3794"/>
                          </a:lnTo>
                          <a:lnTo>
                            <a:pt x="4215" y="3692"/>
                          </a:lnTo>
                          <a:lnTo>
                            <a:pt x="4239" y="3590"/>
                          </a:lnTo>
                          <a:lnTo>
                            <a:pt x="4245" y="3482"/>
                          </a:lnTo>
                          <a:lnTo>
                            <a:pt x="4251" y="336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nvGrpSpPr>
                    <p:cNvPr id="40" name="Group 12"/>
                    <p:cNvGrpSpPr>
                      <a:grpSpLocks/>
                    </p:cNvGrpSpPr>
                    <p:nvPr userDrawn="1"/>
                  </p:nvGrpSpPr>
                  <p:grpSpPr bwMode="auto">
                    <a:xfrm>
                      <a:off x="0" y="659"/>
                      <a:ext cx="4751" cy="3657"/>
                      <a:chOff x="0" y="659"/>
                      <a:chExt cx="4751" cy="3657"/>
                    </a:xfrm>
                  </p:grpSpPr>
                  <p:sp>
                    <p:nvSpPr>
                      <p:cNvPr id="41" name="Freeform 13"/>
                      <p:cNvSpPr>
                        <a:spLocks/>
                      </p:cNvSpPr>
                      <p:nvPr userDrawn="1"/>
                    </p:nvSpPr>
                    <p:spPr bwMode="hidden">
                      <a:xfrm>
                        <a:off x="400" y="659"/>
                        <a:ext cx="4121" cy="3657"/>
                      </a:xfrm>
                      <a:custGeom>
                        <a:avLst/>
                        <a:gdLst>
                          <a:gd name="T0" fmla="*/ 163 w 4108"/>
                          <a:gd name="T1" fmla="*/ 186 h 3657"/>
                          <a:gd name="T2" fmla="*/ 444 w 4108"/>
                          <a:gd name="T3" fmla="*/ 54 h 3657"/>
                          <a:gd name="T4" fmla="*/ 775 w 4108"/>
                          <a:gd name="T5" fmla="*/ 6 h 3657"/>
                          <a:gd name="T6" fmla="*/ 1144 w 4108"/>
                          <a:gd name="T7" fmla="*/ 36 h 3657"/>
                          <a:gd name="T8" fmla="*/ 1547 w 4108"/>
                          <a:gd name="T9" fmla="*/ 144 h 3657"/>
                          <a:gd name="T10" fmla="*/ 1961 w 4108"/>
                          <a:gd name="T11" fmla="*/ 324 h 3657"/>
                          <a:gd name="T12" fmla="*/ 2383 w 4108"/>
                          <a:gd name="T13" fmla="*/ 570 h 3657"/>
                          <a:gd name="T14" fmla="*/ 2798 w 4108"/>
                          <a:gd name="T15" fmla="*/ 888 h 3657"/>
                          <a:gd name="T16" fmla="*/ 3123 w 4108"/>
                          <a:gd name="T17" fmla="*/ 1193 h 3657"/>
                          <a:gd name="T18" fmla="*/ 3358 w 4108"/>
                          <a:gd name="T19" fmla="*/ 1451 h 3657"/>
                          <a:gd name="T20" fmla="*/ 3562 w 4108"/>
                          <a:gd name="T21" fmla="*/ 1721 h 3657"/>
                          <a:gd name="T22" fmla="*/ 3743 w 4108"/>
                          <a:gd name="T23" fmla="*/ 1997 h 3657"/>
                          <a:gd name="T24" fmla="*/ 3887 w 4108"/>
                          <a:gd name="T25" fmla="*/ 2272 h 3657"/>
                          <a:gd name="T26" fmla="*/ 4002 w 4108"/>
                          <a:gd name="T27" fmla="*/ 2548 h 3657"/>
                          <a:gd name="T28" fmla="*/ 4086 w 4108"/>
                          <a:gd name="T29" fmla="*/ 2818 h 3657"/>
                          <a:gd name="T30" fmla="*/ 4128 w 4108"/>
                          <a:gd name="T31" fmla="*/ 3070 h 3657"/>
                          <a:gd name="T32" fmla="*/ 4128 w 4108"/>
                          <a:gd name="T33" fmla="*/ 3321 h 3657"/>
                          <a:gd name="T34" fmla="*/ 4086 w 4108"/>
                          <a:gd name="T35" fmla="*/ 3549 h 3657"/>
                          <a:gd name="T36" fmla="*/ 4056 w 4108"/>
                          <a:gd name="T37" fmla="*/ 3657 h 3657"/>
                          <a:gd name="T38" fmla="*/ 4116 w 4108"/>
                          <a:gd name="T39" fmla="*/ 3447 h 3657"/>
                          <a:gd name="T40" fmla="*/ 4134 w 4108"/>
                          <a:gd name="T41" fmla="*/ 3213 h 3657"/>
                          <a:gd name="T42" fmla="*/ 4128 w 4108"/>
                          <a:gd name="T43" fmla="*/ 3070 h 3657"/>
                          <a:gd name="T44" fmla="*/ 4086 w 4108"/>
                          <a:gd name="T45" fmla="*/ 2812 h 3657"/>
                          <a:gd name="T46" fmla="*/ 4008 w 4108"/>
                          <a:gd name="T47" fmla="*/ 2548 h 3657"/>
                          <a:gd name="T48" fmla="*/ 3893 w 4108"/>
                          <a:gd name="T49" fmla="*/ 2272 h 3657"/>
                          <a:gd name="T50" fmla="*/ 3749 w 4108"/>
                          <a:gd name="T51" fmla="*/ 1997 h 3657"/>
                          <a:gd name="T52" fmla="*/ 3568 w 4108"/>
                          <a:gd name="T53" fmla="*/ 1721 h 3657"/>
                          <a:gd name="T54" fmla="*/ 3364 w 4108"/>
                          <a:gd name="T55" fmla="*/ 1451 h 3657"/>
                          <a:gd name="T56" fmla="*/ 3129 w 4108"/>
                          <a:gd name="T57" fmla="*/ 1187 h 3657"/>
                          <a:gd name="T58" fmla="*/ 2810 w 4108"/>
                          <a:gd name="T59" fmla="*/ 888 h 3657"/>
                          <a:gd name="T60" fmla="*/ 2402 w 4108"/>
                          <a:gd name="T61" fmla="*/ 576 h 3657"/>
                          <a:gd name="T62" fmla="*/ 1979 w 4108"/>
                          <a:gd name="T63" fmla="*/ 330 h 3657"/>
                          <a:gd name="T64" fmla="*/ 1553 w 4108"/>
                          <a:gd name="T65" fmla="*/ 144 h 3657"/>
                          <a:gd name="T66" fmla="*/ 1138 w 4108"/>
                          <a:gd name="T67" fmla="*/ 30 h 3657"/>
                          <a:gd name="T68" fmla="*/ 757 w 4108"/>
                          <a:gd name="T69" fmla="*/ 0 h 3657"/>
                          <a:gd name="T70" fmla="*/ 433 w 4108"/>
                          <a:gd name="T71" fmla="*/ 54 h 3657"/>
                          <a:gd name="T72" fmla="*/ 163 w 4108"/>
                          <a:gd name="T73" fmla="*/ 186 h 3657"/>
                          <a:gd name="T74" fmla="*/ 24 w 4108"/>
                          <a:gd name="T75" fmla="*/ 306 h 3657"/>
                          <a:gd name="T76" fmla="*/ 0 w 4108"/>
                          <a:gd name="T77" fmla="*/ 336 h 3657"/>
                          <a:gd name="T78" fmla="*/ 48 w 4108"/>
                          <a:gd name="T79" fmla="*/ 282 h 365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108" h="3657">
                            <a:moveTo>
                              <a:pt x="48" y="282"/>
                            </a:moveTo>
                            <a:lnTo>
                              <a:pt x="161" y="186"/>
                            </a:lnTo>
                            <a:lnTo>
                              <a:pt x="293" y="108"/>
                            </a:lnTo>
                            <a:lnTo>
                              <a:pt x="442" y="54"/>
                            </a:lnTo>
                            <a:lnTo>
                              <a:pt x="598" y="18"/>
                            </a:lnTo>
                            <a:lnTo>
                              <a:pt x="771" y="6"/>
                            </a:lnTo>
                            <a:lnTo>
                              <a:pt x="951" y="12"/>
                            </a:lnTo>
                            <a:lnTo>
                              <a:pt x="1136" y="36"/>
                            </a:lnTo>
                            <a:lnTo>
                              <a:pt x="1333" y="84"/>
                            </a:lnTo>
                            <a:lnTo>
                              <a:pt x="1537" y="144"/>
                            </a:lnTo>
                            <a:lnTo>
                              <a:pt x="1740" y="222"/>
                            </a:lnTo>
                            <a:lnTo>
                              <a:pt x="1949" y="324"/>
                            </a:lnTo>
                            <a:lnTo>
                              <a:pt x="2158" y="438"/>
                            </a:lnTo>
                            <a:lnTo>
                              <a:pt x="2368" y="570"/>
                            </a:lnTo>
                            <a:lnTo>
                              <a:pt x="2577" y="720"/>
                            </a:lnTo>
                            <a:lnTo>
                              <a:pt x="2780" y="888"/>
                            </a:lnTo>
                            <a:lnTo>
                              <a:pt x="2978" y="1067"/>
                            </a:lnTo>
                            <a:lnTo>
                              <a:pt x="3103" y="1193"/>
                            </a:lnTo>
                            <a:lnTo>
                              <a:pt x="3223" y="1319"/>
                            </a:lnTo>
                            <a:lnTo>
                              <a:pt x="3336" y="1451"/>
                            </a:lnTo>
                            <a:lnTo>
                              <a:pt x="3444" y="1589"/>
                            </a:lnTo>
                            <a:lnTo>
                              <a:pt x="3540" y="1721"/>
                            </a:lnTo>
                            <a:lnTo>
                              <a:pt x="3635" y="1859"/>
                            </a:lnTo>
                            <a:lnTo>
                              <a:pt x="3719" y="1997"/>
                            </a:lnTo>
                            <a:lnTo>
                              <a:pt x="3797" y="2134"/>
                            </a:lnTo>
                            <a:lnTo>
                              <a:pt x="3863" y="2272"/>
                            </a:lnTo>
                            <a:lnTo>
                              <a:pt x="3928" y="2410"/>
                            </a:lnTo>
                            <a:lnTo>
                              <a:pt x="3976" y="2548"/>
                            </a:lnTo>
                            <a:lnTo>
                              <a:pt x="4024" y="2680"/>
                            </a:lnTo>
                            <a:lnTo>
                              <a:pt x="4060" y="2818"/>
                            </a:lnTo>
                            <a:lnTo>
                              <a:pt x="4084" y="2944"/>
                            </a:lnTo>
                            <a:lnTo>
                              <a:pt x="4102" y="3070"/>
                            </a:lnTo>
                            <a:lnTo>
                              <a:pt x="4108" y="3195"/>
                            </a:lnTo>
                            <a:lnTo>
                              <a:pt x="4102" y="3321"/>
                            </a:lnTo>
                            <a:lnTo>
                              <a:pt x="4090" y="3441"/>
                            </a:lnTo>
                            <a:lnTo>
                              <a:pt x="4060" y="3549"/>
                            </a:lnTo>
                            <a:lnTo>
                              <a:pt x="4024" y="3657"/>
                            </a:lnTo>
                            <a:lnTo>
                              <a:pt x="4030" y="3657"/>
                            </a:lnTo>
                            <a:lnTo>
                              <a:pt x="4066" y="3555"/>
                            </a:lnTo>
                            <a:lnTo>
                              <a:pt x="4090" y="3447"/>
                            </a:lnTo>
                            <a:lnTo>
                              <a:pt x="4102" y="3333"/>
                            </a:lnTo>
                            <a:lnTo>
                              <a:pt x="4108" y="3213"/>
                            </a:lnTo>
                            <a:lnTo>
                              <a:pt x="4108" y="3195"/>
                            </a:lnTo>
                            <a:lnTo>
                              <a:pt x="4102" y="3070"/>
                            </a:lnTo>
                            <a:lnTo>
                              <a:pt x="4084" y="2944"/>
                            </a:lnTo>
                            <a:lnTo>
                              <a:pt x="4060" y="2812"/>
                            </a:lnTo>
                            <a:lnTo>
                              <a:pt x="4024" y="2680"/>
                            </a:lnTo>
                            <a:lnTo>
                              <a:pt x="3982" y="2548"/>
                            </a:lnTo>
                            <a:lnTo>
                              <a:pt x="3928" y="2410"/>
                            </a:lnTo>
                            <a:lnTo>
                              <a:pt x="3869" y="2272"/>
                            </a:lnTo>
                            <a:lnTo>
                              <a:pt x="3803" y="2134"/>
                            </a:lnTo>
                            <a:lnTo>
                              <a:pt x="3725" y="1997"/>
                            </a:lnTo>
                            <a:lnTo>
                              <a:pt x="3641" y="1859"/>
                            </a:lnTo>
                            <a:lnTo>
                              <a:pt x="3546" y="1721"/>
                            </a:lnTo>
                            <a:lnTo>
                              <a:pt x="3450" y="1583"/>
                            </a:lnTo>
                            <a:lnTo>
                              <a:pt x="3342" y="1451"/>
                            </a:lnTo>
                            <a:lnTo>
                              <a:pt x="3229" y="1319"/>
                            </a:lnTo>
                            <a:lnTo>
                              <a:pt x="3109" y="1187"/>
                            </a:lnTo>
                            <a:lnTo>
                              <a:pt x="2984" y="1061"/>
                            </a:lnTo>
                            <a:lnTo>
                              <a:pt x="2792" y="888"/>
                            </a:lnTo>
                            <a:lnTo>
                              <a:pt x="2589" y="726"/>
                            </a:lnTo>
                            <a:lnTo>
                              <a:pt x="2386" y="576"/>
                            </a:lnTo>
                            <a:lnTo>
                              <a:pt x="2176" y="444"/>
                            </a:lnTo>
                            <a:lnTo>
                              <a:pt x="1967" y="330"/>
                            </a:lnTo>
                            <a:lnTo>
                              <a:pt x="1752" y="228"/>
                            </a:lnTo>
                            <a:lnTo>
                              <a:pt x="1543" y="144"/>
                            </a:lnTo>
                            <a:lnTo>
                              <a:pt x="1333" y="78"/>
                            </a:lnTo>
                            <a:lnTo>
                              <a:pt x="1130" y="30"/>
                            </a:lnTo>
                            <a:lnTo>
                              <a:pt x="939" y="6"/>
                            </a:lnTo>
                            <a:lnTo>
                              <a:pt x="753" y="0"/>
                            </a:lnTo>
                            <a:lnTo>
                              <a:pt x="586" y="18"/>
                            </a:lnTo>
                            <a:lnTo>
                              <a:pt x="431" y="54"/>
                            </a:lnTo>
                            <a:lnTo>
                              <a:pt x="287" y="108"/>
                            </a:lnTo>
                            <a:lnTo>
                              <a:pt x="161" y="186"/>
                            </a:lnTo>
                            <a:lnTo>
                              <a:pt x="48" y="282"/>
                            </a:lnTo>
                            <a:lnTo>
                              <a:pt x="24" y="306"/>
                            </a:lnTo>
                            <a:lnTo>
                              <a:pt x="0" y="330"/>
                            </a:lnTo>
                            <a:lnTo>
                              <a:pt x="0" y="336"/>
                            </a:lnTo>
                            <a:lnTo>
                              <a:pt x="24" y="312"/>
                            </a:lnTo>
                            <a:lnTo>
                              <a:pt x="48" y="28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nvGrpSpPr>
                      <p:cNvPr id="42" name="Group 14"/>
                      <p:cNvGrpSpPr>
                        <a:grpSpLocks/>
                      </p:cNvGrpSpPr>
                      <p:nvPr userDrawn="1"/>
                    </p:nvGrpSpPr>
                    <p:grpSpPr bwMode="auto">
                      <a:xfrm>
                        <a:off x="0" y="808"/>
                        <a:ext cx="4751" cy="3508"/>
                        <a:chOff x="-400" y="808"/>
                        <a:chExt cx="4751" cy="3508"/>
                      </a:xfrm>
                    </p:grpSpPr>
                    <p:sp>
                      <p:nvSpPr>
                        <p:cNvPr id="43" name="Line 15"/>
                        <p:cNvSpPr>
                          <a:spLocks noChangeShapeType="1"/>
                        </p:cNvSpPr>
                        <p:nvPr userDrawn="1"/>
                      </p:nvSpPr>
                      <p:spPr bwMode="hidden">
                        <a:xfrm rot="1678521" flipH="1" flipV="1">
                          <a:off x="876" y="809"/>
                          <a:ext cx="1242" cy="191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4" name="Line 16"/>
                        <p:cNvSpPr>
                          <a:spLocks noChangeShapeType="1"/>
                        </p:cNvSpPr>
                        <p:nvPr userDrawn="1"/>
                      </p:nvSpPr>
                      <p:spPr bwMode="hidden">
                        <a:xfrm rot="1678521" flipH="1" flipV="1">
                          <a:off x="-210" y="2117"/>
                          <a:ext cx="1921" cy="37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5" name="Line 17"/>
                        <p:cNvSpPr>
                          <a:spLocks noChangeShapeType="1"/>
                        </p:cNvSpPr>
                        <p:nvPr userDrawn="1"/>
                      </p:nvSpPr>
                      <p:spPr bwMode="hidden">
                        <a:xfrm rot="1678521" flipH="1" flipV="1">
                          <a:off x="-257" y="1886"/>
                          <a:ext cx="2029" cy="59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6" name="Line 18"/>
                        <p:cNvSpPr>
                          <a:spLocks noChangeShapeType="1"/>
                        </p:cNvSpPr>
                        <p:nvPr userDrawn="1"/>
                      </p:nvSpPr>
                      <p:spPr bwMode="hidden">
                        <a:xfrm rot="1678521" flipH="1" flipV="1">
                          <a:off x="-327" y="1599"/>
                          <a:ext cx="2175" cy="85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7" name="Line 19"/>
                        <p:cNvSpPr>
                          <a:spLocks noChangeShapeType="1"/>
                        </p:cNvSpPr>
                        <p:nvPr userDrawn="1"/>
                      </p:nvSpPr>
                      <p:spPr bwMode="hidden">
                        <a:xfrm rot="1678521" flipH="1" flipV="1">
                          <a:off x="-400" y="1259"/>
                          <a:ext cx="2334" cy="116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8" name="Line 20"/>
                        <p:cNvSpPr>
                          <a:spLocks noChangeShapeType="1"/>
                        </p:cNvSpPr>
                        <p:nvPr userDrawn="1"/>
                      </p:nvSpPr>
                      <p:spPr bwMode="hidden">
                        <a:xfrm rot="1678521" flipH="1" flipV="1">
                          <a:off x="179" y="872"/>
                          <a:ext cx="1891" cy="16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9" name="Line 21"/>
                        <p:cNvSpPr>
                          <a:spLocks noChangeShapeType="1"/>
                        </p:cNvSpPr>
                        <p:nvPr userDrawn="1"/>
                      </p:nvSpPr>
                      <p:spPr bwMode="hidden">
                        <a:xfrm rot="1678521" flipH="1" flipV="1">
                          <a:off x="-150" y="2329"/>
                          <a:ext cx="1806" cy="19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0" name="Line 22"/>
                        <p:cNvSpPr>
                          <a:spLocks noChangeShapeType="1"/>
                        </p:cNvSpPr>
                        <p:nvPr userDrawn="1"/>
                      </p:nvSpPr>
                      <p:spPr bwMode="hidden">
                        <a:xfrm rot="1678521" flipH="1" flipV="1">
                          <a:off x="-109" y="2514"/>
                          <a:ext cx="1720" cy="3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1" name="Line 23"/>
                        <p:cNvSpPr>
                          <a:spLocks noChangeShapeType="1"/>
                        </p:cNvSpPr>
                        <p:nvPr userDrawn="1"/>
                      </p:nvSpPr>
                      <p:spPr bwMode="hidden">
                        <a:xfrm rot="1678521" flipH="1">
                          <a:off x="545" y="2785"/>
                          <a:ext cx="849" cy="80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2" name="Line 24"/>
                        <p:cNvSpPr>
                          <a:spLocks noChangeShapeType="1"/>
                        </p:cNvSpPr>
                        <p:nvPr userDrawn="1"/>
                      </p:nvSpPr>
                      <p:spPr bwMode="hidden">
                        <a:xfrm rot="1678521" flipH="1">
                          <a:off x="168" y="2669"/>
                          <a:ext cx="1295" cy="56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3" name="Line 25"/>
                        <p:cNvSpPr>
                          <a:spLocks noChangeShapeType="1"/>
                        </p:cNvSpPr>
                        <p:nvPr userDrawn="1"/>
                      </p:nvSpPr>
                      <p:spPr bwMode="hidden">
                        <a:xfrm rot="1678521" flipH="1">
                          <a:off x="-34" y="2588"/>
                          <a:ext cx="1576" cy="24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4" name="Line 26"/>
                        <p:cNvSpPr>
                          <a:spLocks noChangeShapeType="1"/>
                        </p:cNvSpPr>
                        <p:nvPr userDrawn="1"/>
                      </p:nvSpPr>
                      <p:spPr bwMode="hidden">
                        <a:xfrm rot="1678521" flipH="1">
                          <a:off x="1201" y="2985"/>
                          <a:ext cx="141" cy="104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5" name="Line 27"/>
                        <p:cNvSpPr>
                          <a:spLocks noChangeShapeType="1"/>
                        </p:cNvSpPr>
                        <p:nvPr userDrawn="1"/>
                      </p:nvSpPr>
                      <p:spPr bwMode="hidden">
                        <a:xfrm rot="1678521" flipH="1">
                          <a:off x="1292" y="3013"/>
                          <a:ext cx="47" cy="105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6" name="Line 28"/>
                        <p:cNvSpPr>
                          <a:spLocks noChangeShapeType="1"/>
                        </p:cNvSpPr>
                        <p:nvPr userDrawn="1"/>
                      </p:nvSpPr>
                      <p:spPr bwMode="hidden">
                        <a:xfrm rot="1678521">
                          <a:off x="1331" y="3034"/>
                          <a:ext cx="47" cy="10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7" name="Line 29"/>
                        <p:cNvSpPr>
                          <a:spLocks noChangeShapeType="1"/>
                        </p:cNvSpPr>
                        <p:nvPr userDrawn="1"/>
                      </p:nvSpPr>
                      <p:spPr bwMode="hidden">
                        <a:xfrm rot="1678521">
                          <a:off x="1325" y="3059"/>
                          <a:ext cx="145" cy="110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8" name="Line 30"/>
                        <p:cNvSpPr>
                          <a:spLocks noChangeShapeType="1"/>
                        </p:cNvSpPr>
                        <p:nvPr userDrawn="1"/>
                      </p:nvSpPr>
                      <p:spPr bwMode="hidden">
                        <a:xfrm rot="1678521">
                          <a:off x="1320" y="3090"/>
                          <a:ext cx="255" cy="112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9" name="Line 31"/>
                        <p:cNvSpPr>
                          <a:spLocks noChangeShapeType="1"/>
                        </p:cNvSpPr>
                        <p:nvPr userDrawn="1"/>
                      </p:nvSpPr>
                      <p:spPr bwMode="hidden">
                        <a:xfrm rot="1678521">
                          <a:off x="1314" y="3117"/>
                          <a:ext cx="365" cy="11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60" name="Line 32"/>
                        <p:cNvSpPr>
                          <a:spLocks noChangeShapeType="1"/>
                        </p:cNvSpPr>
                        <p:nvPr userDrawn="1"/>
                      </p:nvSpPr>
                      <p:spPr bwMode="hidden">
                        <a:xfrm rot="1678521">
                          <a:off x="1337" y="3181"/>
                          <a:ext cx="567" cy="107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61" name="Line 33"/>
                        <p:cNvSpPr>
                          <a:spLocks noChangeShapeType="1"/>
                        </p:cNvSpPr>
                        <p:nvPr userDrawn="1"/>
                      </p:nvSpPr>
                      <p:spPr bwMode="hidden">
                        <a:xfrm rot="1678521">
                          <a:off x="1354" y="3209"/>
                          <a:ext cx="663" cy="101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62" name="Line 34"/>
                        <p:cNvSpPr>
                          <a:spLocks noChangeShapeType="1"/>
                        </p:cNvSpPr>
                        <p:nvPr userDrawn="1"/>
                      </p:nvSpPr>
                      <p:spPr bwMode="hidden">
                        <a:xfrm rot="1678521">
                          <a:off x="1375" y="3238"/>
                          <a:ext cx="745" cy="95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63" name="Line 35"/>
                        <p:cNvSpPr>
                          <a:spLocks noChangeShapeType="1"/>
                        </p:cNvSpPr>
                        <p:nvPr userDrawn="1"/>
                      </p:nvSpPr>
                      <p:spPr bwMode="hidden">
                        <a:xfrm rot="1678521">
                          <a:off x="1393" y="3266"/>
                          <a:ext cx="849" cy="90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64" name="Line 36"/>
                        <p:cNvSpPr>
                          <a:spLocks noChangeShapeType="1"/>
                        </p:cNvSpPr>
                        <p:nvPr userDrawn="1"/>
                      </p:nvSpPr>
                      <p:spPr bwMode="hidden">
                        <a:xfrm rot="1678521">
                          <a:off x="1412" y="3293"/>
                          <a:ext cx="950" cy="8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65" name="Line 37"/>
                        <p:cNvSpPr>
                          <a:spLocks noChangeShapeType="1"/>
                        </p:cNvSpPr>
                        <p:nvPr userDrawn="1"/>
                      </p:nvSpPr>
                      <p:spPr bwMode="hidden">
                        <a:xfrm rot="1678521">
                          <a:off x="1429" y="3321"/>
                          <a:ext cx="1056" cy="78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66" name="Line 38"/>
                        <p:cNvSpPr>
                          <a:spLocks noChangeShapeType="1"/>
                        </p:cNvSpPr>
                        <p:nvPr userDrawn="1"/>
                      </p:nvSpPr>
                      <p:spPr bwMode="hidden">
                        <a:xfrm rot="1678521">
                          <a:off x="1452" y="3356"/>
                          <a:ext cx="1173" cy="72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67" name="Line 39"/>
                        <p:cNvSpPr>
                          <a:spLocks noChangeShapeType="1"/>
                        </p:cNvSpPr>
                        <p:nvPr userDrawn="1"/>
                      </p:nvSpPr>
                      <p:spPr bwMode="hidden">
                        <a:xfrm rot="1678521">
                          <a:off x="1469" y="3388"/>
                          <a:ext cx="1315" cy="66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68" name="Line 40"/>
                        <p:cNvSpPr>
                          <a:spLocks noChangeShapeType="1"/>
                        </p:cNvSpPr>
                        <p:nvPr userDrawn="1"/>
                      </p:nvSpPr>
                      <p:spPr bwMode="hidden">
                        <a:xfrm rot="1678521">
                          <a:off x="1493" y="3426"/>
                          <a:ext cx="1469" cy="58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69" name="Line 41"/>
                        <p:cNvSpPr>
                          <a:spLocks noChangeShapeType="1"/>
                        </p:cNvSpPr>
                        <p:nvPr userDrawn="1"/>
                      </p:nvSpPr>
                      <p:spPr bwMode="hidden">
                        <a:xfrm rot="1678521">
                          <a:off x="1511" y="3464"/>
                          <a:ext cx="1649" cy="49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0" name="Line 42"/>
                        <p:cNvSpPr>
                          <a:spLocks noChangeShapeType="1"/>
                        </p:cNvSpPr>
                        <p:nvPr userDrawn="1"/>
                      </p:nvSpPr>
                      <p:spPr bwMode="hidden">
                        <a:xfrm rot="1678521">
                          <a:off x="1528" y="3518"/>
                          <a:ext cx="1885" cy="38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1" name="Line 43"/>
                        <p:cNvSpPr>
                          <a:spLocks noChangeShapeType="1"/>
                        </p:cNvSpPr>
                        <p:nvPr userDrawn="1"/>
                      </p:nvSpPr>
                      <p:spPr bwMode="hidden">
                        <a:xfrm rot="1678521">
                          <a:off x="1552" y="3586"/>
                          <a:ext cx="2168" cy="24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2" name="Line 44"/>
                        <p:cNvSpPr>
                          <a:spLocks noChangeShapeType="1"/>
                        </p:cNvSpPr>
                        <p:nvPr userDrawn="1"/>
                      </p:nvSpPr>
                      <p:spPr bwMode="hidden">
                        <a:xfrm rot="1678521">
                          <a:off x="1577" y="3670"/>
                          <a:ext cx="2528" cy="6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3" name="Line 45"/>
                        <p:cNvSpPr>
                          <a:spLocks noChangeShapeType="1"/>
                        </p:cNvSpPr>
                        <p:nvPr userDrawn="1"/>
                      </p:nvSpPr>
                      <p:spPr bwMode="hidden">
                        <a:xfrm rot="1678521" flipV="1">
                          <a:off x="1621" y="3545"/>
                          <a:ext cx="2730" cy="17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4" name="Line 46"/>
                        <p:cNvSpPr>
                          <a:spLocks noChangeShapeType="1"/>
                        </p:cNvSpPr>
                        <p:nvPr userDrawn="1"/>
                      </p:nvSpPr>
                      <p:spPr bwMode="hidden">
                        <a:xfrm rot="1678521" flipV="1">
                          <a:off x="1682" y="3297"/>
                          <a:ext cx="2635" cy="40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5" name="Line 47"/>
                        <p:cNvSpPr>
                          <a:spLocks noChangeShapeType="1"/>
                        </p:cNvSpPr>
                        <p:nvPr userDrawn="1"/>
                      </p:nvSpPr>
                      <p:spPr bwMode="hidden">
                        <a:xfrm rot="1678521" flipV="1">
                          <a:off x="1782" y="2845"/>
                          <a:ext cx="2370" cy="78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6" name="Line 48"/>
                        <p:cNvSpPr>
                          <a:spLocks noChangeShapeType="1"/>
                        </p:cNvSpPr>
                        <p:nvPr userDrawn="1"/>
                      </p:nvSpPr>
                      <p:spPr bwMode="hidden">
                        <a:xfrm rot="1678521" flipV="1">
                          <a:off x="1960" y="1992"/>
                          <a:ext cx="1530" cy="14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7" name="Line 49"/>
                        <p:cNvSpPr>
                          <a:spLocks noChangeShapeType="1"/>
                        </p:cNvSpPr>
                        <p:nvPr userDrawn="1"/>
                      </p:nvSpPr>
                      <p:spPr bwMode="hidden">
                        <a:xfrm rot="1678521" flipV="1">
                          <a:off x="2014" y="1727"/>
                          <a:ext cx="1219" cy="162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8" name="Freeform 50"/>
                        <p:cNvSpPr>
                          <a:spLocks/>
                        </p:cNvSpPr>
                        <p:nvPr userDrawn="1"/>
                      </p:nvSpPr>
                      <p:spPr bwMode="hidden">
                        <a:xfrm>
                          <a:off x="0" y="2548"/>
                          <a:ext cx="1542" cy="1768"/>
                        </a:xfrm>
                        <a:custGeom>
                          <a:avLst/>
                          <a:gdLst>
                            <a:gd name="T0" fmla="*/ 915 w 1537"/>
                            <a:gd name="T1" fmla="*/ 1264 h 1768"/>
                            <a:gd name="T2" fmla="*/ 1064 w 1537"/>
                            <a:gd name="T3" fmla="*/ 1402 h 1768"/>
                            <a:gd name="T4" fmla="*/ 1222 w 1537"/>
                            <a:gd name="T5" fmla="*/ 1528 h 1768"/>
                            <a:gd name="T6" fmla="*/ 1377 w 1537"/>
                            <a:gd name="T7" fmla="*/ 1654 h 1768"/>
                            <a:gd name="T8" fmla="*/ 1541 w 1537"/>
                            <a:gd name="T9" fmla="*/ 1768 h 1768"/>
                            <a:gd name="T10" fmla="*/ 1547 w 1537"/>
                            <a:gd name="T11" fmla="*/ 1768 h 1768"/>
                            <a:gd name="T12" fmla="*/ 1383 w 1537"/>
                            <a:gd name="T13" fmla="*/ 1654 h 1768"/>
                            <a:gd name="T14" fmla="*/ 1228 w 1537"/>
                            <a:gd name="T15" fmla="*/ 1534 h 1768"/>
                            <a:gd name="T16" fmla="*/ 1070 w 1537"/>
                            <a:gd name="T17" fmla="*/ 1402 h 1768"/>
                            <a:gd name="T18" fmla="*/ 921 w 1537"/>
                            <a:gd name="T19" fmla="*/ 1258 h 1768"/>
                            <a:gd name="T20" fmla="*/ 769 w 1537"/>
                            <a:gd name="T21" fmla="*/ 1115 h 1768"/>
                            <a:gd name="T22" fmla="*/ 632 w 1537"/>
                            <a:gd name="T23" fmla="*/ 959 h 1768"/>
                            <a:gd name="T24" fmla="*/ 500 w 1537"/>
                            <a:gd name="T25" fmla="*/ 803 h 1768"/>
                            <a:gd name="T26" fmla="*/ 379 w 1537"/>
                            <a:gd name="T27" fmla="*/ 647 h 1768"/>
                            <a:gd name="T28" fmla="*/ 271 w 1537"/>
                            <a:gd name="T29" fmla="*/ 485 h 1768"/>
                            <a:gd name="T30" fmla="*/ 169 w 1537"/>
                            <a:gd name="T31" fmla="*/ 323 h 1768"/>
                            <a:gd name="T32" fmla="*/ 78 w 1537"/>
                            <a:gd name="T33" fmla="*/ 161 h 1768"/>
                            <a:gd name="T34" fmla="*/ 0 w 1537"/>
                            <a:gd name="T35" fmla="*/ 0 h 1768"/>
                            <a:gd name="T36" fmla="*/ 0 w 1537"/>
                            <a:gd name="T37" fmla="*/ 12 h 1768"/>
                            <a:gd name="T38" fmla="*/ 78 w 1537"/>
                            <a:gd name="T39" fmla="*/ 173 h 1768"/>
                            <a:gd name="T40" fmla="*/ 169 w 1537"/>
                            <a:gd name="T41" fmla="*/ 335 h 1768"/>
                            <a:gd name="T42" fmla="*/ 271 w 1537"/>
                            <a:gd name="T43" fmla="*/ 491 h 1768"/>
                            <a:gd name="T44" fmla="*/ 379 w 1537"/>
                            <a:gd name="T45" fmla="*/ 653 h 1768"/>
                            <a:gd name="T46" fmla="*/ 500 w 1537"/>
                            <a:gd name="T47" fmla="*/ 809 h 1768"/>
                            <a:gd name="T48" fmla="*/ 632 w 1537"/>
                            <a:gd name="T49" fmla="*/ 965 h 1768"/>
                            <a:gd name="T50" fmla="*/ 769 w 1537"/>
                            <a:gd name="T51" fmla="*/ 1121 h 1768"/>
                            <a:gd name="T52" fmla="*/ 915 w 1537"/>
                            <a:gd name="T53" fmla="*/ 1264 h 1768"/>
                            <a:gd name="T54" fmla="*/ 915 w 1537"/>
                            <a:gd name="T55" fmla="*/ 1264 h 176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537" h="1768">
                              <a:moveTo>
                                <a:pt x="909" y="1264"/>
                              </a:moveTo>
                              <a:lnTo>
                                <a:pt x="1058" y="1402"/>
                              </a:lnTo>
                              <a:lnTo>
                                <a:pt x="1214" y="1528"/>
                              </a:lnTo>
                              <a:lnTo>
                                <a:pt x="1369" y="1654"/>
                              </a:lnTo>
                              <a:lnTo>
                                <a:pt x="1531" y="1768"/>
                              </a:lnTo>
                              <a:lnTo>
                                <a:pt x="1537" y="1768"/>
                              </a:lnTo>
                              <a:lnTo>
                                <a:pt x="1375" y="1654"/>
                              </a:lnTo>
                              <a:lnTo>
                                <a:pt x="1220" y="1534"/>
                              </a:lnTo>
                              <a:lnTo>
                                <a:pt x="1064" y="1402"/>
                              </a:lnTo>
                              <a:lnTo>
                                <a:pt x="915" y="1258"/>
                              </a:lnTo>
                              <a:lnTo>
                                <a:pt x="765" y="1115"/>
                              </a:lnTo>
                              <a:lnTo>
                                <a:pt x="628" y="959"/>
                              </a:lnTo>
                              <a:lnTo>
                                <a:pt x="496" y="803"/>
                              </a:lnTo>
                              <a:lnTo>
                                <a:pt x="377" y="647"/>
                              </a:lnTo>
                              <a:lnTo>
                                <a:pt x="269" y="485"/>
                              </a:lnTo>
                              <a:lnTo>
                                <a:pt x="167" y="323"/>
                              </a:lnTo>
                              <a:lnTo>
                                <a:pt x="78" y="161"/>
                              </a:lnTo>
                              <a:lnTo>
                                <a:pt x="0" y="0"/>
                              </a:lnTo>
                              <a:lnTo>
                                <a:pt x="0" y="12"/>
                              </a:lnTo>
                              <a:lnTo>
                                <a:pt x="78" y="173"/>
                              </a:lnTo>
                              <a:lnTo>
                                <a:pt x="167" y="335"/>
                              </a:lnTo>
                              <a:lnTo>
                                <a:pt x="269" y="491"/>
                              </a:lnTo>
                              <a:lnTo>
                                <a:pt x="377" y="653"/>
                              </a:lnTo>
                              <a:lnTo>
                                <a:pt x="496" y="809"/>
                              </a:lnTo>
                              <a:lnTo>
                                <a:pt x="628" y="965"/>
                              </a:lnTo>
                              <a:lnTo>
                                <a:pt x="765" y="1121"/>
                              </a:lnTo>
                              <a:lnTo>
                                <a:pt x="909" y="1264"/>
                              </a:lnTo>
                              <a:close/>
                            </a:path>
                          </a:pathLst>
                        </a:custGeom>
                        <a:solidFill>
                          <a:schemeClr val="accent2"/>
                        </a:solidFill>
                        <a:ln w="9525">
                          <a:solidFill>
                            <a:schemeClr val="accent2"/>
                          </a:solidFill>
                          <a:round/>
                          <a:headEnd/>
                          <a:tailEnd/>
                        </a:ln>
                      </p:spPr>
                      <p:txBody>
                        <a:bodyPr/>
                        <a:lstStyle/>
                        <a:p>
                          <a:endParaRPr lang="el-GR"/>
                        </a:p>
                      </p:txBody>
                    </p:sp>
                    <p:grpSp>
                      <p:nvGrpSpPr>
                        <p:cNvPr id="79" name="Group 51"/>
                        <p:cNvGrpSpPr>
                          <a:grpSpLocks/>
                        </p:cNvGrpSpPr>
                        <p:nvPr userDrawn="1"/>
                      </p:nvGrpSpPr>
                      <p:grpSpPr bwMode="auto">
                        <a:xfrm>
                          <a:off x="2" y="1810"/>
                          <a:ext cx="3672" cy="2049"/>
                          <a:chOff x="7" y="1814"/>
                          <a:chExt cx="3672" cy="2049"/>
                        </a:xfrm>
                      </p:grpSpPr>
                      <p:sp>
                        <p:nvSpPr>
                          <p:cNvPr id="116" name="Oval 52"/>
                          <p:cNvSpPr>
                            <a:spLocks noChangeArrowheads="1"/>
                          </p:cNvSpPr>
                          <p:nvPr userDrawn="1"/>
                        </p:nvSpPr>
                        <p:spPr bwMode="hidden">
                          <a:xfrm rot="-2819839">
                            <a:off x="1546" y="2869"/>
                            <a:ext cx="161" cy="280"/>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nSpc>
                                <a:spcPct val="90000"/>
                              </a:lnSpc>
                              <a:spcBef>
                                <a:spcPct val="20000"/>
                              </a:spcBef>
                              <a:buClr>
                                <a:srgbClr val="FFFF00"/>
                              </a:buClr>
                              <a:buSzPct val="80000"/>
                              <a:buFont typeface="Wingdings" pitchFamily="2" charset="2"/>
                              <a:buChar char="®"/>
                            </a:pPr>
                            <a:endParaRPr lang="el-GR"/>
                          </a:p>
                        </p:txBody>
                      </p:sp>
                      <p:sp>
                        <p:nvSpPr>
                          <p:cNvPr id="117" name="Oval 53"/>
                          <p:cNvSpPr>
                            <a:spLocks noChangeArrowheads="1"/>
                          </p:cNvSpPr>
                          <p:nvPr userDrawn="1"/>
                        </p:nvSpPr>
                        <p:spPr bwMode="hidden">
                          <a:xfrm rot="-2819839">
                            <a:off x="1490" y="2750"/>
                            <a:ext cx="281" cy="503"/>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nSpc>
                                <a:spcPct val="90000"/>
                              </a:lnSpc>
                              <a:spcBef>
                                <a:spcPct val="20000"/>
                              </a:spcBef>
                              <a:buClr>
                                <a:srgbClr val="FFFF00"/>
                              </a:buClr>
                              <a:buSzPct val="80000"/>
                              <a:buFont typeface="Wingdings" pitchFamily="2" charset="2"/>
                              <a:buChar char="®"/>
                            </a:pPr>
                            <a:endParaRPr lang="el-GR"/>
                          </a:p>
                        </p:txBody>
                      </p:sp>
                      <p:sp>
                        <p:nvSpPr>
                          <p:cNvPr id="118" name="Oval 54"/>
                          <p:cNvSpPr>
                            <a:spLocks noChangeArrowheads="1"/>
                          </p:cNvSpPr>
                          <p:nvPr userDrawn="1"/>
                        </p:nvSpPr>
                        <p:spPr bwMode="hidden">
                          <a:xfrm rot="-2819839">
                            <a:off x="1415" y="2563"/>
                            <a:ext cx="471" cy="813"/>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nSpc>
                                <a:spcPct val="90000"/>
                              </a:lnSpc>
                              <a:spcBef>
                                <a:spcPct val="20000"/>
                              </a:spcBef>
                              <a:buClr>
                                <a:srgbClr val="FFFF00"/>
                              </a:buClr>
                              <a:buSzPct val="80000"/>
                              <a:buFont typeface="Wingdings" pitchFamily="2" charset="2"/>
                              <a:buChar char="®"/>
                            </a:pPr>
                            <a:endParaRPr lang="el-GR"/>
                          </a:p>
                        </p:txBody>
                      </p:sp>
                      <p:sp>
                        <p:nvSpPr>
                          <p:cNvPr id="119" name="Oval 55"/>
                          <p:cNvSpPr>
                            <a:spLocks noChangeArrowheads="1"/>
                          </p:cNvSpPr>
                          <p:nvPr userDrawn="1"/>
                        </p:nvSpPr>
                        <p:spPr bwMode="hidden">
                          <a:xfrm rot="-2819839">
                            <a:off x="1357" y="2400"/>
                            <a:ext cx="623" cy="1129"/>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nSpc>
                                <a:spcPct val="90000"/>
                              </a:lnSpc>
                              <a:spcBef>
                                <a:spcPct val="20000"/>
                              </a:spcBef>
                              <a:buClr>
                                <a:srgbClr val="FFFF00"/>
                              </a:buClr>
                              <a:buSzPct val="80000"/>
                              <a:buFont typeface="Wingdings" pitchFamily="2" charset="2"/>
                              <a:buChar char="®"/>
                            </a:pPr>
                            <a:endParaRPr lang="el-GR"/>
                          </a:p>
                        </p:txBody>
                      </p:sp>
                      <p:sp>
                        <p:nvSpPr>
                          <p:cNvPr id="120" name="Oval 56"/>
                          <p:cNvSpPr>
                            <a:spLocks noChangeArrowheads="1"/>
                          </p:cNvSpPr>
                          <p:nvPr userDrawn="1"/>
                        </p:nvSpPr>
                        <p:spPr bwMode="hidden">
                          <a:xfrm rot="-2819839">
                            <a:off x="1295" y="2200"/>
                            <a:ext cx="786" cy="1467"/>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nSpc>
                                <a:spcPct val="90000"/>
                              </a:lnSpc>
                              <a:spcBef>
                                <a:spcPct val="20000"/>
                              </a:spcBef>
                              <a:buClr>
                                <a:srgbClr val="FFFF00"/>
                              </a:buClr>
                              <a:buSzPct val="80000"/>
                              <a:buFont typeface="Wingdings" pitchFamily="2" charset="2"/>
                              <a:buChar char="®"/>
                            </a:pPr>
                            <a:endParaRPr lang="el-GR"/>
                          </a:p>
                        </p:txBody>
                      </p:sp>
                      <p:sp>
                        <p:nvSpPr>
                          <p:cNvPr id="121" name="Oval 57"/>
                          <p:cNvSpPr>
                            <a:spLocks noChangeArrowheads="1"/>
                          </p:cNvSpPr>
                          <p:nvPr userDrawn="1"/>
                        </p:nvSpPr>
                        <p:spPr bwMode="hidden">
                          <a:xfrm rot="-2819839">
                            <a:off x="1238" y="2040"/>
                            <a:ext cx="972" cy="1779"/>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nSpc>
                                <a:spcPct val="90000"/>
                              </a:lnSpc>
                              <a:spcBef>
                                <a:spcPct val="20000"/>
                              </a:spcBef>
                              <a:buClr>
                                <a:srgbClr val="FFFF00"/>
                              </a:buClr>
                              <a:buSzPct val="80000"/>
                              <a:buFont typeface="Wingdings" pitchFamily="2" charset="2"/>
                              <a:buChar char="®"/>
                            </a:pPr>
                            <a:endParaRPr lang="el-GR"/>
                          </a:p>
                        </p:txBody>
                      </p:sp>
                      <p:sp>
                        <p:nvSpPr>
                          <p:cNvPr id="122" name="Oval 58"/>
                          <p:cNvSpPr>
                            <a:spLocks noChangeArrowheads="1"/>
                          </p:cNvSpPr>
                          <p:nvPr userDrawn="1"/>
                        </p:nvSpPr>
                        <p:spPr bwMode="hidden">
                          <a:xfrm rot="-2819839">
                            <a:off x="1158" y="1865"/>
                            <a:ext cx="1167" cy="2094"/>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nSpc>
                                <a:spcPct val="90000"/>
                              </a:lnSpc>
                              <a:spcBef>
                                <a:spcPct val="20000"/>
                              </a:spcBef>
                              <a:buClr>
                                <a:srgbClr val="FFFF00"/>
                              </a:buClr>
                              <a:buSzPct val="80000"/>
                              <a:buFont typeface="Wingdings" pitchFamily="2" charset="2"/>
                              <a:buChar char="®"/>
                            </a:pPr>
                            <a:endParaRPr lang="el-GR"/>
                          </a:p>
                        </p:txBody>
                      </p:sp>
                      <p:sp>
                        <p:nvSpPr>
                          <p:cNvPr id="123" name="Oval 59"/>
                          <p:cNvSpPr>
                            <a:spLocks noChangeArrowheads="1"/>
                          </p:cNvSpPr>
                          <p:nvPr userDrawn="1"/>
                        </p:nvSpPr>
                        <p:spPr bwMode="hidden">
                          <a:xfrm rot="-2819839">
                            <a:off x="1085" y="1698"/>
                            <a:ext cx="1346" cy="2398"/>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nSpc>
                                <a:spcPct val="90000"/>
                              </a:lnSpc>
                              <a:spcBef>
                                <a:spcPct val="20000"/>
                              </a:spcBef>
                              <a:buClr>
                                <a:srgbClr val="FFFF00"/>
                              </a:buClr>
                              <a:buSzPct val="80000"/>
                              <a:buFont typeface="Wingdings" pitchFamily="2" charset="2"/>
                              <a:buChar char="®"/>
                            </a:pPr>
                            <a:endParaRPr lang="el-GR"/>
                          </a:p>
                        </p:txBody>
                      </p:sp>
                      <p:sp>
                        <p:nvSpPr>
                          <p:cNvPr id="124" name="Oval 60"/>
                          <p:cNvSpPr>
                            <a:spLocks noChangeArrowheads="1"/>
                          </p:cNvSpPr>
                          <p:nvPr userDrawn="1"/>
                        </p:nvSpPr>
                        <p:spPr bwMode="hidden">
                          <a:xfrm rot="-2819839">
                            <a:off x="1000" y="1536"/>
                            <a:ext cx="1563" cy="2696"/>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nSpc>
                                <a:spcPct val="90000"/>
                              </a:lnSpc>
                              <a:spcBef>
                                <a:spcPct val="20000"/>
                              </a:spcBef>
                              <a:buClr>
                                <a:srgbClr val="FFFF00"/>
                              </a:buClr>
                              <a:buSzPct val="80000"/>
                              <a:buFont typeface="Wingdings" pitchFamily="2" charset="2"/>
                              <a:buChar char="®"/>
                            </a:pPr>
                            <a:endParaRPr lang="el-GR"/>
                          </a:p>
                        </p:txBody>
                      </p:sp>
                      <p:sp>
                        <p:nvSpPr>
                          <p:cNvPr id="125" name="Oval 61"/>
                          <p:cNvSpPr>
                            <a:spLocks noChangeArrowheads="1"/>
                          </p:cNvSpPr>
                          <p:nvPr userDrawn="1"/>
                        </p:nvSpPr>
                        <p:spPr bwMode="hidden">
                          <a:xfrm rot="-2819839">
                            <a:off x="935" y="1357"/>
                            <a:ext cx="1711" cy="3016"/>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nSpc>
                                <a:spcPct val="90000"/>
                              </a:lnSpc>
                              <a:spcBef>
                                <a:spcPct val="20000"/>
                              </a:spcBef>
                              <a:buClr>
                                <a:srgbClr val="FFFF00"/>
                              </a:buClr>
                              <a:buSzPct val="80000"/>
                              <a:buFont typeface="Wingdings" pitchFamily="2" charset="2"/>
                              <a:buChar char="®"/>
                            </a:pPr>
                            <a:endParaRPr lang="el-GR"/>
                          </a:p>
                        </p:txBody>
                      </p:sp>
                      <p:sp>
                        <p:nvSpPr>
                          <p:cNvPr id="126" name="Oval 62"/>
                          <p:cNvSpPr>
                            <a:spLocks noChangeArrowheads="1"/>
                          </p:cNvSpPr>
                          <p:nvPr userDrawn="1"/>
                        </p:nvSpPr>
                        <p:spPr bwMode="hidden">
                          <a:xfrm rot="-2865139">
                            <a:off x="877" y="1187"/>
                            <a:ext cx="1880" cy="3345"/>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nSpc>
                                <a:spcPct val="90000"/>
                              </a:lnSpc>
                              <a:spcBef>
                                <a:spcPct val="20000"/>
                              </a:spcBef>
                              <a:buClr>
                                <a:srgbClr val="FFFF00"/>
                              </a:buClr>
                              <a:buSzPct val="80000"/>
                              <a:buFont typeface="Wingdings" pitchFamily="2" charset="2"/>
                              <a:buChar char="®"/>
                            </a:pPr>
                            <a:endParaRPr lang="el-GR"/>
                          </a:p>
                        </p:txBody>
                      </p:sp>
                      <p:sp>
                        <p:nvSpPr>
                          <p:cNvPr id="127" name="Oval 63"/>
                          <p:cNvSpPr>
                            <a:spLocks noChangeArrowheads="1"/>
                          </p:cNvSpPr>
                          <p:nvPr userDrawn="1"/>
                        </p:nvSpPr>
                        <p:spPr bwMode="hidden">
                          <a:xfrm rot="-2780025">
                            <a:off x="819" y="1002"/>
                            <a:ext cx="2049" cy="3672"/>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nSpc>
                                <a:spcPct val="90000"/>
                              </a:lnSpc>
                              <a:spcBef>
                                <a:spcPct val="20000"/>
                              </a:spcBef>
                              <a:buClr>
                                <a:srgbClr val="FFFF00"/>
                              </a:buClr>
                              <a:buSzPct val="80000"/>
                              <a:buFont typeface="Wingdings" pitchFamily="2" charset="2"/>
                              <a:buChar char="®"/>
                            </a:pPr>
                            <a:endParaRPr lang="el-GR"/>
                          </a:p>
                        </p:txBody>
                      </p:sp>
                    </p:grpSp>
                    <p:sp>
                      <p:nvSpPr>
                        <p:cNvPr id="80" name="Line 64"/>
                        <p:cNvSpPr>
                          <a:spLocks noChangeShapeType="1"/>
                        </p:cNvSpPr>
                        <p:nvPr userDrawn="1"/>
                      </p:nvSpPr>
                      <p:spPr bwMode="hidden">
                        <a:xfrm flipV="1">
                          <a:off x="1656" y="1164"/>
                          <a:ext cx="831" cy="177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1" name="Line 65"/>
                        <p:cNvSpPr>
                          <a:spLocks noChangeShapeType="1"/>
                        </p:cNvSpPr>
                        <p:nvPr userDrawn="1"/>
                      </p:nvSpPr>
                      <p:spPr bwMode="hidden">
                        <a:xfrm rot="615780" flipV="1">
                          <a:off x="1811" y="1299"/>
                          <a:ext cx="819" cy="172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2" name="Line 66"/>
                        <p:cNvSpPr>
                          <a:spLocks noChangeShapeType="1"/>
                        </p:cNvSpPr>
                        <p:nvPr userDrawn="1"/>
                      </p:nvSpPr>
                      <p:spPr bwMode="hidden">
                        <a:xfrm rot="1139441" flipV="1">
                          <a:off x="1963" y="1148"/>
                          <a:ext cx="383" cy="189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3" name="Line 67"/>
                        <p:cNvSpPr>
                          <a:spLocks noChangeShapeType="1"/>
                        </p:cNvSpPr>
                        <p:nvPr userDrawn="1"/>
                      </p:nvSpPr>
                      <p:spPr bwMode="hidden">
                        <a:xfrm rot="1061104" flipV="1">
                          <a:off x="1921" y="1332"/>
                          <a:ext cx="744" cy="176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4" name="Line 68"/>
                        <p:cNvSpPr>
                          <a:spLocks noChangeShapeType="1"/>
                        </p:cNvSpPr>
                        <p:nvPr userDrawn="1"/>
                      </p:nvSpPr>
                      <p:spPr bwMode="hidden">
                        <a:xfrm rot="2202167" flipV="1">
                          <a:off x="2217" y="1314"/>
                          <a:ext cx="311" cy="191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5" name="Line 69"/>
                        <p:cNvSpPr>
                          <a:spLocks noChangeShapeType="1"/>
                        </p:cNvSpPr>
                        <p:nvPr userDrawn="1"/>
                      </p:nvSpPr>
                      <p:spPr bwMode="hidden">
                        <a:xfrm rot="1678521" flipV="1">
                          <a:off x="2039" y="1549"/>
                          <a:ext cx="895" cy="172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6" name="Line 70"/>
                        <p:cNvSpPr>
                          <a:spLocks noChangeShapeType="1"/>
                        </p:cNvSpPr>
                        <p:nvPr userDrawn="1"/>
                      </p:nvSpPr>
                      <p:spPr bwMode="hidden">
                        <a:xfrm rot="1678521" flipV="1">
                          <a:off x="2024" y="1649"/>
                          <a:ext cx="1049" cy="166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7" name="Line 71"/>
                        <p:cNvSpPr>
                          <a:spLocks noChangeShapeType="1"/>
                        </p:cNvSpPr>
                        <p:nvPr userDrawn="1"/>
                      </p:nvSpPr>
                      <p:spPr bwMode="hidden">
                        <a:xfrm rot="1678521" flipV="1">
                          <a:off x="1985" y="1876"/>
                          <a:ext cx="1357" cy="151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8" name="Line 72"/>
                        <p:cNvSpPr>
                          <a:spLocks noChangeShapeType="1"/>
                        </p:cNvSpPr>
                        <p:nvPr userDrawn="1"/>
                      </p:nvSpPr>
                      <p:spPr bwMode="hidden">
                        <a:xfrm rot="1678521" flipV="1">
                          <a:off x="1936" y="2115"/>
                          <a:ext cx="1686" cy="13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9" name="Line 73"/>
                        <p:cNvSpPr>
                          <a:spLocks noChangeShapeType="1"/>
                        </p:cNvSpPr>
                        <p:nvPr userDrawn="1"/>
                      </p:nvSpPr>
                      <p:spPr bwMode="hidden">
                        <a:xfrm rot="1678521" flipV="1">
                          <a:off x="1897" y="2287"/>
                          <a:ext cx="1880" cy="122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0" name="Line 74"/>
                        <p:cNvSpPr>
                          <a:spLocks noChangeShapeType="1"/>
                        </p:cNvSpPr>
                        <p:nvPr userDrawn="1"/>
                      </p:nvSpPr>
                      <p:spPr bwMode="hidden">
                        <a:xfrm rot="1678521" flipV="1">
                          <a:off x="1855" y="2458"/>
                          <a:ext cx="2060" cy="109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1" name="Line 75"/>
                        <p:cNvSpPr>
                          <a:spLocks noChangeShapeType="1"/>
                        </p:cNvSpPr>
                        <p:nvPr userDrawn="1"/>
                      </p:nvSpPr>
                      <p:spPr bwMode="hidden">
                        <a:xfrm rot="1678521" flipV="1">
                          <a:off x="1823" y="2640"/>
                          <a:ext cx="2224" cy="9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2" name="Line 76"/>
                        <p:cNvSpPr>
                          <a:spLocks noChangeShapeType="1"/>
                        </p:cNvSpPr>
                        <p:nvPr userDrawn="1"/>
                      </p:nvSpPr>
                      <p:spPr bwMode="hidden">
                        <a:xfrm rot="1678521" flipV="1">
                          <a:off x="1737" y="3059"/>
                          <a:ext cx="2520" cy="61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3" name="Line 77"/>
                        <p:cNvSpPr>
                          <a:spLocks noChangeShapeType="1"/>
                        </p:cNvSpPr>
                        <p:nvPr userDrawn="1"/>
                      </p:nvSpPr>
                      <p:spPr bwMode="hidden">
                        <a:xfrm rot="1678521">
                          <a:off x="1324" y="3150"/>
                          <a:ext cx="472" cy="112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4" name="Line 78"/>
                        <p:cNvSpPr>
                          <a:spLocks noChangeShapeType="1"/>
                        </p:cNvSpPr>
                        <p:nvPr userDrawn="1"/>
                      </p:nvSpPr>
                      <p:spPr bwMode="hidden">
                        <a:xfrm rot="1678521" flipH="1">
                          <a:off x="1121" y="2961"/>
                          <a:ext cx="220" cy="101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5" name="Line 79"/>
                        <p:cNvSpPr>
                          <a:spLocks noChangeShapeType="1"/>
                        </p:cNvSpPr>
                        <p:nvPr userDrawn="1"/>
                      </p:nvSpPr>
                      <p:spPr bwMode="hidden">
                        <a:xfrm rot="1678521" flipH="1">
                          <a:off x="1041" y="2935"/>
                          <a:ext cx="304" cy="99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6" name="Line 80"/>
                        <p:cNvSpPr>
                          <a:spLocks noChangeShapeType="1"/>
                        </p:cNvSpPr>
                        <p:nvPr userDrawn="1"/>
                      </p:nvSpPr>
                      <p:spPr bwMode="hidden">
                        <a:xfrm rot="1678521" flipH="1">
                          <a:off x="957" y="2910"/>
                          <a:ext cx="394" cy="97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7" name="Line 81"/>
                        <p:cNvSpPr>
                          <a:spLocks noChangeShapeType="1"/>
                        </p:cNvSpPr>
                        <p:nvPr userDrawn="1"/>
                      </p:nvSpPr>
                      <p:spPr bwMode="hidden">
                        <a:xfrm rot="1678521" flipH="1">
                          <a:off x="880" y="2885"/>
                          <a:ext cx="478" cy="9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8" name="Line 82"/>
                        <p:cNvSpPr>
                          <a:spLocks noChangeShapeType="1"/>
                        </p:cNvSpPr>
                        <p:nvPr userDrawn="1"/>
                      </p:nvSpPr>
                      <p:spPr bwMode="hidden">
                        <a:xfrm rot="1678521" flipH="1">
                          <a:off x="801" y="2863"/>
                          <a:ext cx="561" cy="91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9" name="Line 83"/>
                        <p:cNvSpPr>
                          <a:spLocks noChangeShapeType="1"/>
                        </p:cNvSpPr>
                        <p:nvPr userDrawn="1"/>
                      </p:nvSpPr>
                      <p:spPr bwMode="hidden">
                        <a:xfrm rot="1678521" flipH="1">
                          <a:off x="717" y="2836"/>
                          <a:ext cx="656" cy="8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0" name="Line 84"/>
                        <p:cNvSpPr>
                          <a:spLocks noChangeShapeType="1"/>
                        </p:cNvSpPr>
                        <p:nvPr userDrawn="1"/>
                      </p:nvSpPr>
                      <p:spPr bwMode="hidden">
                        <a:xfrm rot="1678521" flipH="1">
                          <a:off x="631" y="2810"/>
                          <a:ext cx="752" cy="84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1" name="Line 85"/>
                        <p:cNvSpPr>
                          <a:spLocks noChangeShapeType="1"/>
                        </p:cNvSpPr>
                        <p:nvPr userDrawn="1"/>
                      </p:nvSpPr>
                      <p:spPr bwMode="hidden">
                        <a:xfrm rot="1678521" flipH="1">
                          <a:off x="462" y="2758"/>
                          <a:ext cx="946" cy="75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2" name="Line 86"/>
                        <p:cNvSpPr>
                          <a:spLocks noChangeShapeType="1"/>
                        </p:cNvSpPr>
                        <p:nvPr userDrawn="1"/>
                      </p:nvSpPr>
                      <p:spPr bwMode="hidden">
                        <a:xfrm rot="1678521" flipH="1">
                          <a:off x="365" y="2729"/>
                          <a:ext cx="1058" cy="69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3" name="Line 87"/>
                        <p:cNvSpPr>
                          <a:spLocks noChangeShapeType="1"/>
                        </p:cNvSpPr>
                        <p:nvPr userDrawn="1"/>
                      </p:nvSpPr>
                      <p:spPr bwMode="hidden">
                        <a:xfrm rot="1678521" flipH="1">
                          <a:off x="265" y="2697"/>
                          <a:ext cx="1174" cy="63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4" name="Line 88"/>
                        <p:cNvSpPr>
                          <a:spLocks noChangeShapeType="1"/>
                        </p:cNvSpPr>
                        <p:nvPr userDrawn="1"/>
                      </p:nvSpPr>
                      <p:spPr bwMode="hidden">
                        <a:xfrm rot="1678521" flipH="1">
                          <a:off x="55" y="2632"/>
                          <a:ext cx="1431" cy="4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5" name="Line 89"/>
                        <p:cNvSpPr>
                          <a:spLocks noChangeShapeType="1"/>
                        </p:cNvSpPr>
                        <p:nvPr userDrawn="1"/>
                      </p:nvSpPr>
                      <p:spPr bwMode="hidden">
                        <a:xfrm rot="1678521" flipH="1">
                          <a:off x="-1" y="2607"/>
                          <a:ext cx="1513" cy="37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6" name="Line 90"/>
                        <p:cNvSpPr>
                          <a:spLocks noChangeShapeType="1"/>
                        </p:cNvSpPr>
                        <p:nvPr userDrawn="1"/>
                      </p:nvSpPr>
                      <p:spPr bwMode="hidden">
                        <a:xfrm rot="1678521" flipH="1">
                          <a:off x="-72" y="2570"/>
                          <a:ext cx="1648" cy="10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7" name="Line 91"/>
                        <p:cNvSpPr>
                          <a:spLocks noChangeShapeType="1"/>
                        </p:cNvSpPr>
                        <p:nvPr userDrawn="1"/>
                      </p:nvSpPr>
                      <p:spPr bwMode="hidden">
                        <a:xfrm rot="1678521" flipH="1" flipV="1">
                          <a:off x="-237" y="1095"/>
                          <a:ext cx="2219" cy="136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8" name="Line 92"/>
                        <p:cNvSpPr>
                          <a:spLocks noChangeShapeType="1"/>
                        </p:cNvSpPr>
                        <p:nvPr userDrawn="1"/>
                      </p:nvSpPr>
                      <p:spPr bwMode="hidden">
                        <a:xfrm rot="1678521" flipH="1" flipV="1">
                          <a:off x="-43" y="962"/>
                          <a:ext cx="2071" cy="154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9" name="Line 93"/>
                        <p:cNvSpPr>
                          <a:spLocks noChangeShapeType="1"/>
                        </p:cNvSpPr>
                        <p:nvPr userDrawn="1"/>
                      </p:nvSpPr>
                      <p:spPr bwMode="hidden">
                        <a:xfrm rot="1678521" flipH="1" flipV="1">
                          <a:off x="418" y="826"/>
                          <a:ext cx="1672" cy="178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0" name="Line 94"/>
                        <p:cNvSpPr>
                          <a:spLocks noChangeShapeType="1"/>
                        </p:cNvSpPr>
                        <p:nvPr userDrawn="1"/>
                      </p:nvSpPr>
                      <p:spPr bwMode="hidden">
                        <a:xfrm rot="1678521" flipH="1" flipV="1">
                          <a:off x="634" y="808"/>
                          <a:ext cx="1473" cy="185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1" name="Line 95"/>
                        <p:cNvSpPr>
                          <a:spLocks noChangeShapeType="1"/>
                        </p:cNvSpPr>
                        <p:nvPr userDrawn="1"/>
                      </p:nvSpPr>
                      <p:spPr bwMode="hidden">
                        <a:xfrm rot="1678521" flipH="1" flipV="1">
                          <a:off x="1094" y="827"/>
                          <a:ext cx="1030" cy="194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2" name="Line 96"/>
                        <p:cNvSpPr>
                          <a:spLocks noChangeShapeType="1"/>
                        </p:cNvSpPr>
                        <p:nvPr userDrawn="1"/>
                      </p:nvSpPr>
                      <p:spPr bwMode="hidden">
                        <a:xfrm rot="1678521" flipH="1" flipV="1">
                          <a:off x="1302" y="857"/>
                          <a:ext cx="829" cy="197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3" name="Line 97"/>
                        <p:cNvSpPr>
                          <a:spLocks noChangeShapeType="1"/>
                        </p:cNvSpPr>
                        <p:nvPr userDrawn="1"/>
                      </p:nvSpPr>
                      <p:spPr bwMode="hidden">
                        <a:xfrm rot="1678521" flipH="1" flipV="1">
                          <a:off x="1496" y="901"/>
                          <a:ext cx="633" cy="19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4" name="Line 98"/>
                        <p:cNvSpPr>
                          <a:spLocks noChangeShapeType="1"/>
                        </p:cNvSpPr>
                        <p:nvPr userDrawn="1"/>
                      </p:nvSpPr>
                      <p:spPr bwMode="hidden">
                        <a:xfrm rot="1678521" flipH="1" flipV="1">
                          <a:off x="1679" y="952"/>
                          <a:ext cx="447" cy="19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5" name="Line 99"/>
                        <p:cNvSpPr>
                          <a:spLocks noChangeShapeType="1"/>
                        </p:cNvSpPr>
                        <p:nvPr userDrawn="1"/>
                      </p:nvSpPr>
                      <p:spPr bwMode="hidden">
                        <a:xfrm rot="1678521" flipH="1" flipV="1">
                          <a:off x="1859" y="1013"/>
                          <a:ext cx="261" cy="196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grpSp>
                </p:grpSp>
              </p:grpSp>
            </p:grpSp>
          </p:grpSp>
          <p:grpSp>
            <p:nvGrpSpPr>
              <p:cNvPr id="20" name="Group 100"/>
              <p:cNvGrpSpPr>
                <a:grpSpLocks/>
              </p:cNvGrpSpPr>
              <p:nvPr userDrawn="1"/>
            </p:nvGrpSpPr>
            <p:grpSpPr bwMode="auto">
              <a:xfrm>
                <a:off x="402" y="1454"/>
                <a:ext cx="2787" cy="2866"/>
                <a:chOff x="2" y="1454"/>
                <a:chExt cx="2787" cy="2866"/>
              </a:xfrm>
            </p:grpSpPr>
            <p:sp>
              <p:nvSpPr>
                <p:cNvPr id="21" name="Line 101"/>
                <p:cNvSpPr>
                  <a:spLocks noChangeShapeType="1"/>
                </p:cNvSpPr>
                <p:nvPr userDrawn="1"/>
              </p:nvSpPr>
              <p:spPr bwMode="hidden">
                <a:xfrm rot="1678521" flipV="1">
                  <a:off x="2057" y="1454"/>
                  <a:ext cx="732" cy="17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2" name="Line 102"/>
                <p:cNvSpPr>
                  <a:spLocks noChangeShapeType="1"/>
                </p:cNvSpPr>
                <p:nvPr userDrawn="1"/>
              </p:nvSpPr>
              <p:spPr bwMode="hidden">
                <a:xfrm flipH="1" flipV="1">
                  <a:off x="870" y="3854"/>
                  <a:ext cx="223" cy="463"/>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grpSp>
              <p:nvGrpSpPr>
                <p:cNvPr id="23" name="Group 103"/>
                <p:cNvGrpSpPr>
                  <a:grpSpLocks/>
                </p:cNvGrpSpPr>
                <p:nvPr userDrawn="1"/>
              </p:nvGrpSpPr>
              <p:grpSpPr bwMode="auto">
                <a:xfrm>
                  <a:off x="2" y="2738"/>
                  <a:ext cx="1317" cy="1582"/>
                  <a:chOff x="2" y="2738"/>
                  <a:chExt cx="1317" cy="1582"/>
                </a:xfrm>
              </p:grpSpPr>
              <p:sp>
                <p:nvSpPr>
                  <p:cNvPr id="24" name="Line 104"/>
                  <p:cNvSpPr>
                    <a:spLocks noChangeShapeType="1"/>
                  </p:cNvSpPr>
                  <p:nvPr userDrawn="1"/>
                </p:nvSpPr>
                <p:spPr bwMode="hidden">
                  <a:xfrm flipH="1">
                    <a:off x="697" y="3855"/>
                    <a:ext cx="173" cy="187"/>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5" name="Freeform 105"/>
                  <p:cNvSpPr>
                    <a:spLocks/>
                  </p:cNvSpPr>
                  <p:nvPr userDrawn="1"/>
                </p:nvSpPr>
                <p:spPr bwMode="hidden">
                  <a:xfrm>
                    <a:off x="2" y="3218"/>
                    <a:ext cx="1006" cy="1102"/>
                  </a:xfrm>
                  <a:custGeom>
                    <a:avLst/>
                    <a:gdLst>
                      <a:gd name="T0" fmla="*/ 1006 w 1006"/>
                      <a:gd name="T1" fmla="*/ 1102 h 1102"/>
                      <a:gd name="T2" fmla="*/ 696 w 1006"/>
                      <a:gd name="T3" fmla="*/ 823 h 1102"/>
                      <a:gd name="T4" fmla="*/ 333 w 1006"/>
                      <a:gd name="T5" fmla="*/ 447 h 1102"/>
                      <a:gd name="T6" fmla="*/ 51 w 1006"/>
                      <a:gd name="T7" fmla="*/ 76 h 1102"/>
                      <a:gd name="T8" fmla="*/ 0 w 1006"/>
                      <a:gd name="T9" fmla="*/ 0 h 11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6" h="1102">
                        <a:moveTo>
                          <a:pt x="1006" y="1102"/>
                        </a:moveTo>
                        <a:lnTo>
                          <a:pt x="696" y="823"/>
                        </a:lnTo>
                        <a:lnTo>
                          <a:pt x="333" y="447"/>
                        </a:lnTo>
                        <a:lnTo>
                          <a:pt x="51" y="76"/>
                        </a:lnTo>
                        <a:lnTo>
                          <a:pt x="0" y="0"/>
                        </a:lnTo>
                      </a:path>
                    </a:pathLst>
                  </a:custGeom>
                  <a:noFill/>
                  <a:ln w="19050" cmpd="sng">
                    <a:solidFill>
                      <a:schemeClr val="accent2"/>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6" name="Line 106"/>
                  <p:cNvSpPr>
                    <a:spLocks noChangeShapeType="1"/>
                  </p:cNvSpPr>
                  <p:nvPr userDrawn="1"/>
                </p:nvSpPr>
                <p:spPr bwMode="hidden">
                  <a:xfrm flipH="1">
                    <a:off x="1242" y="4231"/>
                    <a:ext cx="77" cy="88"/>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7" name="Line 107"/>
                  <p:cNvSpPr>
                    <a:spLocks noChangeShapeType="1"/>
                  </p:cNvSpPr>
                  <p:nvPr userDrawn="1"/>
                </p:nvSpPr>
                <p:spPr bwMode="hidden">
                  <a:xfrm flipH="1" flipV="1">
                    <a:off x="340" y="3668"/>
                    <a:ext cx="532" cy="185"/>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8" name="Line 108"/>
                  <p:cNvSpPr>
                    <a:spLocks noChangeShapeType="1"/>
                  </p:cNvSpPr>
                  <p:nvPr userDrawn="1"/>
                </p:nvSpPr>
                <p:spPr bwMode="hidden">
                  <a:xfrm flipH="1" flipV="1">
                    <a:off x="237" y="3101"/>
                    <a:ext cx="101" cy="567"/>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9" name="Line 109"/>
                  <p:cNvSpPr>
                    <a:spLocks noChangeShapeType="1"/>
                  </p:cNvSpPr>
                  <p:nvPr userDrawn="1"/>
                </p:nvSpPr>
                <p:spPr bwMode="hidden">
                  <a:xfrm flipH="1" flipV="1">
                    <a:off x="2" y="3009"/>
                    <a:ext cx="235" cy="92"/>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0" name="Line 110"/>
                  <p:cNvSpPr>
                    <a:spLocks noChangeShapeType="1"/>
                  </p:cNvSpPr>
                  <p:nvPr userDrawn="1"/>
                </p:nvSpPr>
                <p:spPr bwMode="hidden">
                  <a:xfrm flipV="1">
                    <a:off x="54" y="3101"/>
                    <a:ext cx="182" cy="194"/>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1" name="Line 111"/>
                  <p:cNvSpPr>
                    <a:spLocks noChangeShapeType="1"/>
                  </p:cNvSpPr>
                  <p:nvPr userDrawn="1"/>
                </p:nvSpPr>
                <p:spPr bwMode="hidden">
                  <a:xfrm flipH="1">
                    <a:off x="336" y="3476"/>
                    <a:ext cx="176" cy="192"/>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2" name="Line 112"/>
                  <p:cNvSpPr>
                    <a:spLocks noChangeShapeType="1"/>
                  </p:cNvSpPr>
                  <p:nvPr userDrawn="1"/>
                </p:nvSpPr>
                <p:spPr bwMode="hidden">
                  <a:xfrm flipV="1">
                    <a:off x="3" y="2738"/>
                    <a:ext cx="14" cy="23"/>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grpSp>
          </p:grpSp>
        </p:grpSp>
        <p:grpSp>
          <p:nvGrpSpPr>
            <p:cNvPr id="6" name="Group 113"/>
            <p:cNvGrpSpPr>
              <a:grpSpLocks/>
            </p:cNvGrpSpPr>
            <p:nvPr userDrawn="1"/>
          </p:nvGrpSpPr>
          <p:grpSpPr bwMode="auto">
            <a:xfrm>
              <a:off x="16" y="1317"/>
              <a:ext cx="3325" cy="2957"/>
              <a:chOff x="16" y="1317"/>
              <a:chExt cx="3325" cy="2957"/>
            </a:xfrm>
          </p:grpSpPr>
          <p:sp>
            <p:nvSpPr>
              <p:cNvPr id="7" name="Freeform 114"/>
              <p:cNvSpPr>
                <a:spLocks/>
              </p:cNvSpPr>
              <p:nvPr/>
            </p:nvSpPr>
            <p:spPr bwMode="hidden">
              <a:xfrm>
                <a:off x="16" y="2656"/>
                <a:ext cx="1440" cy="1618"/>
              </a:xfrm>
              <a:custGeom>
                <a:avLst/>
                <a:gdLst>
                  <a:gd name="T0" fmla="*/ 879 w 1435"/>
                  <a:gd name="T1" fmla="*/ 1150 h 1618"/>
                  <a:gd name="T2" fmla="*/ 747 w 1435"/>
                  <a:gd name="T3" fmla="*/ 1019 h 1618"/>
                  <a:gd name="T4" fmla="*/ 614 w 1435"/>
                  <a:gd name="T5" fmla="*/ 875 h 1618"/>
                  <a:gd name="T6" fmla="*/ 494 w 1435"/>
                  <a:gd name="T7" fmla="*/ 737 h 1618"/>
                  <a:gd name="T8" fmla="*/ 379 w 1435"/>
                  <a:gd name="T9" fmla="*/ 593 h 1618"/>
                  <a:gd name="T10" fmla="*/ 277 w 1435"/>
                  <a:gd name="T11" fmla="*/ 443 h 1618"/>
                  <a:gd name="T12" fmla="*/ 175 w 1435"/>
                  <a:gd name="T13" fmla="*/ 299 h 1618"/>
                  <a:gd name="T14" fmla="*/ 84 w 1435"/>
                  <a:gd name="T15" fmla="*/ 149 h 1618"/>
                  <a:gd name="T16" fmla="*/ 0 w 1435"/>
                  <a:gd name="T17" fmla="*/ 0 h 1618"/>
                  <a:gd name="T18" fmla="*/ 0 w 1435"/>
                  <a:gd name="T19" fmla="*/ 11 h 1618"/>
                  <a:gd name="T20" fmla="*/ 84 w 1435"/>
                  <a:gd name="T21" fmla="*/ 155 h 1618"/>
                  <a:gd name="T22" fmla="*/ 175 w 1435"/>
                  <a:gd name="T23" fmla="*/ 305 h 1618"/>
                  <a:gd name="T24" fmla="*/ 271 w 1435"/>
                  <a:gd name="T25" fmla="*/ 449 h 1618"/>
                  <a:gd name="T26" fmla="*/ 379 w 1435"/>
                  <a:gd name="T27" fmla="*/ 593 h 1618"/>
                  <a:gd name="T28" fmla="*/ 494 w 1435"/>
                  <a:gd name="T29" fmla="*/ 737 h 1618"/>
                  <a:gd name="T30" fmla="*/ 614 w 1435"/>
                  <a:gd name="T31" fmla="*/ 881 h 1618"/>
                  <a:gd name="T32" fmla="*/ 741 w 1435"/>
                  <a:gd name="T33" fmla="*/ 1019 h 1618"/>
                  <a:gd name="T34" fmla="*/ 879 w 1435"/>
                  <a:gd name="T35" fmla="*/ 1150 h 1618"/>
                  <a:gd name="T36" fmla="*/ 1018 w 1435"/>
                  <a:gd name="T37" fmla="*/ 1276 h 1618"/>
                  <a:gd name="T38" fmla="*/ 1156 w 1435"/>
                  <a:gd name="T39" fmla="*/ 1396 h 1618"/>
                  <a:gd name="T40" fmla="*/ 1294 w 1435"/>
                  <a:gd name="T41" fmla="*/ 1510 h 1618"/>
                  <a:gd name="T42" fmla="*/ 1439 w 1435"/>
                  <a:gd name="T43" fmla="*/ 1618 h 1618"/>
                  <a:gd name="T44" fmla="*/ 1445 w 1435"/>
                  <a:gd name="T45" fmla="*/ 1618 h 1618"/>
                  <a:gd name="T46" fmla="*/ 1302 w 1435"/>
                  <a:gd name="T47" fmla="*/ 1510 h 1618"/>
                  <a:gd name="T48" fmla="*/ 1162 w 1435"/>
                  <a:gd name="T49" fmla="*/ 1396 h 1618"/>
                  <a:gd name="T50" fmla="*/ 1018 w 1435"/>
                  <a:gd name="T51" fmla="*/ 1276 h 1618"/>
                  <a:gd name="T52" fmla="*/ 879 w 1435"/>
                  <a:gd name="T53" fmla="*/ 1150 h 1618"/>
                  <a:gd name="T54" fmla="*/ 879 w 1435"/>
                  <a:gd name="T55" fmla="*/ 1150 h 161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435" h="1618">
                    <a:moveTo>
                      <a:pt x="873" y="1150"/>
                    </a:moveTo>
                    <a:lnTo>
                      <a:pt x="741" y="1019"/>
                    </a:lnTo>
                    <a:lnTo>
                      <a:pt x="610" y="875"/>
                    </a:lnTo>
                    <a:lnTo>
                      <a:pt x="490" y="737"/>
                    </a:lnTo>
                    <a:lnTo>
                      <a:pt x="377" y="593"/>
                    </a:lnTo>
                    <a:lnTo>
                      <a:pt x="275" y="443"/>
                    </a:lnTo>
                    <a:lnTo>
                      <a:pt x="173" y="299"/>
                    </a:lnTo>
                    <a:lnTo>
                      <a:pt x="84" y="149"/>
                    </a:lnTo>
                    <a:lnTo>
                      <a:pt x="0" y="0"/>
                    </a:lnTo>
                    <a:lnTo>
                      <a:pt x="0" y="11"/>
                    </a:lnTo>
                    <a:lnTo>
                      <a:pt x="84" y="155"/>
                    </a:lnTo>
                    <a:lnTo>
                      <a:pt x="173" y="305"/>
                    </a:lnTo>
                    <a:lnTo>
                      <a:pt x="269" y="449"/>
                    </a:lnTo>
                    <a:lnTo>
                      <a:pt x="377" y="593"/>
                    </a:lnTo>
                    <a:lnTo>
                      <a:pt x="490" y="737"/>
                    </a:lnTo>
                    <a:lnTo>
                      <a:pt x="610" y="881"/>
                    </a:lnTo>
                    <a:lnTo>
                      <a:pt x="735" y="1019"/>
                    </a:lnTo>
                    <a:lnTo>
                      <a:pt x="873" y="1150"/>
                    </a:lnTo>
                    <a:lnTo>
                      <a:pt x="1010" y="1276"/>
                    </a:lnTo>
                    <a:lnTo>
                      <a:pt x="1148" y="1396"/>
                    </a:lnTo>
                    <a:lnTo>
                      <a:pt x="1286" y="1510"/>
                    </a:lnTo>
                    <a:lnTo>
                      <a:pt x="1429" y="1618"/>
                    </a:lnTo>
                    <a:lnTo>
                      <a:pt x="1435" y="1618"/>
                    </a:lnTo>
                    <a:lnTo>
                      <a:pt x="1292" y="1510"/>
                    </a:lnTo>
                    <a:lnTo>
                      <a:pt x="1154" y="1396"/>
                    </a:lnTo>
                    <a:lnTo>
                      <a:pt x="1010" y="1276"/>
                    </a:lnTo>
                    <a:lnTo>
                      <a:pt x="873" y="115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 name="Freeform 115"/>
              <p:cNvSpPr>
                <a:spLocks/>
              </p:cNvSpPr>
              <p:nvPr/>
            </p:nvSpPr>
            <p:spPr bwMode="hidden">
              <a:xfrm>
                <a:off x="16" y="2260"/>
                <a:ext cx="1673" cy="2014"/>
              </a:xfrm>
              <a:custGeom>
                <a:avLst/>
                <a:gdLst>
                  <a:gd name="T0" fmla="*/ 963 w 1668"/>
                  <a:gd name="T1" fmla="*/ 1463 h 2014"/>
                  <a:gd name="T2" fmla="*/ 793 w 1668"/>
                  <a:gd name="T3" fmla="*/ 1289 h 2014"/>
                  <a:gd name="T4" fmla="*/ 638 w 1668"/>
                  <a:gd name="T5" fmla="*/ 1115 h 2014"/>
                  <a:gd name="T6" fmla="*/ 492 w 1668"/>
                  <a:gd name="T7" fmla="*/ 929 h 2014"/>
                  <a:gd name="T8" fmla="*/ 367 w 1668"/>
                  <a:gd name="T9" fmla="*/ 743 h 2014"/>
                  <a:gd name="T10" fmla="*/ 253 w 1668"/>
                  <a:gd name="T11" fmla="*/ 557 h 2014"/>
                  <a:gd name="T12" fmla="*/ 149 w 1668"/>
                  <a:gd name="T13" fmla="*/ 372 h 2014"/>
                  <a:gd name="T14" fmla="*/ 66 w 1668"/>
                  <a:gd name="T15" fmla="*/ 186 h 2014"/>
                  <a:gd name="T16" fmla="*/ 0 w 1668"/>
                  <a:gd name="T17" fmla="*/ 0 h 2014"/>
                  <a:gd name="T18" fmla="*/ 0 w 1668"/>
                  <a:gd name="T19" fmla="*/ 12 h 2014"/>
                  <a:gd name="T20" fmla="*/ 66 w 1668"/>
                  <a:gd name="T21" fmla="*/ 198 h 2014"/>
                  <a:gd name="T22" fmla="*/ 149 w 1668"/>
                  <a:gd name="T23" fmla="*/ 384 h 2014"/>
                  <a:gd name="T24" fmla="*/ 253 w 1668"/>
                  <a:gd name="T25" fmla="*/ 569 h 2014"/>
                  <a:gd name="T26" fmla="*/ 367 w 1668"/>
                  <a:gd name="T27" fmla="*/ 755 h 2014"/>
                  <a:gd name="T28" fmla="*/ 492 w 1668"/>
                  <a:gd name="T29" fmla="*/ 935 h 2014"/>
                  <a:gd name="T30" fmla="*/ 638 w 1668"/>
                  <a:gd name="T31" fmla="*/ 1115 h 2014"/>
                  <a:gd name="T32" fmla="*/ 793 w 1668"/>
                  <a:gd name="T33" fmla="*/ 1295 h 2014"/>
                  <a:gd name="T34" fmla="*/ 963 w 1668"/>
                  <a:gd name="T35" fmla="*/ 1463 h 2014"/>
                  <a:gd name="T36" fmla="*/ 1136 w 1668"/>
                  <a:gd name="T37" fmla="*/ 1618 h 2014"/>
                  <a:gd name="T38" fmla="*/ 1311 w 1668"/>
                  <a:gd name="T39" fmla="*/ 1762 h 2014"/>
                  <a:gd name="T40" fmla="*/ 1491 w 1668"/>
                  <a:gd name="T41" fmla="*/ 1894 h 2014"/>
                  <a:gd name="T42" fmla="*/ 1672 w 1668"/>
                  <a:gd name="T43" fmla="*/ 2014 h 2014"/>
                  <a:gd name="T44" fmla="*/ 1678 w 1668"/>
                  <a:gd name="T45" fmla="*/ 2014 h 2014"/>
                  <a:gd name="T46" fmla="*/ 1491 w 1668"/>
                  <a:gd name="T47" fmla="*/ 1894 h 2014"/>
                  <a:gd name="T48" fmla="*/ 1311 w 1668"/>
                  <a:gd name="T49" fmla="*/ 1762 h 2014"/>
                  <a:gd name="T50" fmla="*/ 1136 w 1668"/>
                  <a:gd name="T51" fmla="*/ 1618 h 2014"/>
                  <a:gd name="T52" fmla="*/ 963 w 1668"/>
                  <a:gd name="T53" fmla="*/ 1463 h 2014"/>
                  <a:gd name="T54" fmla="*/ 963 w 1668"/>
                  <a:gd name="T55" fmla="*/ 1463 h 201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668" h="2014">
                    <a:moveTo>
                      <a:pt x="957" y="1463"/>
                    </a:moveTo>
                    <a:lnTo>
                      <a:pt x="789" y="1289"/>
                    </a:lnTo>
                    <a:lnTo>
                      <a:pt x="634" y="1115"/>
                    </a:lnTo>
                    <a:lnTo>
                      <a:pt x="490" y="929"/>
                    </a:lnTo>
                    <a:lnTo>
                      <a:pt x="365" y="743"/>
                    </a:lnTo>
                    <a:lnTo>
                      <a:pt x="251" y="557"/>
                    </a:lnTo>
                    <a:lnTo>
                      <a:pt x="149" y="372"/>
                    </a:lnTo>
                    <a:lnTo>
                      <a:pt x="66" y="186"/>
                    </a:lnTo>
                    <a:lnTo>
                      <a:pt x="0" y="0"/>
                    </a:lnTo>
                    <a:lnTo>
                      <a:pt x="0" y="12"/>
                    </a:lnTo>
                    <a:lnTo>
                      <a:pt x="66" y="198"/>
                    </a:lnTo>
                    <a:lnTo>
                      <a:pt x="149" y="384"/>
                    </a:lnTo>
                    <a:lnTo>
                      <a:pt x="251" y="569"/>
                    </a:lnTo>
                    <a:lnTo>
                      <a:pt x="365" y="755"/>
                    </a:lnTo>
                    <a:lnTo>
                      <a:pt x="490" y="935"/>
                    </a:lnTo>
                    <a:lnTo>
                      <a:pt x="634" y="1115"/>
                    </a:lnTo>
                    <a:lnTo>
                      <a:pt x="789" y="1295"/>
                    </a:lnTo>
                    <a:lnTo>
                      <a:pt x="957" y="1463"/>
                    </a:lnTo>
                    <a:lnTo>
                      <a:pt x="1130" y="1618"/>
                    </a:lnTo>
                    <a:lnTo>
                      <a:pt x="1303" y="1762"/>
                    </a:lnTo>
                    <a:lnTo>
                      <a:pt x="1483" y="1894"/>
                    </a:lnTo>
                    <a:lnTo>
                      <a:pt x="1662" y="2014"/>
                    </a:lnTo>
                    <a:lnTo>
                      <a:pt x="1668" y="2014"/>
                    </a:lnTo>
                    <a:lnTo>
                      <a:pt x="1483" y="1894"/>
                    </a:lnTo>
                    <a:lnTo>
                      <a:pt x="1303" y="1762"/>
                    </a:lnTo>
                    <a:lnTo>
                      <a:pt x="1130" y="1618"/>
                    </a:lnTo>
                    <a:lnTo>
                      <a:pt x="957" y="146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 name="Rectangle 116"/>
              <p:cNvSpPr>
                <a:spLocks noChangeArrowheads="1"/>
              </p:cNvSpPr>
              <p:nvPr/>
            </p:nvSpPr>
            <p:spPr bwMode="hidden">
              <a:xfrm rot="-2488720">
                <a:off x="1988" y="1919"/>
                <a:ext cx="1353"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nSpc>
                    <a:spcPct val="90000"/>
                  </a:lnSpc>
                  <a:spcBef>
                    <a:spcPct val="20000"/>
                  </a:spcBef>
                  <a:buClr>
                    <a:srgbClr val="FFFF00"/>
                  </a:buClr>
                  <a:buSzPct val="80000"/>
                  <a:buFont typeface="Wingdings" pitchFamily="2" charset="2"/>
                  <a:buChar char="®"/>
                </a:pPr>
                <a:endParaRPr lang="el-GR"/>
              </a:p>
            </p:txBody>
          </p:sp>
          <p:sp>
            <p:nvSpPr>
              <p:cNvPr id="10" name="Rectangle 117"/>
              <p:cNvSpPr>
                <a:spLocks noChangeArrowheads="1"/>
              </p:cNvSpPr>
              <p:nvPr/>
            </p:nvSpPr>
            <p:spPr bwMode="hidden">
              <a:xfrm rot="-5087790">
                <a:off x="1964" y="2613"/>
                <a:ext cx="2217"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nSpc>
                    <a:spcPct val="90000"/>
                  </a:lnSpc>
                  <a:spcBef>
                    <a:spcPct val="20000"/>
                  </a:spcBef>
                  <a:buClr>
                    <a:srgbClr val="FFFF00"/>
                  </a:buClr>
                  <a:buSzPct val="80000"/>
                  <a:buFont typeface="Wingdings" pitchFamily="2" charset="2"/>
                  <a:buChar char="®"/>
                </a:pPr>
                <a:endParaRPr lang="el-GR"/>
              </a:p>
            </p:txBody>
          </p:sp>
          <p:sp>
            <p:nvSpPr>
              <p:cNvPr id="11" name="Rectangle 118"/>
              <p:cNvSpPr>
                <a:spLocks noChangeArrowheads="1"/>
              </p:cNvSpPr>
              <p:nvPr/>
            </p:nvSpPr>
            <p:spPr bwMode="hidden">
              <a:xfrm rot="-3417299">
                <a:off x="1018" y="2695"/>
                <a:ext cx="2678"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nSpc>
                    <a:spcPct val="90000"/>
                  </a:lnSpc>
                  <a:spcBef>
                    <a:spcPct val="20000"/>
                  </a:spcBef>
                  <a:buClr>
                    <a:srgbClr val="FFFF00"/>
                  </a:buClr>
                  <a:buSzPct val="80000"/>
                  <a:buFont typeface="Wingdings" pitchFamily="2" charset="2"/>
                  <a:buChar char="®"/>
                </a:pPr>
                <a:endParaRPr lang="el-GR"/>
              </a:p>
            </p:txBody>
          </p:sp>
          <p:sp>
            <p:nvSpPr>
              <p:cNvPr id="12" name="Rectangle 119"/>
              <p:cNvSpPr>
                <a:spLocks noChangeArrowheads="1"/>
              </p:cNvSpPr>
              <p:nvPr/>
            </p:nvSpPr>
            <p:spPr bwMode="hidden">
              <a:xfrm rot="-835848">
                <a:off x="688" y="1748"/>
                <a:ext cx="2390"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nSpc>
                    <a:spcPct val="90000"/>
                  </a:lnSpc>
                  <a:spcBef>
                    <a:spcPct val="20000"/>
                  </a:spcBef>
                  <a:buClr>
                    <a:srgbClr val="FFFF00"/>
                  </a:buClr>
                  <a:buSzPct val="80000"/>
                  <a:buFont typeface="Wingdings" pitchFamily="2" charset="2"/>
                  <a:buChar char="®"/>
                </a:pPr>
                <a:endParaRPr lang="el-GR"/>
              </a:p>
            </p:txBody>
          </p:sp>
          <p:grpSp>
            <p:nvGrpSpPr>
              <p:cNvPr id="13" name="Group 120"/>
              <p:cNvGrpSpPr>
                <a:grpSpLocks noChangeAspect="1"/>
              </p:cNvGrpSpPr>
              <p:nvPr/>
            </p:nvGrpSpPr>
            <p:grpSpPr bwMode="auto">
              <a:xfrm>
                <a:off x="3068" y="1317"/>
                <a:ext cx="261" cy="297"/>
                <a:chOff x="3043" y="1265"/>
                <a:chExt cx="366" cy="424"/>
              </a:xfrm>
            </p:grpSpPr>
            <p:sp>
              <p:nvSpPr>
                <p:cNvPr id="14" name="Oval 121"/>
                <p:cNvSpPr>
                  <a:spLocks noChangeAspect="1" noChangeArrowheads="1"/>
                </p:cNvSpPr>
                <p:nvPr userDrawn="1"/>
              </p:nvSpPr>
              <p:spPr bwMode="hidden">
                <a:xfrm rot="2828979">
                  <a:off x="2984" y="1467"/>
                  <a:ext cx="283" cy="161"/>
                </a:xfrm>
                <a:prstGeom prst="ellipse">
                  <a:avLst/>
                </a:prstGeom>
                <a:gradFill rotWithShape="0">
                  <a:gsLst>
                    <a:gs pos="0">
                      <a:schemeClr val="accent2"/>
                    </a:gs>
                    <a:gs pos="100000">
                      <a:schemeClr val="accent2">
                        <a:gamma/>
                        <a:tint val="84706"/>
                        <a:invGamma/>
                      </a:schemeClr>
                    </a:gs>
                  </a:gsLst>
                  <a:lin ang="5400000" scaled="1"/>
                </a:gradFill>
                <a:ln w="9525">
                  <a:noFill/>
                  <a:round/>
                  <a:headEnd/>
                  <a:tailEnd/>
                </a:ln>
                <a:effectLst/>
              </p:spPr>
              <p:txBody>
                <a:bodyPr wrap="none" anchor="ctr"/>
                <a:lstStyle/>
                <a:p>
                  <a:pPr>
                    <a:lnSpc>
                      <a:spcPct val="90000"/>
                    </a:lnSpc>
                    <a:spcBef>
                      <a:spcPct val="20000"/>
                    </a:spcBef>
                    <a:buClr>
                      <a:srgbClr val="FFFF00"/>
                    </a:buClr>
                    <a:buSzPct val="80000"/>
                    <a:buFont typeface="Wingdings" pitchFamily="2" charset="2"/>
                    <a:buChar char="®"/>
                    <a:defRPr/>
                  </a:pPr>
                  <a:endParaRPr lang="el-GR"/>
                </a:p>
              </p:txBody>
            </p:sp>
            <p:sp>
              <p:nvSpPr>
                <p:cNvPr id="15" name="Freeform 122"/>
                <p:cNvSpPr>
                  <a:spLocks noChangeAspect="1"/>
                </p:cNvSpPr>
                <p:nvPr userDrawn="1"/>
              </p:nvSpPr>
              <p:spPr bwMode="hidden">
                <a:xfrm>
                  <a:off x="3070" y="1375"/>
                  <a:ext cx="226" cy="223"/>
                </a:xfrm>
                <a:custGeom>
                  <a:avLst/>
                  <a:gdLst/>
                  <a:ahLst/>
                  <a:cxnLst>
                    <a:cxn ang="0">
                      <a:pos x="227" y="134"/>
                    </a:cxn>
                    <a:cxn ang="0">
                      <a:pos x="203" y="144"/>
                    </a:cxn>
                    <a:cxn ang="0">
                      <a:pos x="179" y="138"/>
                    </a:cxn>
                    <a:cxn ang="0">
                      <a:pos x="149" y="126"/>
                    </a:cxn>
                    <a:cxn ang="0">
                      <a:pos x="126" y="102"/>
                    </a:cxn>
                    <a:cxn ang="0">
                      <a:pos x="102" y="72"/>
                    </a:cxn>
                    <a:cxn ang="0">
                      <a:pos x="84" y="48"/>
                    </a:cxn>
                    <a:cxn ang="0">
                      <a:pos x="78" y="24"/>
                    </a:cxn>
                    <a:cxn ang="0">
                      <a:pos x="84" y="0"/>
                    </a:cxn>
                    <a:cxn ang="0">
                      <a:pos x="84" y="0"/>
                    </a:cxn>
                    <a:cxn ang="0">
                      <a:pos x="78" y="0"/>
                    </a:cxn>
                    <a:cxn ang="0">
                      <a:pos x="18" y="60"/>
                    </a:cxn>
                    <a:cxn ang="0">
                      <a:pos x="0" y="90"/>
                    </a:cxn>
                    <a:cxn ang="0">
                      <a:pos x="0" y="120"/>
                    </a:cxn>
                    <a:cxn ang="0">
                      <a:pos x="12" y="156"/>
                    </a:cxn>
                    <a:cxn ang="0">
                      <a:pos x="36" y="192"/>
                    </a:cxn>
                    <a:cxn ang="0">
                      <a:pos x="66" y="216"/>
                    </a:cxn>
                    <a:cxn ang="0">
                      <a:pos x="96" y="222"/>
                    </a:cxn>
                    <a:cxn ang="0">
                      <a:pos x="126" y="222"/>
                    </a:cxn>
                    <a:cxn ang="0">
                      <a:pos x="155" y="210"/>
                    </a:cxn>
                    <a:cxn ang="0">
                      <a:pos x="227" y="138"/>
                    </a:cxn>
                    <a:cxn ang="0">
                      <a:pos x="227" y="134"/>
                    </a:cxn>
                  </a:cxnLst>
                  <a:rect l="0" t="0" r="r" b="b"/>
                  <a:pathLst>
                    <a:path w="227" h="222">
                      <a:moveTo>
                        <a:pt x="227" y="134"/>
                      </a:moveTo>
                      <a:lnTo>
                        <a:pt x="203" y="144"/>
                      </a:lnTo>
                      <a:lnTo>
                        <a:pt x="179" y="138"/>
                      </a:lnTo>
                      <a:lnTo>
                        <a:pt x="149" y="126"/>
                      </a:lnTo>
                      <a:lnTo>
                        <a:pt x="126" y="102"/>
                      </a:lnTo>
                      <a:lnTo>
                        <a:pt x="102" y="72"/>
                      </a:lnTo>
                      <a:lnTo>
                        <a:pt x="84" y="48"/>
                      </a:lnTo>
                      <a:lnTo>
                        <a:pt x="78" y="24"/>
                      </a:lnTo>
                      <a:lnTo>
                        <a:pt x="84" y="0"/>
                      </a:lnTo>
                      <a:lnTo>
                        <a:pt x="84" y="0"/>
                      </a:lnTo>
                      <a:lnTo>
                        <a:pt x="78" y="0"/>
                      </a:lnTo>
                      <a:lnTo>
                        <a:pt x="18" y="60"/>
                      </a:lnTo>
                      <a:lnTo>
                        <a:pt x="0" y="90"/>
                      </a:lnTo>
                      <a:lnTo>
                        <a:pt x="0" y="120"/>
                      </a:lnTo>
                      <a:lnTo>
                        <a:pt x="12" y="156"/>
                      </a:lnTo>
                      <a:lnTo>
                        <a:pt x="36" y="192"/>
                      </a:lnTo>
                      <a:lnTo>
                        <a:pt x="66" y="216"/>
                      </a:lnTo>
                      <a:lnTo>
                        <a:pt x="96" y="222"/>
                      </a:lnTo>
                      <a:lnTo>
                        <a:pt x="126" y="222"/>
                      </a:lnTo>
                      <a:lnTo>
                        <a:pt x="155" y="210"/>
                      </a:lnTo>
                      <a:lnTo>
                        <a:pt x="227" y="138"/>
                      </a:lnTo>
                      <a:lnTo>
                        <a:pt x="227" y="134"/>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p>
              </p:txBody>
            </p:sp>
            <p:sp>
              <p:nvSpPr>
                <p:cNvPr id="16" name="Freeform 123"/>
                <p:cNvSpPr>
                  <a:spLocks noChangeAspect="1"/>
                </p:cNvSpPr>
                <p:nvPr userDrawn="1"/>
              </p:nvSpPr>
              <p:spPr bwMode="hidden">
                <a:xfrm>
                  <a:off x="3145" y="1365"/>
                  <a:ext cx="161" cy="156"/>
                </a:xfrm>
                <a:custGeom>
                  <a:avLst/>
                  <a:gdLst/>
                  <a:ahLst/>
                  <a:cxnLst>
                    <a:cxn ang="0">
                      <a:pos x="221" y="216"/>
                    </a:cxn>
                    <a:cxn ang="0">
                      <a:pos x="192" y="234"/>
                    </a:cxn>
                    <a:cxn ang="0">
                      <a:pos x="150" y="234"/>
                    </a:cxn>
                    <a:cxn ang="0">
                      <a:pos x="102" y="210"/>
                    </a:cxn>
                    <a:cxn ang="0">
                      <a:pos x="54" y="174"/>
                    </a:cxn>
                    <a:cxn ang="0">
                      <a:pos x="24" y="132"/>
                    </a:cxn>
                    <a:cxn ang="0">
                      <a:pos x="6" y="84"/>
                    </a:cxn>
                    <a:cxn ang="0">
                      <a:pos x="0" y="42"/>
                    </a:cxn>
                    <a:cxn ang="0">
                      <a:pos x="12" y="12"/>
                    </a:cxn>
                    <a:cxn ang="0">
                      <a:pos x="48" y="0"/>
                    </a:cxn>
                    <a:cxn ang="0">
                      <a:pos x="84" y="0"/>
                    </a:cxn>
                    <a:cxn ang="0">
                      <a:pos x="132" y="18"/>
                    </a:cxn>
                    <a:cxn ang="0">
                      <a:pos x="174" y="54"/>
                    </a:cxn>
                    <a:cxn ang="0">
                      <a:pos x="210" y="102"/>
                    </a:cxn>
                    <a:cxn ang="0">
                      <a:pos x="233" y="144"/>
                    </a:cxn>
                    <a:cxn ang="0">
                      <a:pos x="233" y="186"/>
                    </a:cxn>
                    <a:cxn ang="0">
                      <a:pos x="221" y="216"/>
                    </a:cxn>
                    <a:cxn ang="0">
                      <a:pos x="221" y="216"/>
                    </a:cxn>
                  </a:cxnLst>
                  <a:rect l="0" t="0" r="r" b="b"/>
                  <a:pathLst>
                    <a:path w="233" h="234">
                      <a:moveTo>
                        <a:pt x="221" y="216"/>
                      </a:moveTo>
                      <a:lnTo>
                        <a:pt x="192" y="234"/>
                      </a:lnTo>
                      <a:lnTo>
                        <a:pt x="150" y="234"/>
                      </a:lnTo>
                      <a:lnTo>
                        <a:pt x="102" y="210"/>
                      </a:lnTo>
                      <a:lnTo>
                        <a:pt x="54" y="174"/>
                      </a:lnTo>
                      <a:lnTo>
                        <a:pt x="24" y="132"/>
                      </a:lnTo>
                      <a:lnTo>
                        <a:pt x="6" y="84"/>
                      </a:lnTo>
                      <a:lnTo>
                        <a:pt x="0" y="42"/>
                      </a:lnTo>
                      <a:lnTo>
                        <a:pt x="12" y="12"/>
                      </a:lnTo>
                      <a:lnTo>
                        <a:pt x="48" y="0"/>
                      </a:lnTo>
                      <a:lnTo>
                        <a:pt x="84" y="0"/>
                      </a:lnTo>
                      <a:lnTo>
                        <a:pt x="132" y="18"/>
                      </a:lnTo>
                      <a:lnTo>
                        <a:pt x="174" y="54"/>
                      </a:lnTo>
                      <a:lnTo>
                        <a:pt x="210" y="102"/>
                      </a:lnTo>
                      <a:lnTo>
                        <a:pt x="233" y="144"/>
                      </a:lnTo>
                      <a:lnTo>
                        <a:pt x="233" y="186"/>
                      </a:lnTo>
                      <a:lnTo>
                        <a:pt x="221" y="216"/>
                      </a:lnTo>
                      <a:lnTo>
                        <a:pt x="221" y="216"/>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p>
              </p:txBody>
            </p:sp>
            <p:sp>
              <p:nvSpPr>
                <p:cNvPr id="17" name="Freeform 124"/>
                <p:cNvSpPr>
                  <a:spLocks noChangeAspect="1"/>
                </p:cNvSpPr>
                <p:nvPr userDrawn="1"/>
              </p:nvSpPr>
              <p:spPr bwMode="hidden">
                <a:xfrm>
                  <a:off x="3201" y="1272"/>
                  <a:ext cx="202" cy="198"/>
                </a:xfrm>
                <a:custGeom>
                  <a:avLst/>
                  <a:gdLst/>
                  <a:ahLst/>
                  <a:cxnLst>
                    <a:cxn ang="0">
                      <a:pos x="179" y="18"/>
                    </a:cxn>
                    <a:cxn ang="0">
                      <a:pos x="197" y="48"/>
                    </a:cxn>
                    <a:cxn ang="0">
                      <a:pos x="203" y="60"/>
                    </a:cxn>
                    <a:cxn ang="0">
                      <a:pos x="197" y="66"/>
                    </a:cxn>
                    <a:cxn ang="0">
                      <a:pos x="65" y="192"/>
                    </a:cxn>
                    <a:cxn ang="0">
                      <a:pos x="59" y="198"/>
                    </a:cxn>
                    <a:cxn ang="0">
                      <a:pos x="47" y="192"/>
                    </a:cxn>
                    <a:cxn ang="0">
                      <a:pos x="17" y="174"/>
                    </a:cxn>
                    <a:cxn ang="0">
                      <a:pos x="0" y="150"/>
                    </a:cxn>
                    <a:cxn ang="0">
                      <a:pos x="0" y="126"/>
                    </a:cxn>
                    <a:cxn ang="0">
                      <a:pos x="131" y="0"/>
                    </a:cxn>
                    <a:cxn ang="0">
                      <a:pos x="155" y="0"/>
                    </a:cxn>
                    <a:cxn ang="0">
                      <a:pos x="179" y="18"/>
                    </a:cxn>
                    <a:cxn ang="0">
                      <a:pos x="179" y="18"/>
                    </a:cxn>
                  </a:cxnLst>
                  <a:rect l="0" t="0" r="r" b="b"/>
                  <a:pathLst>
                    <a:path w="203" h="198">
                      <a:moveTo>
                        <a:pt x="179" y="18"/>
                      </a:moveTo>
                      <a:lnTo>
                        <a:pt x="197" y="48"/>
                      </a:lnTo>
                      <a:lnTo>
                        <a:pt x="203" y="60"/>
                      </a:lnTo>
                      <a:lnTo>
                        <a:pt x="197" y="66"/>
                      </a:lnTo>
                      <a:lnTo>
                        <a:pt x="65" y="192"/>
                      </a:lnTo>
                      <a:lnTo>
                        <a:pt x="59" y="198"/>
                      </a:lnTo>
                      <a:lnTo>
                        <a:pt x="47" y="192"/>
                      </a:lnTo>
                      <a:lnTo>
                        <a:pt x="17" y="174"/>
                      </a:lnTo>
                      <a:lnTo>
                        <a:pt x="0" y="150"/>
                      </a:lnTo>
                      <a:lnTo>
                        <a:pt x="0" y="126"/>
                      </a:lnTo>
                      <a:lnTo>
                        <a:pt x="131" y="0"/>
                      </a:lnTo>
                      <a:lnTo>
                        <a:pt x="155" y="0"/>
                      </a:lnTo>
                      <a:lnTo>
                        <a:pt x="179" y="18"/>
                      </a:lnTo>
                      <a:lnTo>
                        <a:pt x="179" y="18"/>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p>
              </p:txBody>
            </p:sp>
            <p:sp>
              <p:nvSpPr>
                <p:cNvPr id="18" name="Freeform 125"/>
                <p:cNvSpPr>
                  <a:spLocks noChangeAspect="1"/>
                </p:cNvSpPr>
                <p:nvPr userDrawn="1"/>
              </p:nvSpPr>
              <p:spPr bwMode="hidden">
                <a:xfrm>
                  <a:off x="3330" y="1265"/>
                  <a:ext cx="79" cy="74"/>
                </a:xfrm>
                <a:custGeom>
                  <a:avLst/>
                  <a:gdLst/>
                  <a:ahLst/>
                  <a:cxnLst>
                    <a:cxn ang="0">
                      <a:pos x="221" y="216"/>
                    </a:cxn>
                    <a:cxn ang="0">
                      <a:pos x="192" y="234"/>
                    </a:cxn>
                    <a:cxn ang="0">
                      <a:pos x="150" y="234"/>
                    </a:cxn>
                    <a:cxn ang="0">
                      <a:pos x="102" y="210"/>
                    </a:cxn>
                    <a:cxn ang="0">
                      <a:pos x="54" y="174"/>
                    </a:cxn>
                    <a:cxn ang="0">
                      <a:pos x="24" y="132"/>
                    </a:cxn>
                    <a:cxn ang="0">
                      <a:pos x="6" y="84"/>
                    </a:cxn>
                    <a:cxn ang="0">
                      <a:pos x="0" y="42"/>
                    </a:cxn>
                    <a:cxn ang="0">
                      <a:pos x="12" y="12"/>
                    </a:cxn>
                    <a:cxn ang="0">
                      <a:pos x="48" y="0"/>
                    </a:cxn>
                    <a:cxn ang="0">
                      <a:pos x="84" y="0"/>
                    </a:cxn>
                    <a:cxn ang="0">
                      <a:pos x="132" y="18"/>
                    </a:cxn>
                    <a:cxn ang="0">
                      <a:pos x="174" y="54"/>
                    </a:cxn>
                    <a:cxn ang="0">
                      <a:pos x="210" y="102"/>
                    </a:cxn>
                    <a:cxn ang="0">
                      <a:pos x="233" y="144"/>
                    </a:cxn>
                    <a:cxn ang="0">
                      <a:pos x="233" y="186"/>
                    </a:cxn>
                    <a:cxn ang="0">
                      <a:pos x="221" y="216"/>
                    </a:cxn>
                    <a:cxn ang="0">
                      <a:pos x="221" y="216"/>
                    </a:cxn>
                  </a:cxnLst>
                  <a:rect l="0" t="0" r="r" b="b"/>
                  <a:pathLst>
                    <a:path w="233" h="234">
                      <a:moveTo>
                        <a:pt x="221" y="216"/>
                      </a:moveTo>
                      <a:lnTo>
                        <a:pt x="192" y="234"/>
                      </a:lnTo>
                      <a:lnTo>
                        <a:pt x="150" y="234"/>
                      </a:lnTo>
                      <a:lnTo>
                        <a:pt x="102" y="210"/>
                      </a:lnTo>
                      <a:lnTo>
                        <a:pt x="54" y="174"/>
                      </a:lnTo>
                      <a:lnTo>
                        <a:pt x="24" y="132"/>
                      </a:lnTo>
                      <a:lnTo>
                        <a:pt x="6" y="84"/>
                      </a:lnTo>
                      <a:lnTo>
                        <a:pt x="0" y="42"/>
                      </a:lnTo>
                      <a:lnTo>
                        <a:pt x="12" y="12"/>
                      </a:lnTo>
                      <a:lnTo>
                        <a:pt x="48" y="0"/>
                      </a:lnTo>
                      <a:lnTo>
                        <a:pt x="84" y="0"/>
                      </a:lnTo>
                      <a:lnTo>
                        <a:pt x="132" y="18"/>
                      </a:lnTo>
                      <a:lnTo>
                        <a:pt x="174" y="54"/>
                      </a:lnTo>
                      <a:lnTo>
                        <a:pt x="210" y="102"/>
                      </a:lnTo>
                      <a:lnTo>
                        <a:pt x="233" y="144"/>
                      </a:lnTo>
                      <a:lnTo>
                        <a:pt x="233" y="186"/>
                      </a:lnTo>
                      <a:lnTo>
                        <a:pt x="221" y="216"/>
                      </a:lnTo>
                      <a:lnTo>
                        <a:pt x="221" y="216"/>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p>
              </p:txBody>
            </p:sp>
          </p:grpSp>
        </p:grpSp>
      </p:grpSp>
      <p:sp>
        <p:nvSpPr>
          <p:cNvPr id="85118" name="Rectangle 126"/>
          <p:cNvSpPr>
            <a:spLocks noGrp="1" noChangeArrowheads="1"/>
          </p:cNvSpPr>
          <p:nvPr>
            <p:ph type="ctrTitle" sz="quarter"/>
          </p:nvPr>
        </p:nvSpPr>
        <p:spPr>
          <a:xfrm>
            <a:off x="685800" y="1600200"/>
            <a:ext cx="7772400" cy="1973263"/>
          </a:xfrm>
        </p:spPr>
        <p:txBody>
          <a:bodyPr/>
          <a:lstStyle>
            <a:lvl1pPr>
              <a:defRPr sz="5100"/>
            </a:lvl1pPr>
          </a:lstStyle>
          <a:p>
            <a:r>
              <a:rPr lang="el-GR"/>
              <a:t>Κάντε κλικ για επεξεργασία του τίτλου</a:t>
            </a:r>
          </a:p>
        </p:txBody>
      </p:sp>
      <p:sp>
        <p:nvSpPr>
          <p:cNvPr id="85119" name="Rectangle 127"/>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l-GR"/>
              <a:t>Κάντε κλικ για να επεξεργαστείτε τον υπότιτλο του υποδείγματος</a:t>
            </a:r>
          </a:p>
        </p:txBody>
      </p:sp>
      <p:sp>
        <p:nvSpPr>
          <p:cNvPr id="128" name="Rectangle 128"/>
          <p:cNvSpPr>
            <a:spLocks noGrp="1" noChangeArrowheads="1"/>
          </p:cNvSpPr>
          <p:nvPr>
            <p:ph type="dt" sz="quarter" idx="10"/>
          </p:nvPr>
        </p:nvSpPr>
        <p:spPr/>
        <p:txBody>
          <a:bodyPr/>
          <a:lstStyle>
            <a:lvl1pPr>
              <a:defRPr>
                <a:effectLst/>
              </a:defRPr>
            </a:lvl1pPr>
          </a:lstStyle>
          <a:p>
            <a:pPr>
              <a:defRPr/>
            </a:pPr>
            <a:fld id="{8CCE03CB-68C5-4C98-BA1E-6A547BD3D882}" type="datetimeFigureOut">
              <a:rPr lang="el-GR"/>
              <a:pPr>
                <a:defRPr/>
              </a:pPr>
              <a:t>7/6/2017</a:t>
            </a:fld>
            <a:endParaRPr lang="el-GR"/>
          </a:p>
        </p:txBody>
      </p:sp>
      <p:sp>
        <p:nvSpPr>
          <p:cNvPr id="129" name="Rectangle 129"/>
          <p:cNvSpPr>
            <a:spLocks noGrp="1" noChangeArrowheads="1"/>
          </p:cNvSpPr>
          <p:nvPr>
            <p:ph type="ftr" sz="quarter" idx="11"/>
          </p:nvPr>
        </p:nvSpPr>
        <p:spPr/>
        <p:txBody>
          <a:bodyPr/>
          <a:lstStyle>
            <a:lvl1pPr>
              <a:defRPr>
                <a:effectLst/>
              </a:defRPr>
            </a:lvl1pPr>
          </a:lstStyle>
          <a:p>
            <a:pPr>
              <a:defRPr/>
            </a:pPr>
            <a:endParaRPr lang="el-GR"/>
          </a:p>
        </p:txBody>
      </p:sp>
      <p:sp>
        <p:nvSpPr>
          <p:cNvPr id="130" name="Rectangle 130"/>
          <p:cNvSpPr>
            <a:spLocks noGrp="1" noChangeArrowheads="1"/>
          </p:cNvSpPr>
          <p:nvPr>
            <p:ph type="sldNum" sz="quarter" idx="12"/>
          </p:nvPr>
        </p:nvSpPr>
        <p:spPr/>
        <p:txBody>
          <a:bodyPr/>
          <a:lstStyle>
            <a:lvl1pPr>
              <a:defRPr>
                <a:effectLst/>
              </a:defRPr>
            </a:lvl1pPr>
          </a:lstStyle>
          <a:p>
            <a:pPr>
              <a:defRPr/>
            </a:pPr>
            <a:fld id="{98C56810-3100-4D8F-82C8-B1D9634B222D}" type="slidenum">
              <a:rPr lang="el-GR"/>
              <a:pPr>
                <a:defRPr/>
              </a:pPr>
              <a:t>‹#›</a:t>
            </a:fld>
            <a:endParaRPr lang="el-GR"/>
          </a:p>
        </p:txBody>
      </p:sp>
    </p:spTree>
    <p:extLst>
      <p:ext uri="{BB962C8B-B14F-4D97-AF65-F5344CB8AC3E}">
        <p14:creationId xmlns:p14="http://schemas.microsoft.com/office/powerpoint/2010/main" val="46225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126"/>
          <p:cNvSpPr>
            <a:spLocks noGrp="1" noChangeArrowheads="1"/>
          </p:cNvSpPr>
          <p:nvPr>
            <p:ph type="dt" sz="half" idx="10"/>
          </p:nvPr>
        </p:nvSpPr>
        <p:spPr/>
        <p:txBody>
          <a:bodyPr/>
          <a:lstStyle>
            <a:lvl1pPr>
              <a:defRPr/>
            </a:lvl1pPr>
          </a:lstStyle>
          <a:p>
            <a:pPr>
              <a:defRPr/>
            </a:pPr>
            <a:fld id="{4C832134-4964-4C66-BBC6-4A94A4921819}" type="datetimeFigureOut">
              <a:rPr lang="el-GR"/>
              <a:pPr>
                <a:defRPr/>
              </a:pPr>
              <a:t>7/6/2017</a:t>
            </a:fld>
            <a:endParaRPr lang="el-GR"/>
          </a:p>
        </p:txBody>
      </p:sp>
      <p:sp>
        <p:nvSpPr>
          <p:cNvPr id="5" name="Rectangle 127"/>
          <p:cNvSpPr>
            <a:spLocks noGrp="1" noChangeArrowheads="1"/>
          </p:cNvSpPr>
          <p:nvPr>
            <p:ph type="ftr" sz="quarter" idx="11"/>
          </p:nvPr>
        </p:nvSpPr>
        <p:spPr/>
        <p:txBody>
          <a:bodyPr/>
          <a:lstStyle>
            <a:lvl1pPr>
              <a:defRPr/>
            </a:lvl1pPr>
          </a:lstStyle>
          <a:p>
            <a:pPr>
              <a:defRPr/>
            </a:pPr>
            <a:endParaRPr lang="el-GR"/>
          </a:p>
        </p:txBody>
      </p:sp>
      <p:sp>
        <p:nvSpPr>
          <p:cNvPr id="6" name="Rectangle 128"/>
          <p:cNvSpPr>
            <a:spLocks noGrp="1" noChangeArrowheads="1"/>
          </p:cNvSpPr>
          <p:nvPr>
            <p:ph type="sldNum" sz="quarter" idx="12"/>
          </p:nvPr>
        </p:nvSpPr>
        <p:spPr/>
        <p:txBody>
          <a:bodyPr/>
          <a:lstStyle>
            <a:lvl1pPr>
              <a:defRPr/>
            </a:lvl1pPr>
          </a:lstStyle>
          <a:p>
            <a:pPr>
              <a:defRPr/>
            </a:pPr>
            <a:fld id="{8B821EF1-79BA-434E-BF1B-50256BCF068D}" type="slidenum">
              <a:rPr lang="el-GR"/>
              <a:pPr>
                <a:defRPr/>
              </a:pPr>
              <a:t>‹#›</a:t>
            </a:fld>
            <a:endParaRPr lang="el-GR"/>
          </a:p>
        </p:txBody>
      </p:sp>
    </p:spTree>
    <p:extLst>
      <p:ext uri="{BB962C8B-B14F-4D97-AF65-F5344CB8AC3E}">
        <p14:creationId xmlns:p14="http://schemas.microsoft.com/office/powerpoint/2010/main" val="353594559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126"/>
          <p:cNvSpPr>
            <a:spLocks noGrp="1" noChangeArrowheads="1"/>
          </p:cNvSpPr>
          <p:nvPr>
            <p:ph type="dt" sz="half" idx="10"/>
          </p:nvPr>
        </p:nvSpPr>
        <p:spPr/>
        <p:txBody>
          <a:bodyPr/>
          <a:lstStyle>
            <a:lvl1pPr>
              <a:defRPr/>
            </a:lvl1pPr>
          </a:lstStyle>
          <a:p>
            <a:pPr>
              <a:defRPr/>
            </a:pPr>
            <a:fld id="{D560F5E0-F248-4EF1-BE26-83D2F49A361D}" type="datetimeFigureOut">
              <a:rPr lang="el-GR">
                <a:solidFill>
                  <a:srgbClr val="FFFFFF"/>
                </a:solidFill>
              </a:rPr>
              <a:pPr>
                <a:defRPr/>
              </a:pPr>
              <a:t>7/6/2017</a:t>
            </a:fld>
            <a:endParaRPr lang="el-GR">
              <a:solidFill>
                <a:srgbClr val="FFFFFF"/>
              </a:solidFill>
            </a:endParaRPr>
          </a:p>
        </p:txBody>
      </p:sp>
      <p:sp>
        <p:nvSpPr>
          <p:cNvPr id="6"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7" name="Rectangle 128"/>
          <p:cNvSpPr>
            <a:spLocks noGrp="1" noChangeArrowheads="1"/>
          </p:cNvSpPr>
          <p:nvPr>
            <p:ph type="sldNum" sz="quarter" idx="12"/>
          </p:nvPr>
        </p:nvSpPr>
        <p:spPr/>
        <p:txBody>
          <a:bodyPr/>
          <a:lstStyle>
            <a:lvl1pPr>
              <a:defRPr/>
            </a:lvl1pPr>
          </a:lstStyle>
          <a:p>
            <a:pPr>
              <a:defRPr/>
            </a:pPr>
            <a:fld id="{9E7B5489-852D-4334-949E-233FFCFEE6EE}"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14019530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126"/>
          <p:cNvSpPr>
            <a:spLocks noGrp="1" noChangeArrowheads="1"/>
          </p:cNvSpPr>
          <p:nvPr>
            <p:ph type="dt" sz="half" idx="10"/>
          </p:nvPr>
        </p:nvSpPr>
        <p:spPr/>
        <p:txBody>
          <a:bodyPr/>
          <a:lstStyle>
            <a:lvl1pPr>
              <a:defRPr/>
            </a:lvl1pPr>
          </a:lstStyle>
          <a:p>
            <a:pPr>
              <a:defRPr/>
            </a:pPr>
            <a:fld id="{CEC3A741-FC0A-4946-9227-4E02B71BDDB8}" type="datetimeFigureOut">
              <a:rPr lang="el-GR">
                <a:solidFill>
                  <a:srgbClr val="FFFFFF"/>
                </a:solidFill>
              </a:rPr>
              <a:pPr>
                <a:defRPr/>
              </a:pPr>
              <a:t>7/6/2017</a:t>
            </a:fld>
            <a:endParaRPr lang="el-GR">
              <a:solidFill>
                <a:srgbClr val="FFFFFF"/>
              </a:solidFill>
            </a:endParaRPr>
          </a:p>
        </p:txBody>
      </p:sp>
      <p:sp>
        <p:nvSpPr>
          <p:cNvPr id="5"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6" name="Rectangle 128"/>
          <p:cNvSpPr>
            <a:spLocks noGrp="1" noChangeArrowheads="1"/>
          </p:cNvSpPr>
          <p:nvPr>
            <p:ph type="sldNum" sz="quarter" idx="12"/>
          </p:nvPr>
        </p:nvSpPr>
        <p:spPr/>
        <p:txBody>
          <a:bodyPr/>
          <a:lstStyle>
            <a:lvl1pPr>
              <a:defRPr/>
            </a:lvl1pPr>
          </a:lstStyle>
          <a:p>
            <a:pPr>
              <a:defRPr/>
            </a:pPr>
            <a:fld id="{83B9F4D6-7B4D-4F64-AB81-6DDA461E8E13}"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144395037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7813"/>
            <a:ext cx="2057400" cy="5853112"/>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7813"/>
            <a:ext cx="6019800" cy="5853112"/>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126"/>
          <p:cNvSpPr>
            <a:spLocks noGrp="1" noChangeArrowheads="1"/>
          </p:cNvSpPr>
          <p:nvPr>
            <p:ph type="dt" sz="half" idx="10"/>
          </p:nvPr>
        </p:nvSpPr>
        <p:spPr/>
        <p:txBody>
          <a:bodyPr/>
          <a:lstStyle>
            <a:lvl1pPr>
              <a:defRPr/>
            </a:lvl1pPr>
          </a:lstStyle>
          <a:p>
            <a:pPr>
              <a:defRPr/>
            </a:pPr>
            <a:fld id="{BE155DCA-4FAE-4B89-A31C-6F84687BEF34}" type="datetimeFigureOut">
              <a:rPr lang="el-GR">
                <a:solidFill>
                  <a:srgbClr val="FFFFFF"/>
                </a:solidFill>
              </a:rPr>
              <a:pPr>
                <a:defRPr/>
              </a:pPr>
              <a:t>7/6/2017</a:t>
            </a:fld>
            <a:endParaRPr lang="el-GR">
              <a:solidFill>
                <a:srgbClr val="FFFFFF"/>
              </a:solidFill>
            </a:endParaRPr>
          </a:p>
        </p:txBody>
      </p:sp>
      <p:sp>
        <p:nvSpPr>
          <p:cNvPr id="5"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6" name="Rectangle 128"/>
          <p:cNvSpPr>
            <a:spLocks noGrp="1" noChangeArrowheads="1"/>
          </p:cNvSpPr>
          <p:nvPr>
            <p:ph type="sldNum" sz="quarter" idx="12"/>
          </p:nvPr>
        </p:nvSpPr>
        <p:spPr/>
        <p:txBody>
          <a:bodyPr/>
          <a:lstStyle>
            <a:lvl1pPr>
              <a:defRPr/>
            </a:lvl1pPr>
          </a:lstStyle>
          <a:p>
            <a:pPr>
              <a:defRPr/>
            </a:pPr>
            <a:fld id="{FA83A2EC-6F90-4EF8-A62D-5CF4639449B4}"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354796458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objOnly" preserve="1">
  <p:cSld name="Αντικείμενο">
    <p:spTree>
      <p:nvGrpSpPr>
        <p:cNvPr id="1" name=""/>
        <p:cNvGrpSpPr/>
        <p:nvPr/>
      </p:nvGrpSpPr>
      <p:grpSpPr>
        <a:xfrm>
          <a:off x="0" y="0"/>
          <a:ext cx="0" cy="0"/>
          <a:chOff x="0" y="0"/>
          <a:chExt cx="0" cy="0"/>
        </a:xfrm>
      </p:grpSpPr>
      <p:sp>
        <p:nvSpPr>
          <p:cNvPr id="2" name="1 - Θέση περιεχομένου"/>
          <p:cNvSpPr>
            <a:spLocks noGrp="1"/>
          </p:cNvSpPr>
          <p:nvPr>
            <p:ph/>
          </p:nvPr>
        </p:nvSpPr>
        <p:spPr>
          <a:xfrm>
            <a:off x="457200" y="277813"/>
            <a:ext cx="8229600" cy="5853112"/>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3" name="Rectangle 126"/>
          <p:cNvSpPr>
            <a:spLocks noGrp="1" noChangeArrowheads="1"/>
          </p:cNvSpPr>
          <p:nvPr>
            <p:ph type="dt" sz="half" idx="10"/>
          </p:nvPr>
        </p:nvSpPr>
        <p:spPr/>
        <p:txBody>
          <a:bodyPr/>
          <a:lstStyle>
            <a:lvl1pPr>
              <a:defRPr/>
            </a:lvl1pPr>
          </a:lstStyle>
          <a:p>
            <a:pPr>
              <a:defRPr/>
            </a:pPr>
            <a:fld id="{FD1A044F-0C60-403A-A517-E1E9AAD7373F}" type="datetimeFigureOut">
              <a:rPr lang="el-GR">
                <a:solidFill>
                  <a:srgbClr val="FFFFFF"/>
                </a:solidFill>
              </a:rPr>
              <a:pPr>
                <a:defRPr/>
              </a:pPr>
              <a:t>7/6/2017</a:t>
            </a:fld>
            <a:endParaRPr lang="el-GR">
              <a:solidFill>
                <a:srgbClr val="FFFFFF"/>
              </a:solidFill>
            </a:endParaRPr>
          </a:p>
        </p:txBody>
      </p:sp>
      <p:sp>
        <p:nvSpPr>
          <p:cNvPr id="4"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5" name="Rectangle 128"/>
          <p:cNvSpPr>
            <a:spLocks noGrp="1" noChangeArrowheads="1"/>
          </p:cNvSpPr>
          <p:nvPr>
            <p:ph type="sldNum" sz="quarter" idx="12"/>
          </p:nvPr>
        </p:nvSpPr>
        <p:spPr/>
        <p:txBody>
          <a:bodyPr/>
          <a:lstStyle>
            <a:lvl1pPr>
              <a:defRPr/>
            </a:lvl1pPr>
          </a:lstStyle>
          <a:p>
            <a:pPr>
              <a:defRPr/>
            </a:pPr>
            <a:fld id="{CBD54489-5CCC-4B5C-B839-54D6E4E67C5C}"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110157709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type="txAndObj" preserve="1">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7813"/>
            <a:ext cx="8229600" cy="1139825"/>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600200"/>
            <a:ext cx="4038600" cy="45307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307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126"/>
          <p:cNvSpPr>
            <a:spLocks noGrp="1" noChangeArrowheads="1"/>
          </p:cNvSpPr>
          <p:nvPr>
            <p:ph type="dt" sz="half" idx="10"/>
          </p:nvPr>
        </p:nvSpPr>
        <p:spPr/>
        <p:txBody>
          <a:bodyPr/>
          <a:lstStyle>
            <a:lvl1pPr>
              <a:defRPr/>
            </a:lvl1pPr>
          </a:lstStyle>
          <a:p>
            <a:pPr>
              <a:defRPr/>
            </a:pPr>
            <a:fld id="{94E5C638-5CC6-4BD5-9CA6-49A786DB59C1}" type="datetimeFigureOut">
              <a:rPr lang="el-GR">
                <a:solidFill>
                  <a:srgbClr val="FFFFFF"/>
                </a:solidFill>
              </a:rPr>
              <a:pPr>
                <a:defRPr/>
              </a:pPr>
              <a:t>7/6/2017</a:t>
            </a:fld>
            <a:endParaRPr lang="el-GR">
              <a:solidFill>
                <a:srgbClr val="FFFFFF"/>
              </a:solidFill>
            </a:endParaRPr>
          </a:p>
        </p:txBody>
      </p:sp>
      <p:sp>
        <p:nvSpPr>
          <p:cNvPr id="6"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7" name="Rectangle 128"/>
          <p:cNvSpPr>
            <a:spLocks noGrp="1" noChangeArrowheads="1"/>
          </p:cNvSpPr>
          <p:nvPr>
            <p:ph type="sldNum" sz="quarter" idx="12"/>
          </p:nvPr>
        </p:nvSpPr>
        <p:spPr/>
        <p:txBody>
          <a:bodyPr/>
          <a:lstStyle>
            <a:lvl1pPr>
              <a:defRPr/>
            </a:lvl1pPr>
          </a:lstStyle>
          <a:p>
            <a:pPr>
              <a:defRPr/>
            </a:pPr>
            <a:fld id="{33BFE4C5-BCDA-45C7-B6C2-C463DD1B72CF}"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46261011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4" name="Group 2"/>
          <p:cNvGrpSpPr>
            <a:grpSpLocks/>
          </p:cNvGrpSpPr>
          <p:nvPr/>
        </p:nvGrpSpPr>
        <p:grpSpPr bwMode="auto">
          <a:xfrm>
            <a:off x="-633413" y="798513"/>
            <a:ext cx="7542213" cy="6029325"/>
            <a:chOff x="-384" y="480"/>
            <a:chExt cx="4751" cy="3798"/>
          </a:xfrm>
        </p:grpSpPr>
        <p:grpSp>
          <p:nvGrpSpPr>
            <p:cNvPr id="5" name="Group 3"/>
            <p:cNvGrpSpPr>
              <a:grpSpLocks/>
            </p:cNvGrpSpPr>
            <p:nvPr/>
          </p:nvGrpSpPr>
          <p:grpSpPr bwMode="auto">
            <a:xfrm>
              <a:off x="-384" y="480"/>
              <a:ext cx="4751" cy="3798"/>
              <a:chOff x="0" y="522"/>
              <a:chExt cx="4751" cy="3798"/>
            </a:xfrm>
          </p:grpSpPr>
          <p:grpSp>
            <p:nvGrpSpPr>
              <p:cNvPr id="19" name="Group 4"/>
              <p:cNvGrpSpPr>
                <a:grpSpLocks/>
              </p:cNvGrpSpPr>
              <p:nvPr userDrawn="1"/>
            </p:nvGrpSpPr>
            <p:grpSpPr bwMode="auto">
              <a:xfrm>
                <a:off x="0" y="522"/>
                <a:ext cx="4751" cy="3794"/>
                <a:chOff x="0" y="522"/>
                <a:chExt cx="4751" cy="3794"/>
              </a:xfrm>
            </p:grpSpPr>
            <p:sp>
              <p:nvSpPr>
                <p:cNvPr id="33" name="Freeform 5"/>
                <p:cNvSpPr>
                  <a:spLocks/>
                </p:cNvSpPr>
                <p:nvPr userDrawn="1"/>
              </p:nvSpPr>
              <p:spPr bwMode="hidden">
                <a:xfrm>
                  <a:off x="628" y="1241"/>
                  <a:ext cx="3281" cy="3075"/>
                </a:xfrm>
                <a:custGeom>
                  <a:avLst/>
                  <a:gdLst>
                    <a:gd name="T0" fmla="*/ 508 w 3271"/>
                    <a:gd name="T1" fmla="*/ 1990 h 3075"/>
                    <a:gd name="T2" fmla="*/ 189 w 3271"/>
                    <a:gd name="T3" fmla="*/ 1474 h 3075"/>
                    <a:gd name="T4" fmla="*/ 66 w 3271"/>
                    <a:gd name="T5" fmla="*/ 1169 h 3075"/>
                    <a:gd name="T6" fmla="*/ 12 w 3271"/>
                    <a:gd name="T7" fmla="*/ 875 h 3075"/>
                    <a:gd name="T8" fmla="*/ 18 w 3271"/>
                    <a:gd name="T9" fmla="*/ 611 h 3075"/>
                    <a:gd name="T10" fmla="*/ 84 w 3271"/>
                    <a:gd name="T11" fmla="*/ 389 h 3075"/>
                    <a:gd name="T12" fmla="*/ 212 w 3271"/>
                    <a:gd name="T13" fmla="*/ 216 h 3075"/>
                    <a:gd name="T14" fmla="*/ 514 w 3271"/>
                    <a:gd name="T15" fmla="*/ 42 h 3075"/>
                    <a:gd name="T16" fmla="*/ 900 w 3271"/>
                    <a:gd name="T17" fmla="*/ 6 h 3075"/>
                    <a:gd name="T18" fmla="*/ 1346 w 3271"/>
                    <a:gd name="T19" fmla="*/ 102 h 3075"/>
                    <a:gd name="T20" fmla="*/ 1824 w 3271"/>
                    <a:gd name="T21" fmla="*/ 324 h 3075"/>
                    <a:gd name="T22" fmla="*/ 2293 w 3271"/>
                    <a:gd name="T23" fmla="*/ 659 h 3075"/>
                    <a:gd name="T24" fmla="*/ 2794 w 3271"/>
                    <a:gd name="T25" fmla="*/ 1187 h 3075"/>
                    <a:gd name="T26" fmla="*/ 3112 w 3271"/>
                    <a:gd name="T27" fmla="*/ 1702 h 3075"/>
                    <a:gd name="T28" fmla="*/ 3235 w 3271"/>
                    <a:gd name="T29" fmla="*/ 2008 h 3075"/>
                    <a:gd name="T30" fmla="*/ 3289 w 3271"/>
                    <a:gd name="T31" fmla="*/ 2302 h 3075"/>
                    <a:gd name="T32" fmla="*/ 3283 w 3271"/>
                    <a:gd name="T33" fmla="*/ 2565 h 3075"/>
                    <a:gd name="T34" fmla="*/ 3217 w 3271"/>
                    <a:gd name="T35" fmla="*/ 2781 h 3075"/>
                    <a:gd name="T36" fmla="*/ 3095 w 3271"/>
                    <a:gd name="T37" fmla="*/ 2961 h 3075"/>
                    <a:gd name="T38" fmla="*/ 2945 w 3271"/>
                    <a:gd name="T39" fmla="*/ 3075 h 3075"/>
                    <a:gd name="T40" fmla="*/ 3095 w 3271"/>
                    <a:gd name="T41" fmla="*/ 2967 h 3075"/>
                    <a:gd name="T42" fmla="*/ 3223 w 3271"/>
                    <a:gd name="T43" fmla="*/ 2787 h 3075"/>
                    <a:gd name="T44" fmla="*/ 3289 w 3271"/>
                    <a:gd name="T45" fmla="*/ 2565 h 3075"/>
                    <a:gd name="T46" fmla="*/ 3295 w 3271"/>
                    <a:gd name="T47" fmla="*/ 2302 h 3075"/>
                    <a:gd name="T48" fmla="*/ 3241 w 3271"/>
                    <a:gd name="T49" fmla="*/ 2008 h 3075"/>
                    <a:gd name="T50" fmla="*/ 3119 w 3271"/>
                    <a:gd name="T51" fmla="*/ 1702 h 3075"/>
                    <a:gd name="T52" fmla="*/ 2801 w 3271"/>
                    <a:gd name="T53" fmla="*/ 1181 h 3075"/>
                    <a:gd name="T54" fmla="*/ 2299 w 3271"/>
                    <a:gd name="T55" fmla="*/ 653 h 3075"/>
                    <a:gd name="T56" fmla="*/ 1824 w 3271"/>
                    <a:gd name="T57" fmla="*/ 318 h 3075"/>
                    <a:gd name="T58" fmla="*/ 1346 w 3271"/>
                    <a:gd name="T59" fmla="*/ 96 h 3075"/>
                    <a:gd name="T60" fmla="*/ 900 w 3271"/>
                    <a:gd name="T61" fmla="*/ 0 h 3075"/>
                    <a:gd name="T62" fmla="*/ 508 w 3271"/>
                    <a:gd name="T63" fmla="*/ 36 h 3075"/>
                    <a:gd name="T64" fmla="*/ 207 w 3271"/>
                    <a:gd name="T65" fmla="*/ 210 h 3075"/>
                    <a:gd name="T66" fmla="*/ 78 w 3271"/>
                    <a:gd name="T67" fmla="*/ 389 h 3075"/>
                    <a:gd name="T68" fmla="*/ 12 w 3271"/>
                    <a:gd name="T69" fmla="*/ 611 h 3075"/>
                    <a:gd name="T70" fmla="*/ 6 w 3271"/>
                    <a:gd name="T71" fmla="*/ 875 h 3075"/>
                    <a:gd name="T72" fmla="*/ 60 w 3271"/>
                    <a:gd name="T73" fmla="*/ 1169 h 3075"/>
                    <a:gd name="T74" fmla="*/ 183 w 3271"/>
                    <a:gd name="T75" fmla="*/ 1474 h 3075"/>
                    <a:gd name="T76" fmla="*/ 356 w 3271"/>
                    <a:gd name="T77" fmla="*/ 1786 h 3075"/>
                    <a:gd name="T78" fmla="*/ 858 w 3271"/>
                    <a:gd name="T79" fmla="*/ 2380 h 3075"/>
                    <a:gd name="T80" fmla="*/ 1256 w 3271"/>
                    <a:gd name="T81" fmla="*/ 2709 h 3075"/>
                    <a:gd name="T82" fmla="*/ 1671 w 3271"/>
                    <a:gd name="T83" fmla="*/ 2961 h 3075"/>
                    <a:gd name="T84" fmla="*/ 1955 w 3271"/>
                    <a:gd name="T85" fmla="*/ 3075 h 3075"/>
                    <a:gd name="T86" fmla="*/ 1540 w 3271"/>
                    <a:gd name="T87" fmla="*/ 2889 h 3075"/>
                    <a:gd name="T88" fmla="*/ 1127 w 3271"/>
                    <a:gd name="T89" fmla="*/ 2607 h 3075"/>
                    <a:gd name="T90" fmla="*/ 858 w 3271"/>
                    <a:gd name="T91" fmla="*/ 2380 h 307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271" h="3075">
                      <a:moveTo>
                        <a:pt x="849" y="2380"/>
                      </a:moveTo>
                      <a:lnTo>
                        <a:pt x="664" y="2188"/>
                      </a:lnTo>
                      <a:lnTo>
                        <a:pt x="502" y="1990"/>
                      </a:lnTo>
                      <a:lnTo>
                        <a:pt x="359" y="1786"/>
                      </a:lnTo>
                      <a:lnTo>
                        <a:pt x="239" y="1576"/>
                      </a:lnTo>
                      <a:lnTo>
                        <a:pt x="186" y="1474"/>
                      </a:lnTo>
                      <a:lnTo>
                        <a:pt x="138" y="1373"/>
                      </a:lnTo>
                      <a:lnTo>
                        <a:pt x="102" y="1271"/>
                      </a:lnTo>
                      <a:lnTo>
                        <a:pt x="66" y="1169"/>
                      </a:lnTo>
                      <a:lnTo>
                        <a:pt x="42" y="1067"/>
                      </a:lnTo>
                      <a:lnTo>
                        <a:pt x="24" y="971"/>
                      </a:lnTo>
                      <a:lnTo>
                        <a:pt x="12" y="875"/>
                      </a:lnTo>
                      <a:lnTo>
                        <a:pt x="6" y="779"/>
                      </a:lnTo>
                      <a:lnTo>
                        <a:pt x="6" y="695"/>
                      </a:lnTo>
                      <a:lnTo>
                        <a:pt x="18" y="611"/>
                      </a:lnTo>
                      <a:lnTo>
                        <a:pt x="30" y="533"/>
                      </a:lnTo>
                      <a:lnTo>
                        <a:pt x="54" y="461"/>
                      </a:lnTo>
                      <a:lnTo>
                        <a:pt x="84" y="389"/>
                      </a:lnTo>
                      <a:lnTo>
                        <a:pt x="120" y="330"/>
                      </a:lnTo>
                      <a:lnTo>
                        <a:pt x="162" y="270"/>
                      </a:lnTo>
                      <a:lnTo>
                        <a:pt x="209" y="216"/>
                      </a:lnTo>
                      <a:lnTo>
                        <a:pt x="299" y="144"/>
                      </a:lnTo>
                      <a:lnTo>
                        <a:pt x="395" y="84"/>
                      </a:lnTo>
                      <a:lnTo>
                        <a:pt x="508" y="42"/>
                      </a:lnTo>
                      <a:lnTo>
                        <a:pt x="628" y="18"/>
                      </a:lnTo>
                      <a:lnTo>
                        <a:pt x="754" y="6"/>
                      </a:lnTo>
                      <a:lnTo>
                        <a:pt x="891" y="6"/>
                      </a:lnTo>
                      <a:lnTo>
                        <a:pt x="1035" y="24"/>
                      </a:lnTo>
                      <a:lnTo>
                        <a:pt x="1184" y="60"/>
                      </a:lnTo>
                      <a:lnTo>
                        <a:pt x="1334" y="102"/>
                      </a:lnTo>
                      <a:lnTo>
                        <a:pt x="1489" y="162"/>
                      </a:lnTo>
                      <a:lnTo>
                        <a:pt x="1644" y="240"/>
                      </a:lnTo>
                      <a:lnTo>
                        <a:pt x="1806" y="324"/>
                      </a:lnTo>
                      <a:lnTo>
                        <a:pt x="1961" y="425"/>
                      </a:lnTo>
                      <a:lnTo>
                        <a:pt x="2117" y="533"/>
                      </a:lnTo>
                      <a:lnTo>
                        <a:pt x="2272" y="659"/>
                      </a:lnTo>
                      <a:lnTo>
                        <a:pt x="2422" y="797"/>
                      </a:lnTo>
                      <a:lnTo>
                        <a:pt x="2607" y="989"/>
                      </a:lnTo>
                      <a:lnTo>
                        <a:pt x="2769" y="1187"/>
                      </a:lnTo>
                      <a:lnTo>
                        <a:pt x="2912" y="1391"/>
                      </a:lnTo>
                      <a:lnTo>
                        <a:pt x="3032" y="1600"/>
                      </a:lnTo>
                      <a:lnTo>
                        <a:pt x="3085" y="1702"/>
                      </a:lnTo>
                      <a:lnTo>
                        <a:pt x="3133" y="1804"/>
                      </a:lnTo>
                      <a:lnTo>
                        <a:pt x="3169" y="1906"/>
                      </a:lnTo>
                      <a:lnTo>
                        <a:pt x="3205" y="2008"/>
                      </a:lnTo>
                      <a:lnTo>
                        <a:pt x="3229" y="2110"/>
                      </a:lnTo>
                      <a:lnTo>
                        <a:pt x="3247" y="2206"/>
                      </a:lnTo>
                      <a:lnTo>
                        <a:pt x="3259" y="2302"/>
                      </a:lnTo>
                      <a:lnTo>
                        <a:pt x="3265" y="2398"/>
                      </a:lnTo>
                      <a:lnTo>
                        <a:pt x="3265" y="2482"/>
                      </a:lnTo>
                      <a:lnTo>
                        <a:pt x="3253" y="2565"/>
                      </a:lnTo>
                      <a:lnTo>
                        <a:pt x="3241" y="2643"/>
                      </a:lnTo>
                      <a:lnTo>
                        <a:pt x="3217" y="2715"/>
                      </a:lnTo>
                      <a:lnTo>
                        <a:pt x="3187" y="2781"/>
                      </a:lnTo>
                      <a:lnTo>
                        <a:pt x="3157" y="2847"/>
                      </a:lnTo>
                      <a:lnTo>
                        <a:pt x="3115" y="2907"/>
                      </a:lnTo>
                      <a:lnTo>
                        <a:pt x="3068" y="2961"/>
                      </a:lnTo>
                      <a:lnTo>
                        <a:pt x="2996" y="3021"/>
                      </a:lnTo>
                      <a:lnTo>
                        <a:pt x="2918" y="3075"/>
                      </a:lnTo>
                      <a:lnTo>
                        <a:pt x="2930" y="3075"/>
                      </a:lnTo>
                      <a:lnTo>
                        <a:pt x="3002" y="3027"/>
                      </a:lnTo>
                      <a:lnTo>
                        <a:pt x="3068" y="2967"/>
                      </a:lnTo>
                      <a:lnTo>
                        <a:pt x="3115" y="2913"/>
                      </a:lnTo>
                      <a:lnTo>
                        <a:pt x="3157" y="2853"/>
                      </a:lnTo>
                      <a:lnTo>
                        <a:pt x="3193" y="2787"/>
                      </a:lnTo>
                      <a:lnTo>
                        <a:pt x="3223" y="2721"/>
                      </a:lnTo>
                      <a:lnTo>
                        <a:pt x="3247" y="2643"/>
                      </a:lnTo>
                      <a:lnTo>
                        <a:pt x="3259" y="2565"/>
                      </a:lnTo>
                      <a:lnTo>
                        <a:pt x="3271" y="2482"/>
                      </a:lnTo>
                      <a:lnTo>
                        <a:pt x="3271" y="2398"/>
                      </a:lnTo>
                      <a:lnTo>
                        <a:pt x="3265" y="2302"/>
                      </a:lnTo>
                      <a:lnTo>
                        <a:pt x="3253" y="2206"/>
                      </a:lnTo>
                      <a:lnTo>
                        <a:pt x="3235" y="2110"/>
                      </a:lnTo>
                      <a:lnTo>
                        <a:pt x="3211" y="2008"/>
                      </a:lnTo>
                      <a:lnTo>
                        <a:pt x="3175" y="1906"/>
                      </a:lnTo>
                      <a:lnTo>
                        <a:pt x="3139" y="1804"/>
                      </a:lnTo>
                      <a:lnTo>
                        <a:pt x="3091" y="1702"/>
                      </a:lnTo>
                      <a:lnTo>
                        <a:pt x="3038" y="1594"/>
                      </a:lnTo>
                      <a:lnTo>
                        <a:pt x="2918" y="1391"/>
                      </a:lnTo>
                      <a:lnTo>
                        <a:pt x="2775" y="1181"/>
                      </a:lnTo>
                      <a:lnTo>
                        <a:pt x="2613" y="983"/>
                      </a:lnTo>
                      <a:lnTo>
                        <a:pt x="2428" y="791"/>
                      </a:lnTo>
                      <a:lnTo>
                        <a:pt x="2278" y="653"/>
                      </a:lnTo>
                      <a:lnTo>
                        <a:pt x="2123" y="527"/>
                      </a:lnTo>
                      <a:lnTo>
                        <a:pt x="1967" y="419"/>
                      </a:lnTo>
                      <a:lnTo>
                        <a:pt x="1806" y="318"/>
                      </a:lnTo>
                      <a:lnTo>
                        <a:pt x="1650" y="234"/>
                      </a:lnTo>
                      <a:lnTo>
                        <a:pt x="1489" y="156"/>
                      </a:lnTo>
                      <a:lnTo>
                        <a:pt x="1334" y="96"/>
                      </a:lnTo>
                      <a:lnTo>
                        <a:pt x="1184" y="54"/>
                      </a:lnTo>
                      <a:lnTo>
                        <a:pt x="1035" y="18"/>
                      </a:lnTo>
                      <a:lnTo>
                        <a:pt x="891" y="0"/>
                      </a:lnTo>
                      <a:lnTo>
                        <a:pt x="754" y="0"/>
                      </a:lnTo>
                      <a:lnTo>
                        <a:pt x="622" y="12"/>
                      </a:lnTo>
                      <a:lnTo>
                        <a:pt x="502" y="36"/>
                      </a:lnTo>
                      <a:lnTo>
                        <a:pt x="395" y="78"/>
                      </a:lnTo>
                      <a:lnTo>
                        <a:pt x="293" y="138"/>
                      </a:lnTo>
                      <a:lnTo>
                        <a:pt x="204" y="210"/>
                      </a:lnTo>
                      <a:lnTo>
                        <a:pt x="156" y="264"/>
                      </a:lnTo>
                      <a:lnTo>
                        <a:pt x="114" y="324"/>
                      </a:lnTo>
                      <a:lnTo>
                        <a:pt x="78" y="389"/>
                      </a:lnTo>
                      <a:lnTo>
                        <a:pt x="48" y="461"/>
                      </a:lnTo>
                      <a:lnTo>
                        <a:pt x="30" y="533"/>
                      </a:lnTo>
                      <a:lnTo>
                        <a:pt x="12" y="611"/>
                      </a:lnTo>
                      <a:lnTo>
                        <a:pt x="6" y="695"/>
                      </a:lnTo>
                      <a:lnTo>
                        <a:pt x="0" y="779"/>
                      </a:lnTo>
                      <a:lnTo>
                        <a:pt x="6" y="875"/>
                      </a:lnTo>
                      <a:lnTo>
                        <a:pt x="18" y="971"/>
                      </a:lnTo>
                      <a:lnTo>
                        <a:pt x="36" y="1067"/>
                      </a:lnTo>
                      <a:lnTo>
                        <a:pt x="60" y="1169"/>
                      </a:lnTo>
                      <a:lnTo>
                        <a:pt x="96" y="1271"/>
                      </a:lnTo>
                      <a:lnTo>
                        <a:pt x="132" y="1373"/>
                      </a:lnTo>
                      <a:lnTo>
                        <a:pt x="180" y="1474"/>
                      </a:lnTo>
                      <a:lnTo>
                        <a:pt x="233" y="1582"/>
                      </a:lnTo>
                      <a:lnTo>
                        <a:pt x="287" y="1684"/>
                      </a:lnTo>
                      <a:lnTo>
                        <a:pt x="353" y="1786"/>
                      </a:lnTo>
                      <a:lnTo>
                        <a:pt x="496" y="1990"/>
                      </a:lnTo>
                      <a:lnTo>
                        <a:pt x="664" y="2188"/>
                      </a:lnTo>
                      <a:lnTo>
                        <a:pt x="849" y="2380"/>
                      </a:lnTo>
                      <a:lnTo>
                        <a:pt x="981" y="2500"/>
                      </a:lnTo>
                      <a:lnTo>
                        <a:pt x="1112" y="2607"/>
                      </a:lnTo>
                      <a:lnTo>
                        <a:pt x="1244" y="2709"/>
                      </a:lnTo>
                      <a:lnTo>
                        <a:pt x="1381" y="2805"/>
                      </a:lnTo>
                      <a:lnTo>
                        <a:pt x="1519" y="2889"/>
                      </a:lnTo>
                      <a:lnTo>
                        <a:pt x="1656" y="2961"/>
                      </a:lnTo>
                      <a:lnTo>
                        <a:pt x="1788" y="3021"/>
                      </a:lnTo>
                      <a:lnTo>
                        <a:pt x="1926" y="3075"/>
                      </a:lnTo>
                      <a:lnTo>
                        <a:pt x="1937" y="3075"/>
                      </a:lnTo>
                      <a:lnTo>
                        <a:pt x="1800" y="3021"/>
                      </a:lnTo>
                      <a:lnTo>
                        <a:pt x="1662" y="2961"/>
                      </a:lnTo>
                      <a:lnTo>
                        <a:pt x="1525" y="2889"/>
                      </a:lnTo>
                      <a:lnTo>
                        <a:pt x="1387" y="2805"/>
                      </a:lnTo>
                      <a:lnTo>
                        <a:pt x="1250" y="2709"/>
                      </a:lnTo>
                      <a:lnTo>
                        <a:pt x="1118" y="2607"/>
                      </a:lnTo>
                      <a:lnTo>
                        <a:pt x="981" y="2500"/>
                      </a:lnTo>
                      <a:lnTo>
                        <a:pt x="849" y="238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34" name="Group 6"/>
                <p:cNvGrpSpPr>
                  <a:grpSpLocks/>
                </p:cNvGrpSpPr>
                <p:nvPr userDrawn="1"/>
              </p:nvGrpSpPr>
              <p:grpSpPr bwMode="auto">
                <a:xfrm>
                  <a:off x="0" y="522"/>
                  <a:ext cx="4751" cy="3794"/>
                  <a:chOff x="0" y="522"/>
                  <a:chExt cx="4751" cy="3794"/>
                </a:xfrm>
              </p:grpSpPr>
              <p:sp>
                <p:nvSpPr>
                  <p:cNvPr id="35" name="Freeform 7"/>
                  <p:cNvSpPr>
                    <a:spLocks/>
                  </p:cNvSpPr>
                  <p:nvPr userDrawn="1"/>
                </p:nvSpPr>
                <p:spPr bwMode="hidden">
                  <a:xfrm>
                    <a:off x="400" y="815"/>
                    <a:ext cx="3964" cy="3501"/>
                  </a:xfrm>
                  <a:custGeom>
                    <a:avLst/>
                    <a:gdLst>
                      <a:gd name="T0" fmla="*/ 3982 w 3952"/>
                      <a:gd name="T1" fmla="*/ 2860 h 3501"/>
                      <a:gd name="T2" fmla="*/ 3946 w 3952"/>
                      <a:gd name="T3" fmla="*/ 2614 h 3501"/>
                      <a:gd name="T4" fmla="*/ 3875 w 3952"/>
                      <a:gd name="T5" fmla="*/ 2368 h 3501"/>
                      <a:gd name="T6" fmla="*/ 3764 w 3952"/>
                      <a:gd name="T7" fmla="*/ 2110 h 3501"/>
                      <a:gd name="T8" fmla="*/ 3626 w 3952"/>
                      <a:gd name="T9" fmla="*/ 1853 h 3501"/>
                      <a:gd name="T10" fmla="*/ 3462 w 3952"/>
                      <a:gd name="T11" fmla="*/ 1595 h 3501"/>
                      <a:gd name="T12" fmla="*/ 3271 w 3952"/>
                      <a:gd name="T13" fmla="*/ 1343 h 3501"/>
                      <a:gd name="T14" fmla="*/ 3052 w 3952"/>
                      <a:gd name="T15" fmla="*/ 1103 h 3501"/>
                      <a:gd name="T16" fmla="*/ 2745 w 3952"/>
                      <a:gd name="T17" fmla="*/ 815 h 3501"/>
                      <a:gd name="T18" fmla="*/ 2353 w 3952"/>
                      <a:gd name="T19" fmla="*/ 522 h 3501"/>
                      <a:gd name="T20" fmla="*/ 1961 w 3952"/>
                      <a:gd name="T21" fmla="*/ 288 h 3501"/>
                      <a:gd name="T22" fmla="*/ 1570 w 3952"/>
                      <a:gd name="T23" fmla="*/ 126 h 3501"/>
                      <a:gd name="T24" fmla="*/ 1196 w 3952"/>
                      <a:gd name="T25" fmla="*/ 24 h 3501"/>
                      <a:gd name="T26" fmla="*/ 846 w 3952"/>
                      <a:gd name="T27" fmla="*/ 0 h 3501"/>
                      <a:gd name="T28" fmla="*/ 532 w 3952"/>
                      <a:gd name="T29" fmla="*/ 48 h 3501"/>
                      <a:gd name="T30" fmla="*/ 266 w 3952"/>
                      <a:gd name="T31" fmla="*/ 174 h 3501"/>
                      <a:gd name="T32" fmla="*/ 114 w 3952"/>
                      <a:gd name="T33" fmla="*/ 312 h 3501"/>
                      <a:gd name="T34" fmla="*/ 0 w 3952"/>
                      <a:gd name="T35" fmla="*/ 486 h 3501"/>
                      <a:gd name="T36" fmla="*/ 72 w 3952"/>
                      <a:gd name="T37" fmla="*/ 372 h 3501"/>
                      <a:gd name="T38" fmla="*/ 272 w 3952"/>
                      <a:gd name="T39" fmla="*/ 174 h 3501"/>
                      <a:gd name="T40" fmla="*/ 532 w 3952"/>
                      <a:gd name="T41" fmla="*/ 48 h 3501"/>
                      <a:gd name="T42" fmla="*/ 846 w 3952"/>
                      <a:gd name="T43" fmla="*/ 6 h 3501"/>
                      <a:gd name="T44" fmla="*/ 1196 w 3952"/>
                      <a:gd name="T45" fmla="*/ 30 h 3501"/>
                      <a:gd name="T46" fmla="*/ 1570 w 3952"/>
                      <a:gd name="T47" fmla="*/ 132 h 3501"/>
                      <a:gd name="T48" fmla="*/ 1961 w 3952"/>
                      <a:gd name="T49" fmla="*/ 294 h 3501"/>
                      <a:gd name="T50" fmla="*/ 2353 w 3952"/>
                      <a:gd name="T51" fmla="*/ 528 h 3501"/>
                      <a:gd name="T52" fmla="*/ 2739 w 3952"/>
                      <a:gd name="T53" fmla="*/ 821 h 3501"/>
                      <a:gd name="T54" fmla="*/ 3156 w 3952"/>
                      <a:gd name="T55" fmla="*/ 1223 h 3501"/>
                      <a:gd name="T56" fmla="*/ 3366 w 3952"/>
                      <a:gd name="T57" fmla="*/ 1469 h 3501"/>
                      <a:gd name="T58" fmla="*/ 3543 w 3952"/>
                      <a:gd name="T59" fmla="*/ 1727 h 3501"/>
                      <a:gd name="T60" fmla="*/ 3698 w 3952"/>
                      <a:gd name="T61" fmla="*/ 1984 h 3501"/>
                      <a:gd name="T62" fmla="*/ 3820 w 3952"/>
                      <a:gd name="T63" fmla="*/ 2236 h 3501"/>
                      <a:gd name="T64" fmla="*/ 3911 w 3952"/>
                      <a:gd name="T65" fmla="*/ 2494 h 3501"/>
                      <a:gd name="T66" fmla="*/ 3970 w 3952"/>
                      <a:gd name="T67" fmla="*/ 2740 h 3501"/>
                      <a:gd name="T68" fmla="*/ 3988 w 3952"/>
                      <a:gd name="T69" fmla="*/ 2973 h 3501"/>
                      <a:gd name="T70" fmla="*/ 3958 w 3952"/>
                      <a:gd name="T71" fmla="*/ 3255 h 3501"/>
                      <a:gd name="T72" fmla="*/ 3869 w 3952"/>
                      <a:gd name="T73" fmla="*/ 3501 h 3501"/>
                      <a:gd name="T74" fmla="*/ 3922 w 3952"/>
                      <a:gd name="T75" fmla="*/ 3387 h 3501"/>
                      <a:gd name="T76" fmla="*/ 3982 w 3952"/>
                      <a:gd name="T77" fmla="*/ 3123 h 3501"/>
                      <a:gd name="T78" fmla="*/ 3988 w 3952"/>
                      <a:gd name="T79" fmla="*/ 2973 h 350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952" h="3501">
                        <a:moveTo>
                          <a:pt x="3952" y="2973"/>
                        </a:moveTo>
                        <a:lnTo>
                          <a:pt x="3946" y="2860"/>
                        </a:lnTo>
                        <a:lnTo>
                          <a:pt x="3934" y="2740"/>
                        </a:lnTo>
                        <a:lnTo>
                          <a:pt x="3910" y="2614"/>
                        </a:lnTo>
                        <a:lnTo>
                          <a:pt x="3875" y="2494"/>
                        </a:lnTo>
                        <a:lnTo>
                          <a:pt x="3839" y="2368"/>
                        </a:lnTo>
                        <a:lnTo>
                          <a:pt x="3785" y="2236"/>
                        </a:lnTo>
                        <a:lnTo>
                          <a:pt x="3731" y="2110"/>
                        </a:lnTo>
                        <a:lnTo>
                          <a:pt x="3665" y="1978"/>
                        </a:lnTo>
                        <a:lnTo>
                          <a:pt x="3593" y="1853"/>
                        </a:lnTo>
                        <a:lnTo>
                          <a:pt x="3516" y="1721"/>
                        </a:lnTo>
                        <a:lnTo>
                          <a:pt x="3432" y="1595"/>
                        </a:lnTo>
                        <a:lnTo>
                          <a:pt x="3336" y="1469"/>
                        </a:lnTo>
                        <a:lnTo>
                          <a:pt x="3241" y="1343"/>
                        </a:lnTo>
                        <a:lnTo>
                          <a:pt x="3133" y="1223"/>
                        </a:lnTo>
                        <a:lnTo>
                          <a:pt x="3025" y="1103"/>
                        </a:lnTo>
                        <a:lnTo>
                          <a:pt x="2906" y="983"/>
                        </a:lnTo>
                        <a:lnTo>
                          <a:pt x="2721" y="815"/>
                        </a:lnTo>
                        <a:lnTo>
                          <a:pt x="2529" y="660"/>
                        </a:lnTo>
                        <a:lnTo>
                          <a:pt x="2332" y="522"/>
                        </a:lnTo>
                        <a:lnTo>
                          <a:pt x="2141" y="396"/>
                        </a:lnTo>
                        <a:lnTo>
                          <a:pt x="1943" y="288"/>
                        </a:lnTo>
                        <a:lnTo>
                          <a:pt x="1746" y="198"/>
                        </a:lnTo>
                        <a:lnTo>
                          <a:pt x="1555" y="126"/>
                        </a:lnTo>
                        <a:lnTo>
                          <a:pt x="1363" y="66"/>
                        </a:lnTo>
                        <a:lnTo>
                          <a:pt x="1184" y="24"/>
                        </a:lnTo>
                        <a:lnTo>
                          <a:pt x="1005" y="6"/>
                        </a:lnTo>
                        <a:lnTo>
                          <a:pt x="837" y="0"/>
                        </a:lnTo>
                        <a:lnTo>
                          <a:pt x="676" y="12"/>
                        </a:lnTo>
                        <a:lnTo>
                          <a:pt x="526" y="48"/>
                        </a:lnTo>
                        <a:lnTo>
                          <a:pt x="389" y="102"/>
                        </a:lnTo>
                        <a:lnTo>
                          <a:pt x="263" y="174"/>
                        </a:lnTo>
                        <a:lnTo>
                          <a:pt x="155" y="264"/>
                        </a:lnTo>
                        <a:lnTo>
                          <a:pt x="114" y="312"/>
                        </a:lnTo>
                        <a:lnTo>
                          <a:pt x="72" y="366"/>
                        </a:lnTo>
                        <a:lnTo>
                          <a:pt x="0" y="486"/>
                        </a:lnTo>
                        <a:lnTo>
                          <a:pt x="0" y="498"/>
                        </a:lnTo>
                        <a:lnTo>
                          <a:pt x="72" y="372"/>
                        </a:lnTo>
                        <a:lnTo>
                          <a:pt x="161" y="264"/>
                        </a:lnTo>
                        <a:lnTo>
                          <a:pt x="269" y="174"/>
                        </a:lnTo>
                        <a:lnTo>
                          <a:pt x="395" y="102"/>
                        </a:lnTo>
                        <a:lnTo>
                          <a:pt x="526" y="48"/>
                        </a:lnTo>
                        <a:lnTo>
                          <a:pt x="676" y="18"/>
                        </a:lnTo>
                        <a:lnTo>
                          <a:pt x="837" y="6"/>
                        </a:lnTo>
                        <a:lnTo>
                          <a:pt x="1005" y="6"/>
                        </a:lnTo>
                        <a:lnTo>
                          <a:pt x="1184" y="30"/>
                        </a:lnTo>
                        <a:lnTo>
                          <a:pt x="1363" y="72"/>
                        </a:lnTo>
                        <a:lnTo>
                          <a:pt x="1555" y="132"/>
                        </a:lnTo>
                        <a:lnTo>
                          <a:pt x="1746" y="204"/>
                        </a:lnTo>
                        <a:lnTo>
                          <a:pt x="1943" y="294"/>
                        </a:lnTo>
                        <a:lnTo>
                          <a:pt x="2135" y="402"/>
                        </a:lnTo>
                        <a:lnTo>
                          <a:pt x="2332" y="528"/>
                        </a:lnTo>
                        <a:lnTo>
                          <a:pt x="2523" y="666"/>
                        </a:lnTo>
                        <a:lnTo>
                          <a:pt x="2715" y="821"/>
                        </a:lnTo>
                        <a:lnTo>
                          <a:pt x="2900" y="989"/>
                        </a:lnTo>
                        <a:lnTo>
                          <a:pt x="3127" y="1223"/>
                        </a:lnTo>
                        <a:lnTo>
                          <a:pt x="3235" y="1349"/>
                        </a:lnTo>
                        <a:lnTo>
                          <a:pt x="3336" y="1469"/>
                        </a:lnTo>
                        <a:lnTo>
                          <a:pt x="3426" y="1595"/>
                        </a:lnTo>
                        <a:lnTo>
                          <a:pt x="3510" y="1727"/>
                        </a:lnTo>
                        <a:lnTo>
                          <a:pt x="3593" y="1853"/>
                        </a:lnTo>
                        <a:lnTo>
                          <a:pt x="3665" y="1984"/>
                        </a:lnTo>
                        <a:lnTo>
                          <a:pt x="3731" y="2110"/>
                        </a:lnTo>
                        <a:lnTo>
                          <a:pt x="3785" y="2236"/>
                        </a:lnTo>
                        <a:lnTo>
                          <a:pt x="3833" y="2368"/>
                        </a:lnTo>
                        <a:lnTo>
                          <a:pt x="3875" y="2494"/>
                        </a:lnTo>
                        <a:lnTo>
                          <a:pt x="3910" y="2614"/>
                        </a:lnTo>
                        <a:lnTo>
                          <a:pt x="3934" y="2740"/>
                        </a:lnTo>
                        <a:lnTo>
                          <a:pt x="3946" y="2860"/>
                        </a:lnTo>
                        <a:lnTo>
                          <a:pt x="3952" y="2973"/>
                        </a:lnTo>
                        <a:lnTo>
                          <a:pt x="3946" y="3123"/>
                        </a:lnTo>
                        <a:lnTo>
                          <a:pt x="3922" y="3255"/>
                        </a:lnTo>
                        <a:lnTo>
                          <a:pt x="3886" y="3387"/>
                        </a:lnTo>
                        <a:lnTo>
                          <a:pt x="3833" y="3501"/>
                        </a:lnTo>
                        <a:lnTo>
                          <a:pt x="3886" y="3387"/>
                        </a:lnTo>
                        <a:lnTo>
                          <a:pt x="3928" y="3255"/>
                        </a:lnTo>
                        <a:lnTo>
                          <a:pt x="3946" y="3123"/>
                        </a:lnTo>
                        <a:lnTo>
                          <a:pt x="3952" y="297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36" name="Freeform 8"/>
                  <p:cNvSpPr>
                    <a:spLocks/>
                  </p:cNvSpPr>
                  <p:nvPr userDrawn="1"/>
                </p:nvSpPr>
                <p:spPr bwMode="hidden">
                  <a:xfrm>
                    <a:off x="406" y="953"/>
                    <a:ext cx="3803" cy="3363"/>
                  </a:xfrm>
                  <a:custGeom>
                    <a:avLst/>
                    <a:gdLst>
                      <a:gd name="T0" fmla="*/ 682 w 3791"/>
                      <a:gd name="T1" fmla="*/ 2416 h 3363"/>
                      <a:gd name="T2" fmla="*/ 422 w 3791"/>
                      <a:gd name="T3" fmla="*/ 2062 h 3363"/>
                      <a:gd name="T4" fmla="*/ 218 w 3791"/>
                      <a:gd name="T5" fmla="*/ 1703 h 3363"/>
                      <a:gd name="T6" fmla="*/ 78 w 3791"/>
                      <a:gd name="T7" fmla="*/ 1343 h 3363"/>
                      <a:gd name="T8" fmla="*/ 12 w 3791"/>
                      <a:gd name="T9" fmla="*/ 1001 h 3363"/>
                      <a:gd name="T10" fmla="*/ 18 w 3791"/>
                      <a:gd name="T11" fmla="*/ 701 h 3363"/>
                      <a:gd name="T12" fmla="*/ 96 w 3791"/>
                      <a:gd name="T13" fmla="*/ 450 h 3363"/>
                      <a:gd name="T14" fmla="*/ 242 w 3791"/>
                      <a:gd name="T15" fmla="*/ 246 h 3363"/>
                      <a:gd name="T16" fmla="*/ 586 w 3791"/>
                      <a:gd name="T17" fmla="*/ 48 h 3363"/>
                      <a:gd name="T18" fmla="*/ 1037 w 3791"/>
                      <a:gd name="T19" fmla="*/ 6 h 3363"/>
                      <a:gd name="T20" fmla="*/ 1558 w 3791"/>
                      <a:gd name="T21" fmla="*/ 120 h 3363"/>
                      <a:gd name="T22" fmla="*/ 2108 w 3791"/>
                      <a:gd name="T23" fmla="*/ 378 h 3363"/>
                      <a:gd name="T24" fmla="*/ 2655 w 3791"/>
                      <a:gd name="T25" fmla="*/ 773 h 3363"/>
                      <a:gd name="T26" fmla="*/ 3145 w 3791"/>
                      <a:gd name="T27" fmla="*/ 1265 h 3363"/>
                      <a:gd name="T28" fmla="*/ 3411 w 3791"/>
                      <a:gd name="T29" fmla="*/ 1625 h 3363"/>
                      <a:gd name="T30" fmla="*/ 3615 w 3791"/>
                      <a:gd name="T31" fmla="*/ 1984 h 3363"/>
                      <a:gd name="T32" fmla="*/ 3755 w 3791"/>
                      <a:gd name="T33" fmla="*/ 2344 h 3363"/>
                      <a:gd name="T34" fmla="*/ 3821 w 3791"/>
                      <a:gd name="T35" fmla="*/ 2686 h 3363"/>
                      <a:gd name="T36" fmla="*/ 3785 w 3791"/>
                      <a:gd name="T37" fmla="*/ 3105 h 3363"/>
                      <a:gd name="T38" fmla="*/ 3664 w 3791"/>
                      <a:gd name="T39" fmla="*/ 3363 h 3363"/>
                      <a:gd name="T40" fmla="*/ 3815 w 3791"/>
                      <a:gd name="T41" fmla="*/ 2967 h 3363"/>
                      <a:gd name="T42" fmla="*/ 3827 w 3791"/>
                      <a:gd name="T43" fmla="*/ 2794 h 3363"/>
                      <a:gd name="T44" fmla="*/ 3785 w 3791"/>
                      <a:gd name="T45" fmla="*/ 2458 h 3363"/>
                      <a:gd name="T46" fmla="*/ 3671 w 3791"/>
                      <a:gd name="T47" fmla="*/ 2104 h 3363"/>
                      <a:gd name="T48" fmla="*/ 3489 w 3791"/>
                      <a:gd name="T49" fmla="*/ 1739 h 3363"/>
                      <a:gd name="T50" fmla="*/ 3241 w 3791"/>
                      <a:gd name="T51" fmla="*/ 1385 h 3363"/>
                      <a:gd name="T52" fmla="*/ 2831 w 3791"/>
                      <a:gd name="T53" fmla="*/ 929 h 3363"/>
                      <a:gd name="T54" fmla="*/ 2293 w 3791"/>
                      <a:gd name="T55" fmla="*/ 492 h 3363"/>
                      <a:gd name="T56" fmla="*/ 1737 w 3791"/>
                      <a:gd name="T57" fmla="*/ 192 h 3363"/>
                      <a:gd name="T58" fmla="*/ 1202 w 3791"/>
                      <a:gd name="T59" fmla="*/ 24 h 3363"/>
                      <a:gd name="T60" fmla="*/ 723 w 3791"/>
                      <a:gd name="T61" fmla="*/ 12 h 3363"/>
                      <a:gd name="T62" fmla="*/ 338 w 3791"/>
                      <a:gd name="T63" fmla="*/ 162 h 3363"/>
                      <a:gd name="T64" fmla="*/ 132 w 3791"/>
                      <a:gd name="T65" fmla="*/ 378 h 3363"/>
                      <a:gd name="T66" fmla="*/ 36 w 3791"/>
                      <a:gd name="T67" fmla="*/ 612 h 3363"/>
                      <a:gd name="T68" fmla="*/ 0 w 3791"/>
                      <a:gd name="T69" fmla="*/ 893 h 3363"/>
                      <a:gd name="T70" fmla="*/ 42 w 3791"/>
                      <a:gd name="T71" fmla="*/ 1229 h 3363"/>
                      <a:gd name="T72" fmla="*/ 164 w 3791"/>
                      <a:gd name="T73" fmla="*/ 1583 h 3363"/>
                      <a:gd name="T74" fmla="*/ 344 w 3791"/>
                      <a:gd name="T75" fmla="*/ 1942 h 3363"/>
                      <a:gd name="T76" fmla="*/ 586 w 3791"/>
                      <a:gd name="T77" fmla="*/ 2302 h 3363"/>
                      <a:gd name="T78" fmla="*/ 996 w 3791"/>
                      <a:gd name="T79" fmla="*/ 2758 h 3363"/>
                      <a:gd name="T80" fmla="*/ 1611 w 3791"/>
                      <a:gd name="T81" fmla="*/ 3237 h 3363"/>
                      <a:gd name="T82" fmla="*/ 1611 w 3791"/>
                      <a:gd name="T83" fmla="*/ 3237 h 3363"/>
                      <a:gd name="T84" fmla="*/ 1002 w 3791"/>
                      <a:gd name="T85" fmla="*/ 2758 h 336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791" h="3363">
                        <a:moveTo>
                          <a:pt x="993" y="2758"/>
                        </a:moveTo>
                        <a:lnTo>
                          <a:pt x="777" y="2536"/>
                        </a:lnTo>
                        <a:lnTo>
                          <a:pt x="676" y="2416"/>
                        </a:lnTo>
                        <a:lnTo>
                          <a:pt x="586" y="2302"/>
                        </a:lnTo>
                        <a:lnTo>
                          <a:pt x="496" y="2182"/>
                        </a:lnTo>
                        <a:lnTo>
                          <a:pt x="419" y="2062"/>
                        </a:lnTo>
                        <a:lnTo>
                          <a:pt x="341" y="1942"/>
                        </a:lnTo>
                        <a:lnTo>
                          <a:pt x="275" y="1822"/>
                        </a:lnTo>
                        <a:lnTo>
                          <a:pt x="215" y="1703"/>
                        </a:lnTo>
                        <a:lnTo>
                          <a:pt x="161" y="1583"/>
                        </a:lnTo>
                        <a:lnTo>
                          <a:pt x="114" y="1463"/>
                        </a:lnTo>
                        <a:lnTo>
                          <a:pt x="78" y="1343"/>
                        </a:lnTo>
                        <a:lnTo>
                          <a:pt x="48" y="1229"/>
                        </a:lnTo>
                        <a:lnTo>
                          <a:pt x="24" y="1115"/>
                        </a:lnTo>
                        <a:lnTo>
                          <a:pt x="12" y="1001"/>
                        </a:lnTo>
                        <a:lnTo>
                          <a:pt x="6" y="893"/>
                        </a:lnTo>
                        <a:lnTo>
                          <a:pt x="12" y="797"/>
                        </a:lnTo>
                        <a:lnTo>
                          <a:pt x="18" y="701"/>
                        </a:lnTo>
                        <a:lnTo>
                          <a:pt x="42" y="612"/>
                        </a:lnTo>
                        <a:lnTo>
                          <a:pt x="66" y="528"/>
                        </a:lnTo>
                        <a:lnTo>
                          <a:pt x="96" y="450"/>
                        </a:lnTo>
                        <a:lnTo>
                          <a:pt x="138" y="378"/>
                        </a:lnTo>
                        <a:lnTo>
                          <a:pt x="185" y="306"/>
                        </a:lnTo>
                        <a:lnTo>
                          <a:pt x="239" y="246"/>
                        </a:lnTo>
                        <a:lnTo>
                          <a:pt x="341" y="162"/>
                        </a:lnTo>
                        <a:lnTo>
                          <a:pt x="454" y="96"/>
                        </a:lnTo>
                        <a:lnTo>
                          <a:pt x="580" y="48"/>
                        </a:lnTo>
                        <a:lnTo>
                          <a:pt x="723" y="18"/>
                        </a:lnTo>
                        <a:lnTo>
                          <a:pt x="867" y="6"/>
                        </a:lnTo>
                        <a:lnTo>
                          <a:pt x="1028" y="6"/>
                        </a:lnTo>
                        <a:lnTo>
                          <a:pt x="1196" y="30"/>
                        </a:lnTo>
                        <a:lnTo>
                          <a:pt x="1363" y="66"/>
                        </a:lnTo>
                        <a:lnTo>
                          <a:pt x="1543" y="120"/>
                        </a:lnTo>
                        <a:lnTo>
                          <a:pt x="1722" y="192"/>
                        </a:lnTo>
                        <a:lnTo>
                          <a:pt x="1901" y="282"/>
                        </a:lnTo>
                        <a:lnTo>
                          <a:pt x="2087" y="378"/>
                        </a:lnTo>
                        <a:lnTo>
                          <a:pt x="2272" y="498"/>
                        </a:lnTo>
                        <a:lnTo>
                          <a:pt x="2451" y="624"/>
                        </a:lnTo>
                        <a:lnTo>
                          <a:pt x="2631" y="773"/>
                        </a:lnTo>
                        <a:lnTo>
                          <a:pt x="2804" y="929"/>
                        </a:lnTo>
                        <a:lnTo>
                          <a:pt x="3019" y="1151"/>
                        </a:lnTo>
                        <a:lnTo>
                          <a:pt x="3115" y="1265"/>
                        </a:lnTo>
                        <a:lnTo>
                          <a:pt x="3211" y="1385"/>
                        </a:lnTo>
                        <a:lnTo>
                          <a:pt x="3295" y="1505"/>
                        </a:lnTo>
                        <a:lnTo>
                          <a:pt x="3378" y="1625"/>
                        </a:lnTo>
                        <a:lnTo>
                          <a:pt x="3450" y="1745"/>
                        </a:lnTo>
                        <a:lnTo>
                          <a:pt x="3522" y="1864"/>
                        </a:lnTo>
                        <a:lnTo>
                          <a:pt x="3582" y="1984"/>
                        </a:lnTo>
                        <a:lnTo>
                          <a:pt x="3635" y="2104"/>
                        </a:lnTo>
                        <a:lnTo>
                          <a:pt x="3677" y="2224"/>
                        </a:lnTo>
                        <a:lnTo>
                          <a:pt x="3719" y="2344"/>
                        </a:lnTo>
                        <a:lnTo>
                          <a:pt x="3749" y="2458"/>
                        </a:lnTo>
                        <a:lnTo>
                          <a:pt x="3773" y="2572"/>
                        </a:lnTo>
                        <a:lnTo>
                          <a:pt x="3785" y="2686"/>
                        </a:lnTo>
                        <a:lnTo>
                          <a:pt x="3791" y="2794"/>
                        </a:lnTo>
                        <a:lnTo>
                          <a:pt x="3779" y="2955"/>
                        </a:lnTo>
                        <a:lnTo>
                          <a:pt x="3749" y="3105"/>
                        </a:lnTo>
                        <a:lnTo>
                          <a:pt x="3695" y="3243"/>
                        </a:lnTo>
                        <a:lnTo>
                          <a:pt x="3623" y="3363"/>
                        </a:lnTo>
                        <a:lnTo>
                          <a:pt x="3629" y="3363"/>
                        </a:lnTo>
                        <a:lnTo>
                          <a:pt x="3701" y="3243"/>
                        </a:lnTo>
                        <a:lnTo>
                          <a:pt x="3749" y="3111"/>
                        </a:lnTo>
                        <a:lnTo>
                          <a:pt x="3779" y="2967"/>
                        </a:lnTo>
                        <a:lnTo>
                          <a:pt x="3791" y="2806"/>
                        </a:lnTo>
                        <a:lnTo>
                          <a:pt x="3791" y="2800"/>
                        </a:lnTo>
                        <a:lnTo>
                          <a:pt x="3791" y="2794"/>
                        </a:lnTo>
                        <a:lnTo>
                          <a:pt x="3785" y="2686"/>
                        </a:lnTo>
                        <a:lnTo>
                          <a:pt x="3773" y="2572"/>
                        </a:lnTo>
                        <a:lnTo>
                          <a:pt x="3749" y="2458"/>
                        </a:lnTo>
                        <a:lnTo>
                          <a:pt x="3719" y="2338"/>
                        </a:lnTo>
                        <a:lnTo>
                          <a:pt x="3683" y="2224"/>
                        </a:lnTo>
                        <a:lnTo>
                          <a:pt x="3635" y="2104"/>
                        </a:lnTo>
                        <a:lnTo>
                          <a:pt x="3582" y="1984"/>
                        </a:lnTo>
                        <a:lnTo>
                          <a:pt x="3522" y="1864"/>
                        </a:lnTo>
                        <a:lnTo>
                          <a:pt x="3456" y="1739"/>
                        </a:lnTo>
                        <a:lnTo>
                          <a:pt x="3378" y="1619"/>
                        </a:lnTo>
                        <a:lnTo>
                          <a:pt x="3300" y="1499"/>
                        </a:lnTo>
                        <a:lnTo>
                          <a:pt x="3211" y="1385"/>
                        </a:lnTo>
                        <a:lnTo>
                          <a:pt x="3121" y="1265"/>
                        </a:lnTo>
                        <a:lnTo>
                          <a:pt x="3019" y="1151"/>
                        </a:lnTo>
                        <a:lnTo>
                          <a:pt x="2804" y="929"/>
                        </a:lnTo>
                        <a:lnTo>
                          <a:pt x="2631" y="767"/>
                        </a:lnTo>
                        <a:lnTo>
                          <a:pt x="2451" y="624"/>
                        </a:lnTo>
                        <a:lnTo>
                          <a:pt x="2272" y="492"/>
                        </a:lnTo>
                        <a:lnTo>
                          <a:pt x="2087" y="378"/>
                        </a:lnTo>
                        <a:lnTo>
                          <a:pt x="1901" y="276"/>
                        </a:lnTo>
                        <a:lnTo>
                          <a:pt x="1722" y="192"/>
                        </a:lnTo>
                        <a:lnTo>
                          <a:pt x="1543" y="120"/>
                        </a:lnTo>
                        <a:lnTo>
                          <a:pt x="1363" y="66"/>
                        </a:lnTo>
                        <a:lnTo>
                          <a:pt x="1190" y="24"/>
                        </a:lnTo>
                        <a:lnTo>
                          <a:pt x="1028" y="6"/>
                        </a:lnTo>
                        <a:lnTo>
                          <a:pt x="867" y="0"/>
                        </a:lnTo>
                        <a:lnTo>
                          <a:pt x="717" y="12"/>
                        </a:lnTo>
                        <a:lnTo>
                          <a:pt x="580" y="42"/>
                        </a:lnTo>
                        <a:lnTo>
                          <a:pt x="448" y="90"/>
                        </a:lnTo>
                        <a:lnTo>
                          <a:pt x="335" y="162"/>
                        </a:lnTo>
                        <a:lnTo>
                          <a:pt x="233" y="246"/>
                        </a:lnTo>
                        <a:lnTo>
                          <a:pt x="179" y="306"/>
                        </a:lnTo>
                        <a:lnTo>
                          <a:pt x="132" y="378"/>
                        </a:lnTo>
                        <a:lnTo>
                          <a:pt x="90" y="450"/>
                        </a:lnTo>
                        <a:lnTo>
                          <a:pt x="60" y="528"/>
                        </a:lnTo>
                        <a:lnTo>
                          <a:pt x="36" y="612"/>
                        </a:lnTo>
                        <a:lnTo>
                          <a:pt x="12" y="701"/>
                        </a:lnTo>
                        <a:lnTo>
                          <a:pt x="6" y="797"/>
                        </a:lnTo>
                        <a:lnTo>
                          <a:pt x="0" y="893"/>
                        </a:lnTo>
                        <a:lnTo>
                          <a:pt x="6" y="1001"/>
                        </a:lnTo>
                        <a:lnTo>
                          <a:pt x="24" y="1115"/>
                        </a:lnTo>
                        <a:lnTo>
                          <a:pt x="42" y="1229"/>
                        </a:lnTo>
                        <a:lnTo>
                          <a:pt x="78" y="1343"/>
                        </a:lnTo>
                        <a:lnTo>
                          <a:pt x="114" y="1463"/>
                        </a:lnTo>
                        <a:lnTo>
                          <a:pt x="161" y="1583"/>
                        </a:lnTo>
                        <a:lnTo>
                          <a:pt x="215" y="1703"/>
                        </a:lnTo>
                        <a:lnTo>
                          <a:pt x="275" y="1822"/>
                        </a:lnTo>
                        <a:lnTo>
                          <a:pt x="341" y="1942"/>
                        </a:lnTo>
                        <a:lnTo>
                          <a:pt x="413" y="2062"/>
                        </a:lnTo>
                        <a:lnTo>
                          <a:pt x="496" y="2182"/>
                        </a:lnTo>
                        <a:lnTo>
                          <a:pt x="580" y="2302"/>
                        </a:lnTo>
                        <a:lnTo>
                          <a:pt x="676" y="2422"/>
                        </a:lnTo>
                        <a:lnTo>
                          <a:pt x="771" y="2536"/>
                        </a:lnTo>
                        <a:lnTo>
                          <a:pt x="987" y="2758"/>
                        </a:lnTo>
                        <a:lnTo>
                          <a:pt x="1184" y="2931"/>
                        </a:lnTo>
                        <a:lnTo>
                          <a:pt x="1387" y="3093"/>
                        </a:lnTo>
                        <a:lnTo>
                          <a:pt x="1596" y="3237"/>
                        </a:lnTo>
                        <a:lnTo>
                          <a:pt x="1800" y="3363"/>
                        </a:lnTo>
                        <a:lnTo>
                          <a:pt x="1806" y="3363"/>
                        </a:lnTo>
                        <a:lnTo>
                          <a:pt x="1596" y="3237"/>
                        </a:lnTo>
                        <a:lnTo>
                          <a:pt x="1393" y="3093"/>
                        </a:lnTo>
                        <a:lnTo>
                          <a:pt x="1190" y="2931"/>
                        </a:lnTo>
                        <a:lnTo>
                          <a:pt x="993" y="275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37" name="Freeform 9"/>
                  <p:cNvSpPr>
                    <a:spLocks/>
                  </p:cNvSpPr>
                  <p:nvPr userDrawn="1"/>
                </p:nvSpPr>
                <p:spPr bwMode="hidden">
                  <a:xfrm>
                    <a:off x="514" y="1091"/>
                    <a:ext cx="3538" cy="3225"/>
                  </a:xfrm>
                  <a:custGeom>
                    <a:avLst/>
                    <a:gdLst>
                      <a:gd name="T0" fmla="*/ 544 w 3527"/>
                      <a:gd name="T1" fmla="*/ 2146 h 3225"/>
                      <a:gd name="T2" fmla="*/ 320 w 3527"/>
                      <a:gd name="T3" fmla="*/ 1816 h 3225"/>
                      <a:gd name="T4" fmla="*/ 149 w 3527"/>
                      <a:gd name="T5" fmla="*/ 1481 h 3225"/>
                      <a:gd name="T6" fmla="*/ 41 w 3527"/>
                      <a:gd name="T7" fmla="*/ 1151 h 3225"/>
                      <a:gd name="T8" fmla="*/ 0 w 3527"/>
                      <a:gd name="T9" fmla="*/ 839 h 3225"/>
                      <a:gd name="T10" fmla="*/ 30 w 3527"/>
                      <a:gd name="T11" fmla="*/ 575 h 3225"/>
                      <a:gd name="T12" fmla="*/ 125 w 3527"/>
                      <a:gd name="T13" fmla="*/ 354 h 3225"/>
                      <a:gd name="T14" fmla="*/ 320 w 3527"/>
                      <a:gd name="T15" fmla="*/ 150 h 3225"/>
                      <a:gd name="T16" fmla="*/ 675 w 3527"/>
                      <a:gd name="T17" fmla="*/ 12 h 3225"/>
                      <a:gd name="T18" fmla="*/ 1121 w 3527"/>
                      <a:gd name="T19" fmla="*/ 24 h 3225"/>
                      <a:gd name="T20" fmla="*/ 1623 w 3527"/>
                      <a:gd name="T21" fmla="*/ 174 h 3225"/>
                      <a:gd name="T22" fmla="*/ 2137 w 3527"/>
                      <a:gd name="T23" fmla="*/ 456 h 3225"/>
                      <a:gd name="T24" fmla="*/ 2637 w 3527"/>
                      <a:gd name="T25" fmla="*/ 857 h 3225"/>
                      <a:gd name="T26" fmla="*/ 3103 w 3527"/>
                      <a:gd name="T27" fmla="*/ 1391 h 3225"/>
                      <a:gd name="T28" fmla="*/ 3306 w 3527"/>
                      <a:gd name="T29" fmla="*/ 1726 h 3225"/>
                      <a:gd name="T30" fmla="*/ 3459 w 3527"/>
                      <a:gd name="T31" fmla="*/ 2062 h 3225"/>
                      <a:gd name="T32" fmla="*/ 3542 w 3527"/>
                      <a:gd name="T33" fmla="*/ 2386 h 3225"/>
                      <a:gd name="T34" fmla="*/ 3554 w 3527"/>
                      <a:gd name="T35" fmla="*/ 2680 h 3225"/>
                      <a:gd name="T36" fmla="*/ 3507 w 3527"/>
                      <a:gd name="T37" fmla="*/ 2931 h 3225"/>
                      <a:gd name="T38" fmla="*/ 3392 w 3527"/>
                      <a:gd name="T39" fmla="*/ 3141 h 3225"/>
                      <a:gd name="T40" fmla="*/ 3312 w 3527"/>
                      <a:gd name="T41" fmla="*/ 3225 h 3225"/>
                      <a:gd name="T42" fmla="*/ 3342 w 3527"/>
                      <a:gd name="T43" fmla="*/ 3201 h 3225"/>
                      <a:gd name="T44" fmla="*/ 3477 w 3527"/>
                      <a:gd name="T45" fmla="*/ 3009 h 3225"/>
                      <a:gd name="T46" fmla="*/ 3548 w 3527"/>
                      <a:gd name="T47" fmla="*/ 2769 h 3225"/>
                      <a:gd name="T48" fmla="*/ 3554 w 3527"/>
                      <a:gd name="T49" fmla="*/ 2488 h 3225"/>
                      <a:gd name="T50" fmla="*/ 3495 w 3527"/>
                      <a:gd name="T51" fmla="*/ 2170 h 3225"/>
                      <a:gd name="T52" fmla="*/ 3366 w 3527"/>
                      <a:gd name="T53" fmla="*/ 1834 h 3225"/>
                      <a:gd name="T54" fmla="*/ 3175 w 3527"/>
                      <a:gd name="T55" fmla="*/ 1499 h 3225"/>
                      <a:gd name="T56" fmla="*/ 2843 w 3527"/>
                      <a:gd name="T57" fmla="*/ 1061 h 3225"/>
                      <a:gd name="T58" fmla="*/ 2305 w 3527"/>
                      <a:gd name="T59" fmla="*/ 575 h 3225"/>
                      <a:gd name="T60" fmla="*/ 1793 w 3527"/>
                      <a:gd name="T61" fmla="*/ 252 h 3225"/>
                      <a:gd name="T62" fmla="*/ 1285 w 3527"/>
                      <a:gd name="T63" fmla="*/ 60 h 3225"/>
                      <a:gd name="T64" fmla="*/ 816 w 3527"/>
                      <a:gd name="T65" fmla="*/ 0 h 3225"/>
                      <a:gd name="T66" fmla="*/ 421 w 3527"/>
                      <a:gd name="T67" fmla="*/ 84 h 3225"/>
                      <a:gd name="T68" fmla="*/ 170 w 3527"/>
                      <a:gd name="T69" fmla="*/ 288 h 3225"/>
                      <a:gd name="T70" fmla="*/ 53 w 3527"/>
                      <a:gd name="T71" fmla="*/ 498 h 3225"/>
                      <a:gd name="T72" fmla="*/ 0 w 3527"/>
                      <a:gd name="T73" fmla="*/ 749 h 3225"/>
                      <a:gd name="T74" fmla="*/ 18 w 3527"/>
                      <a:gd name="T75" fmla="*/ 1043 h 3225"/>
                      <a:gd name="T76" fmla="*/ 101 w 3527"/>
                      <a:gd name="T77" fmla="*/ 1373 h 3225"/>
                      <a:gd name="T78" fmla="*/ 254 w 3527"/>
                      <a:gd name="T79" fmla="*/ 1708 h 3225"/>
                      <a:gd name="T80" fmla="*/ 457 w 3527"/>
                      <a:gd name="T81" fmla="*/ 2038 h 3225"/>
                      <a:gd name="T82" fmla="*/ 923 w 3527"/>
                      <a:gd name="T83" fmla="*/ 2572 h 3225"/>
                      <a:gd name="T84" fmla="*/ 1267 w 3527"/>
                      <a:gd name="T85" fmla="*/ 2865 h 3225"/>
                      <a:gd name="T86" fmla="*/ 1623 w 3527"/>
                      <a:gd name="T87" fmla="*/ 3099 h 3225"/>
                      <a:gd name="T88" fmla="*/ 1871 w 3527"/>
                      <a:gd name="T89" fmla="*/ 3225 h 3225"/>
                      <a:gd name="T90" fmla="*/ 1509 w 3527"/>
                      <a:gd name="T91" fmla="*/ 3027 h 3225"/>
                      <a:gd name="T92" fmla="*/ 1154 w 3527"/>
                      <a:gd name="T93" fmla="*/ 2769 h 322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527" h="3225">
                        <a:moveTo>
                          <a:pt x="914" y="2572"/>
                        </a:moveTo>
                        <a:lnTo>
                          <a:pt x="717" y="2362"/>
                        </a:lnTo>
                        <a:lnTo>
                          <a:pt x="538" y="2146"/>
                        </a:lnTo>
                        <a:lnTo>
                          <a:pt x="460" y="2038"/>
                        </a:lnTo>
                        <a:lnTo>
                          <a:pt x="382" y="1930"/>
                        </a:lnTo>
                        <a:lnTo>
                          <a:pt x="317" y="1816"/>
                        </a:lnTo>
                        <a:lnTo>
                          <a:pt x="251" y="1702"/>
                        </a:lnTo>
                        <a:lnTo>
                          <a:pt x="197" y="1589"/>
                        </a:lnTo>
                        <a:lnTo>
                          <a:pt x="149" y="1481"/>
                        </a:lnTo>
                        <a:lnTo>
                          <a:pt x="107" y="1367"/>
                        </a:lnTo>
                        <a:lnTo>
                          <a:pt x="71" y="1259"/>
                        </a:lnTo>
                        <a:lnTo>
                          <a:pt x="41" y="1151"/>
                        </a:lnTo>
                        <a:lnTo>
                          <a:pt x="18" y="1043"/>
                        </a:lnTo>
                        <a:lnTo>
                          <a:pt x="6" y="941"/>
                        </a:lnTo>
                        <a:lnTo>
                          <a:pt x="0" y="839"/>
                        </a:lnTo>
                        <a:lnTo>
                          <a:pt x="6" y="749"/>
                        </a:lnTo>
                        <a:lnTo>
                          <a:pt x="12" y="659"/>
                        </a:lnTo>
                        <a:lnTo>
                          <a:pt x="30" y="575"/>
                        </a:lnTo>
                        <a:lnTo>
                          <a:pt x="59" y="498"/>
                        </a:lnTo>
                        <a:lnTo>
                          <a:pt x="89" y="420"/>
                        </a:lnTo>
                        <a:lnTo>
                          <a:pt x="125" y="354"/>
                        </a:lnTo>
                        <a:lnTo>
                          <a:pt x="173" y="288"/>
                        </a:lnTo>
                        <a:lnTo>
                          <a:pt x="221" y="228"/>
                        </a:lnTo>
                        <a:lnTo>
                          <a:pt x="317" y="150"/>
                        </a:lnTo>
                        <a:lnTo>
                          <a:pt x="424" y="90"/>
                        </a:lnTo>
                        <a:lnTo>
                          <a:pt x="544" y="42"/>
                        </a:lnTo>
                        <a:lnTo>
                          <a:pt x="669" y="12"/>
                        </a:lnTo>
                        <a:lnTo>
                          <a:pt x="813" y="0"/>
                        </a:lnTo>
                        <a:lnTo>
                          <a:pt x="956" y="6"/>
                        </a:lnTo>
                        <a:lnTo>
                          <a:pt x="1112" y="24"/>
                        </a:lnTo>
                        <a:lnTo>
                          <a:pt x="1273" y="60"/>
                        </a:lnTo>
                        <a:lnTo>
                          <a:pt x="1441" y="114"/>
                        </a:lnTo>
                        <a:lnTo>
                          <a:pt x="1608" y="174"/>
                        </a:lnTo>
                        <a:lnTo>
                          <a:pt x="1775" y="258"/>
                        </a:lnTo>
                        <a:lnTo>
                          <a:pt x="1949" y="348"/>
                        </a:lnTo>
                        <a:lnTo>
                          <a:pt x="2116" y="456"/>
                        </a:lnTo>
                        <a:lnTo>
                          <a:pt x="2284" y="575"/>
                        </a:lnTo>
                        <a:lnTo>
                          <a:pt x="2451" y="713"/>
                        </a:lnTo>
                        <a:lnTo>
                          <a:pt x="2613" y="857"/>
                        </a:lnTo>
                        <a:lnTo>
                          <a:pt x="2810" y="1067"/>
                        </a:lnTo>
                        <a:lnTo>
                          <a:pt x="2989" y="1283"/>
                        </a:lnTo>
                        <a:lnTo>
                          <a:pt x="3073" y="1391"/>
                        </a:lnTo>
                        <a:lnTo>
                          <a:pt x="3145" y="1505"/>
                        </a:lnTo>
                        <a:lnTo>
                          <a:pt x="3216" y="1612"/>
                        </a:lnTo>
                        <a:lnTo>
                          <a:pt x="3276" y="1726"/>
                        </a:lnTo>
                        <a:lnTo>
                          <a:pt x="3330" y="1840"/>
                        </a:lnTo>
                        <a:lnTo>
                          <a:pt x="3384" y="1948"/>
                        </a:lnTo>
                        <a:lnTo>
                          <a:pt x="3426" y="2062"/>
                        </a:lnTo>
                        <a:lnTo>
                          <a:pt x="3462" y="2170"/>
                        </a:lnTo>
                        <a:lnTo>
                          <a:pt x="3491" y="2278"/>
                        </a:lnTo>
                        <a:lnTo>
                          <a:pt x="3509" y="2386"/>
                        </a:lnTo>
                        <a:lnTo>
                          <a:pt x="3521" y="2488"/>
                        </a:lnTo>
                        <a:lnTo>
                          <a:pt x="3527" y="2590"/>
                        </a:lnTo>
                        <a:lnTo>
                          <a:pt x="3521" y="2680"/>
                        </a:lnTo>
                        <a:lnTo>
                          <a:pt x="3515" y="2769"/>
                        </a:lnTo>
                        <a:lnTo>
                          <a:pt x="3497" y="2853"/>
                        </a:lnTo>
                        <a:lnTo>
                          <a:pt x="3474" y="2931"/>
                        </a:lnTo>
                        <a:lnTo>
                          <a:pt x="3438" y="3009"/>
                        </a:lnTo>
                        <a:lnTo>
                          <a:pt x="3402" y="3075"/>
                        </a:lnTo>
                        <a:lnTo>
                          <a:pt x="3360" y="3141"/>
                        </a:lnTo>
                        <a:lnTo>
                          <a:pt x="3306" y="3201"/>
                        </a:lnTo>
                        <a:lnTo>
                          <a:pt x="3294" y="3213"/>
                        </a:lnTo>
                        <a:lnTo>
                          <a:pt x="3282" y="3225"/>
                        </a:lnTo>
                        <a:lnTo>
                          <a:pt x="3288" y="3225"/>
                        </a:lnTo>
                        <a:lnTo>
                          <a:pt x="3300" y="3213"/>
                        </a:lnTo>
                        <a:lnTo>
                          <a:pt x="3312" y="3201"/>
                        </a:lnTo>
                        <a:lnTo>
                          <a:pt x="3366" y="3141"/>
                        </a:lnTo>
                        <a:lnTo>
                          <a:pt x="3408" y="3075"/>
                        </a:lnTo>
                        <a:lnTo>
                          <a:pt x="3444" y="3009"/>
                        </a:lnTo>
                        <a:lnTo>
                          <a:pt x="3474" y="2931"/>
                        </a:lnTo>
                        <a:lnTo>
                          <a:pt x="3497" y="2853"/>
                        </a:lnTo>
                        <a:lnTo>
                          <a:pt x="3515" y="2769"/>
                        </a:lnTo>
                        <a:lnTo>
                          <a:pt x="3527" y="2680"/>
                        </a:lnTo>
                        <a:lnTo>
                          <a:pt x="3527" y="2590"/>
                        </a:lnTo>
                        <a:lnTo>
                          <a:pt x="3521" y="2488"/>
                        </a:lnTo>
                        <a:lnTo>
                          <a:pt x="3509" y="2386"/>
                        </a:lnTo>
                        <a:lnTo>
                          <a:pt x="3491" y="2278"/>
                        </a:lnTo>
                        <a:lnTo>
                          <a:pt x="3462" y="2170"/>
                        </a:lnTo>
                        <a:lnTo>
                          <a:pt x="3426" y="2056"/>
                        </a:lnTo>
                        <a:lnTo>
                          <a:pt x="3384" y="1948"/>
                        </a:lnTo>
                        <a:lnTo>
                          <a:pt x="3336" y="1834"/>
                        </a:lnTo>
                        <a:lnTo>
                          <a:pt x="3276" y="1726"/>
                        </a:lnTo>
                        <a:lnTo>
                          <a:pt x="3216" y="1612"/>
                        </a:lnTo>
                        <a:lnTo>
                          <a:pt x="3145" y="1499"/>
                        </a:lnTo>
                        <a:lnTo>
                          <a:pt x="3073" y="1391"/>
                        </a:lnTo>
                        <a:lnTo>
                          <a:pt x="2989" y="1277"/>
                        </a:lnTo>
                        <a:lnTo>
                          <a:pt x="2816" y="1061"/>
                        </a:lnTo>
                        <a:lnTo>
                          <a:pt x="2613" y="857"/>
                        </a:lnTo>
                        <a:lnTo>
                          <a:pt x="2451" y="707"/>
                        </a:lnTo>
                        <a:lnTo>
                          <a:pt x="2284" y="575"/>
                        </a:lnTo>
                        <a:lnTo>
                          <a:pt x="2116" y="456"/>
                        </a:lnTo>
                        <a:lnTo>
                          <a:pt x="1949" y="348"/>
                        </a:lnTo>
                        <a:lnTo>
                          <a:pt x="1775" y="252"/>
                        </a:lnTo>
                        <a:lnTo>
                          <a:pt x="1608" y="174"/>
                        </a:lnTo>
                        <a:lnTo>
                          <a:pt x="1435" y="108"/>
                        </a:lnTo>
                        <a:lnTo>
                          <a:pt x="1273" y="60"/>
                        </a:lnTo>
                        <a:lnTo>
                          <a:pt x="1112" y="24"/>
                        </a:lnTo>
                        <a:lnTo>
                          <a:pt x="956" y="0"/>
                        </a:lnTo>
                        <a:lnTo>
                          <a:pt x="807" y="0"/>
                        </a:lnTo>
                        <a:lnTo>
                          <a:pt x="669" y="12"/>
                        </a:lnTo>
                        <a:lnTo>
                          <a:pt x="538" y="42"/>
                        </a:lnTo>
                        <a:lnTo>
                          <a:pt x="418" y="84"/>
                        </a:lnTo>
                        <a:lnTo>
                          <a:pt x="311" y="150"/>
                        </a:lnTo>
                        <a:lnTo>
                          <a:pt x="215" y="228"/>
                        </a:lnTo>
                        <a:lnTo>
                          <a:pt x="167" y="288"/>
                        </a:lnTo>
                        <a:lnTo>
                          <a:pt x="119" y="354"/>
                        </a:lnTo>
                        <a:lnTo>
                          <a:pt x="83" y="420"/>
                        </a:lnTo>
                        <a:lnTo>
                          <a:pt x="53" y="498"/>
                        </a:lnTo>
                        <a:lnTo>
                          <a:pt x="30" y="575"/>
                        </a:lnTo>
                        <a:lnTo>
                          <a:pt x="12" y="659"/>
                        </a:lnTo>
                        <a:lnTo>
                          <a:pt x="0" y="749"/>
                        </a:lnTo>
                        <a:lnTo>
                          <a:pt x="0" y="839"/>
                        </a:lnTo>
                        <a:lnTo>
                          <a:pt x="6" y="941"/>
                        </a:lnTo>
                        <a:lnTo>
                          <a:pt x="18" y="1043"/>
                        </a:lnTo>
                        <a:lnTo>
                          <a:pt x="35" y="1151"/>
                        </a:lnTo>
                        <a:lnTo>
                          <a:pt x="65" y="1259"/>
                        </a:lnTo>
                        <a:lnTo>
                          <a:pt x="101" y="1373"/>
                        </a:lnTo>
                        <a:lnTo>
                          <a:pt x="143" y="1481"/>
                        </a:lnTo>
                        <a:lnTo>
                          <a:pt x="191" y="1595"/>
                        </a:lnTo>
                        <a:lnTo>
                          <a:pt x="251" y="1708"/>
                        </a:lnTo>
                        <a:lnTo>
                          <a:pt x="311" y="1816"/>
                        </a:lnTo>
                        <a:lnTo>
                          <a:pt x="382" y="1930"/>
                        </a:lnTo>
                        <a:lnTo>
                          <a:pt x="454" y="2038"/>
                        </a:lnTo>
                        <a:lnTo>
                          <a:pt x="538" y="2152"/>
                        </a:lnTo>
                        <a:lnTo>
                          <a:pt x="717" y="2368"/>
                        </a:lnTo>
                        <a:lnTo>
                          <a:pt x="914" y="2572"/>
                        </a:lnTo>
                        <a:lnTo>
                          <a:pt x="1028" y="2674"/>
                        </a:lnTo>
                        <a:lnTo>
                          <a:pt x="1142" y="2775"/>
                        </a:lnTo>
                        <a:lnTo>
                          <a:pt x="1255" y="2865"/>
                        </a:lnTo>
                        <a:lnTo>
                          <a:pt x="1369" y="2949"/>
                        </a:lnTo>
                        <a:lnTo>
                          <a:pt x="1488" y="3027"/>
                        </a:lnTo>
                        <a:lnTo>
                          <a:pt x="1608" y="3099"/>
                        </a:lnTo>
                        <a:lnTo>
                          <a:pt x="1722" y="3165"/>
                        </a:lnTo>
                        <a:lnTo>
                          <a:pt x="1841" y="3225"/>
                        </a:lnTo>
                        <a:lnTo>
                          <a:pt x="1853" y="3225"/>
                        </a:lnTo>
                        <a:lnTo>
                          <a:pt x="1734" y="3165"/>
                        </a:lnTo>
                        <a:lnTo>
                          <a:pt x="1614" y="3099"/>
                        </a:lnTo>
                        <a:lnTo>
                          <a:pt x="1494" y="3027"/>
                        </a:lnTo>
                        <a:lnTo>
                          <a:pt x="1375" y="2949"/>
                        </a:lnTo>
                        <a:lnTo>
                          <a:pt x="1261" y="2865"/>
                        </a:lnTo>
                        <a:lnTo>
                          <a:pt x="1142" y="2769"/>
                        </a:lnTo>
                        <a:lnTo>
                          <a:pt x="914" y="257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38" name="Group 10"/>
                  <p:cNvGrpSpPr>
                    <a:grpSpLocks/>
                  </p:cNvGrpSpPr>
                  <p:nvPr userDrawn="1"/>
                </p:nvGrpSpPr>
                <p:grpSpPr bwMode="auto">
                  <a:xfrm>
                    <a:off x="0" y="522"/>
                    <a:ext cx="4751" cy="3794"/>
                    <a:chOff x="0" y="522"/>
                    <a:chExt cx="4751" cy="3794"/>
                  </a:xfrm>
                </p:grpSpPr>
                <p:sp>
                  <p:nvSpPr>
                    <p:cNvPr id="39" name="Freeform 11"/>
                    <p:cNvSpPr>
                      <a:spLocks/>
                    </p:cNvSpPr>
                    <p:nvPr userDrawn="1"/>
                  </p:nvSpPr>
                  <p:spPr bwMode="hidden">
                    <a:xfrm>
                      <a:off x="400" y="522"/>
                      <a:ext cx="4264" cy="3794"/>
                    </a:xfrm>
                    <a:custGeom>
                      <a:avLst/>
                      <a:gdLst>
                        <a:gd name="T0" fmla="*/ 4284 w 4251"/>
                        <a:gd name="T1" fmla="*/ 3237 h 3794"/>
                        <a:gd name="T2" fmla="*/ 4242 w 4251"/>
                        <a:gd name="T3" fmla="*/ 2961 h 3794"/>
                        <a:gd name="T4" fmla="*/ 4159 w 4251"/>
                        <a:gd name="T5" fmla="*/ 2679 h 3794"/>
                        <a:gd name="T6" fmla="*/ 4036 w 4251"/>
                        <a:gd name="T7" fmla="*/ 2391 h 3794"/>
                        <a:gd name="T8" fmla="*/ 3881 w 4251"/>
                        <a:gd name="T9" fmla="*/ 2098 h 3794"/>
                        <a:gd name="T10" fmla="*/ 3692 w 4251"/>
                        <a:gd name="T11" fmla="*/ 1810 h 3794"/>
                        <a:gd name="T12" fmla="*/ 3471 w 4251"/>
                        <a:gd name="T13" fmla="*/ 1528 h 3794"/>
                        <a:gd name="T14" fmla="*/ 3223 w 4251"/>
                        <a:gd name="T15" fmla="*/ 1252 h 3794"/>
                        <a:gd name="T16" fmla="*/ 2885 w 4251"/>
                        <a:gd name="T17" fmla="*/ 935 h 3794"/>
                        <a:gd name="T18" fmla="*/ 2455 w 4251"/>
                        <a:gd name="T19" fmla="*/ 605 h 3794"/>
                        <a:gd name="T20" fmla="*/ 2009 w 4251"/>
                        <a:gd name="T21" fmla="*/ 341 h 3794"/>
                        <a:gd name="T22" fmla="*/ 1564 w 4251"/>
                        <a:gd name="T23" fmla="*/ 143 h 3794"/>
                        <a:gd name="T24" fmla="*/ 1133 w 4251"/>
                        <a:gd name="T25" fmla="*/ 35 h 3794"/>
                        <a:gd name="T26" fmla="*/ 747 w 4251"/>
                        <a:gd name="T27" fmla="*/ 0 h 3794"/>
                        <a:gd name="T28" fmla="*/ 404 w 4251"/>
                        <a:gd name="T29" fmla="*/ 47 h 3794"/>
                        <a:gd name="T30" fmla="*/ 120 w 4251"/>
                        <a:gd name="T31" fmla="*/ 173 h 3794"/>
                        <a:gd name="T32" fmla="*/ 0 w 4251"/>
                        <a:gd name="T33" fmla="*/ 269 h 3794"/>
                        <a:gd name="T34" fmla="*/ 266 w 4251"/>
                        <a:gd name="T35" fmla="*/ 101 h 3794"/>
                        <a:gd name="T36" fmla="*/ 592 w 4251"/>
                        <a:gd name="T37" fmla="*/ 18 h 3794"/>
                        <a:gd name="T38" fmla="*/ 966 w 4251"/>
                        <a:gd name="T39" fmla="*/ 18 h 3794"/>
                        <a:gd name="T40" fmla="*/ 1369 w 4251"/>
                        <a:gd name="T41" fmla="*/ 95 h 3794"/>
                        <a:gd name="T42" fmla="*/ 1797 w 4251"/>
                        <a:gd name="T43" fmla="*/ 245 h 3794"/>
                        <a:gd name="T44" fmla="*/ 2233 w 4251"/>
                        <a:gd name="T45" fmla="*/ 467 h 3794"/>
                        <a:gd name="T46" fmla="*/ 2667 w 4251"/>
                        <a:gd name="T47" fmla="*/ 761 h 3794"/>
                        <a:gd name="T48" fmla="*/ 3088 w 4251"/>
                        <a:gd name="T49" fmla="*/ 1120 h 3794"/>
                        <a:gd name="T50" fmla="*/ 3348 w 4251"/>
                        <a:gd name="T51" fmla="*/ 1390 h 3794"/>
                        <a:gd name="T52" fmla="*/ 3585 w 4251"/>
                        <a:gd name="T53" fmla="*/ 1666 h 3794"/>
                        <a:gd name="T54" fmla="*/ 3790 w 4251"/>
                        <a:gd name="T55" fmla="*/ 1954 h 3794"/>
                        <a:gd name="T56" fmla="*/ 3958 w 4251"/>
                        <a:gd name="T57" fmla="*/ 2247 h 3794"/>
                        <a:gd name="T58" fmla="*/ 4096 w 4251"/>
                        <a:gd name="T59" fmla="*/ 2535 h 3794"/>
                        <a:gd name="T60" fmla="*/ 4201 w 4251"/>
                        <a:gd name="T61" fmla="*/ 2823 h 3794"/>
                        <a:gd name="T62" fmla="*/ 4260 w 4251"/>
                        <a:gd name="T63" fmla="*/ 3105 h 3794"/>
                        <a:gd name="T64" fmla="*/ 4284 w 4251"/>
                        <a:gd name="T65" fmla="*/ 3368 h 3794"/>
                        <a:gd name="T66" fmla="*/ 4272 w 4251"/>
                        <a:gd name="T67" fmla="*/ 3590 h 3794"/>
                        <a:gd name="T68" fmla="*/ 4224 w 4251"/>
                        <a:gd name="T69" fmla="*/ 3794 h 3794"/>
                        <a:gd name="T70" fmla="*/ 4254 w 4251"/>
                        <a:gd name="T71" fmla="*/ 3692 h 3794"/>
                        <a:gd name="T72" fmla="*/ 4284 w 4251"/>
                        <a:gd name="T73" fmla="*/ 3482 h 3794"/>
                        <a:gd name="T74" fmla="*/ 4290 w 4251"/>
                        <a:gd name="T75" fmla="*/ 3368 h 379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251" h="3794">
                          <a:moveTo>
                            <a:pt x="4251" y="3368"/>
                          </a:moveTo>
                          <a:lnTo>
                            <a:pt x="4245" y="3237"/>
                          </a:lnTo>
                          <a:lnTo>
                            <a:pt x="4227" y="3099"/>
                          </a:lnTo>
                          <a:lnTo>
                            <a:pt x="4203" y="2961"/>
                          </a:lnTo>
                          <a:lnTo>
                            <a:pt x="4167" y="2823"/>
                          </a:lnTo>
                          <a:lnTo>
                            <a:pt x="4120" y="2679"/>
                          </a:lnTo>
                          <a:lnTo>
                            <a:pt x="4066" y="2535"/>
                          </a:lnTo>
                          <a:lnTo>
                            <a:pt x="4000" y="2391"/>
                          </a:lnTo>
                          <a:lnTo>
                            <a:pt x="3928" y="2247"/>
                          </a:lnTo>
                          <a:lnTo>
                            <a:pt x="3845" y="2098"/>
                          </a:lnTo>
                          <a:lnTo>
                            <a:pt x="3755" y="1954"/>
                          </a:lnTo>
                          <a:lnTo>
                            <a:pt x="3659" y="1810"/>
                          </a:lnTo>
                          <a:lnTo>
                            <a:pt x="3552" y="1666"/>
                          </a:lnTo>
                          <a:lnTo>
                            <a:pt x="3438" y="1528"/>
                          </a:lnTo>
                          <a:lnTo>
                            <a:pt x="3318" y="1390"/>
                          </a:lnTo>
                          <a:lnTo>
                            <a:pt x="3193" y="1252"/>
                          </a:lnTo>
                          <a:lnTo>
                            <a:pt x="3061" y="1120"/>
                          </a:lnTo>
                          <a:lnTo>
                            <a:pt x="2858" y="935"/>
                          </a:lnTo>
                          <a:lnTo>
                            <a:pt x="2649" y="761"/>
                          </a:lnTo>
                          <a:lnTo>
                            <a:pt x="2434" y="605"/>
                          </a:lnTo>
                          <a:lnTo>
                            <a:pt x="2212" y="467"/>
                          </a:lnTo>
                          <a:lnTo>
                            <a:pt x="1991" y="341"/>
                          </a:lnTo>
                          <a:lnTo>
                            <a:pt x="1770" y="233"/>
                          </a:lnTo>
                          <a:lnTo>
                            <a:pt x="1549" y="143"/>
                          </a:lnTo>
                          <a:lnTo>
                            <a:pt x="1327" y="77"/>
                          </a:lnTo>
                          <a:lnTo>
                            <a:pt x="1124" y="35"/>
                          </a:lnTo>
                          <a:lnTo>
                            <a:pt x="927" y="6"/>
                          </a:lnTo>
                          <a:lnTo>
                            <a:pt x="741" y="0"/>
                          </a:lnTo>
                          <a:lnTo>
                            <a:pt x="568" y="18"/>
                          </a:lnTo>
                          <a:lnTo>
                            <a:pt x="401" y="47"/>
                          </a:lnTo>
                          <a:lnTo>
                            <a:pt x="257" y="101"/>
                          </a:lnTo>
                          <a:lnTo>
                            <a:pt x="120" y="173"/>
                          </a:lnTo>
                          <a:lnTo>
                            <a:pt x="0" y="263"/>
                          </a:lnTo>
                          <a:lnTo>
                            <a:pt x="0" y="269"/>
                          </a:lnTo>
                          <a:lnTo>
                            <a:pt x="126" y="173"/>
                          </a:lnTo>
                          <a:lnTo>
                            <a:pt x="263" y="101"/>
                          </a:lnTo>
                          <a:lnTo>
                            <a:pt x="419" y="47"/>
                          </a:lnTo>
                          <a:lnTo>
                            <a:pt x="586" y="18"/>
                          </a:lnTo>
                          <a:lnTo>
                            <a:pt x="765" y="6"/>
                          </a:lnTo>
                          <a:lnTo>
                            <a:pt x="957" y="18"/>
                          </a:lnTo>
                          <a:lnTo>
                            <a:pt x="1154" y="47"/>
                          </a:lnTo>
                          <a:lnTo>
                            <a:pt x="1357" y="95"/>
                          </a:lnTo>
                          <a:lnTo>
                            <a:pt x="1567" y="161"/>
                          </a:lnTo>
                          <a:lnTo>
                            <a:pt x="1782" y="245"/>
                          </a:lnTo>
                          <a:lnTo>
                            <a:pt x="1997" y="347"/>
                          </a:lnTo>
                          <a:lnTo>
                            <a:pt x="2212" y="467"/>
                          </a:lnTo>
                          <a:lnTo>
                            <a:pt x="2428" y="605"/>
                          </a:lnTo>
                          <a:lnTo>
                            <a:pt x="2643" y="761"/>
                          </a:lnTo>
                          <a:lnTo>
                            <a:pt x="2858" y="935"/>
                          </a:lnTo>
                          <a:lnTo>
                            <a:pt x="3061" y="1120"/>
                          </a:lnTo>
                          <a:lnTo>
                            <a:pt x="3193" y="1252"/>
                          </a:lnTo>
                          <a:lnTo>
                            <a:pt x="3318" y="1390"/>
                          </a:lnTo>
                          <a:lnTo>
                            <a:pt x="3438" y="1528"/>
                          </a:lnTo>
                          <a:lnTo>
                            <a:pt x="3552" y="1666"/>
                          </a:lnTo>
                          <a:lnTo>
                            <a:pt x="3653" y="1810"/>
                          </a:lnTo>
                          <a:lnTo>
                            <a:pt x="3755" y="1954"/>
                          </a:lnTo>
                          <a:lnTo>
                            <a:pt x="3839" y="2104"/>
                          </a:lnTo>
                          <a:lnTo>
                            <a:pt x="3922" y="2247"/>
                          </a:lnTo>
                          <a:lnTo>
                            <a:pt x="3994" y="2391"/>
                          </a:lnTo>
                          <a:lnTo>
                            <a:pt x="4060" y="2535"/>
                          </a:lnTo>
                          <a:lnTo>
                            <a:pt x="4114" y="2679"/>
                          </a:lnTo>
                          <a:lnTo>
                            <a:pt x="4162" y="2823"/>
                          </a:lnTo>
                          <a:lnTo>
                            <a:pt x="4197" y="2967"/>
                          </a:lnTo>
                          <a:lnTo>
                            <a:pt x="4221" y="3105"/>
                          </a:lnTo>
                          <a:lnTo>
                            <a:pt x="4239" y="3237"/>
                          </a:lnTo>
                          <a:lnTo>
                            <a:pt x="4245" y="3368"/>
                          </a:lnTo>
                          <a:lnTo>
                            <a:pt x="4245" y="3482"/>
                          </a:lnTo>
                          <a:lnTo>
                            <a:pt x="4233" y="3590"/>
                          </a:lnTo>
                          <a:lnTo>
                            <a:pt x="4215" y="3692"/>
                          </a:lnTo>
                          <a:lnTo>
                            <a:pt x="4185" y="3794"/>
                          </a:lnTo>
                          <a:lnTo>
                            <a:pt x="4215" y="3692"/>
                          </a:lnTo>
                          <a:lnTo>
                            <a:pt x="4239" y="3590"/>
                          </a:lnTo>
                          <a:lnTo>
                            <a:pt x="4245" y="3482"/>
                          </a:lnTo>
                          <a:lnTo>
                            <a:pt x="4251" y="336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40" name="Group 12"/>
                    <p:cNvGrpSpPr>
                      <a:grpSpLocks/>
                    </p:cNvGrpSpPr>
                    <p:nvPr userDrawn="1"/>
                  </p:nvGrpSpPr>
                  <p:grpSpPr bwMode="auto">
                    <a:xfrm>
                      <a:off x="0" y="659"/>
                      <a:ext cx="4751" cy="3657"/>
                      <a:chOff x="0" y="659"/>
                      <a:chExt cx="4751" cy="3657"/>
                    </a:xfrm>
                  </p:grpSpPr>
                  <p:sp>
                    <p:nvSpPr>
                      <p:cNvPr id="41" name="Freeform 13"/>
                      <p:cNvSpPr>
                        <a:spLocks/>
                      </p:cNvSpPr>
                      <p:nvPr userDrawn="1"/>
                    </p:nvSpPr>
                    <p:spPr bwMode="hidden">
                      <a:xfrm>
                        <a:off x="400" y="659"/>
                        <a:ext cx="4121" cy="3657"/>
                      </a:xfrm>
                      <a:custGeom>
                        <a:avLst/>
                        <a:gdLst>
                          <a:gd name="T0" fmla="*/ 164 w 4108"/>
                          <a:gd name="T1" fmla="*/ 186 h 3657"/>
                          <a:gd name="T2" fmla="*/ 445 w 4108"/>
                          <a:gd name="T3" fmla="*/ 54 h 3657"/>
                          <a:gd name="T4" fmla="*/ 777 w 4108"/>
                          <a:gd name="T5" fmla="*/ 6 h 3657"/>
                          <a:gd name="T6" fmla="*/ 1148 w 4108"/>
                          <a:gd name="T7" fmla="*/ 36 h 3657"/>
                          <a:gd name="T8" fmla="*/ 1552 w 4108"/>
                          <a:gd name="T9" fmla="*/ 144 h 3657"/>
                          <a:gd name="T10" fmla="*/ 1967 w 4108"/>
                          <a:gd name="T11" fmla="*/ 324 h 3657"/>
                          <a:gd name="T12" fmla="*/ 2391 w 4108"/>
                          <a:gd name="T13" fmla="*/ 570 h 3657"/>
                          <a:gd name="T14" fmla="*/ 2807 w 4108"/>
                          <a:gd name="T15" fmla="*/ 888 h 3657"/>
                          <a:gd name="T16" fmla="*/ 3133 w 4108"/>
                          <a:gd name="T17" fmla="*/ 1193 h 3657"/>
                          <a:gd name="T18" fmla="*/ 3369 w 4108"/>
                          <a:gd name="T19" fmla="*/ 1451 h 3657"/>
                          <a:gd name="T20" fmla="*/ 3573 w 4108"/>
                          <a:gd name="T21" fmla="*/ 1721 h 3657"/>
                          <a:gd name="T22" fmla="*/ 3755 w 4108"/>
                          <a:gd name="T23" fmla="*/ 1997 h 3657"/>
                          <a:gd name="T24" fmla="*/ 3899 w 4108"/>
                          <a:gd name="T25" fmla="*/ 2272 h 3657"/>
                          <a:gd name="T26" fmla="*/ 4015 w 4108"/>
                          <a:gd name="T27" fmla="*/ 2548 h 3657"/>
                          <a:gd name="T28" fmla="*/ 4099 w 4108"/>
                          <a:gd name="T29" fmla="*/ 2818 h 3657"/>
                          <a:gd name="T30" fmla="*/ 4141 w 4108"/>
                          <a:gd name="T31" fmla="*/ 3070 h 3657"/>
                          <a:gd name="T32" fmla="*/ 4141 w 4108"/>
                          <a:gd name="T33" fmla="*/ 3321 h 3657"/>
                          <a:gd name="T34" fmla="*/ 4099 w 4108"/>
                          <a:gd name="T35" fmla="*/ 3549 h 3657"/>
                          <a:gd name="T36" fmla="*/ 4069 w 4108"/>
                          <a:gd name="T37" fmla="*/ 3657 h 3657"/>
                          <a:gd name="T38" fmla="*/ 4129 w 4108"/>
                          <a:gd name="T39" fmla="*/ 3447 h 3657"/>
                          <a:gd name="T40" fmla="*/ 4147 w 4108"/>
                          <a:gd name="T41" fmla="*/ 3213 h 3657"/>
                          <a:gd name="T42" fmla="*/ 4141 w 4108"/>
                          <a:gd name="T43" fmla="*/ 3070 h 3657"/>
                          <a:gd name="T44" fmla="*/ 4099 w 4108"/>
                          <a:gd name="T45" fmla="*/ 2812 h 3657"/>
                          <a:gd name="T46" fmla="*/ 4021 w 4108"/>
                          <a:gd name="T47" fmla="*/ 2548 h 3657"/>
                          <a:gd name="T48" fmla="*/ 3905 w 4108"/>
                          <a:gd name="T49" fmla="*/ 2272 h 3657"/>
                          <a:gd name="T50" fmla="*/ 3761 w 4108"/>
                          <a:gd name="T51" fmla="*/ 1997 h 3657"/>
                          <a:gd name="T52" fmla="*/ 3579 w 4108"/>
                          <a:gd name="T53" fmla="*/ 1721 h 3657"/>
                          <a:gd name="T54" fmla="*/ 3375 w 4108"/>
                          <a:gd name="T55" fmla="*/ 1451 h 3657"/>
                          <a:gd name="T56" fmla="*/ 3139 w 4108"/>
                          <a:gd name="T57" fmla="*/ 1187 h 3657"/>
                          <a:gd name="T58" fmla="*/ 2819 w 4108"/>
                          <a:gd name="T59" fmla="*/ 888 h 3657"/>
                          <a:gd name="T60" fmla="*/ 2410 w 4108"/>
                          <a:gd name="T61" fmla="*/ 576 h 3657"/>
                          <a:gd name="T62" fmla="*/ 1985 w 4108"/>
                          <a:gd name="T63" fmla="*/ 330 h 3657"/>
                          <a:gd name="T64" fmla="*/ 1558 w 4108"/>
                          <a:gd name="T65" fmla="*/ 144 h 3657"/>
                          <a:gd name="T66" fmla="*/ 1142 w 4108"/>
                          <a:gd name="T67" fmla="*/ 30 h 3657"/>
                          <a:gd name="T68" fmla="*/ 759 w 4108"/>
                          <a:gd name="T69" fmla="*/ 0 h 3657"/>
                          <a:gd name="T70" fmla="*/ 434 w 4108"/>
                          <a:gd name="T71" fmla="*/ 54 h 3657"/>
                          <a:gd name="T72" fmla="*/ 164 w 4108"/>
                          <a:gd name="T73" fmla="*/ 186 h 3657"/>
                          <a:gd name="T74" fmla="*/ 24 w 4108"/>
                          <a:gd name="T75" fmla="*/ 306 h 3657"/>
                          <a:gd name="T76" fmla="*/ 0 w 4108"/>
                          <a:gd name="T77" fmla="*/ 336 h 3657"/>
                          <a:gd name="T78" fmla="*/ 48 w 4108"/>
                          <a:gd name="T79" fmla="*/ 282 h 365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108" h="3657">
                            <a:moveTo>
                              <a:pt x="48" y="282"/>
                            </a:moveTo>
                            <a:lnTo>
                              <a:pt x="161" y="186"/>
                            </a:lnTo>
                            <a:lnTo>
                              <a:pt x="293" y="108"/>
                            </a:lnTo>
                            <a:lnTo>
                              <a:pt x="442" y="54"/>
                            </a:lnTo>
                            <a:lnTo>
                              <a:pt x="598" y="18"/>
                            </a:lnTo>
                            <a:lnTo>
                              <a:pt x="771" y="6"/>
                            </a:lnTo>
                            <a:lnTo>
                              <a:pt x="951" y="12"/>
                            </a:lnTo>
                            <a:lnTo>
                              <a:pt x="1136" y="36"/>
                            </a:lnTo>
                            <a:lnTo>
                              <a:pt x="1333" y="84"/>
                            </a:lnTo>
                            <a:lnTo>
                              <a:pt x="1537" y="144"/>
                            </a:lnTo>
                            <a:lnTo>
                              <a:pt x="1740" y="222"/>
                            </a:lnTo>
                            <a:lnTo>
                              <a:pt x="1949" y="324"/>
                            </a:lnTo>
                            <a:lnTo>
                              <a:pt x="2158" y="438"/>
                            </a:lnTo>
                            <a:lnTo>
                              <a:pt x="2368" y="570"/>
                            </a:lnTo>
                            <a:lnTo>
                              <a:pt x="2577" y="720"/>
                            </a:lnTo>
                            <a:lnTo>
                              <a:pt x="2780" y="888"/>
                            </a:lnTo>
                            <a:lnTo>
                              <a:pt x="2978" y="1067"/>
                            </a:lnTo>
                            <a:lnTo>
                              <a:pt x="3103" y="1193"/>
                            </a:lnTo>
                            <a:lnTo>
                              <a:pt x="3223" y="1319"/>
                            </a:lnTo>
                            <a:lnTo>
                              <a:pt x="3336" y="1451"/>
                            </a:lnTo>
                            <a:lnTo>
                              <a:pt x="3444" y="1589"/>
                            </a:lnTo>
                            <a:lnTo>
                              <a:pt x="3540" y="1721"/>
                            </a:lnTo>
                            <a:lnTo>
                              <a:pt x="3635" y="1859"/>
                            </a:lnTo>
                            <a:lnTo>
                              <a:pt x="3719" y="1997"/>
                            </a:lnTo>
                            <a:lnTo>
                              <a:pt x="3797" y="2134"/>
                            </a:lnTo>
                            <a:lnTo>
                              <a:pt x="3863" y="2272"/>
                            </a:lnTo>
                            <a:lnTo>
                              <a:pt x="3928" y="2410"/>
                            </a:lnTo>
                            <a:lnTo>
                              <a:pt x="3976" y="2548"/>
                            </a:lnTo>
                            <a:lnTo>
                              <a:pt x="4024" y="2680"/>
                            </a:lnTo>
                            <a:lnTo>
                              <a:pt x="4060" y="2818"/>
                            </a:lnTo>
                            <a:lnTo>
                              <a:pt x="4084" y="2944"/>
                            </a:lnTo>
                            <a:lnTo>
                              <a:pt x="4102" y="3070"/>
                            </a:lnTo>
                            <a:lnTo>
                              <a:pt x="4108" y="3195"/>
                            </a:lnTo>
                            <a:lnTo>
                              <a:pt x="4102" y="3321"/>
                            </a:lnTo>
                            <a:lnTo>
                              <a:pt x="4090" y="3441"/>
                            </a:lnTo>
                            <a:lnTo>
                              <a:pt x="4060" y="3549"/>
                            </a:lnTo>
                            <a:lnTo>
                              <a:pt x="4024" y="3657"/>
                            </a:lnTo>
                            <a:lnTo>
                              <a:pt x="4030" y="3657"/>
                            </a:lnTo>
                            <a:lnTo>
                              <a:pt x="4066" y="3555"/>
                            </a:lnTo>
                            <a:lnTo>
                              <a:pt x="4090" y="3447"/>
                            </a:lnTo>
                            <a:lnTo>
                              <a:pt x="4102" y="3333"/>
                            </a:lnTo>
                            <a:lnTo>
                              <a:pt x="4108" y="3213"/>
                            </a:lnTo>
                            <a:lnTo>
                              <a:pt x="4108" y="3195"/>
                            </a:lnTo>
                            <a:lnTo>
                              <a:pt x="4102" y="3070"/>
                            </a:lnTo>
                            <a:lnTo>
                              <a:pt x="4084" y="2944"/>
                            </a:lnTo>
                            <a:lnTo>
                              <a:pt x="4060" y="2812"/>
                            </a:lnTo>
                            <a:lnTo>
                              <a:pt x="4024" y="2680"/>
                            </a:lnTo>
                            <a:lnTo>
                              <a:pt x="3982" y="2548"/>
                            </a:lnTo>
                            <a:lnTo>
                              <a:pt x="3928" y="2410"/>
                            </a:lnTo>
                            <a:lnTo>
                              <a:pt x="3869" y="2272"/>
                            </a:lnTo>
                            <a:lnTo>
                              <a:pt x="3803" y="2134"/>
                            </a:lnTo>
                            <a:lnTo>
                              <a:pt x="3725" y="1997"/>
                            </a:lnTo>
                            <a:lnTo>
                              <a:pt x="3641" y="1859"/>
                            </a:lnTo>
                            <a:lnTo>
                              <a:pt x="3546" y="1721"/>
                            </a:lnTo>
                            <a:lnTo>
                              <a:pt x="3450" y="1583"/>
                            </a:lnTo>
                            <a:lnTo>
                              <a:pt x="3342" y="1451"/>
                            </a:lnTo>
                            <a:lnTo>
                              <a:pt x="3229" y="1319"/>
                            </a:lnTo>
                            <a:lnTo>
                              <a:pt x="3109" y="1187"/>
                            </a:lnTo>
                            <a:lnTo>
                              <a:pt x="2984" y="1061"/>
                            </a:lnTo>
                            <a:lnTo>
                              <a:pt x="2792" y="888"/>
                            </a:lnTo>
                            <a:lnTo>
                              <a:pt x="2589" y="726"/>
                            </a:lnTo>
                            <a:lnTo>
                              <a:pt x="2386" y="576"/>
                            </a:lnTo>
                            <a:lnTo>
                              <a:pt x="2176" y="444"/>
                            </a:lnTo>
                            <a:lnTo>
                              <a:pt x="1967" y="330"/>
                            </a:lnTo>
                            <a:lnTo>
                              <a:pt x="1752" y="228"/>
                            </a:lnTo>
                            <a:lnTo>
                              <a:pt x="1543" y="144"/>
                            </a:lnTo>
                            <a:lnTo>
                              <a:pt x="1333" y="78"/>
                            </a:lnTo>
                            <a:lnTo>
                              <a:pt x="1130" y="30"/>
                            </a:lnTo>
                            <a:lnTo>
                              <a:pt x="939" y="6"/>
                            </a:lnTo>
                            <a:lnTo>
                              <a:pt x="753" y="0"/>
                            </a:lnTo>
                            <a:lnTo>
                              <a:pt x="586" y="18"/>
                            </a:lnTo>
                            <a:lnTo>
                              <a:pt x="431" y="54"/>
                            </a:lnTo>
                            <a:lnTo>
                              <a:pt x="287" y="108"/>
                            </a:lnTo>
                            <a:lnTo>
                              <a:pt x="161" y="186"/>
                            </a:lnTo>
                            <a:lnTo>
                              <a:pt x="48" y="282"/>
                            </a:lnTo>
                            <a:lnTo>
                              <a:pt x="24" y="306"/>
                            </a:lnTo>
                            <a:lnTo>
                              <a:pt x="0" y="330"/>
                            </a:lnTo>
                            <a:lnTo>
                              <a:pt x="0" y="336"/>
                            </a:lnTo>
                            <a:lnTo>
                              <a:pt x="24" y="312"/>
                            </a:lnTo>
                            <a:lnTo>
                              <a:pt x="48" y="28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42" name="Group 14"/>
                      <p:cNvGrpSpPr>
                        <a:grpSpLocks/>
                      </p:cNvGrpSpPr>
                      <p:nvPr userDrawn="1"/>
                    </p:nvGrpSpPr>
                    <p:grpSpPr bwMode="auto">
                      <a:xfrm>
                        <a:off x="0" y="808"/>
                        <a:ext cx="4751" cy="3508"/>
                        <a:chOff x="-400" y="808"/>
                        <a:chExt cx="4751" cy="3508"/>
                      </a:xfrm>
                    </p:grpSpPr>
                    <p:sp>
                      <p:nvSpPr>
                        <p:cNvPr id="43" name="Line 15"/>
                        <p:cNvSpPr>
                          <a:spLocks noChangeShapeType="1"/>
                        </p:cNvSpPr>
                        <p:nvPr userDrawn="1"/>
                      </p:nvSpPr>
                      <p:spPr bwMode="hidden">
                        <a:xfrm rot="1678521" flipH="1" flipV="1">
                          <a:off x="876" y="809"/>
                          <a:ext cx="1242" cy="191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4" name="Line 16"/>
                        <p:cNvSpPr>
                          <a:spLocks noChangeShapeType="1"/>
                        </p:cNvSpPr>
                        <p:nvPr userDrawn="1"/>
                      </p:nvSpPr>
                      <p:spPr bwMode="hidden">
                        <a:xfrm rot="1678521" flipH="1" flipV="1">
                          <a:off x="-210" y="2117"/>
                          <a:ext cx="1921" cy="37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5" name="Line 17"/>
                        <p:cNvSpPr>
                          <a:spLocks noChangeShapeType="1"/>
                        </p:cNvSpPr>
                        <p:nvPr userDrawn="1"/>
                      </p:nvSpPr>
                      <p:spPr bwMode="hidden">
                        <a:xfrm rot="1678521" flipH="1" flipV="1">
                          <a:off x="-257" y="1886"/>
                          <a:ext cx="2029" cy="59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6" name="Line 18"/>
                        <p:cNvSpPr>
                          <a:spLocks noChangeShapeType="1"/>
                        </p:cNvSpPr>
                        <p:nvPr userDrawn="1"/>
                      </p:nvSpPr>
                      <p:spPr bwMode="hidden">
                        <a:xfrm rot="1678521" flipH="1" flipV="1">
                          <a:off x="-327" y="1599"/>
                          <a:ext cx="2175" cy="85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7" name="Line 19"/>
                        <p:cNvSpPr>
                          <a:spLocks noChangeShapeType="1"/>
                        </p:cNvSpPr>
                        <p:nvPr userDrawn="1"/>
                      </p:nvSpPr>
                      <p:spPr bwMode="hidden">
                        <a:xfrm rot="1678521" flipH="1" flipV="1">
                          <a:off x="-400" y="1259"/>
                          <a:ext cx="2334" cy="116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8" name="Line 20"/>
                        <p:cNvSpPr>
                          <a:spLocks noChangeShapeType="1"/>
                        </p:cNvSpPr>
                        <p:nvPr userDrawn="1"/>
                      </p:nvSpPr>
                      <p:spPr bwMode="hidden">
                        <a:xfrm rot="1678521" flipH="1" flipV="1">
                          <a:off x="179" y="872"/>
                          <a:ext cx="1891" cy="16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9" name="Line 21"/>
                        <p:cNvSpPr>
                          <a:spLocks noChangeShapeType="1"/>
                        </p:cNvSpPr>
                        <p:nvPr userDrawn="1"/>
                      </p:nvSpPr>
                      <p:spPr bwMode="hidden">
                        <a:xfrm rot="1678521" flipH="1" flipV="1">
                          <a:off x="-150" y="2329"/>
                          <a:ext cx="1806" cy="19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0" name="Line 22"/>
                        <p:cNvSpPr>
                          <a:spLocks noChangeShapeType="1"/>
                        </p:cNvSpPr>
                        <p:nvPr userDrawn="1"/>
                      </p:nvSpPr>
                      <p:spPr bwMode="hidden">
                        <a:xfrm rot="1678521" flipH="1" flipV="1">
                          <a:off x="-109" y="2514"/>
                          <a:ext cx="1720" cy="3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1" name="Line 23"/>
                        <p:cNvSpPr>
                          <a:spLocks noChangeShapeType="1"/>
                        </p:cNvSpPr>
                        <p:nvPr userDrawn="1"/>
                      </p:nvSpPr>
                      <p:spPr bwMode="hidden">
                        <a:xfrm rot="1678521" flipH="1">
                          <a:off x="545" y="2785"/>
                          <a:ext cx="849" cy="80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2" name="Line 24"/>
                        <p:cNvSpPr>
                          <a:spLocks noChangeShapeType="1"/>
                        </p:cNvSpPr>
                        <p:nvPr userDrawn="1"/>
                      </p:nvSpPr>
                      <p:spPr bwMode="hidden">
                        <a:xfrm rot="1678521" flipH="1">
                          <a:off x="168" y="2669"/>
                          <a:ext cx="1295" cy="56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3" name="Line 25"/>
                        <p:cNvSpPr>
                          <a:spLocks noChangeShapeType="1"/>
                        </p:cNvSpPr>
                        <p:nvPr userDrawn="1"/>
                      </p:nvSpPr>
                      <p:spPr bwMode="hidden">
                        <a:xfrm rot="1678521" flipH="1">
                          <a:off x="-34" y="2588"/>
                          <a:ext cx="1576" cy="24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4" name="Line 26"/>
                        <p:cNvSpPr>
                          <a:spLocks noChangeShapeType="1"/>
                        </p:cNvSpPr>
                        <p:nvPr userDrawn="1"/>
                      </p:nvSpPr>
                      <p:spPr bwMode="hidden">
                        <a:xfrm rot="1678521" flipH="1">
                          <a:off x="1201" y="2985"/>
                          <a:ext cx="141" cy="104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5" name="Line 27"/>
                        <p:cNvSpPr>
                          <a:spLocks noChangeShapeType="1"/>
                        </p:cNvSpPr>
                        <p:nvPr userDrawn="1"/>
                      </p:nvSpPr>
                      <p:spPr bwMode="hidden">
                        <a:xfrm rot="1678521" flipH="1">
                          <a:off x="1292" y="3013"/>
                          <a:ext cx="47" cy="105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6" name="Line 28"/>
                        <p:cNvSpPr>
                          <a:spLocks noChangeShapeType="1"/>
                        </p:cNvSpPr>
                        <p:nvPr userDrawn="1"/>
                      </p:nvSpPr>
                      <p:spPr bwMode="hidden">
                        <a:xfrm rot="1678521">
                          <a:off x="1331" y="3034"/>
                          <a:ext cx="47" cy="10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7" name="Line 29"/>
                        <p:cNvSpPr>
                          <a:spLocks noChangeShapeType="1"/>
                        </p:cNvSpPr>
                        <p:nvPr userDrawn="1"/>
                      </p:nvSpPr>
                      <p:spPr bwMode="hidden">
                        <a:xfrm rot="1678521">
                          <a:off x="1325" y="3059"/>
                          <a:ext cx="145" cy="110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8" name="Line 30"/>
                        <p:cNvSpPr>
                          <a:spLocks noChangeShapeType="1"/>
                        </p:cNvSpPr>
                        <p:nvPr userDrawn="1"/>
                      </p:nvSpPr>
                      <p:spPr bwMode="hidden">
                        <a:xfrm rot="1678521">
                          <a:off x="1320" y="3090"/>
                          <a:ext cx="255" cy="112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9" name="Line 31"/>
                        <p:cNvSpPr>
                          <a:spLocks noChangeShapeType="1"/>
                        </p:cNvSpPr>
                        <p:nvPr userDrawn="1"/>
                      </p:nvSpPr>
                      <p:spPr bwMode="hidden">
                        <a:xfrm rot="1678521">
                          <a:off x="1314" y="3117"/>
                          <a:ext cx="365" cy="11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0" name="Line 32"/>
                        <p:cNvSpPr>
                          <a:spLocks noChangeShapeType="1"/>
                        </p:cNvSpPr>
                        <p:nvPr userDrawn="1"/>
                      </p:nvSpPr>
                      <p:spPr bwMode="hidden">
                        <a:xfrm rot="1678521">
                          <a:off x="1337" y="3181"/>
                          <a:ext cx="567" cy="107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1" name="Line 33"/>
                        <p:cNvSpPr>
                          <a:spLocks noChangeShapeType="1"/>
                        </p:cNvSpPr>
                        <p:nvPr userDrawn="1"/>
                      </p:nvSpPr>
                      <p:spPr bwMode="hidden">
                        <a:xfrm rot="1678521">
                          <a:off x="1354" y="3209"/>
                          <a:ext cx="663" cy="101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2" name="Line 34"/>
                        <p:cNvSpPr>
                          <a:spLocks noChangeShapeType="1"/>
                        </p:cNvSpPr>
                        <p:nvPr userDrawn="1"/>
                      </p:nvSpPr>
                      <p:spPr bwMode="hidden">
                        <a:xfrm rot="1678521">
                          <a:off x="1375" y="3238"/>
                          <a:ext cx="745" cy="95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3" name="Line 35"/>
                        <p:cNvSpPr>
                          <a:spLocks noChangeShapeType="1"/>
                        </p:cNvSpPr>
                        <p:nvPr userDrawn="1"/>
                      </p:nvSpPr>
                      <p:spPr bwMode="hidden">
                        <a:xfrm rot="1678521">
                          <a:off x="1393" y="3266"/>
                          <a:ext cx="849" cy="90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4" name="Line 36"/>
                        <p:cNvSpPr>
                          <a:spLocks noChangeShapeType="1"/>
                        </p:cNvSpPr>
                        <p:nvPr userDrawn="1"/>
                      </p:nvSpPr>
                      <p:spPr bwMode="hidden">
                        <a:xfrm rot="1678521">
                          <a:off x="1412" y="3293"/>
                          <a:ext cx="950" cy="8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5" name="Line 37"/>
                        <p:cNvSpPr>
                          <a:spLocks noChangeShapeType="1"/>
                        </p:cNvSpPr>
                        <p:nvPr userDrawn="1"/>
                      </p:nvSpPr>
                      <p:spPr bwMode="hidden">
                        <a:xfrm rot="1678521">
                          <a:off x="1429" y="3321"/>
                          <a:ext cx="1056" cy="78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6" name="Line 38"/>
                        <p:cNvSpPr>
                          <a:spLocks noChangeShapeType="1"/>
                        </p:cNvSpPr>
                        <p:nvPr userDrawn="1"/>
                      </p:nvSpPr>
                      <p:spPr bwMode="hidden">
                        <a:xfrm rot="1678521">
                          <a:off x="1452" y="3356"/>
                          <a:ext cx="1173" cy="72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7" name="Line 39"/>
                        <p:cNvSpPr>
                          <a:spLocks noChangeShapeType="1"/>
                        </p:cNvSpPr>
                        <p:nvPr userDrawn="1"/>
                      </p:nvSpPr>
                      <p:spPr bwMode="hidden">
                        <a:xfrm rot="1678521">
                          <a:off x="1469" y="3388"/>
                          <a:ext cx="1315" cy="66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8" name="Line 40"/>
                        <p:cNvSpPr>
                          <a:spLocks noChangeShapeType="1"/>
                        </p:cNvSpPr>
                        <p:nvPr userDrawn="1"/>
                      </p:nvSpPr>
                      <p:spPr bwMode="hidden">
                        <a:xfrm rot="1678521">
                          <a:off x="1493" y="3426"/>
                          <a:ext cx="1469" cy="58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9" name="Line 41"/>
                        <p:cNvSpPr>
                          <a:spLocks noChangeShapeType="1"/>
                        </p:cNvSpPr>
                        <p:nvPr userDrawn="1"/>
                      </p:nvSpPr>
                      <p:spPr bwMode="hidden">
                        <a:xfrm rot="1678521">
                          <a:off x="1511" y="3464"/>
                          <a:ext cx="1649" cy="49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0" name="Line 42"/>
                        <p:cNvSpPr>
                          <a:spLocks noChangeShapeType="1"/>
                        </p:cNvSpPr>
                        <p:nvPr userDrawn="1"/>
                      </p:nvSpPr>
                      <p:spPr bwMode="hidden">
                        <a:xfrm rot="1678521">
                          <a:off x="1528" y="3518"/>
                          <a:ext cx="1885" cy="38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1" name="Line 43"/>
                        <p:cNvSpPr>
                          <a:spLocks noChangeShapeType="1"/>
                        </p:cNvSpPr>
                        <p:nvPr userDrawn="1"/>
                      </p:nvSpPr>
                      <p:spPr bwMode="hidden">
                        <a:xfrm rot="1678521">
                          <a:off x="1552" y="3586"/>
                          <a:ext cx="2168" cy="24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2" name="Line 44"/>
                        <p:cNvSpPr>
                          <a:spLocks noChangeShapeType="1"/>
                        </p:cNvSpPr>
                        <p:nvPr userDrawn="1"/>
                      </p:nvSpPr>
                      <p:spPr bwMode="hidden">
                        <a:xfrm rot="1678521">
                          <a:off x="1577" y="3670"/>
                          <a:ext cx="2528" cy="6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3" name="Line 45"/>
                        <p:cNvSpPr>
                          <a:spLocks noChangeShapeType="1"/>
                        </p:cNvSpPr>
                        <p:nvPr userDrawn="1"/>
                      </p:nvSpPr>
                      <p:spPr bwMode="hidden">
                        <a:xfrm rot="1678521" flipV="1">
                          <a:off x="1621" y="3545"/>
                          <a:ext cx="2730" cy="17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4" name="Line 46"/>
                        <p:cNvSpPr>
                          <a:spLocks noChangeShapeType="1"/>
                        </p:cNvSpPr>
                        <p:nvPr userDrawn="1"/>
                      </p:nvSpPr>
                      <p:spPr bwMode="hidden">
                        <a:xfrm rot="1678521" flipV="1">
                          <a:off x="1682" y="3297"/>
                          <a:ext cx="2635" cy="40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5" name="Line 47"/>
                        <p:cNvSpPr>
                          <a:spLocks noChangeShapeType="1"/>
                        </p:cNvSpPr>
                        <p:nvPr userDrawn="1"/>
                      </p:nvSpPr>
                      <p:spPr bwMode="hidden">
                        <a:xfrm rot="1678521" flipV="1">
                          <a:off x="1782" y="2845"/>
                          <a:ext cx="2370" cy="78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6" name="Line 48"/>
                        <p:cNvSpPr>
                          <a:spLocks noChangeShapeType="1"/>
                        </p:cNvSpPr>
                        <p:nvPr userDrawn="1"/>
                      </p:nvSpPr>
                      <p:spPr bwMode="hidden">
                        <a:xfrm rot="1678521" flipV="1">
                          <a:off x="1960" y="1992"/>
                          <a:ext cx="1530" cy="14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7" name="Line 49"/>
                        <p:cNvSpPr>
                          <a:spLocks noChangeShapeType="1"/>
                        </p:cNvSpPr>
                        <p:nvPr userDrawn="1"/>
                      </p:nvSpPr>
                      <p:spPr bwMode="hidden">
                        <a:xfrm rot="1678521" flipV="1">
                          <a:off x="2014" y="1727"/>
                          <a:ext cx="1219" cy="162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8" name="Freeform 50"/>
                        <p:cNvSpPr>
                          <a:spLocks/>
                        </p:cNvSpPr>
                        <p:nvPr userDrawn="1"/>
                      </p:nvSpPr>
                      <p:spPr bwMode="hidden">
                        <a:xfrm>
                          <a:off x="0" y="2548"/>
                          <a:ext cx="1542" cy="1768"/>
                        </a:xfrm>
                        <a:custGeom>
                          <a:avLst/>
                          <a:gdLst>
                            <a:gd name="T0" fmla="*/ 918 w 1537"/>
                            <a:gd name="T1" fmla="*/ 1264 h 1768"/>
                            <a:gd name="T2" fmla="*/ 1067 w 1537"/>
                            <a:gd name="T3" fmla="*/ 1402 h 1768"/>
                            <a:gd name="T4" fmla="*/ 1226 w 1537"/>
                            <a:gd name="T5" fmla="*/ 1528 h 1768"/>
                            <a:gd name="T6" fmla="*/ 1381 w 1537"/>
                            <a:gd name="T7" fmla="*/ 1654 h 1768"/>
                            <a:gd name="T8" fmla="*/ 1546 w 1537"/>
                            <a:gd name="T9" fmla="*/ 1768 h 1768"/>
                            <a:gd name="T10" fmla="*/ 1552 w 1537"/>
                            <a:gd name="T11" fmla="*/ 1768 h 1768"/>
                            <a:gd name="T12" fmla="*/ 1387 w 1537"/>
                            <a:gd name="T13" fmla="*/ 1654 h 1768"/>
                            <a:gd name="T14" fmla="*/ 1232 w 1537"/>
                            <a:gd name="T15" fmla="*/ 1534 h 1768"/>
                            <a:gd name="T16" fmla="*/ 1073 w 1537"/>
                            <a:gd name="T17" fmla="*/ 1402 h 1768"/>
                            <a:gd name="T18" fmla="*/ 924 w 1537"/>
                            <a:gd name="T19" fmla="*/ 1258 h 1768"/>
                            <a:gd name="T20" fmla="*/ 772 w 1537"/>
                            <a:gd name="T21" fmla="*/ 1115 h 1768"/>
                            <a:gd name="T22" fmla="*/ 634 w 1537"/>
                            <a:gd name="T23" fmla="*/ 959 h 1768"/>
                            <a:gd name="T24" fmla="*/ 502 w 1537"/>
                            <a:gd name="T25" fmla="*/ 803 h 1768"/>
                            <a:gd name="T26" fmla="*/ 380 w 1537"/>
                            <a:gd name="T27" fmla="*/ 647 h 1768"/>
                            <a:gd name="T28" fmla="*/ 272 w 1537"/>
                            <a:gd name="T29" fmla="*/ 485 h 1768"/>
                            <a:gd name="T30" fmla="*/ 170 w 1537"/>
                            <a:gd name="T31" fmla="*/ 323 h 1768"/>
                            <a:gd name="T32" fmla="*/ 78 w 1537"/>
                            <a:gd name="T33" fmla="*/ 161 h 1768"/>
                            <a:gd name="T34" fmla="*/ 0 w 1537"/>
                            <a:gd name="T35" fmla="*/ 0 h 1768"/>
                            <a:gd name="T36" fmla="*/ 0 w 1537"/>
                            <a:gd name="T37" fmla="*/ 12 h 1768"/>
                            <a:gd name="T38" fmla="*/ 78 w 1537"/>
                            <a:gd name="T39" fmla="*/ 173 h 1768"/>
                            <a:gd name="T40" fmla="*/ 170 w 1537"/>
                            <a:gd name="T41" fmla="*/ 335 h 1768"/>
                            <a:gd name="T42" fmla="*/ 272 w 1537"/>
                            <a:gd name="T43" fmla="*/ 491 h 1768"/>
                            <a:gd name="T44" fmla="*/ 380 w 1537"/>
                            <a:gd name="T45" fmla="*/ 653 h 1768"/>
                            <a:gd name="T46" fmla="*/ 502 w 1537"/>
                            <a:gd name="T47" fmla="*/ 809 h 1768"/>
                            <a:gd name="T48" fmla="*/ 634 w 1537"/>
                            <a:gd name="T49" fmla="*/ 965 h 1768"/>
                            <a:gd name="T50" fmla="*/ 772 w 1537"/>
                            <a:gd name="T51" fmla="*/ 1121 h 1768"/>
                            <a:gd name="T52" fmla="*/ 918 w 1537"/>
                            <a:gd name="T53" fmla="*/ 1264 h 1768"/>
                            <a:gd name="T54" fmla="*/ 918 w 1537"/>
                            <a:gd name="T55" fmla="*/ 1264 h 176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537" h="1768">
                              <a:moveTo>
                                <a:pt x="909" y="1264"/>
                              </a:moveTo>
                              <a:lnTo>
                                <a:pt x="1058" y="1402"/>
                              </a:lnTo>
                              <a:lnTo>
                                <a:pt x="1214" y="1528"/>
                              </a:lnTo>
                              <a:lnTo>
                                <a:pt x="1369" y="1654"/>
                              </a:lnTo>
                              <a:lnTo>
                                <a:pt x="1531" y="1768"/>
                              </a:lnTo>
                              <a:lnTo>
                                <a:pt x="1537" y="1768"/>
                              </a:lnTo>
                              <a:lnTo>
                                <a:pt x="1375" y="1654"/>
                              </a:lnTo>
                              <a:lnTo>
                                <a:pt x="1220" y="1534"/>
                              </a:lnTo>
                              <a:lnTo>
                                <a:pt x="1064" y="1402"/>
                              </a:lnTo>
                              <a:lnTo>
                                <a:pt x="915" y="1258"/>
                              </a:lnTo>
                              <a:lnTo>
                                <a:pt x="765" y="1115"/>
                              </a:lnTo>
                              <a:lnTo>
                                <a:pt x="628" y="959"/>
                              </a:lnTo>
                              <a:lnTo>
                                <a:pt x="496" y="803"/>
                              </a:lnTo>
                              <a:lnTo>
                                <a:pt x="377" y="647"/>
                              </a:lnTo>
                              <a:lnTo>
                                <a:pt x="269" y="485"/>
                              </a:lnTo>
                              <a:lnTo>
                                <a:pt x="167" y="323"/>
                              </a:lnTo>
                              <a:lnTo>
                                <a:pt x="78" y="161"/>
                              </a:lnTo>
                              <a:lnTo>
                                <a:pt x="0" y="0"/>
                              </a:lnTo>
                              <a:lnTo>
                                <a:pt x="0" y="12"/>
                              </a:lnTo>
                              <a:lnTo>
                                <a:pt x="78" y="173"/>
                              </a:lnTo>
                              <a:lnTo>
                                <a:pt x="167" y="335"/>
                              </a:lnTo>
                              <a:lnTo>
                                <a:pt x="269" y="491"/>
                              </a:lnTo>
                              <a:lnTo>
                                <a:pt x="377" y="653"/>
                              </a:lnTo>
                              <a:lnTo>
                                <a:pt x="496" y="809"/>
                              </a:lnTo>
                              <a:lnTo>
                                <a:pt x="628" y="965"/>
                              </a:lnTo>
                              <a:lnTo>
                                <a:pt x="765" y="1121"/>
                              </a:lnTo>
                              <a:lnTo>
                                <a:pt x="909" y="1264"/>
                              </a:lnTo>
                              <a:close/>
                            </a:path>
                          </a:pathLst>
                        </a:custGeom>
                        <a:solidFill>
                          <a:schemeClr val="accent2"/>
                        </a:solidFill>
                        <a:ln w="9525">
                          <a:solidFill>
                            <a:schemeClr val="accent2"/>
                          </a:solidFill>
                          <a:round/>
                          <a:headEnd/>
                          <a:tailEnd/>
                        </a:ln>
                      </p:spPr>
                      <p:txBody>
                        <a:bodyPr/>
                        <a:lstStyle/>
                        <a:p>
                          <a:endParaRPr lang="el-GR" smtClean="0">
                            <a:solidFill>
                              <a:srgbClr val="FFFFFF"/>
                            </a:solidFill>
                          </a:endParaRPr>
                        </a:p>
                      </p:txBody>
                    </p:sp>
                    <p:grpSp>
                      <p:nvGrpSpPr>
                        <p:cNvPr id="79" name="Group 51"/>
                        <p:cNvGrpSpPr>
                          <a:grpSpLocks/>
                        </p:cNvGrpSpPr>
                        <p:nvPr userDrawn="1"/>
                      </p:nvGrpSpPr>
                      <p:grpSpPr bwMode="auto">
                        <a:xfrm>
                          <a:off x="2" y="1810"/>
                          <a:ext cx="3672" cy="2049"/>
                          <a:chOff x="7" y="1814"/>
                          <a:chExt cx="3672" cy="2049"/>
                        </a:xfrm>
                      </p:grpSpPr>
                      <p:sp>
                        <p:nvSpPr>
                          <p:cNvPr id="116" name="Oval 52"/>
                          <p:cNvSpPr>
                            <a:spLocks noChangeArrowheads="1"/>
                          </p:cNvSpPr>
                          <p:nvPr userDrawn="1"/>
                        </p:nvSpPr>
                        <p:spPr bwMode="hidden">
                          <a:xfrm rot="-2819839">
                            <a:off x="1546" y="2869"/>
                            <a:ext cx="161" cy="280"/>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7" name="Oval 53"/>
                          <p:cNvSpPr>
                            <a:spLocks noChangeArrowheads="1"/>
                          </p:cNvSpPr>
                          <p:nvPr userDrawn="1"/>
                        </p:nvSpPr>
                        <p:spPr bwMode="hidden">
                          <a:xfrm rot="-2819839">
                            <a:off x="1490" y="2750"/>
                            <a:ext cx="281" cy="503"/>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8" name="Oval 54"/>
                          <p:cNvSpPr>
                            <a:spLocks noChangeArrowheads="1"/>
                          </p:cNvSpPr>
                          <p:nvPr userDrawn="1"/>
                        </p:nvSpPr>
                        <p:spPr bwMode="hidden">
                          <a:xfrm rot="-2819839">
                            <a:off x="1415" y="2563"/>
                            <a:ext cx="471" cy="813"/>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9" name="Oval 55"/>
                          <p:cNvSpPr>
                            <a:spLocks noChangeArrowheads="1"/>
                          </p:cNvSpPr>
                          <p:nvPr userDrawn="1"/>
                        </p:nvSpPr>
                        <p:spPr bwMode="hidden">
                          <a:xfrm rot="-2819839">
                            <a:off x="1357" y="2400"/>
                            <a:ext cx="623" cy="1129"/>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0" name="Oval 56"/>
                          <p:cNvSpPr>
                            <a:spLocks noChangeArrowheads="1"/>
                          </p:cNvSpPr>
                          <p:nvPr userDrawn="1"/>
                        </p:nvSpPr>
                        <p:spPr bwMode="hidden">
                          <a:xfrm rot="-2819839">
                            <a:off x="1295" y="2200"/>
                            <a:ext cx="786" cy="1467"/>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1" name="Oval 57"/>
                          <p:cNvSpPr>
                            <a:spLocks noChangeArrowheads="1"/>
                          </p:cNvSpPr>
                          <p:nvPr userDrawn="1"/>
                        </p:nvSpPr>
                        <p:spPr bwMode="hidden">
                          <a:xfrm rot="-2819839">
                            <a:off x="1238" y="2040"/>
                            <a:ext cx="972" cy="1779"/>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2" name="Oval 58"/>
                          <p:cNvSpPr>
                            <a:spLocks noChangeArrowheads="1"/>
                          </p:cNvSpPr>
                          <p:nvPr userDrawn="1"/>
                        </p:nvSpPr>
                        <p:spPr bwMode="hidden">
                          <a:xfrm rot="-2819839">
                            <a:off x="1158" y="1865"/>
                            <a:ext cx="1167" cy="2094"/>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3" name="Oval 59"/>
                          <p:cNvSpPr>
                            <a:spLocks noChangeArrowheads="1"/>
                          </p:cNvSpPr>
                          <p:nvPr userDrawn="1"/>
                        </p:nvSpPr>
                        <p:spPr bwMode="hidden">
                          <a:xfrm rot="-2819839">
                            <a:off x="1085" y="1698"/>
                            <a:ext cx="1346" cy="2398"/>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4" name="Oval 60"/>
                          <p:cNvSpPr>
                            <a:spLocks noChangeArrowheads="1"/>
                          </p:cNvSpPr>
                          <p:nvPr userDrawn="1"/>
                        </p:nvSpPr>
                        <p:spPr bwMode="hidden">
                          <a:xfrm rot="-2819839">
                            <a:off x="1000" y="1536"/>
                            <a:ext cx="1563" cy="2696"/>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5" name="Oval 61"/>
                          <p:cNvSpPr>
                            <a:spLocks noChangeArrowheads="1"/>
                          </p:cNvSpPr>
                          <p:nvPr userDrawn="1"/>
                        </p:nvSpPr>
                        <p:spPr bwMode="hidden">
                          <a:xfrm rot="-2819839">
                            <a:off x="935" y="1357"/>
                            <a:ext cx="1711" cy="3016"/>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6" name="Oval 62"/>
                          <p:cNvSpPr>
                            <a:spLocks noChangeArrowheads="1"/>
                          </p:cNvSpPr>
                          <p:nvPr userDrawn="1"/>
                        </p:nvSpPr>
                        <p:spPr bwMode="hidden">
                          <a:xfrm rot="-2865139">
                            <a:off x="877" y="1187"/>
                            <a:ext cx="1880" cy="3345"/>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7" name="Oval 63"/>
                          <p:cNvSpPr>
                            <a:spLocks noChangeArrowheads="1"/>
                          </p:cNvSpPr>
                          <p:nvPr userDrawn="1"/>
                        </p:nvSpPr>
                        <p:spPr bwMode="hidden">
                          <a:xfrm rot="-2780025">
                            <a:off x="819" y="1002"/>
                            <a:ext cx="2049" cy="3672"/>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grpSp>
                    <p:sp>
                      <p:nvSpPr>
                        <p:cNvPr id="80" name="Line 64"/>
                        <p:cNvSpPr>
                          <a:spLocks noChangeShapeType="1"/>
                        </p:cNvSpPr>
                        <p:nvPr userDrawn="1"/>
                      </p:nvSpPr>
                      <p:spPr bwMode="hidden">
                        <a:xfrm flipV="1">
                          <a:off x="1656" y="1164"/>
                          <a:ext cx="831" cy="177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1" name="Line 65"/>
                        <p:cNvSpPr>
                          <a:spLocks noChangeShapeType="1"/>
                        </p:cNvSpPr>
                        <p:nvPr userDrawn="1"/>
                      </p:nvSpPr>
                      <p:spPr bwMode="hidden">
                        <a:xfrm rot="615780" flipV="1">
                          <a:off x="1811" y="1299"/>
                          <a:ext cx="819" cy="172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2" name="Line 66"/>
                        <p:cNvSpPr>
                          <a:spLocks noChangeShapeType="1"/>
                        </p:cNvSpPr>
                        <p:nvPr userDrawn="1"/>
                      </p:nvSpPr>
                      <p:spPr bwMode="hidden">
                        <a:xfrm rot="1139441" flipV="1">
                          <a:off x="1963" y="1148"/>
                          <a:ext cx="383" cy="189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3" name="Line 67"/>
                        <p:cNvSpPr>
                          <a:spLocks noChangeShapeType="1"/>
                        </p:cNvSpPr>
                        <p:nvPr userDrawn="1"/>
                      </p:nvSpPr>
                      <p:spPr bwMode="hidden">
                        <a:xfrm rot="1061104" flipV="1">
                          <a:off x="1921" y="1332"/>
                          <a:ext cx="744" cy="176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4" name="Line 68"/>
                        <p:cNvSpPr>
                          <a:spLocks noChangeShapeType="1"/>
                        </p:cNvSpPr>
                        <p:nvPr userDrawn="1"/>
                      </p:nvSpPr>
                      <p:spPr bwMode="hidden">
                        <a:xfrm rot="2202167" flipV="1">
                          <a:off x="2217" y="1314"/>
                          <a:ext cx="311" cy="191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5" name="Line 69"/>
                        <p:cNvSpPr>
                          <a:spLocks noChangeShapeType="1"/>
                        </p:cNvSpPr>
                        <p:nvPr userDrawn="1"/>
                      </p:nvSpPr>
                      <p:spPr bwMode="hidden">
                        <a:xfrm rot="1678521" flipV="1">
                          <a:off x="2039" y="1549"/>
                          <a:ext cx="895" cy="172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6" name="Line 70"/>
                        <p:cNvSpPr>
                          <a:spLocks noChangeShapeType="1"/>
                        </p:cNvSpPr>
                        <p:nvPr userDrawn="1"/>
                      </p:nvSpPr>
                      <p:spPr bwMode="hidden">
                        <a:xfrm rot="1678521" flipV="1">
                          <a:off x="2024" y="1649"/>
                          <a:ext cx="1049" cy="166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7" name="Line 71"/>
                        <p:cNvSpPr>
                          <a:spLocks noChangeShapeType="1"/>
                        </p:cNvSpPr>
                        <p:nvPr userDrawn="1"/>
                      </p:nvSpPr>
                      <p:spPr bwMode="hidden">
                        <a:xfrm rot="1678521" flipV="1">
                          <a:off x="1985" y="1876"/>
                          <a:ext cx="1357" cy="151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8" name="Line 72"/>
                        <p:cNvSpPr>
                          <a:spLocks noChangeShapeType="1"/>
                        </p:cNvSpPr>
                        <p:nvPr userDrawn="1"/>
                      </p:nvSpPr>
                      <p:spPr bwMode="hidden">
                        <a:xfrm rot="1678521" flipV="1">
                          <a:off x="1936" y="2115"/>
                          <a:ext cx="1686" cy="13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9" name="Line 73"/>
                        <p:cNvSpPr>
                          <a:spLocks noChangeShapeType="1"/>
                        </p:cNvSpPr>
                        <p:nvPr userDrawn="1"/>
                      </p:nvSpPr>
                      <p:spPr bwMode="hidden">
                        <a:xfrm rot="1678521" flipV="1">
                          <a:off x="1897" y="2287"/>
                          <a:ext cx="1880" cy="122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0" name="Line 74"/>
                        <p:cNvSpPr>
                          <a:spLocks noChangeShapeType="1"/>
                        </p:cNvSpPr>
                        <p:nvPr userDrawn="1"/>
                      </p:nvSpPr>
                      <p:spPr bwMode="hidden">
                        <a:xfrm rot="1678521" flipV="1">
                          <a:off x="1855" y="2458"/>
                          <a:ext cx="2060" cy="109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1" name="Line 75"/>
                        <p:cNvSpPr>
                          <a:spLocks noChangeShapeType="1"/>
                        </p:cNvSpPr>
                        <p:nvPr userDrawn="1"/>
                      </p:nvSpPr>
                      <p:spPr bwMode="hidden">
                        <a:xfrm rot="1678521" flipV="1">
                          <a:off x="1823" y="2640"/>
                          <a:ext cx="2224" cy="9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2" name="Line 76"/>
                        <p:cNvSpPr>
                          <a:spLocks noChangeShapeType="1"/>
                        </p:cNvSpPr>
                        <p:nvPr userDrawn="1"/>
                      </p:nvSpPr>
                      <p:spPr bwMode="hidden">
                        <a:xfrm rot="1678521" flipV="1">
                          <a:off x="1737" y="3059"/>
                          <a:ext cx="2520" cy="61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3" name="Line 77"/>
                        <p:cNvSpPr>
                          <a:spLocks noChangeShapeType="1"/>
                        </p:cNvSpPr>
                        <p:nvPr userDrawn="1"/>
                      </p:nvSpPr>
                      <p:spPr bwMode="hidden">
                        <a:xfrm rot="1678521">
                          <a:off x="1324" y="3150"/>
                          <a:ext cx="472" cy="112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4" name="Line 78"/>
                        <p:cNvSpPr>
                          <a:spLocks noChangeShapeType="1"/>
                        </p:cNvSpPr>
                        <p:nvPr userDrawn="1"/>
                      </p:nvSpPr>
                      <p:spPr bwMode="hidden">
                        <a:xfrm rot="1678521" flipH="1">
                          <a:off x="1121" y="2961"/>
                          <a:ext cx="220" cy="101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5" name="Line 79"/>
                        <p:cNvSpPr>
                          <a:spLocks noChangeShapeType="1"/>
                        </p:cNvSpPr>
                        <p:nvPr userDrawn="1"/>
                      </p:nvSpPr>
                      <p:spPr bwMode="hidden">
                        <a:xfrm rot="1678521" flipH="1">
                          <a:off x="1041" y="2935"/>
                          <a:ext cx="304" cy="99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6" name="Line 80"/>
                        <p:cNvSpPr>
                          <a:spLocks noChangeShapeType="1"/>
                        </p:cNvSpPr>
                        <p:nvPr userDrawn="1"/>
                      </p:nvSpPr>
                      <p:spPr bwMode="hidden">
                        <a:xfrm rot="1678521" flipH="1">
                          <a:off x="957" y="2910"/>
                          <a:ext cx="394" cy="97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7" name="Line 81"/>
                        <p:cNvSpPr>
                          <a:spLocks noChangeShapeType="1"/>
                        </p:cNvSpPr>
                        <p:nvPr userDrawn="1"/>
                      </p:nvSpPr>
                      <p:spPr bwMode="hidden">
                        <a:xfrm rot="1678521" flipH="1">
                          <a:off x="880" y="2885"/>
                          <a:ext cx="478" cy="9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8" name="Line 82"/>
                        <p:cNvSpPr>
                          <a:spLocks noChangeShapeType="1"/>
                        </p:cNvSpPr>
                        <p:nvPr userDrawn="1"/>
                      </p:nvSpPr>
                      <p:spPr bwMode="hidden">
                        <a:xfrm rot="1678521" flipH="1">
                          <a:off x="801" y="2863"/>
                          <a:ext cx="561" cy="91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9" name="Line 83"/>
                        <p:cNvSpPr>
                          <a:spLocks noChangeShapeType="1"/>
                        </p:cNvSpPr>
                        <p:nvPr userDrawn="1"/>
                      </p:nvSpPr>
                      <p:spPr bwMode="hidden">
                        <a:xfrm rot="1678521" flipH="1">
                          <a:off x="717" y="2836"/>
                          <a:ext cx="656" cy="8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0" name="Line 84"/>
                        <p:cNvSpPr>
                          <a:spLocks noChangeShapeType="1"/>
                        </p:cNvSpPr>
                        <p:nvPr userDrawn="1"/>
                      </p:nvSpPr>
                      <p:spPr bwMode="hidden">
                        <a:xfrm rot="1678521" flipH="1">
                          <a:off x="631" y="2810"/>
                          <a:ext cx="752" cy="84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1" name="Line 85"/>
                        <p:cNvSpPr>
                          <a:spLocks noChangeShapeType="1"/>
                        </p:cNvSpPr>
                        <p:nvPr userDrawn="1"/>
                      </p:nvSpPr>
                      <p:spPr bwMode="hidden">
                        <a:xfrm rot="1678521" flipH="1">
                          <a:off x="462" y="2758"/>
                          <a:ext cx="946" cy="75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2" name="Line 86"/>
                        <p:cNvSpPr>
                          <a:spLocks noChangeShapeType="1"/>
                        </p:cNvSpPr>
                        <p:nvPr userDrawn="1"/>
                      </p:nvSpPr>
                      <p:spPr bwMode="hidden">
                        <a:xfrm rot="1678521" flipH="1">
                          <a:off x="365" y="2729"/>
                          <a:ext cx="1058" cy="69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3" name="Line 87"/>
                        <p:cNvSpPr>
                          <a:spLocks noChangeShapeType="1"/>
                        </p:cNvSpPr>
                        <p:nvPr userDrawn="1"/>
                      </p:nvSpPr>
                      <p:spPr bwMode="hidden">
                        <a:xfrm rot="1678521" flipH="1">
                          <a:off x="265" y="2697"/>
                          <a:ext cx="1174" cy="63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4" name="Line 88"/>
                        <p:cNvSpPr>
                          <a:spLocks noChangeShapeType="1"/>
                        </p:cNvSpPr>
                        <p:nvPr userDrawn="1"/>
                      </p:nvSpPr>
                      <p:spPr bwMode="hidden">
                        <a:xfrm rot="1678521" flipH="1">
                          <a:off x="55" y="2632"/>
                          <a:ext cx="1431" cy="4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 name="Line 89"/>
                        <p:cNvSpPr>
                          <a:spLocks noChangeShapeType="1"/>
                        </p:cNvSpPr>
                        <p:nvPr userDrawn="1"/>
                      </p:nvSpPr>
                      <p:spPr bwMode="hidden">
                        <a:xfrm rot="1678521" flipH="1">
                          <a:off x="-1" y="2607"/>
                          <a:ext cx="1513" cy="37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6" name="Line 90"/>
                        <p:cNvSpPr>
                          <a:spLocks noChangeShapeType="1"/>
                        </p:cNvSpPr>
                        <p:nvPr userDrawn="1"/>
                      </p:nvSpPr>
                      <p:spPr bwMode="hidden">
                        <a:xfrm rot="1678521" flipH="1">
                          <a:off x="-72" y="2570"/>
                          <a:ext cx="1648" cy="10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 name="Line 91"/>
                        <p:cNvSpPr>
                          <a:spLocks noChangeShapeType="1"/>
                        </p:cNvSpPr>
                        <p:nvPr userDrawn="1"/>
                      </p:nvSpPr>
                      <p:spPr bwMode="hidden">
                        <a:xfrm rot="1678521" flipH="1" flipV="1">
                          <a:off x="-237" y="1095"/>
                          <a:ext cx="2219" cy="136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 name="Line 92"/>
                        <p:cNvSpPr>
                          <a:spLocks noChangeShapeType="1"/>
                        </p:cNvSpPr>
                        <p:nvPr userDrawn="1"/>
                      </p:nvSpPr>
                      <p:spPr bwMode="hidden">
                        <a:xfrm rot="1678521" flipH="1" flipV="1">
                          <a:off x="-43" y="962"/>
                          <a:ext cx="2071" cy="154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 name="Line 93"/>
                        <p:cNvSpPr>
                          <a:spLocks noChangeShapeType="1"/>
                        </p:cNvSpPr>
                        <p:nvPr userDrawn="1"/>
                      </p:nvSpPr>
                      <p:spPr bwMode="hidden">
                        <a:xfrm rot="1678521" flipH="1" flipV="1">
                          <a:off x="418" y="826"/>
                          <a:ext cx="1672" cy="178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 name="Line 94"/>
                        <p:cNvSpPr>
                          <a:spLocks noChangeShapeType="1"/>
                        </p:cNvSpPr>
                        <p:nvPr userDrawn="1"/>
                      </p:nvSpPr>
                      <p:spPr bwMode="hidden">
                        <a:xfrm rot="1678521" flipH="1" flipV="1">
                          <a:off x="634" y="808"/>
                          <a:ext cx="1473" cy="185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 name="Line 95"/>
                        <p:cNvSpPr>
                          <a:spLocks noChangeShapeType="1"/>
                        </p:cNvSpPr>
                        <p:nvPr userDrawn="1"/>
                      </p:nvSpPr>
                      <p:spPr bwMode="hidden">
                        <a:xfrm rot="1678521" flipH="1" flipV="1">
                          <a:off x="1094" y="827"/>
                          <a:ext cx="1030" cy="194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 name="Line 96"/>
                        <p:cNvSpPr>
                          <a:spLocks noChangeShapeType="1"/>
                        </p:cNvSpPr>
                        <p:nvPr userDrawn="1"/>
                      </p:nvSpPr>
                      <p:spPr bwMode="hidden">
                        <a:xfrm rot="1678521" flipH="1" flipV="1">
                          <a:off x="1302" y="857"/>
                          <a:ext cx="829" cy="197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 name="Line 97"/>
                        <p:cNvSpPr>
                          <a:spLocks noChangeShapeType="1"/>
                        </p:cNvSpPr>
                        <p:nvPr userDrawn="1"/>
                      </p:nvSpPr>
                      <p:spPr bwMode="hidden">
                        <a:xfrm rot="1678521" flipH="1" flipV="1">
                          <a:off x="1496" y="901"/>
                          <a:ext cx="633" cy="19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4" name="Line 98"/>
                        <p:cNvSpPr>
                          <a:spLocks noChangeShapeType="1"/>
                        </p:cNvSpPr>
                        <p:nvPr userDrawn="1"/>
                      </p:nvSpPr>
                      <p:spPr bwMode="hidden">
                        <a:xfrm rot="1678521" flipH="1" flipV="1">
                          <a:off x="1679" y="952"/>
                          <a:ext cx="447" cy="19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5" name="Line 99"/>
                        <p:cNvSpPr>
                          <a:spLocks noChangeShapeType="1"/>
                        </p:cNvSpPr>
                        <p:nvPr userDrawn="1"/>
                      </p:nvSpPr>
                      <p:spPr bwMode="hidden">
                        <a:xfrm rot="1678521" flipH="1" flipV="1">
                          <a:off x="1859" y="1013"/>
                          <a:ext cx="261" cy="196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grpSp>
              </p:grpSp>
            </p:grpSp>
          </p:grpSp>
          <p:grpSp>
            <p:nvGrpSpPr>
              <p:cNvPr id="20" name="Group 100"/>
              <p:cNvGrpSpPr>
                <a:grpSpLocks/>
              </p:cNvGrpSpPr>
              <p:nvPr userDrawn="1"/>
            </p:nvGrpSpPr>
            <p:grpSpPr bwMode="auto">
              <a:xfrm>
                <a:off x="402" y="1454"/>
                <a:ext cx="2787" cy="2866"/>
                <a:chOff x="2" y="1454"/>
                <a:chExt cx="2787" cy="2866"/>
              </a:xfrm>
            </p:grpSpPr>
            <p:sp>
              <p:nvSpPr>
                <p:cNvPr id="21" name="Line 101"/>
                <p:cNvSpPr>
                  <a:spLocks noChangeShapeType="1"/>
                </p:cNvSpPr>
                <p:nvPr userDrawn="1"/>
              </p:nvSpPr>
              <p:spPr bwMode="hidden">
                <a:xfrm rot="1678521" flipV="1">
                  <a:off x="2057" y="1454"/>
                  <a:ext cx="732" cy="17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22" name="Line 102"/>
                <p:cNvSpPr>
                  <a:spLocks noChangeShapeType="1"/>
                </p:cNvSpPr>
                <p:nvPr userDrawn="1"/>
              </p:nvSpPr>
              <p:spPr bwMode="hidden">
                <a:xfrm flipH="1" flipV="1">
                  <a:off x="870" y="3854"/>
                  <a:ext cx="223" cy="463"/>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nvGrpSpPr>
                <p:cNvPr id="23" name="Group 103"/>
                <p:cNvGrpSpPr>
                  <a:grpSpLocks/>
                </p:cNvGrpSpPr>
                <p:nvPr userDrawn="1"/>
              </p:nvGrpSpPr>
              <p:grpSpPr bwMode="auto">
                <a:xfrm>
                  <a:off x="2" y="2738"/>
                  <a:ext cx="1317" cy="1582"/>
                  <a:chOff x="2" y="2738"/>
                  <a:chExt cx="1317" cy="1582"/>
                </a:xfrm>
              </p:grpSpPr>
              <p:sp>
                <p:nvSpPr>
                  <p:cNvPr id="24" name="Line 104"/>
                  <p:cNvSpPr>
                    <a:spLocks noChangeShapeType="1"/>
                  </p:cNvSpPr>
                  <p:nvPr userDrawn="1"/>
                </p:nvSpPr>
                <p:spPr bwMode="hidden">
                  <a:xfrm flipH="1">
                    <a:off x="697" y="3855"/>
                    <a:ext cx="173" cy="187"/>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25" name="Freeform 105"/>
                  <p:cNvSpPr>
                    <a:spLocks/>
                  </p:cNvSpPr>
                  <p:nvPr userDrawn="1"/>
                </p:nvSpPr>
                <p:spPr bwMode="hidden">
                  <a:xfrm>
                    <a:off x="2" y="3218"/>
                    <a:ext cx="1006" cy="1102"/>
                  </a:xfrm>
                  <a:custGeom>
                    <a:avLst/>
                    <a:gdLst>
                      <a:gd name="T0" fmla="*/ 1006 w 1006"/>
                      <a:gd name="T1" fmla="*/ 1102 h 1102"/>
                      <a:gd name="T2" fmla="*/ 696 w 1006"/>
                      <a:gd name="T3" fmla="*/ 823 h 1102"/>
                      <a:gd name="T4" fmla="*/ 333 w 1006"/>
                      <a:gd name="T5" fmla="*/ 447 h 1102"/>
                      <a:gd name="T6" fmla="*/ 51 w 1006"/>
                      <a:gd name="T7" fmla="*/ 76 h 1102"/>
                      <a:gd name="T8" fmla="*/ 0 w 1006"/>
                      <a:gd name="T9" fmla="*/ 0 h 11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6" h="1102">
                        <a:moveTo>
                          <a:pt x="1006" y="1102"/>
                        </a:moveTo>
                        <a:lnTo>
                          <a:pt x="696" y="823"/>
                        </a:lnTo>
                        <a:lnTo>
                          <a:pt x="333" y="447"/>
                        </a:lnTo>
                        <a:lnTo>
                          <a:pt x="51" y="76"/>
                        </a:lnTo>
                        <a:lnTo>
                          <a:pt x="0" y="0"/>
                        </a:lnTo>
                      </a:path>
                    </a:pathLst>
                  </a:custGeom>
                  <a:noFill/>
                  <a:ln w="19050" cmpd="sng">
                    <a:solidFill>
                      <a:schemeClr val="accent2"/>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l-GR" smtClean="0">
                      <a:solidFill>
                        <a:srgbClr val="FFFFFF"/>
                      </a:solidFill>
                    </a:endParaRPr>
                  </a:p>
                </p:txBody>
              </p:sp>
              <p:sp>
                <p:nvSpPr>
                  <p:cNvPr id="26" name="Line 106"/>
                  <p:cNvSpPr>
                    <a:spLocks noChangeShapeType="1"/>
                  </p:cNvSpPr>
                  <p:nvPr userDrawn="1"/>
                </p:nvSpPr>
                <p:spPr bwMode="hidden">
                  <a:xfrm flipH="1">
                    <a:off x="1242" y="4231"/>
                    <a:ext cx="77" cy="88"/>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27" name="Line 107"/>
                  <p:cNvSpPr>
                    <a:spLocks noChangeShapeType="1"/>
                  </p:cNvSpPr>
                  <p:nvPr userDrawn="1"/>
                </p:nvSpPr>
                <p:spPr bwMode="hidden">
                  <a:xfrm flipH="1" flipV="1">
                    <a:off x="340" y="3668"/>
                    <a:ext cx="532" cy="185"/>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28" name="Line 108"/>
                  <p:cNvSpPr>
                    <a:spLocks noChangeShapeType="1"/>
                  </p:cNvSpPr>
                  <p:nvPr userDrawn="1"/>
                </p:nvSpPr>
                <p:spPr bwMode="hidden">
                  <a:xfrm flipH="1" flipV="1">
                    <a:off x="237" y="3101"/>
                    <a:ext cx="101" cy="567"/>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29" name="Line 109"/>
                  <p:cNvSpPr>
                    <a:spLocks noChangeShapeType="1"/>
                  </p:cNvSpPr>
                  <p:nvPr userDrawn="1"/>
                </p:nvSpPr>
                <p:spPr bwMode="hidden">
                  <a:xfrm flipH="1" flipV="1">
                    <a:off x="2" y="3009"/>
                    <a:ext cx="235" cy="92"/>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30" name="Line 110"/>
                  <p:cNvSpPr>
                    <a:spLocks noChangeShapeType="1"/>
                  </p:cNvSpPr>
                  <p:nvPr userDrawn="1"/>
                </p:nvSpPr>
                <p:spPr bwMode="hidden">
                  <a:xfrm flipV="1">
                    <a:off x="54" y="3101"/>
                    <a:ext cx="182" cy="194"/>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31" name="Line 111"/>
                  <p:cNvSpPr>
                    <a:spLocks noChangeShapeType="1"/>
                  </p:cNvSpPr>
                  <p:nvPr userDrawn="1"/>
                </p:nvSpPr>
                <p:spPr bwMode="hidden">
                  <a:xfrm flipH="1">
                    <a:off x="336" y="3476"/>
                    <a:ext cx="176" cy="192"/>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32" name="Line 112"/>
                  <p:cNvSpPr>
                    <a:spLocks noChangeShapeType="1"/>
                  </p:cNvSpPr>
                  <p:nvPr userDrawn="1"/>
                </p:nvSpPr>
                <p:spPr bwMode="hidden">
                  <a:xfrm flipV="1">
                    <a:off x="3" y="2738"/>
                    <a:ext cx="14" cy="23"/>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grpSp>
        </p:grpSp>
        <p:grpSp>
          <p:nvGrpSpPr>
            <p:cNvPr id="6" name="Group 113"/>
            <p:cNvGrpSpPr>
              <a:grpSpLocks/>
            </p:cNvGrpSpPr>
            <p:nvPr userDrawn="1"/>
          </p:nvGrpSpPr>
          <p:grpSpPr bwMode="auto">
            <a:xfrm>
              <a:off x="16" y="1317"/>
              <a:ext cx="3325" cy="2957"/>
              <a:chOff x="16" y="1317"/>
              <a:chExt cx="3325" cy="2957"/>
            </a:xfrm>
          </p:grpSpPr>
          <p:sp>
            <p:nvSpPr>
              <p:cNvPr id="7" name="Freeform 114"/>
              <p:cNvSpPr>
                <a:spLocks/>
              </p:cNvSpPr>
              <p:nvPr/>
            </p:nvSpPr>
            <p:spPr bwMode="hidden">
              <a:xfrm>
                <a:off x="16" y="2656"/>
                <a:ext cx="1440" cy="1618"/>
              </a:xfrm>
              <a:custGeom>
                <a:avLst/>
                <a:gdLst>
                  <a:gd name="T0" fmla="*/ 882 w 1435"/>
                  <a:gd name="T1" fmla="*/ 1150 h 1618"/>
                  <a:gd name="T2" fmla="*/ 750 w 1435"/>
                  <a:gd name="T3" fmla="*/ 1019 h 1618"/>
                  <a:gd name="T4" fmla="*/ 616 w 1435"/>
                  <a:gd name="T5" fmla="*/ 875 h 1618"/>
                  <a:gd name="T6" fmla="*/ 496 w 1435"/>
                  <a:gd name="T7" fmla="*/ 737 h 1618"/>
                  <a:gd name="T8" fmla="*/ 380 w 1435"/>
                  <a:gd name="T9" fmla="*/ 593 h 1618"/>
                  <a:gd name="T10" fmla="*/ 278 w 1435"/>
                  <a:gd name="T11" fmla="*/ 443 h 1618"/>
                  <a:gd name="T12" fmla="*/ 176 w 1435"/>
                  <a:gd name="T13" fmla="*/ 299 h 1618"/>
                  <a:gd name="T14" fmla="*/ 84 w 1435"/>
                  <a:gd name="T15" fmla="*/ 149 h 1618"/>
                  <a:gd name="T16" fmla="*/ 0 w 1435"/>
                  <a:gd name="T17" fmla="*/ 0 h 1618"/>
                  <a:gd name="T18" fmla="*/ 0 w 1435"/>
                  <a:gd name="T19" fmla="*/ 11 h 1618"/>
                  <a:gd name="T20" fmla="*/ 84 w 1435"/>
                  <a:gd name="T21" fmla="*/ 155 h 1618"/>
                  <a:gd name="T22" fmla="*/ 176 w 1435"/>
                  <a:gd name="T23" fmla="*/ 305 h 1618"/>
                  <a:gd name="T24" fmla="*/ 272 w 1435"/>
                  <a:gd name="T25" fmla="*/ 449 h 1618"/>
                  <a:gd name="T26" fmla="*/ 380 w 1435"/>
                  <a:gd name="T27" fmla="*/ 593 h 1618"/>
                  <a:gd name="T28" fmla="*/ 496 w 1435"/>
                  <a:gd name="T29" fmla="*/ 737 h 1618"/>
                  <a:gd name="T30" fmla="*/ 616 w 1435"/>
                  <a:gd name="T31" fmla="*/ 881 h 1618"/>
                  <a:gd name="T32" fmla="*/ 744 w 1435"/>
                  <a:gd name="T33" fmla="*/ 1019 h 1618"/>
                  <a:gd name="T34" fmla="*/ 882 w 1435"/>
                  <a:gd name="T35" fmla="*/ 1150 h 1618"/>
                  <a:gd name="T36" fmla="*/ 1022 w 1435"/>
                  <a:gd name="T37" fmla="*/ 1276 h 1618"/>
                  <a:gd name="T38" fmla="*/ 1160 w 1435"/>
                  <a:gd name="T39" fmla="*/ 1396 h 1618"/>
                  <a:gd name="T40" fmla="*/ 1299 w 1435"/>
                  <a:gd name="T41" fmla="*/ 1510 h 1618"/>
                  <a:gd name="T42" fmla="*/ 1444 w 1435"/>
                  <a:gd name="T43" fmla="*/ 1618 h 1618"/>
                  <a:gd name="T44" fmla="*/ 1450 w 1435"/>
                  <a:gd name="T45" fmla="*/ 1618 h 1618"/>
                  <a:gd name="T46" fmla="*/ 1307 w 1435"/>
                  <a:gd name="T47" fmla="*/ 1510 h 1618"/>
                  <a:gd name="T48" fmla="*/ 1166 w 1435"/>
                  <a:gd name="T49" fmla="*/ 1396 h 1618"/>
                  <a:gd name="T50" fmla="*/ 1022 w 1435"/>
                  <a:gd name="T51" fmla="*/ 1276 h 1618"/>
                  <a:gd name="T52" fmla="*/ 882 w 1435"/>
                  <a:gd name="T53" fmla="*/ 1150 h 1618"/>
                  <a:gd name="T54" fmla="*/ 882 w 1435"/>
                  <a:gd name="T55" fmla="*/ 1150 h 161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435" h="1618">
                    <a:moveTo>
                      <a:pt x="873" y="1150"/>
                    </a:moveTo>
                    <a:lnTo>
                      <a:pt x="741" y="1019"/>
                    </a:lnTo>
                    <a:lnTo>
                      <a:pt x="610" y="875"/>
                    </a:lnTo>
                    <a:lnTo>
                      <a:pt x="490" y="737"/>
                    </a:lnTo>
                    <a:lnTo>
                      <a:pt x="377" y="593"/>
                    </a:lnTo>
                    <a:lnTo>
                      <a:pt x="275" y="443"/>
                    </a:lnTo>
                    <a:lnTo>
                      <a:pt x="173" y="299"/>
                    </a:lnTo>
                    <a:lnTo>
                      <a:pt x="84" y="149"/>
                    </a:lnTo>
                    <a:lnTo>
                      <a:pt x="0" y="0"/>
                    </a:lnTo>
                    <a:lnTo>
                      <a:pt x="0" y="11"/>
                    </a:lnTo>
                    <a:lnTo>
                      <a:pt x="84" y="155"/>
                    </a:lnTo>
                    <a:lnTo>
                      <a:pt x="173" y="305"/>
                    </a:lnTo>
                    <a:lnTo>
                      <a:pt x="269" y="449"/>
                    </a:lnTo>
                    <a:lnTo>
                      <a:pt x="377" y="593"/>
                    </a:lnTo>
                    <a:lnTo>
                      <a:pt x="490" y="737"/>
                    </a:lnTo>
                    <a:lnTo>
                      <a:pt x="610" y="881"/>
                    </a:lnTo>
                    <a:lnTo>
                      <a:pt x="735" y="1019"/>
                    </a:lnTo>
                    <a:lnTo>
                      <a:pt x="873" y="1150"/>
                    </a:lnTo>
                    <a:lnTo>
                      <a:pt x="1010" y="1276"/>
                    </a:lnTo>
                    <a:lnTo>
                      <a:pt x="1148" y="1396"/>
                    </a:lnTo>
                    <a:lnTo>
                      <a:pt x="1286" y="1510"/>
                    </a:lnTo>
                    <a:lnTo>
                      <a:pt x="1429" y="1618"/>
                    </a:lnTo>
                    <a:lnTo>
                      <a:pt x="1435" y="1618"/>
                    </a:lnTo>
                    <a:lnTo>
                      <a:pt x="1292" y="1510"/>
                    </a:lnTo>
                    <a:lnTo>
                      <a:pt x="1154" y="1396"/>
                    </a:lnTo>
                    <a:lnTo>
                      <a:pt x="1010" y="1276"/>
                    </a:lnTo>
                    <a:lnTo>
                      <a:pt x="873" y="115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8" name="Freeform 115"/>
              <p:cNvSpPr>
                <a:spLocks/>
              </p:cNvSpPr>
              <p:nvPr/>
            </p:nvSpPr>
            <p:spPr bwMode="hidden">
              <a:xfrm>
                <a:off x="16" y="2260"/>
                <a:ext cx="1673" cy="2014"/>
              </a:xfrm>
              <a:custGeom>
                <a:avLst/>
                <a:gdLst>
                  <a:gd name="T0" fmla="*/ 966 w 1668"/>
                  <a:gd name="T1" fmla="*/ 1463 h 2014"/>
                  <a:gd name="T2" fmla="*/ 795 w 1668"/>
                  <a:gd name="T3" fmla="*/ 1289 h 2014"/>
                  <a:gd name="T4" fmla="*/ 640 w 1668"/>
                  <a:gd name="T5" fmla="*/ 1115 h 2014"/>
                  <a:gd name="T6" fmla="*/ 493 w 1668"/>
                  <a:gd name="T7" fmla="*/ 929 h 2014"/>
                  <a:gd name="T8" fmla="*/ 368 w 1668"/>
                  <a:gd name="T9" fmla="*/ 743 h 2014"/>
                  <a:gd name="T10" fmla="*/ 254 w 1668"/>
                  <a:gd name="T11" fmla="*/ 557 h 2014"/>
                  <a:gd name="T12" fmla="*/ 149 w 1668"/>
                  <a:gd name="T13" fmla="*/ 372 h 2014"/>
                  <a:gd name="T14" fmla="*/ 66 w 1668"/>
                  <a:gd name="T15" fmla="*/ 186 h 2014"/>
                  <a:gd name="T16" fmla="*/ 0 w 1668"/>
                  <a:gd name="T17" fmla="*/ 0 h 2014"/>
                  <a:gd name="T18" fmla="*/ 0 w 1668"/>
                  <a:gd name="T19" fmla="*/ 12 h 2014"/>
                  <a:gd name="T20" fmla="*/ 66 w 1668"/>
                  <a:gd name="T21" fmla="*/ 198 h 2014"/>
                  <a:gd name="T22" fmla="*/ 149 w 1668"/>
                  <a:gd name="T23" fmla="*/ 384 h 2014"/>
                  <a:gd name="T24" fmla="*/ 254 w 1668"/>
                  <a:gd name="T25" fmla="*/ 569 h 2014"/>
                  <a:gd name="T26" fmla="*/ 368 w 1668"/>
                  <a:gd name="T27" fmla="*/ 755 h 2014"/>
                  <a:gd name="T28" fmla="*/ 493 w 1668"/>
                  <a:gd name="T29" fmla="*/ 935 h 2014"/>
                  <a:gd name="T30" fmla="*/ 640 w 1668"/>
                  <a:gd name="T31" fmla="*/ 1115 h 2014"/>
                  <a:gd name="T32" fmla="*/ 795 w 1668"/>
                  <a:gd name="T33" fmla="*/ 1295 h 2014"/>
                  <a:gd name="T34" fmla="*/ 966 w 1668"/>
                  <a:gd name="T35" fmla="*/ 1463 h 2014"/>
                  <a:gd name="T36" fmla="*/ 1139 w 1668"/>
                  <a:gd name="T37" fmla="*/ 1618 h 2014"/>
                  <a:gd name="T38" fmla="*/ 1315 w 1668"/>
                  <a:gd name="T39" fmla="*/ 1762 h 2014"/>
                  <a:gd name="T40" fmla="*/ 1495 w 1668"/>
                  <a:gd name="T41" fmla="*/ 1894 h 2014"/>
                  <a:gd name="T42" fmla="*/ 1677 w 1668"/>
                  <a:gd name="T43" fmla="*/ 2014 h 2014"/>
                  <a:gd name="T44" fmla="*/ 1683 w 1668"/>
                  <a:gd name="T45" fmla="*/ 2014 h 2014"/>
                  <a:gd name="T46" fmla="*/ 1495 w 1668"/>
                  <a:gd name="T47" fmla="*/ 1894 h 2014"/>
                  <a:gd name="T48" fmla="*/ 1315 w 1668"/>
                  <a:gd name="T49" fmla="*/ 1762 h 2014"/>
                  <a:gd name="T50" fmla="*/ 1139 w 1668"/>
                  <a:gd name="T51" fmla="*/ 1618 h 2014"/>
                  <a:gd name="T52" fmla="*/ 966 w 1668"/>
                  <a:gd name="T53" fmla="*/ 1463 h 2014"/>
                  <a:gd name="T54" fmla="*/ 966 w 1668"/>
                  <a:gd name="T55" fmla="*/ 1463 h 201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668" h="2014">
                    <a:moveTo>
                      <a:pt x="957" y="1463"/>
                    </a:moveTo>
                    <a:lnTo>
                      <a:pt x="789" y="1289"/>
                    </a:lnTo>
                    <a:lnTo>
                      <a:pt x="634" y="1115"/>
                    </a:lnTo>
                    <a:lnTo>
                      <a:pt x="490" y="929"/>
                    </a:lnTo>
                    <a:lnTo>
                      <a:pt x="365" y="743"/>
                    </a:lnTo>
                    <a:lnTo>
                      <a:pt x="251" y="557"/>
                    </a:lnTo>
                    <a:lnTo>
                      <a:pt x="149" y="372"/>
                    </a:lnTo>
                    <a:lnTo>
                      <a:pt x="66" y="186"/>
                    </a:lnTo>
                    <a:lnTo>
                      <a:pt x="0" y="0"/>
                    </a:lnTo>
                    <a:lnTo>
                      <a:pt x="0" y="12"/>
                    </a:lnTo>
                    <a:lnTo>
                      <a:pt x="66" y="198"/>
                    </a:lnTo>
                    <a:lnTo>
                      <a:pt x="149" y="384"/>
                    </a:lnTo>
                    <a:lnTo>
                      <a:pt x="251" y="569"/>
                    </a:lnTo>
                    <a:lnTo>
                      <a:pt x="365" y="755"/>
                    </a:lnTo>
                    <a:lnTo>
                      <a:pt x="490" y="935"/>
                    </a:lnTo>
                    <a:lnTo>
                      <a:pt x="634" y="1115"/>
                    </a:lnTo>
                    <a:lnTo>
                      <a:pt x="789" y="1295"/>
                    </a:lnTo>
                    <a:lnTo>
                      <a:pt x="957" y="1463"/>
                    </a:lnTo>
                    <a:lnTo>
                      <a:pt x="1130" y="1618"/>
                    </a:lnTo>
                    <a:lnTo>
                      <a:pt x="1303" y="1762"/>
                    </a:lnTo>
                    <a:lnTo>
                      <a:pt x="1483" y="1894"/>
                    </a:lnTo>
                    <a:lnTo>
                      <a:pt x="1662" y="2014"/>
                    </a:lnTo>
                    <a:lnTo>
                      <a:pt x="1668" y="2014"/>
                    </a:lnTo>
                    <a:lnTo>
                      <a:pt x="1483" y="1894"/>
                    </a:lnTo>
                    <a:lnTo>
                      <a:pt x="1303" y="1762"/>
                    </a:lnTo>
                    <a:lnTo>
                      <a:pt x="1130" y="1618"/>
                    </a:lnTo>
                    <a:lnTo>
                      <a:pt x="957" y="146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9" name="Rectangle 116"/>
              <p:cNvSpPr>
                <a:spLocks noChangeArrowheads="1"/>
              </p:cNvSpPr>
              <p:nvPr/>
            </p:nvSpPr>
            <p:spPr bwMode="hidden">
              <a:xfrm rot="-2488720">
                <a:off x="1988" y="1919"/>
                <a:ext cx="1353"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0" name="Rectangle 117"/>
              <p:cNvSpPr>
                <a:spLocks noChangeArrowheads="1"/>
              </p:cNvSpPr>
              <p:nvPr/>
            </p:nvSpPr>
            <p:spPr bwMode="hidden">
              <a:xfrm rot="-5087790">
                <a:off x="1964" y="2613"/>
                <a:ext cx="2217"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 name="Rectangle 118"/>
              <p:cNvSpPr>
                <a:spLocks noChangeArrowheads="1"/>
              </p:cNvSpPr>
              <p:nvPr/>
            </p:nvSpPr>
            <p:spPr bwMode="hidden">
              <a:xfrm rot="-3417299">
                <a:off x="1018" y="2695"/>
                <a:ext cx="2678"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 name="Rectangle 119"/>
              <p:cNvSpPr>
                <a:spLocks noChangeArrowheads="1"/>
              </p:cNvSpPr>
              <p:nvPr/>
            </p:nvSpPr>
            <p:spPr bwMode="hidden">
              <a:xfrm rot="-835848">
                <a:off x="688" y="1748"/>
                <a:ext cx="2390"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grpSp>
            <p:nvGrpSpPr>
              <p:cNvPr id="13" name="Group 120"/>
              <p:cNvGrpSpPr>
                <a:grpSpLocks noChangeAspect="1"/>
              </p:cNvGrpSpPr>
              <p:nvPr/>
            </p:nvGrpSpPr>
            <p:grpSpPr bwMode="auto">
              <a:xfrm>
                <a:off x="3068" y="1317"/>
                <a:ext cx="261" cy="297"/>
                <a:chOff x="3043" y="1265"/>
                <a:chExt cx="366" cy="424"/>
              </a:xfrm>
            </p:grpSpPr>
            <p:sp>
              <p:nvSpPr>
                <p:cNvPr id="14" name="Oval 121"/>
                <p:cNvSpPr>
                  <a:spLocks noChangeAspect="1" noChangeArrowheads="1"/>
                </p:cNvSpPr>
                <p:nvPr userDrawn="1"/>
              </p:nvSpPr>
              <p:spPr bwMode="hidden">
                <a:xfrm rot="2828979">
                  <a:off x="2984" y="1467"/>
                  <a:ext cx="283" cy="161"/>
                </a:xfrm>
                <a:prstGeom prst="ellipse">
                  <a:avLst/>
                </a:prstGeom>
                <a:gradFill rotWithShape="0">
                  <a:gsLst>
                    <a:gs pos="0">
                      <a:schemeClr val="accent2"/>
                    </a:gs>
                    <a:gs pos="100000">
                      <a:schemeClr val="accent2">
                        <a:gamma/>
                        <a:tint val="84706"/>
                        <a:invGamma/>
                      </a:schemeClr>
                    </a:gs>
                  </a:gsLst>
                  <a:lin ang="5400000" scaled="1"/>
                </a:gradFill>
                <a:ln w="9525">
                  <a:noFill/>
                  <a:round/>
                  <a:headEnd/>
                  <a:tailEnd/>
                </a:ln>
                <a:effectLst/>
              </p:spPr>
              <p:txBody>
                <a:bodyPr wrap="none" anchor="ct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15" name="Freeform 122"/>
                <p:cNvSpPr>
                  <a:spLocks noChangeAspect="1"/>
                </p:cNvSpPr>
                <p:nvPr userDrawn="1"/>
              </p:nvSpPr>
              <p:spPr bwMode="hidden">
                <a:xfrm>
                  <a:off x="3070" y="1375"/>
                  <a:ext cx="226" cy="223"/>
                </a:xfrm>
                <a:custGeom>
                  <a:avLst/>
                  <a:gdLst/>
                  <a:ahLst/>
                  <a:cxnLst>
                    <a:cxn ang="0">
                      <a:pos x="227" y="134"/>
                    </a:cxn>
                    <a:cxn ang="0">
                      <a:pos x="203" y="144"/>
                    </a:cxn>
                    <a:cxn ang="0">
                      <a:pos x="179" y="138"/>
                    </a:cxn>
                    <a:cxn ang="0">
                      <a:pos x="149" y="126"/>
                    </a:cxn>
                    <a:cxn ang="0">
                      <a:pos x="126" y="102"/>
                    </a:cxn>
                    <a:cxn ang="0">
                      <a:pos x="102" y="72"/>
                    </a:cxn>
                    <a:cxn ang="0">
                      <a:pos x="84" y="48"/>
                    </a:cxn>
                    <a:cxn ang="0">
                      <a:pos x="78" y="24"/>
                    </a:cxn>
                    <a:cxn ang="0">
                      <a:pos x="84" y="0"/>
                    </a:cxn>
                    <a:cxn ang="0">
                      <a:pos x="84" y="0"/>
                    </a:cxn>
                    <a:cxn ang="0">
                      <a:pos x="78" y="0"/>
                    </a:cxn>
                    <a:cxn ang="0">
                      <a:pos x="18" y="60"/>
                    </a:cxn>
                    <a:cxn ang="0">
                      <a:pos x="0" y="90"/>
                    </a:cxn>
                    <a:cxn ang="0">
                      <a:pos x="0" y="120"/>
                    </a:cxn>
                    <a:cxn ang="0">
                      <a:pos x="12" y="156"/>
                    </a:cxn>
                    <a:cxn ang="0">
                      <a:pos x="36" y="192"/>
                    </a:cxn>
                    <a:cxn ang="0">
                      <a:pos x="66" y="216"/>
                    </a:cxn>
                    <a:cxn ang="0">
                      <a:pos x="96" y="222"/>
                    </a:cxn>
                    <a:cxn ang="0">
                      <a:pos x="126" y="222"/>
                    </a:cxn>
                    <a:cxn ang="0">
                      <a:pos x="155" y="210"/>
                    </a:cxn>
                    <a:cxn ang="0">
                      <a:pos x="227" y="138"/>
                    </a:cxn>
                    <a:cxn ang="0">
                      <a:pos x="227" y="134"/>
                    </a:cxn>
                  </a:cxnLst>
                  <a:rect l="0" t="0" r="r" b="b"/>
                  <a:pathLst>
                    <a:path w="227" h="222">
                      <a:moveTo>
                        <a:pt x="227" y="134"/>
                      </a:moveTo>
                      <a:lnTo>
                        <a:pt x="203" y="144"/>
                      </a:lnTo>
                      <a:lnTo>
                        <a:pt x="179" y="138"/>
                      </a:lnTo>
                      <a:lnTo>
                        <a:pt x="149" y="126"/>
                      </a:lnTo>
                      <a:lnTo>
                        <a:pt x="126" y="102"/>
                      </a:lnTo>
                      <a:lnTo>
                        <a:pt x="102" y="72"/>
                      </a:lnTo>
                      <a:lnTo>
                        <a:pt x="84" y="48"/>
                      </a:lnTo>
                      <a:lnTo>
                        <a:pt x="78" y="24"/>
                      </a:lnTo>
                      <a:lnTo>
                        <a:pt x="84" y="0"/>
                      </a:lnTo>
                      <a:lnTo>
                        <a:pt x="84" y="0"/>
                      </a:lnTo>
                      <a:lnTo>
                        <a:pt x="78" y="0"/>
                      </a:lnTo>
                      <a:lnTo>
                        <a:pt x="18" y="60"/>
                      </a:lnTo>
                      <a:lnTo>
                        <a:pt x="0" y="90"/>
                      </a:lnTo>
                      <a:lnTo>
                        <a:pt x="0" y="120"/>
                      </a:lnTo>
                      <a:lnTo>
                        <a:pt x="12" y="156"/>
                      </a:lnTo>
                      <a:lnTo>
                        <a:pt x="36" y="192"/>
                      </a:lnTo>
                      <a:lnTo>
                        <a:pt x="66" y="216"/>
                      </a:lnTo>
                      <a:lnTo>
                        <a:pt x="96" y="222"/>
                      </a:lnTo>
                      <a:lnTo>
                        <a:pt x="126" y="222"/>
                      </a:lnTo>
                      <a:lnTo>
                        <a:pt x="155" y="210"/>
                      </a:lnTo>
                      <a:lnTo>
                        <a:pt x="227" y="138"/>
                      </a:lnTo>
                      <a:lnTo>
                        <a:pt x="227" y="134"/>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16" name="Freeform 123"/>
                <p:cNvSpPr>
                  <a:spLocks noChangeAspect="1"/>
                </p:cNvSpPr>
                <p:nvPr userDrawn="1"/>
              </p:nvSpPr>
              <p:spPr bwMode="hidden">
                <a:xfrm>
                  <a:off x="3145" y="1365"/>
                  <a:ext cx="161" cy="156"/>
                </a:xfrm>
                <a:custGeom>
                  <a:avLst/>
                  <a:gdLst/>
                  <a:ahLst/>
                  <a:cxnLst>
                    <a:cxn ang="0">
                      <a:pos x="221" y="216"/>
                    </a:cxn>
                    <a:cxn ang="0">
                      <a:pos x="192" y="234"/>
                    </a:cxn>
                    <a:cxn ang="0">
                      <a:pos x="150" y="234"/>
                    </a:cxn>
                    <a:cxn ang="0">
                      <a:pos x="102" y="210"/>
                    </a:cxn>
                    <a:cxn ang="0">
                      <a:pos x="54" y="174"/>
                    </a:cxn>
                    <a:cxn ang="0">
                      <a:pos x="24" y="132"/>
                    </a:cxn>
                    <a:cxn ang="0">
                      <a:pos x="6" y="84"/>
                    </a:cxn>
                    <a:cxn ang="0">
                      <a:pos x="0" y="42"/>
                    </a:cxn>
                    <a:cxn ang="0">
                      <a:pos x="12" y="12"/>
                    </a:cxn>
                    <a:cxn ang="0">
                      <a:pos x="48" y="0"/>
                    </a:cxn>
                    <a:cxn ang="0">
                      <a:pos x="84" y="0"/>
                    </a:cxn>
                    <a:cxn ang="0">
                      <a:pos x="132" y="18"/>
                    </a:cxn>
                    <a:cxn ang="0">
                      <a:pos x="174" y="54"/>
                    </a:cxn>
                    <a:cxn ang="0">
                      <a:pos x="210" y="102"/>
                    </a:cxn>
                    <a:cxn ang="0">
                      <a:pos x="233" y="144"/>
                    </a:cxn>
                    <a:cxn ang="0">
                      <a:pos x="233" y="186"/>
                    </a:cxn>
                    <a:cxn ang="0">
                      <a:pos x="221" y="216"/>
                    </a:cxn>
                    <a:cxn ang="0">
                      <a:pos x="221" y="216"/>
                    </a:cxn>
                  </a:cxnLst>
                  <a:rect l="0" t="0" r="r" b="b"/>
                  <a:pathLst>
                    <a:path w="233" h="234">
                      <a:moveTo>
                        <a:pt x="221" y="216"/>
                      </a:moveTo>
                      <a:lnTo>
                        <a:pt x="192" y="234"/>
                      </a:lnTo>
                      <a:lnTo>
                        <a:pt x="150" y="234"/>
                      </a:lnTo>
                      <a:lnTo>
                        <a:pt x="102" y="210"/>
                      </a:lnTo>
                      <a:lnTo>
                        <a:pt x="54" y="174"/>
                      </a:lnTo>
                      <a:lnTo>
                        <a:pt x="24" y="132"/>
                      </a:lnTo>
                      <a:lnTo>
                        <a:pt x="6" y="84"/>
                      </a:lnTo>
                      <a:lnTo>
                        <a:pt x="0" y="42"/>
                      </a:lnTo>
                      <a:lnTo>
                        <a:pt x="12" y="12"/>
                      </a:lnTo>
                      <a:lnTo>
                        <a:pt x="48" y="0"/>
                      </a:lnTo>
                      <a:lnTo>
                        <a:pt x="84" y="0"/>
                      </a:lnTo>
                      <a:lnTo>
                        <a:pt x="132" y="18"/>
                      </a:lnTo>
                      <a:lnTo>
                        <a:pt x="174" y="54"/>
                      </a:lnTo>
                      <a:lnTo>
                        <a:pt x="210" y="102"/>
                      </a:lnTo>
                      <a:lnTo>
                        <a:pt x="233" y="144"/>
                      </a:lnTo>
                      <a:lnTo>
                        <a:pt x="233" y="186"/>
                      </a:lnTo>
                      <a:lnTo>
                        <a:pt x="221" y="216"/>
                      </a:lnTo>
                      <a:lnTo>
                        <a:pt x="221" y="216"/>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17" name="Freeform 124"/>
                <p:cNvSpPr>
                  <a:spLocks noChangeAspect="1"/>
                </p:cNvSpPr>
                <p:nvPr userDrawn="1"/>
              </p:nvSpPr>
              <p:spPr bwMode="hidden">
                <a:xfrm>
                  <a:off x="3201" y="1272"/>
                  <a:ext cx="202" cy="198"/>
                </a:xfrm>
                <a:custGeom>
                  <a:avLst/>
                  <a:gdLst/>
                  <a:ahLst/>
                  <a:cxnLst>
                    <a:cxn ang="0">
                      <a:pos x="179" y="18"/>
                    </a:cxn>
                    <a:cxn ang="0">
                      <a:pos x="197" y="48"/>
                    </a:cxn>
                    <a:cxn ang="0">
                      <a:pos x="203" y="60"/>
                    </a:cxn>
                    <a:cxn ang="0">
                      <a:pos x="197" y="66"/>
                    </a:cxn>
                    <a:cxn ang="0">
                      <a:pos x="65" y="192"/>
                    </a:cxn>
                    <a:cxn ang="0">
                      <a:pos x="59" y="198"/>
                    </a:cxn>
                    <a:cxn ang="0">
                      <a:pos x="47" y="192"/>
                    </a:cxn>
                    <a:cxn ang="0">
                      <a:pos x="17" y="174"/>
                    </a:cxn>
                    <a:cxn ang="0">
                      <a:pos x="0" y="150"/>
                    </a:cxn>
                    <a:cxn ang="0">
                      <a:pos x="0" y="126"/>
                    </a:cxn>
                    <a:cxn ang="0">
                      <a:pos x="131" y="0"/>
                    </a:cxn>
                    <a:cxn ang="0">
                      <a:pos x="155" y="0"/>
                    </a:cxn>
                    <a:cxn ang="0">
                      <a:pos x="179" y="18"/>
                    </a:cxn>
                    <a:cxn ang="0">
                      <a:pos x="179" y="18"/>
                    </a:cxn>
                  </a:cxnLst>
                  <a:rect l="0" t="0" r="r" b="b"/>
                  <a:pathLst>
                    <a:path w="203" h="198">
                      <a:moveTo>
                        <a:pt x="179" y="18"/>
                      </a:moveTo>
                      <a:lnTo>
                        <a:pt x="197" y="48"/>
                      </a:lnTo>
                      <a:lnTo>
                        <a:pt x="203" y="60"/>
                      </a:lnTo>
                      <a:lnTo>
                        <a:pt x="197" y="66"/>
                      </a:lnTo>
                      <a:lnTo>
                        <a:pt x="65" y="192"/>
                      </a:lnTo>
                      <a:lnTo>
                        <a:pt x="59" y="198"/>
                      </a:lnTo>
                      <a:lnTo>
                        <a:pt x="47" y="192"/>
                      </a:lnTo>
                      <a:lnTo>
                        <a:pt x="17" y="174"/>
                      </a:lnTo>
                      <a:lnTo>
                        <a:pt x="0" y="150"/>
                      </a:lnTo>
                      <a:lnTo>
                        <a:pt x="0" y="126"/>
                      </a:lnTo>
                      <a:lnTo>
                        <a:pt x="131" y="0"/>
                      </a:lnTo>
                      <a:lnTo>
                        <a:pt x="155" y="0"/>
                      </a:lnTo>
                      <a:lnTo>
                        <a:pt x="179" y="18"/>
                      </a:lnTo>
                      <a:lnTo>
                        <a:pt x="179" y="18"/>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18" name="Freeform 125"/>
                <p:cNvSpPr>
                  <a:spLocks noChangeAspect="1"/>
                </p:cNvSpPr>
                <p:nvPr userDrawn="1"/>
              </p:nvSpPr>
              <p:spPr bwMode="hidden">
                <a:xfrm>
                  <a:off x="3330" y="1265"/>
                  <a:ext cx="79" cy="74"/>
                </a:xfrm>
                <a:custGeom>
                  <a:avLst/>
                  <a:gdLst/>
                  <a:ahLst/>
                  <a:cxnLst>
                    <a:cxn ang="0">
                      <a:pos x="221" y="216"/>
                    </a:cxn>
                    <a:cxn ang="0">
                      <a:pos x="192" y="234"/>
                    </a:cxn>
                    <a:cxn ang="0">
                      <a:pos x="150" y="234"/>
                    </a:cxn>
                    <a:cxn ang="0">
                      <a:pos x="102" y="210"/>
                    </a:cxn>
                    <a:cxn ang="0">
                      <a:pos x="54" y="174"/>
                    </a:cxn>
                    <a:cxn ang="0">
                      <a:pos x="24" y="132"/>
                    </a:cxn>
                    <a:cxn ang="0">
                      <a:pos x="6" y="84"/>
                    </a:cxn>
                    <a:cxn ang="0">
                      <a:pos x="0" y="42"/>
                    </a:cxn>
                    <a:cxn ang="0">
                      <a:pos x="12" y="12"/>
                    </a:cxn>
                    <a:cxn ang="0">
                      <a:pos x="48" y="0"/>
                    </a:cxn>
                    <a:cxn ang="0">
                      <a:pos x="84" y="0"/>
                    </a:cxn>
                    <a:cxn ang="0">
                      <a:pos x="132" y="18"/>
                    </a:cxn>
                    <a:cxn ang="0">
                      <a:pos x="174" y="54"/>
                    </a:cxn>
                    <a:cxn ang="0">
                      <a:pos x="210" y="102"/>
                    </a:cxn>
                    <a:cxn ang="0">
                      <a:pos x="233" y="144"/>
                    </a:cxn>
                    <a:cxn ang="0">
                      <a:pos x="233" y="186"/>
                    </a:cxn>
                    <a:cxn ang="0">
                      <a:pos x="221" y="216"/>
                    </a:cxn>
                    <a:cxn ang="0">
                      <a:pos x="221" y="216"/>
                    </a:cxn>
                  </a:cxnLst>
                  <a:rect l="0" t="0" r="r" b="b"/>
                  <a:pathLst>
                    <a:path w="233" h="234">
                      <a:moveTo>
                        <a:pt x="221" y="216"/>
                      </a:moveTo>
                      <a:lnTo>
                        <a:pt x="192" y="234"/>
                      </a:lnTo>
                      <a:lnTo>
                        <a:pt x="150" y="234"/>
                      </a:lnTo>
                      <a:lnTo>
                        <a:pt x="102" y="210"/>
                      </a:lnTo>
                      <a:lnTo>
                        <a:pt x="54" y="174"/>
                      </a:lnTo>
                      <a:lnTo>
                        <a:pt x="24" y="132"/>
                      </a:lnTo>
                      <a:lnTo>
                        <a:pt x="6" y="84"/>
                      </a:lnTo>
                      <a:lnTo>
                        <a:pt x="0" y="42"/>
                      </a:lnTo>
                      <a:lnTo>
                        <a:pt x="12" y="12"/>
                      </a:lnTo>
                      <a:lnTo>
                        <a:pt x="48" y="0"/>
                      </a:lnTo>
                      <a:lnTo>
                        <a:pt x="84" y="0"/>
                      </a:lnTo>
                      <a:lnTo>
                        <a:pt x="132" y="18"/>
                      </a:lnTo>
                      <a:lnTo>
                        <a:pt x="174" y="54"/>
                      </a:lnTo>
                      <a:lnTo>
                        <a:pt x="210" y="102"/>
                      </a:lnTo>
                      <a:lnTo>
                        <a:pt x="233" y="144"/>
                      </a:lnTo>
                      <a:lnTo>
                        <a:pt x="233" y="186"/>
                      </a:lnTo>
                      <a:lnTo>
                        <a:pt x="221" y="216"/>
                      </a:lnTo>
                      <a:lnTo>
                        <a:pt x="221" y="216"/>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grpSp>
        </p:grpSp>
      </p:grpSp>
      <p:sp>
        <p:nvSpPr>
          <p:cNvPr id="85118" name="Rectangle 126"/>
          <p:cNvSpPr>
            <a:spLocks noGrp="1" noChangeArrowheads="1"/>
          </p:cNvSpPr>
          <p:nvPr>
            <p:ph type="ctrTitle" sz="quarter"/>
          </p:nvPr>
        </p:nvSpPr>
        <p:spPr>
          <a:xfrm>
            <a:off x="685800" y="1600200"/>
            <a:ext cx="7772400" cy="1973263"/>
          </a:xfrm>
        </p:spPr>
        <p:txBody>
          <a:bodyPr/>
          <a:lstStyle>
            <a:lvl1pPr>
              <a:defRPr sz="5100"/>
            </a:lvl1pPr>
          </a:lstStyle>
          <a:p>
            <a:r>
              <a:rPr lang="el-GR"/>
              <a:t>Κάντε κλικ για επεξεργασία του τίτλου</a:t>
            </a:r>
          </a:p>
        </p:txBody>
      </p:sp>
      <p:sp>
        <p:nvSpPr>
          <p:cNvPr id="85119" name="Rectangle 127"/>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l-GR"/>
              <a:t>Κάντε κλικ για να επεξεργαστείτε τον υπότιτλο του υποδείγματος</a:t>
            </a:r>
          </a:p>
        </p:txBody>
      </p:sp>
      <p:sp>
        <p:nvSpPr>
          <p:cNvPr id="128" name="Rectangle 128"/>
          <p:cNvSpPr>
            <a:spLocks noGrp="1" noChangeArrowheads="1"/>
          </p:cNvSpPr>
          <p:nvPr>
            <p:ph type="dt" sz="quarter" idx="10"/>
          </p:nvPr>
        </p:nvSpPr>
        <p:spPr/>
        <p:txBody>
          <a:bodyPr/>
          <a:lstStyle>
            <a:lvl1pPr>
              <a:defRPr>
                <a:effectLst/>
              </a:defRPr>
            </a:lvl1pPr>
          </a:lstStyle>
          <a:p>
            <a:pPr>
              <a:defRPr/>
            </a:pPr>
            <a:fld id="{D5A0C821-CA51-4A7F-849D-26E35EB3D3E9}" type="datetimeFigureOut">
              <a:rPr lang="el-GR">
                <a:solidFill>
                  <a:srgbClr val="FFFFFF"/>
                </a:solidFill>
              </a:rPr>
              <a:pPr>
                <a:defRPr/>
              </a:pPr>
              <a:t>7/6/2017</a:t>
            </a:fld>
            <a:endParaRPr lang="el-GR">
              <a:solidFill>
                <a:srgbClr val="FFFFFF"/>
              </a:solidFill>
            </a:endParaRPr>
          </a:p>
        </p:txBody>
      </p:sp>
      <p:sp>
        <p:nvSpPr>
          <p:cNvPr id="129" name="Rectangle 129"/>
          <p:cNvSpPr>
            <a:spLocks noGrp="1" noChangeArrowheads="1"/>
          </p:cNvSpPr>
          <p:nvPr>
            <p:ph type="ftr" sz="quarter" idx="11"/>
          </p:nvPr>
        </p:nvSpPr>
        <p:spPr/>
        <p:txBody>
          <a:bodyPr/>
          <a:lstStyle>
            <a:lvl1pPr>
              <a:defRPr>
                <a:effectLst/>
              </a:defRPr>
            </a:lvl1pPr>
          </a:lstStyle>
          <a:p>
            <a:pPr>
              <a:defRPr/>
            </a:pPr>
            <a:endParaRPr lang="el-GR">
              <a:solidFill>
                <a:srgbClr val="FFFFFF"/>
              </a:solidFill>
            </a:endParaRPr>
          </a:p>
        </p:txBody>
      </p:sp>
      <p:sp>
        <p:nvSpPr>
          <p:cNvPr id="130" name="Rectangle 130"/>
          <p:cNvSpPr>
            <a:spLocks noGrp="1" noChangeArrowheads="1"/>
          </p:cNvSpPr>
          <p:nvPr>
            <p:ph type="sldNum" sz="quarter" idx="12"/>
          </p:nvPr>
        </p:nvSpPr>
        <p:spPr/>
        <p:txBody>
          <a:bodyPr/>
          <a:lstStyle>
            <a:lvl1pPr>
              <a:defRPr>
                <a:effectLst/>
              </a:defRPr>
            </a:lvl1pPr>
          </a:lstStyle>
          <a:p>
            <a:pPr>
              <a:defRPr/>
            </a:pPr>
            <a:fld id="{40EDED2B-0DB9-4FD7-BC0F-9F32BB439F8F}"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254596259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126"/>
          <p:cNvSpPr>
            <a:spLocks noGrp="1" noChangeArrowheads="1"/>
          </p:cNvSpPr>
          <p:nvPr>
            <p:ph type="dt" sz="half" idx="10"/>
          </p:nvPr>
        </p:nvSpPr>
        <p:spPr/>
        <p:txBody>
          <a:bodyPr/>
          <a:lstStyle>
            <a:lvl1pPr>
              <a:defRPr/>
            </a:lvl1pPr>
          </a:lstStyle>
          <a:p>
            <a:pPr>
              <a:defRPr/>
            </a:pPr>
            <a:fld id="{6BF40B31-5B15-4782-BDB0-C0290269FBC9}" type="datetimeFigureOut">
              <a:rPr lang="el-GR">
                <a:solidFill>
                  <a:srgbClr val="FFFFFF"/>
                </a:solidFill>
              </a:rPr>
              <a:pPr>
                <a:defRPr/>
              </a:pPr>
              <a:t>7/6/2017</a:t>
            </a:fld>
            <a:endParaRPr lang="el-GR">
              <a:solidFill>
                <a:srgbClr val="FFFFFF"/>
              </a:solidFill>
            </a:endParaRPr>
          </a:p>
        </p:txBody>
      </p:sp>
      <p:sp>
        <p:nvSpPr>
          <p:cNvPr id="5"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6" name="Rectangle 128"/>
          <p:cNvSpPr>
            <a:spLocks noGrp="1" noChangeArrowheads="1"/>
          </p:cNvSpPr>
          <p:nvPr>
            <p:ph type="sldNum" sz="quarter" idx="12"/>
          </p:nvPr>
        </p:nvSpPr>
        <p:spPr/>
        <p:txBody>
          <a:bodyPr/>
          <a:lstStyle>
            <a:lvl1pPr>
              <a:defRPr/>
            </a:lvl1pPr>
          </a:lstStyle>
          <a:p>
            <a:pPr>
              <a:defRPr/>
            </a:pPr>
            <a:fld id="{E33624D4-FB29-4E8A-AAAD-ACF62FC470F4}"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225188549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Kλικ για επεξεργασία των στυλ του υποδείγματος</a:t>
            </a:r>
          </a:p>
        </p:txBody>
      </p:sp>
      <p:sp>
        <p:nvSpPr>
          <p:cNvPr id="4" name="Rectangle 126"/>
          <p:cNvSpPr>
            <a:spLocks noGrp="1" noChangeArrowheads="1"/>
          </p:cNvSpPr>
          <p:nvPr>
            <p:ph type="dt" sz="half" idx="10"/>
          </p:nvPr>
        </p:nvSpPr>
        <p:spPr/>
        <p:txBody>
          <a:bodyPr/>
          <a:lstStyle>
            <a:lvl1pPr>
              <a:defRPr/>
            </a:lvl1pPr>
          </a:lstStyle>
          <a:p>
            <a:pPr>
              <a:defRPr/>
            </a:pPr>
            <a:fld id="{D5C8EC88-1914-470B-81A3-C275768BAD7B}" type="datetimeFigureOut">
              <a:rPr lang="el-GR">
                <a:solidFill>
                  <a:srgbClr val="FFFFFF"/>
                </a:solidFill>
              </a:rPr>
              <a:pPr>
                <a:defRPr/>
              </a:pPr>
              <a:t>7/6/2017</a:t>
            </a:fld>
            <a:endParaRPr lang="el-GR">
              <a:solidFill>
                <a:srgbClr val="FFFFFF"/>
              </a:solidFill>
            </a:endParaRPr>
          </a:p>
        </p:txBody>
      </p:sp>
      <p:sp>
        <p:nvSpPr>
          <p:cNvPr id="5"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6" name="Rectangle 128"/>
          <p:cNvSpPr>
            <a:spLocks noGrp="1" noChangeArrowheads="1"/>
          </p:cNvSpPr>
          <p:nvPr>
            <p:ph type="sldNum" sz="quarter" idx="12"/>
          </p:nvPr>
        </p:nvSpPr>
        <p:spPr/>
        <p:txBody>
          <a:bodyPr/>
          <a:lstStyle>
            <a:lvl1pPr>
              <a:defRPr/>
            </a:lvl1pPr>
          </a:lstStyle>
          <a:p>
            <a:pPr>
              <a:defRPr/>
            </a:pPr>
            <a:fld id="{853295E4-FAAF-48F5-B54C-3FDFD7C0D36B}"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82967147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126"/>
          <p:cNvSpPr>
            <a:spLocks noGrp="1" noChangeArrowheads="1"/>
          </p:cNvSpPr>
          <p:nvPr>
            <p:ph type="dt" sz="half" idx="10"/>
          </p:nvPr>
        </p:nvSpPr>
        <p:spPr/>
        <p:txBody>
          <a:bodyPr/>
          <a:lstStyle>
            <a:lvl1pPr>
              <a:defRPr/>
            </a:lvl1pPr>
          </a:lstStyle>
          <a:p>
            <a:pPr>
              <a:defRPr/>
            </a:pPr>
            <a:fld id="{62C9D1C6-6F07-4D57-8258-53033E077ED0}" type="datetimeFigureOut">
              <a:rPr lang="el-GR">
                <a:solidFill>
                  <a:srgbClr val="FFFFFF"/>
                </a:solidFill>
              </a:rPr>
              <a:pPr>
                <a:defRPr/>
              </a:pPr>
              <a:t>7/6/2017</a:t>
            </a:fld>
            <a:endParaRPr lang="el-GR">
              <a:solidFill>
                <a:srgbClr val="FFFFFF"/>
              </a:solidFill>
            </a:endParaRPr>
          </a:p>
        </p:txBody>
      </p:sp>
      <p:sp>
        <p:nvSpPr>
          <p:cNvPr id="6"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7" name="Rectangle 128"/>
          <p:cNvSpPr>
            <a:spLocks noGrp="1" noChangeArrowheads="1"/>
          </p:cNvSpPr>
          <p:nvPr>
            <p:ph type="sldNum" sz="quarter" idx="12"/>
          </p:nvPr>
        </p:nvSpPr>
        <p:spPr/>
        <p:txBody>
          <a:bodyPr/>
          <a:lstStyle>
            <a:lvl1pPr>
              <a:defRPr/>
            </a:lvl1pPr>
          </a:lstStyle>
          <a:p>
            <a:pPr>
              <a:defRPr/>
            </a:pPr>
            <a:fld id="{5B6C574D-FD72-4A99-AC06-DD6C348A5514}"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107516049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Rectangle 126"/>
          <p:cNvSpPr>
            <a:spLocks noGrp="1" noChangeArrowheads="1"/>
          </p:cNvSpPr>
          <p:nvPr>
            <p:ph type="dt" sz="half" idx="10"/>
          </p:nvPr>
        </p:nvSpPr>
        <p:spPr/>
        <p:txBody>
          <a:bodyPr/>
          <a:lstStyle>
            <a:lvl1pPr>
              <a:defRPr/>
            </a:lvl1pPr>
          </a:lstStyle>
          <a:p>
            <a:pPr>
              <a:defRPr/>
            </a:pPr>
            <a:fld id="{A6225D3C-8EA6-43F9-9C13-C3EAD8F54FF2}" type="datetimeFigureOut">
              <a:rPr lang="el-GR">
                <a:solidFill>
                  <a:srgbClr val="FFFFFF"/>
                </a:solidFill>
              </a:rPr>
              <a:pPr>
                <a:defRPr/>
              </a:pPr>
              <a:t>7/6/2017</a:t>
            </a:fld>
            <a:endParaRPr lang="el-GR">
              <a:solidFill>
                <a:srgbClr val="FFFFFF"/>
              </a:solidFill>
            </a:endParaRPr>
          </a:p>
        </p:txBody>
      </p:sp>
      <p:sp>
        <p:nvSpPr>
          <p:cNvPr id="8"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9" name="Rectangle 128"/>
          <p:cNvSpPr>
            <a:spLocks noGrp="1" noChangeArrowheads="1"/>
          </p:cNvSpPr>
          <p:nvPr>
            <p:ph type="sldNum" sz="quarter" idx="12"/>
          </p:nvPr>
        </p:nvSpPr>
        <p:spPr/>
        <p:txBody>
          <a:bodyPr/>
          <a:lstStyle>
            <a:lvl1pPr>
              <a:defRPr/>
            </a:lvl1pPr>
          </a:lstStyle>
          <a:p>
            <a:pPr>
              <a:defRPr/>
            </a:pPr>
            <a:fld id="{56DFA330-EEEB-464D-B252-AF29EE4D6A59}"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4600844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7813"/>
            <a:ext cx="2057400" cy="5853112"/>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7813"/>
            <a:ext cx="6019800" cy="5853112"/>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126"/>
          <p:cNvSpPr>
            <a:spLocks noGrp="1" noChangeArrowheads="1"/>
          </p:cNvSpPr>
          <p:nvPr>
            <p:ph type="dt" sz="half" idx="10"/>
          </p:nvPr>
        </p:nvSpPr>
        <p:spPr/>
        <p:txBody>
          <a:bodyPr/>
          <a:lstStyle>
            <a:lvl1pPr>
              <a:defRPr/>
            </a:lvl1pPr>
          </a:lstStyle>
          <a:p>
            <a:pPr>
              <a:defRPr/>
            </a:pPr>
            <a:fld id="{75EF95D0-B2C4-4120-8BD4-275BDDDE61D1}" type="datetimeFigureOut">
              <a:rPr lang="el-GR"/>
              <a:pPr>
                <a:defRPr/>
              </a:pPr>
              <a:t>7/6/2017</a:t>
            </a:fld>
            <a:endParaRPr lang="el-GR"/>
          </a:p>
        </p:txBody>
      </p:sp>
      <p:sp>
        <p:nvSpPr>
          <p:cNvPr id="5" name="Rectangle 127"/>
          <p:cNvSpPr>
            <a:spLocks noGrp="1" noChangeArrowheads="1"/>
          </p:cNvSpPr>
          <p:nvPr>
            <p:ph type="ftr" sz="quarter" idx="11"/>
          </p:nvPr>
        </p:nvSpPr>
        <p:spPr/>
        <p:txBody>
          <a:bodyPr/>
          <a:lstStyle>
            <a:lvl1pPr>
              <a:defRPr/>
            </a:lvl1pPr>
          </a:lstStyle>
          <a:p>
            <a:pPr>
              <a:defRPr/>
            </a:pPr>
            <a:endParaRPr lang="el-GR"/>
          </a:p>
        </p:txBody>
      </p:sp>
      <p:sp>
        <p:nvSpPr>
          <p:cNvPr id="6" name="Rectangle 128"/>
          <p:cNvSpPr>
            <a:spLocks noGrp="1" noChangeArrowheads="1"/>
          </p:cNvSpPr>
          <p:nvPr>
            <p:ph type="sldNum" sz="quarter" idx="12"/>
          </p:nvPr>
        </p:nvSpPr>
        <p:spPr/>
        <p:txBody>
          <a:bodyPr/>
          <a:lstStyle>
            <a:lvl1pPr>
              <a:defRPr/>
            </a:lvl1pPr>
          </a:lstStyle>
          <a:p>
            <a:pPr>
              <a:defRPr/>
            </a:pPr>
            <a:fld id="{6EDDFAE1-3362-40C5-8EE5-D49D5090B6BD}" type="slidenum">
              <a:rPr lang="el-GR"/>
              <a:pPr>
                <a:defRPr/>
              </a:pPr>
              <a:t>‹#›</a:t>
            </a:fld>
            <a:endParaRPr lang="el-GR"/>
          </a:p>
        </p:txBody>
      </p:sp>
    </p:spTree>
    <p:extLst>
      <p:ext uri="{BB962C8B-B14F-4D97-AF65-F5344CB8AC3E}">
        <p14:creationId xmlns:p14="http://schemas.microsoft.com/office/powerpoint/2010/main" val="4179339926"/>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Rectangle 126"/>
          <p:cNvSpPr>
            <a:spLocks noGrp="1" noChangeArrowheads="1"/>
          </p:cNvSpPr>
          <p:nvPr>
            <p:ph type="dt" sz="half" idx="10"/>
          </p:nvPr>
        </p:nvSpPr>
        <p:spPr/>
        <p:txBody>
          <a:bodyPr/>
          <a:lstStyle>
            <a:lvl1pPr>
              <a:defRPr/>
            </a:lvl1pPr>
          </a:lstStyle>
          <a:p>
            <a:pPr>
              <a:defRPr/>
            </a:pPr>
            <a:fld id="{642D30FD-B2C2-41B8-8C93-5590B28F5249}" type="datetimeFigureOut">
              <a:rPr lang="el-GR">
                <a:solidFill>
                  <a:srgbClr val="FFFFFF"/>
                </a:solidFill>
              </a:rPr>
              <a:pPr>
                <a:defRPr/>
              </a:pPr>
              <a:t>7/6/2017</a:t>
            </a:fld>
            <a:endParaRPr lang="el-GR">
              <a:solidFill>
                <a:srgbClr val="FFFFFF"/>
              </a:solidFill>
            </a:endParaRPr>
          </a:p>
        </p:txBody>
      </p:sp>
      <p:sp>
        <p:nvSpPr>
          <p:cNvPr id="4"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5" name="Rectangle 128"/>
          <p:cNvSpPr>
            <a:spLocks noGrp="1" noChangeArrowheads="1"/>
          </p:cNvSpPr>
          <p:nvPr>
            <p:ph type="sldNum" sz="quarter" idx="12"/>
          </p:nvPr>
        </p:nvSpPr>
        <p:spPr/>
        <p:txBody>
          <a:bodyPr/>
          <a:lstStyle>
            <a:lvl1pPr>
              <a:defRPr/>
            </a:lvl1pPr>
          </a:lstStyle>
          <a:p>
            <a:pPr>
              <a:defRPr/>
            </a:pPr>
            <a:fld id="{E93E7D2E-71EC-4067-AEBD-5F5D85A3F266}"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305584627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Rectangle 126"/>
          <p:cNvSpPr>
            <a:spLocks noGrp="1" noChangeArrowheads="1"/>
          </p:cNvSpPr>
          <p:nvPr>
            <p:ph type="dt" sz="half" idx="10"/>
          </p:nvPr>
        </p:nvSpPr>
        <p:spPr/>
        <p:txBody>
          <a:bodyPr/>
          <a:lstStyle>
            <a:lvl1pPr>
              <a:defRPr/>
            </a:lvl1pPr>
          </a:lstStyle>
          <a:p>
            <a:pPr>
              <a:defRPr/>
            </a:pPr>
            <a:fld id="{43C51855-764F-4621-8D0C-28F5EDF19CA2}" type="datetimeFigureOut">
              <a:rPr lang="el-GR">
                <a:solidFill>
                  <a:srgbClr val="FFFFFF"/>
                </a:solidFill>
              </a:rPr>
              <a:pPr>
                <a:defRPr/>
              </a:pPr>
              <a:t>7/6/2017</a:t>
            </a:fld>
            <a:endParaRPr lang="el-GR">
              <a:solidFill>
                <a:srgbClr val="FFFFFF"/>
              </a:solidFill>
            </a:endParaRPr>
          </a:p>
        </p:txBody>
      </p:sp>
      <p:sp>
        <p:nvSpPr>
          <p:cNvPr id="3"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4" name="Rectangle 128"/>
          <p:cNvSpPr>
            <a:spLocks noGrp="1" noChangeArrowheads="1"/>
          </p:cNvSpPr>
          <p:nvPr>
            <p:ph type="sldNum" sz="quarter" idx="12"/>
          </p:nvPr>
        </p:nvSpPr>
        <p:spPr/>
        <p:txBody>
          <a:bodyPr/>
          <a:lstStyle>
            <a:lvl1pPr>
              <a:defRPr/>
            </a:lvl1pPr>
          </a:lstStyle>
          <a:p>
            <a:pPr>
              <a:defRPr/>
            </a:pPr>
            <a:fld id="{3D4B6E28-EC75-4362-A6C4-1E333A7FA6C2}"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290079865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126"/>
          <p:cNvSpPr>
            <a:spLocks noGrp="1" noChangeArrowheads="1"/>
          </p:cNvSpPr>
          <p:nvPr>
            <p:ph type="dt" sz="half" idx="10"/>
          </p:nvPr>
        </p:nvSpPr>
        <p:spPr/>
        <p:txBody>
          <a:bodyPr/>
          <a:lstStyle>
            <a:lvl1pPr>
              <a:defRPr/>
            </a:lvl1pPr>
          </a:lstStyle>
          <a:p>
            <a:pPr>
              <a:defRPr/>
            </a:pPr>
            <a:fld id="{A9A5A171-F5FA-41B5-9830-62F7C8687EE8}" type="datetimeFigureOut">
              <a:rPr lang="el-GR">
                <a:solidFill>
                  <a:srgbClr val="FFFFFF"/>
                </a:solidFill>
              </a:rPr>
              <a:pPr>
                <a:defRPr/>
              </a:pPr>
              <a:t>7/6/2017</a:t>
            </a:fld>
            <a:endParaRPr lang="el-GR">
              <a:solidFill>
                <a:srgbClr val="FFFFFF"/>
              </a:solidFill>
            </a:endParaRPr>
          </a:p>
        </p:txBody>
      </p:sp>
      <p:sp>
        <p:nvSpPr>
          <p:cNvPr id="6"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7" name="Rectangle 128"/>
          <p:cNvSpPr>
            <a:spLocks noGrp="1" noChangeArrowheads="1"/>
          </p:cNvSpPr>
          <p:nvPr>
            <p:ph type="sldNum" sz="quarter" idx="12"/>
          </p:nvPr>
        </p:nvSpPr>
        <p:spPr/>
        <p:txBody>
          <a:bodyPr/>
          <a:lstStyle>
            <a:lvl1pPr>
              <a:defRPr/>
            </a:lvl1pPr>
          </a:lstStyle>
          <a:p>
            <a:pPr>
              <a:defRPr/>
            </a:pPr>
            <a:fld id="{2863E929-5E46-4AD5-BA72-A65F1BDD128B}"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423554420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126"/>
          <p:cNvSpPr>
            <a:spLocks noGrp="1" noChangeArrowheads="1"/>
          </p:cNvSpPr>
          <p:nvPr>
            <p:ph type="dt" sz="half" idx="10"/>
          </p:nvPr>
        </p:nvSpPr>
        <p:spPr/>
        <p:txBody>
          <a:bodyPr/>
          <a:lstStyle>
            <a:lvl1pPr>
              <a:defRPr/>
            </a:lvl1pPr>
          </a:lstStyle>
          <a:p>
            <a:pPr>
              <a:defRPr/>
            </a:pPr>
            <a:fld id="{D560F5E0-F248-4EF1-BE26-83D2F49A361D}" type="datetimeFigureOut">
              <a:rPr lang="el-GR">
                <a:solidFill>
                  <a:srgbClr val="FFFFFF"/>
                </a:solidFill>
              </a:rPr>
              <a:pPr>
                <a:defRPr/>
              </a:pPr>
              <a:t>7/6/2017</a:t>
            </a:fld>
            <a:endParaRPr lang="el-GR">
              <a:solidFill>
                <a:srgbClr val="FFFFFF"/>
              </a:solidFill>
            </a:endParaRPr>
          </a:p>
        </p:txBody>
      </p:sp>
      <p:sp>
        <p:nvSpPr>
          <p:cNvPr id="6"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7" name="Rectangle 128"/>
          <p:cNvSpPr>
            <a:spLocks noGrp="1" noChangeArrowheads="1"/>
          </p:cNvSpPr>
          <p:nvPr>
            <p:ph type="sldNum" sz="quarter" idx="12"/>
          </p:nvPr>
        </p:nvSpPr>
        <p:spPr/>
        <p:txBody>
          <a:bodyPr/>
          <a:lstStyle>
            <a:lvl1pPr>
              <a:defRPr/>
            </a:lvl1pPr>
          </a:lstStyle>
          <a:p>
            <a:pPr>
              <a:defRPr/>
            </a:pPr>
            <a:fld id="{9E7B5489-852D-4334-949E-233FFCFEE6EE}"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140435967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126"/>
          <p:cNvSpPr>
            <a:spLocks noGrp="1" noChangeArrowheads="1"/>
          </p:cNvSpPr>
          <p:nvPr>
            <p:ph type="dt" sz="half" idx="10"/>
          </p:nvPr>
        </p:nvSpPr>
        <p:spPr/>
        <p:txBody>
          <a:bodyPr/>
          <a:lstStyle>
            <a:lvl1pPr>
              <a:defRPr/>
            </a:lvl1pPr>
          </a:lstStyle>
          <a:p>
            <a:pPr>
              <a:defRPr/>
            </a:pPr>
            <a:fld id="{CEC3A741-FC0A-4946-9227-4E02B71BDDB8}" type="datetimeFigureOut">
              <a:rPr lang="el-GR">
                <a:solidFill>
                  <a:srgbClr val="FFFFFF"/>
                </a:solidFill>
              </a:rPr>
              <a:pPr>
                <a:defRPr/>
              </a:pPr>
              <a:t>7/6/2017</a:t>
            </a:fld>
            <a:endParaRPr lang="el-GR">
              <a:solidFill>
                <a:srgbClr val="FFFFFF"/>
              </a:solidFill>
            </a:endParaRPr>
          </a:p>
        </p:txBody>
      </p:sp>
      <p:sp>
        <p:nvSpPr>
          <p:cNvPr id="5"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6" name="Rectangle 128"/>
          <p:cNvSpPr>
            <a:spLocks noGrp="1" noChangeArrowheads="1"/>
          </p:cNvSpPr>
          <p:nvPr>
            <p:ph type="sldNum" sz="quarter" idx="12"/>
          </p:nvPr>
        </p:nvSpPr>
        <p:spPr/>
        <p:txBody>
          <a:bodyPr/>
          <a:lstStyle>
            <a:lvl1pPr>
              <a:defRPr/>
            </a:lvl1pPr>
          </a:lstStyle>
          <a:p>
            <a:pPr>
              <a:defRPr/>
            </a:pPr>
            <a:fld id="{83B9F4D6-7B4D-4F64-AB81-6DDA461E8E13}"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205711662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7813"/>
            <a:ext cx="2057400" cy="5853112"/>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7813"/>
            <a:ext cx="6019800" cy="5853112"/>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126"/>
          <p:cNvSpPr>
            <a:spLocks noGrp="1" noChangeArrowheads="1"/>
          </p:cNvSpPr>
          <p:nvPr>
            <p:ph type="dt" sz="half" idx="10"/>
          </p:nvPr>
        </p:nvSpPr>
        <p:spPr/>
        <p:txBody>
          <a:bodyPr/>
          <a:lstStyle>
            <a:lvl1pPr>
              <a:defRPr/>
            </a:lvl1pPr>
          </a:lstStyle>
          <a:p>
            <a:pPr>
              <a:defRPr/>
            </a:pPr>
            <a:fld id="{BE155DCA-4FAE-4B89-A31C-6F84687BEF34}" type="datetimeFigureOut">
              <a:rPr lang="el-GR">
                <a:solidFill>
                  <a:srgbClr val="FFFFFF"/>
                </a:solidFill>
              </a:rPr>
              <a:pPr>
                <a:defRPr/>
              </a:pPr>
              <a:t>7/6/2017</a:t>
            </a:fld>
            <a:endParaRPr lang="el-GR">
              <a:solidFill>
                <a:srgbClr val="FFFFFF"/>
              </a:solidFill>
            </a:endParaRPr>
          </a:p>
        </p:txBody>
      </p:sp>
      <p:sp>
        <p:nvSpPr>
          <p:cNvPr id="5"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6" name="Rectangle 128"/>
          <p:cNvSpPr>
            <a:spLocks noGrp="1" noChangeArrowheads="1"/>
          </p:cNvSpPr>
          <p:nvPr>
            <p:ph type="sldNum" sz="quarter" idx="12"/>
          </p:nvPr>
        </p:nvSpPr>
        <p:spPr/>
        <p:txBody>
          <a:bodyPr/>
          <a:lstStyle>
            <a:lvl1pPr>
              <a:defRPr/>
            </a:lvl1pPr>
          </a:lstStyle>
          <a:p>
            <a:pPr>
              <a:defRPr/>
            </a:pPr>
            <a:fld id="{FA83A2EC-6F90-4EF8-A62D-5CF4639449B4}"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259400675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type="objOnly" preserve="1">
  <p:cSld name="Αντικείμενο">
    <p:spTree>
      <p:nvGrpSpPr>
        <p:cNvPr id="1" name=""/>
        <p:cNvGrpSpPr/>
        <p:nvPr/>
      </p:nvGrpSpPr>
      <p:grpSpPr>
        <a:xfrm>
          <a:off x="0" y="0"/>
          <a:ext cx="0" cy="0"/>
          <a:chOff x="0" y="0"/>
          <a:chExt cx="0" cy="0"/>
        </a:xfrm>
      </p:grpSpPr>
      <p:sp>
        <p:nvSpPr>
          <p:cNvPr id="2" name="1 - Θέση περιεχομένου"/>
          <p:cNvSpPr>
            <a:spLocks noGrp="1"/>
          </p:cNvSpPr>
          <p:nvPr>
            <p:ph/>
          </p:nvPr>
        </p:nvSpPr>
        <p:spPr>
          <a:xfrm>
            <a:off x="457200" y="277813"/>
            <a:ext cx="8229600" cy="5853112"/>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3" name="Rectangle 126"/>
          <p:cNvSpPr>
            <a:spLocks noGrp="1" noChangeArrowheads="1"/>
          </p:cNvSpPr>
          <p:nvPr>
            <p:ph type="dt" sz="half" idx="10"/>
          </p:nvPr>
        </p:nvSpPr>
        <p:spPr/>
        <p:txBody>
          <a:bodyPr/>
          <a:lstStyle>
            <a:lvl1pPr>
              <a:defRPr/>
            </a:lvl1pPr>
          </a:lstStyle>
          <a:p>
            <a:pPr>
              <a:defRPr/>
            </a:pPr>
            <a:fld id="{FD1A044F-0C60-403A-A517-E1E9AAD7373F}" type="datetimeFigureOut">
              <a:rPr lang="el-GR">
                <a:solidFill>
                  <a:srgbClr val="FFFFFF"/>
                </a:solidFill>
              </a:rPr>
              <a:pPr>
                <a:defRPr/>
              </a:pPr>
              <a:t>7/6/2017</a:t>
            </a:fld>
            <a:endParaRPr lang="el-GR">
              <a:solidFill>
                <a:srgbClr val="FFFFFF"/>
              </a:solidFill>
            </a:endParaRPr>
          </a:p>
        </p:txBody>
      </p:sp>
      <p:sp>
        <p:nvSpPr>
          <p:cNvPr id="4"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5" name="Rectangle 128"/>
          <p:cNvSpPr>
            <a:spLocks noGrp="1" noChangeArrowheads="1"/>
          </p:cNvSpPr>
          <p:nvPr>
            <p:ph type="sldNum" sz="quarter" idx="12"/>
          </p:nvPr>
        </p:nvSpPr>
        <p:spPr/>
        <p:txBody>
          <a:bodyPr/>
          <a:lstStyle>
            <a:lvl1pPr>
              <a:defRPr/>
            </a:lvl1pPr>
          </a:lstStyle>
          <a:p>
            <a:pPr>
              <a:defRPr/>
            </a:pPr>
            <a:fld id="{CBD54489-5CCC-4B5C-B839-54D6E4E67C5C}"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299679292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txAndObj" preserve="1">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7813"/>
            <a:ext cx="8229600" cy="1139825"/>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600200"/>
            <a:ext cx="4038600" cy="45307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307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126"/>
          <p:cNvSpPr>
            <a:spLocks noGrp="1" noChangeArrowheads="1"/>
          </p:cNvSpPr>
          <p:nvPr>
            <p:ph type="dt" sz="half" idx="10"/>
          </p:nvPr>
        </p:nvSpPr>
        <p:spPr/>
        <p:txBody>
          <a:bodyPr/>
          <a:lstStyle>
            <a:lvl1pPr>
              <a:defRPr/>
            </a:lvl1pPr>
          </a:lstStyle>
          <a:p>
            <a:pPr>
              <a:defRPr/>
            </a:pPr>
            <a:fld id="{94E5C638-5CC6-4BD5-9CA6-49A786DB59C1}" type="datetimeFigureOut">
              <a:rPr lang="el-GR">
                <a:solidFill>
                  <a:srgbClr val="FFFFFF"/>
                </a:solidFill>
              </a:rPr>
              <a:pPr>
                <a:defRPr/>
              </a:pPr>
              <a:t>7/6/2017</a:t>
            </a:fld>
            <a:endParaRPr lang="el-GR">
              <a:solidFill>
                <a:srgbClr val="FFFFFF"/>
              </a:solidFill>
            </a:endParaRPr>
          </a:p>
        </p:txBody>
      </p:sp>
      <p:sp>
        <p:nvSpPr>
          <p:cNvPr id="6"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7" name="Rectangle 128"/>
          <p:cNvSpPr>
            <a:spLocks noGrp="1" noChangeArrowheads="1"/>
          </p:cNvSpPr>
          <p:nvPr>
            <p:ph type="sldNum" sz="quarter" idx="12"/>
          </p:nvPr>
        </p:nvSpPr>
        <p:spPr/>
        <p:txBody>
          <a:bodyPr/>
          <a:lstStyle>
            <a:lvl1pPr>
              <a:defRPr/>
            </a:lvl1pPr>
          </a:lstStyle>
          <a:p>
            <a:pPr>
              <a:defRPr/>
            </a:pPr>
            <a:fld id="{33BFE4C5-BCDA-45C7-B6C2-C463DD1B72CF}"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223754898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4" name="Group 2"/>
          <p:cNvGrpSpPr>
            <a:grpSpLocks/>
          </p:cNvGrpSpPr>
          <p:nvPr/>
        </p:nvGrpSpPr>
        <p:grpSpPr bwMode="auto">
          <a:xfrm>
            <a:off x="-633413" y="798513"/>
            <a:ext cx="7542213" cy="6029325"/>
            <a:chOff x="-384" y="480"/>
            <a:chExt cx="4751" cy="3798"/>
          </a:xfrm>
        </p:grpSpPr>
        <p:grpSp>
          <p:nvGrpSpPr>
            <p:cNvPr id="5" name="Group 3"/>
            <p:cNvGrpSpPr>
              <a:grpSpLocks/>
            </p:cNvGrpSpPr>
            <p:nvPr/>
          </p:nvGrpSpPr>
          <p:grpSpPr bwMode="auto">
            <a:xfrm>
              <a:off x="-384" y="480"/>
              <a:ext cx="4751" cy="3798"/>
              <a:chOff x="0" y="522"/>
              <a:chExt cx="4751" cy="3798"/>
            </a:xfrm>
          </p:grpSpPr>
          <p:grpSp>
            <p:nvGrpSpPr>
              <p:cNvPr id="19" name="Group 4"/>
              <p:cNvGrpSpPr>
                <a:grpSpLocks/>
              </p:cNvGrpSpPr>
              <p:nvPr userDrawn="1"/>
            </p:nvGrpSpPr>
            <p:grpSpPr bwMode="auto">
              <a:xfrm>
                <a:off x="0" y="522"/>
                <a:ext cx="4751" cy="3794"/>
                <a:chOff x="0" y="522"/>
                <a:chExt cx="4751" cy="3794"/>
              </a:xfrm>
            </p:grpSpPr>
            <p:sp>
              <p:nvSpPr>
                <p:cNvPr id="33" name="Freeform 5"/>
                <p:cNvSpPr>
                  <a:spLocks/>
                </p:cNvSpPr>
                <p:nvPr userDrawn="1"/>
              </p:nvSpPr>
              <p:spPr bwMode="hidden">
                <a:xfrm>
                  <a:off x="628" y="1241"/>
                  <a:ext cx="3281" cy="3075"/>
                </a:xfrm>
                <a:custGeom>
                  <a:avLst/>
                  <a:gdLst>
                    <a:gd name="T0" fmla="*/ 508 w 3271"/>
                    <a:gd name="T1" fmla="*/ 1990 h 3075"/>
                    <a:gd name="T2" fmla="*/ 189 w 3271"/>
                    <a:gd name="T3" fmla="*/ 1474 h 3075"/>
                    <a:gd name="T4" fmla="*/ 66 w 3271"/>
                    <a:gd name="T5" fmla="*/ 1169 h 3075"/>
                    <a:gd name="T6" fmla="*/ 12 w 3271"/>
                    <a:gd name="T7" fmla="*/ 875 h 3075"/>
                    <a:gd name="T8" fmla="*/ 18 w 3271"/>
                    <a:gd name="T9" fmla="*/ 611 h 3075"/>
                    <a:gd name="T10" fmla="*/ 84 w 3271"/>
                    <a:gd name="T11" fmla="*/ 389 h 3075"/>
                    <a:gd name="T12" fmla="*/ 212 w 3271"/>
                    <a:gd name="T13" fmla="*/ 216 h 3075"/>
                    <a:gd name="T14" fmla="*/ 514 w 3271"/>
                    <a:gd name="T15" fmla="*/ 42 h 3075"/>
                    <a:gd name="T16" fmla="*/ 900 w 3271"/>
                    <a:gd name="T17" fmla="*/ 6 h 3075"/>
                    <a:gd name="T18" fmla="*/ 1346 w 3271"/>
                    <a:gd name="T19" fmla="*/ 102 h 3075"/>
                    <a:gd name="T20" fmla="*/ 1824 w 3271"/>
                    <a:gd name="T21" fmla="*/ 324 h 3075"/>
                    <a:gd name="T22" fmla="*/ 2293 w 3271"/>
                    <a:gd name="T23" fmla="*/ 659 h 3075"/>
                    <a:gd name="T24" fmla="*/ 2794 w 3271"/>
                    <a:gd name="T25" fmla="*/ 1187 h 3075"/>
                    <a:gd name="T26" fmla="*/ 3112 w 3271"/>
                    <a:gd name="T27" fmla="*/ 1702 h 3075"/>
                    <a:gd name="T28" fmla="*/ 3235 w 3271"/>
                    <a:gd name="T29" fmla="*/ 2008 h 3075"/>
                    <a:gd name="T30" fmla="*/ 3289 w 3271"/>
                    <a:gd name="T31" fmla="*/ 2302 h 3075"/>
                    <a:gd name="T32" fmla="*/ 3283 w 3271"/>
                    <a:gd name="T33" fmla="*/ 2565 h 3075"/>
                    <a:gd name="T34" fmla="*/ 3217 w 3271"/>
                    <a:gd name="T35" fmla="*/ 2781 h 3075"/>
                    <a:gd name="T36" fmla="*/ 3095 w 3271"/>
                    <a:gd name="T37" fmla="*/ 2961 h 3075"/>
                    <a:gd name="T38" fmla="*/ 2945 w 3271"/>
                    <a:gd name="T39" fmla="*/ 3075 h 3075"/>
                    <a:gd name="T40" fmla="*/ 3095 w 3271"/>
                    <a:gd name="T41" fmla="*/ 2967 h 3075"/>
                    <a:gd name="T42" fmla="*/ 3223 w 3271"/>
                    <a:gd name="T43" fmla="*/ 2787 h 3075"/>
                    <a:gd name="T44" fmla="*/ 3289 w 3271"/>
                    <a:gd name="T45" fmla="*/ 2565 h 3075"/>
                    <a:gd name="T46" fmla="*/ 3295 w 3271"/>
                    <a:gd name="T47" fmla="*/ 2302 h 3075"/>
                    <a:gd name="T48" fmla="*/ 3241 w 3271"/>
                    <a:gd name="T49" fmla="*/ 2008 h 3075"/>
                    <a:gd name="T50" fmla="*/ 3119 w 3271"/>
                    <a:gd name="T51" fmla="*/ 1702 h 3075"/>
                    <a:gd name="T52" fmla="*/ 2801 w 3271"/>
                    <a:gd name="T53" fmla="*/ 1181 h 3075"/>
                    <a:gd name="T54" fmla="*/ 2299 w 3271"/>
                    <a:gd name="T55" fmla="*/ 653 h 3075"/>
                    <a:gd name="T56" fmla="*/ 1824 w 3271"/>
                    <a:gd name="T57" fmla="*/ 318 h 3075"/>
                    <a:gd name="T58" fmla="*/ 1346 w 3271"/>
                    <a:gd name="T59" fmla="*/ 96 h 3075"/>
                    <a:gd name="T60" fmla="*/ 900 w 3271"/>
                    <a:gd name="T61" fmla="*/ 0 h 3075"/>
                    <a:gd name="T62" fmla="*/ 508 w 3271"/>
                    <a:gd name="T63" fmla="*/ 36 h 3075"/>
                    <a:gd name="T64" fmla="*/ 207 w 3271"/>
                    <a:gd name="T65" fmla="*/ 210 h 3075"/>
                    <a:gd name="T66" fmla="*/ 78 w 3271"/>
                    <a:gd name="T67" fmla="*/ 389 h 3075"/>
                    <a:gd name="T68" fmla="*/ 12 w 3271"/>
                    <a:gd name="T69" fmla="*/ 611 h 3075"/>
                    <a:gd name="T70" fmla="*/ 6 w 3271"/>
                    <a:gd name="T71" fmla="*/ 875 h 3075"/>
                    <a:gd name="T72" fmla="*/ 60 w 3271"/>
                    <a:gd name="T73" fmla="*/ 1169 h 3075"/>
                    <a:gd name="T74" fmla="*/ 183 w 3271"/>
                    <a:gd name="T75" fmla="*/ 1474 h 3075"/>
                    <a:gd name="T76" fmla="*/ 356 w 3271"/>
                    <a:gd name="T77" fmla="*/ 1786 h 3075"/>
                    <a:gd name="T78" fmla="*/ 858 w 3271"/>
                    <a:gd name="T79" fmla="*/ 2380 h 3075"/>
                    <a:gd name="T80" fmla="*/ 1256 w 3271"/>
                    <a:gd name="T81" fmla="*/ 2709 h 3075"/>
                    <a:gd name="T82" fmla="*/ 1671 w 3271"/>
                    <a:gd name="T83" fmla="*/ 2961 h 3075"/>
                    <a:gd name="T84" fmla="*/ 1955 w 3271"/>
                    <a:gd name="T85" fmla="*/ 3075 h 3075"/>
                    <a:gd name="T86" fmla="*/ 1540 w 3271"/>
                    <a:gd name="T87" fmla="*/ 2889 h 3075"/>
                    <a:gd name="T88" fmla="*/ 1127 w 3271"/>
                    <a:gd name="T89" fmla="*/ 2607 h 3075"/>
                    <a:gd name="T90" fmla="*/ 858 w 3271"/>
                    <a:gd name="T91" fmla="*/ 2380 h 307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271" h="3075">
                      <a:moveTo>
                        <a:pt x="849" y="2380"/>
                      </a:moveTo>
                      <a:lnTo>
                        <a:pt x="664" y="2188"/>
                      </a:lnTo>
                      <a:lnTo>
                        <a:pt x="502" y="1990"/>
                      </a:lnTo>
                      <a:lnTo>
                        <a:pt x="359" y="1786"/>
                      </a:lnTo>
                      <a:lnTo>
                        <a:pt x="239" y="1576"/>
                      </a:lnTo>
                      <a:lnTo>
                        <a:pt x="186" y="1474"/>
                      </a:lnTo>
                      <a:lnTo>
                        <a:pt x="138" y="1373"/>
                      </a:lnTo>
                      <a:lnTo>
                        <a:pt x="102" y="1271"/>
                      </a:lnTo>
                      <a:lnTo>
                        <a:pt x="66" y="1169"/>
                      </a:lnTo>
                      <a:lnTo>
                        <a:pt x="42" y="1067"/>
                      </a:lnTo>
                      <a:lnTo>
                        <a:pt x="24" y="971"/>
                      </a:lnTo>
                      <a:lnTo>
                        <a:pt x="12" y="875"/>
                      </a:lnTo>
                      <a:lnTo>
                        <a:pt x="6" y="779"/>
                      </a:lnTo>
                      <a:lnTo>
                        <a:pt x="6" y="695"/>
                      </a:lnTo>
                      <a:lnTo>
                        <a:pt x="18" y="611"/>
                      </a:lnTo>
                      <a:lnTo>
                        <a:pt x="30" y="533"/>
                      </a:lnTo>
                      <a:lnTo>
                        <a:pt x="54" y="461"/>
                      </a:lnTo>
                      <a:lnTo>
                        <a:pt x="84" y="389"/>
                      </a:lnTo>
                      <a:lnTo>
                        <a:pt x="120" y="330"/>
                      </a:lnTo>
                      <a:lnTo>
                        <a:pt x="162" y="270"/>
                      </a:lnTo>
                      <a:lnTo>
                        <a:pt x="209" y="216"/>
                      </a:lnTo>
                      <a:lnTo>
                        <a:pt x="299" y="144"/>
                      </a:lnTo>
                      <a:lnTo>
                        <a:pt x="395" y="84"/>
                      </a:lnTo>
                      <a:lnTo>
                        <a:pt x="508" y="42"/>
                      </a:lnTo>
                      <a:lnTo>
                        <a:pt x="628" y="18"/>
                      </a:lnTo>
                      <a:lnTo>
                        <a:pt x="754" y="6"/>
                      </a:lnTo>
                      <a:lnTo>
                        <a:pt x="891" y="6"/>
                      </a:lnTo>
                      <a:lnTo>
                        <a:pt x="1035" y="24"/>
                      </a:lnTo>
                      <a:lnTo>
                        <a:pt x="1184" y="60"/>
                      </a:lnTo>
                      <a:lnTo>
                        <a:pt x="1334" y="102"/>
                      </a:lnTo>
                      <a:lnTo>
                        <a:pt x="1489" y="162"/>
                      </a:lnTo>
                      <a:lnTo>
                        <a:pt x="1644" y="240"/>
                      </a:lnTo>
                      <a:lnTo>
                        <a:pt x="1806" y="324"/>
                      </a:lnTo>
                      <a:lnTo>
                        <a:pt x="1961" y="425"/>
                      </a:lnTo>
                      <a:lnTo>
                        <a:pt x="2117" y="533"/>
                      </a:lnTo>
                      <a:lnTo>
                        <a:pt x="2272" y="659"/>
                      </a:lnTo>
                      <a:lnTo>
                        <a:pt x="2422" y="797"/>
                      </a:lnTo>
                      <a:lnTo>
                        <a:pt x="2607" y="989"/>
                      </a:lnTo>
                      <a:lnTo>
                        <a:pt x="2769" y="1187"/>
                      </a:lnTo>
                      <a:lnTo>
                        <a:pt x="2912" y="1391"/>
                      </a:lnTo>
                      <a:lnTo>
                        <a:pt x="3032" y="1600"/>
                      </a:lnTo>
                      <a:lnTo>
                        <a:pt x="3085" y="1702"/>
                      </a:lnTo>
                      <a:lnTo>
                        <a:pt x="3133" y="1804"/>
                      </a:lnTo>
                      <a:lnTo>
                        <a:pt x="3169" y="1906"/>
                      </a:lnTo>
                      <a:lnTo>
                        <a:pt x="3205" y="2008"/>
                      </a:lnTo>
                      <a:lnTo>
                        <a:pt x="3229" y="2110"/>
                      </a:lnTo>
                      <a:lnTo>
                        <a:pt x="3247" y="2206"/>
                      </a:lnTo>
                      <a:lnTo>
                        <a:pt x="3259" y="2302"/>
                      </a:lnTo>
                      <a:lnTo>
                        <a:pt x="3265" y="2398"/>
                      </a:lnTo>
                      <a:lnTo>
                        <a:pt x="3265" y="2482"/>
                      </a:lnTo>
                      <a:lnTo>
                        <a:pt x="3253" y="2565"/>
                      </a:lnTo>
                      <a:lnTo>
                        <a:pt x="3241" y="2643"/>
                      </a:lnTo>
                      <a:lnTo>
                        <a:pt x="3217" y="2715"/>
                      </a:lnTo>
                      <a:lnTo>
                        <a:pt x="3187" y="2781"/>
                      </a:lnTo>
                      <a:lnTo>
                        <a:pt x="3157" y="2847"/>
                      </a:lnTo>
                      <a:lnTo>
                        <a:pt x="3115" y="2907"/>
                      </a:lnTo>
                      <a:lnTo>
                        <a:pt x="3068" y="2961"/>
                      </a:lnTo>
                      <a:lnTo>
                        <a:pt x="2996" y="3021"/>
                      </a:lnTo>
                      <a:lnTo>
                        <a:pt x="2918" y="3075"/>
                      </a:lnTo>
                      <a:lnTo>
                        <a:pt x="2930" y="3075"/>
                      </a:lnTo>
                      <a:lnTo>
                        <a:pt x="3002" y="3027"/>
                      </a:lnTo>
                      <a:lnTo>
                        <a:pt x="3068" y="2967"/>
                      </a:lnTo>
                      <a:lnTo>
                        <a:pt x="3115" y="2913"/>
                      </a:lnTo>
                      <a:lnTo>
                        <a:pt x="3157" y="2853"/>
                      </a:lnTo>
                      <a:lnTo>
                        <a:pt x="3193" y="2787"/>
                      </a:lnTo>
                      <a:lnTo>
                        <a:pt x="3223" y="2721"/>
                      </a:lnTo>
                      <a:lnTo>
                        <a:pt x="3247" y="2643"/>
                      </a:lnTo>
                      <a:lnTo>
                        <a:pt x="3259" y="2565"/>
                      </a:lnTo>
                      <a:lnTo>
                        <a:pt x="3271" y="2482"/>
                      </a:lnTo>
                      <a:lnTo>
                        <a:pt x="3271" y="2398"/>
                      </a:lnTo>
                      <a:lnTo>
                        <a:pt x="3265" y="2302"/>
                      </a:lnTo>
                      <a:lnTo>
                        <a:pt x="3253" y="2206"/>
                      </a:lnTo>
                      <a:lnTo>
                        <a:pt x="3235" y="2110"/>
                      </a:lnTo>
                      <a:lnTo>
                        <a:pt x="3211" y="2008"/>
                      </a:lnTo>
                      <a:lnTo>
                        <a:pt x="3175" y="1906"/>
                      </a:lnTo>
                      <a:lnTo>
                        <a:pt x="3139" y="1804"/>
                      </a:lnTo>
                      <a:lnTo>
                        <a:pt x="3091" y="1702"/>
                      </a:lnTo>
                      <a:lnTo>
                        <a:pt x="3038" y="1594"/>
                      </a:lnTo>
                      <a:lnTo>
                        <a:pt x="2918" y="1391"/>
                      </a:lnTo>
                      <a:lnTo>
                        <a:pt x="2775" y="1181"/>
                      </a:lnTo>
                      <a:lnTo>
                        <a:pt x="2613" y="983"/>
                      </a:lnTo>
                      <a:lnTo>
                        <a:pt x="2428" y="791"/>
                      </a:lnTo>
                      <a:lnTo>
                        <a:pt x="2278" y="653"/>
                      </a:lnTo>
                      <a:lnTo>
                        <a:pt x="2123" y="527"/>
                      </a:lnTo>
                      <a:lnTo>
                        <a:pt x="1967" y="419"/>
                      </a:lnTo>
                      <a:lnTo>
                        <a:pt x="1806" y="318"/>
                      </a:lnTo>
                      <a:lnTo>
                        <a:pt x="1650" y="234"/>
                      </a:lnTo>
                      <a:lnTo>
                        <a:pt x="1489" y="156"/>
                      </a:lnTo>
                      <a:lnTo>
                        <a:pt x="1334" y="96"/>
                      </a:lnTo>
                      <a:lnTo>
                        <a:pt x="1184" y="54"/>
                      </a:lnTo>
                      <a:lnTo>
                        <a:pt x="1035" y="18"/>
                      </a:lnTo>
                      <a:lnTo>
                        <a:pt x="891" y="0"/>
                      </a:lnTo>
                      <a:lnTo>
                        <a:pt x="754" y="0"/>
                      </a:lnTo>
                      <a:lnTo>
                        <a:pt x="622" y="12"/>
                      </a:lnTo>
                      <a:lnTo>
                        <a:pt x="502" y="36"/>
                      </a:lnTo>
                      <a:lnTo>
                        <a:pt x="395" y="78"/>
                      </a:lnTo>
                      <a:lnTo>
                        <a:pt x="293" y="138"/>
                      </a:lnTo>
                      <a:lnTo>
                        <a:pt x="204" y="210"/>
                      </a:lnTo>
                      <a:lnTo>
                        <a:pt x="156" y="264"/>
                      </a:lnTo>
                      <a:lnTo>
                        <a:pt x="114" y="324"/>
                      </a:lnTo>
                      <a:lnTo>
                        <a:pt x="78" y="389"/>
                      </a:lnTo>
                      <a:lnTo>
                        <a:pt x="48" y="461"/>
                      </a:lnTo>
                      <a:lnTo>
                        <a:pt x="30" y="533"/>
                      </a:lnTo>
                      <a:lnTo>
                        <a:pt x="12" y="611"/>
                      </a:lnTo>
                      <a:lnTo>
                        <a:pt x="6" y="695"/>
                      </a:lnTo>
                      <a:lnTo>
                        <a:pt x="0" y="779"/>
                      </a:lnTo>
                      <a:lnTo>
                        <a:pt x="6" y="875"/>
                      </a:lnTo>
                      <a:lnTo>
                        <a:pt x="18" y="971"/>
                      </a:lnTo>
                      <a:lnTo>
                        <a:pt x="36" y="1067"/>
                      </a:lnTo>
                      <a:lnTo>
                        <a:pt x="60" y="1169"/>
                      </a:lnTo>
                      <a:lnTo>
                        <a:pt x="96" y="1271"/>
                      </a:lnTo>
                      <a:lnTo>
                        <a:pt x="132" y="1373"/>
                      </a:lnTo>
                      <a:lnTo>
                        <a:pt x="180" y="1474"/>
                      </a:lnTo>
                      <a:lnTo>
                        <a:pt x="233" y="1582"/>
                      </a:lnTo>
                      <a:lnTo>
                        <a:pt x="287" y="1684"/>
                      </a:lnTo>
                      <a:lnTo>
                        <a:pt x="353" y="1786"/>
                      </a:lnTo>
                      <a:lnTo>
                        <a:pt x="496" y="1990"/>
                      </a:lnTo>
                      <a:lnTo>
                        <a:pt x="664" y="2188"/>
                      </a:lnTo>
                      <a:lnTo>
                        <a:pt x="849" y="2380"/>
                      </a:lnTo>
                      <a:lnTo>
                        <a:pt x="981" y="2500"/>
                      </a:lnTo>
                      <a:lnTo>
                        <a:pt x="1112" y="2607"/>
                      </a:lnTo>
                      <a:lnTo>
                        <a:pt x="1244" y="2709"/>
                      </a:lnTo>
                      <a:lnTo>
                        <a:pt x="1381" y="2805"/>
                      </a:lnTo>
                      <a:lnTo>
                        <a:pt x="1519" y="2889"/>
                      </a:lnTo>
                      <a:lnTo>
                        <a:pt x="1656" y="2961"/>
                      </a:lnTo>
                      <a:lnTo>
                        <a:pt x="1788" y="3021"/>
                      </a:lnTo>
                      <a:lnTo>
                        <a:pt x="1926" y="3075"/>
                      </a:lnTo>
                      <a:lnTo>
                        <a:pt x="1937" y="3075"/>
                      </a:lnTo>
                      <a:lnTo>
                        <a:pt x="1800" y="3021"/>
                      </a:lnTo>
                      <a:lnTo>
                        <a:pt x="1662" y="2961"/>
                      </a:lnTo>
                      <a:lnTo>
                        <a:pt x="1525" y="2889"/>
                      </a:lnTo>
                      <a:lnTo>
                        <a:pt x="1387" y="2805"/>
                      </a:lnTo>
                      <a:lnTo>
                        <a:pt x="1250" y="2709"/>
                      </a:lnTo>
                      <a:lnTo>
                        <a:pt x="1118" y="2607"/>
                      </a:lnTo>
                      <a:lnTo>
                        <a:pt x="981" y="2500"/>
                      </a:lnTo>
                      <a:lnTo>
                        <a:pt x="849" y="238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34" name="Group 6"/>
                <p:cNvGrpSpPr>
                  <a:grpSpLocks/>
                </p:cNvGrpSpPr>
                <p:nvPr userDrawn="1"/>
              </p:nvGrpSpPr>
              <p:grpSpPr bwMode="auto">
                <a:xfrm>
                  <a:off x="0" y="522"/>
                  <a:ext cx="4751" cy="3794"/>
                  <a:chOff x="0" y="522"/>
                  <a:chExt cx="4751" cy="3794"/>
                </a:xfrm>
              </p:grpSpPr>
              <p:sp>
                <p:nvSpPr>
                  <p:cNvPr id="35" name="Freeform 7"/>
                  <p:cNvSpPr>
                    <a:spLocks/>
                  </p:cNvSpPr>
                  <p:nvPr userDrawn="1"/>
                </p:nvSpPr>
                <p:spPr bwMode="hidden">
                  <a:xfrm>
                    <a:off x="400" y="815"/>
                    <a:ext cx="3964" cy="3501"/>
                  </a:xfrm>
                  <a:custGeom>
                    <a:avLst/>
                    <a:gdLst>
                      <a:gd name="T0" fmla="*/ 3982 w 3952"/>
                      <a:gd name="T1" fmla="*/ 2860 h 3501"/>
                      <a:gd name="T2" fmla="*/ 3946 w 3952"/>
                      <a:gd name="T3" fmla="*/ 2614 h 3501"/>
                      <a:gd name="T4" fmla="*/ 3875 w 3952"/>
                      <a:gd name="T5" fmla="*/ 2368 h 3501"/>
                      <a:gd name="T6" fmla="*/ 3764 w 3952"/>
                      <a:gd name="T7" fmla="*/ 2110 h 3501"/>
                      <a:gd name="T8" fmla="*/ 3626 w 3952"/>
                      <a:gd name="T9" fmla="*/ 1853 h 3501"/>
                      <a:gd name="T10" fmla="*/ 3462 w 3952"/>
                      <a:gd name="T11" fmla="*/ 1595 h 3501"/>
                      <a:gd name="T12" fmla="*/ 3271 w 3952"/>
                      <a:gd name="T13" fmla="*/ 1343 h 3501"/>
                      <a:gd name="T14" fmla="*/ 3052 w 3952"/>
                      <a:gd name="T15" fmla="*/ 1103 h 3501"/>
                      <a:gd name="T16" fmla="*/ 2745 w 3952"/>
                      <a:gd name="T17" fmla="*/ 815 h 3501"/>
                      <a:gd name="T18" fmla="*/ 2353 w 3952"/>
                      <a:gd name="T19" fmla="*/ 522 h 3501"/>
                      <a:gd name="T20" fmla="*/ 1961 w 3952"/>
                      <a:gd name="T21" fmla="*/ 288 h 3501"/>
                      <a:gd name="T22" fmla="*/ 1570 w 3952"/>
                      <a:gd name="T23" fmla="*/ 126 h 3501"/>
                      <a:gd name="T24" fmla="*/ 1196 w 3952"/>
                      <a:gd name="T25" fmla="*/ 24 h 3501"/>
                      <a:gd name="T26" fmla="*/ 846 w 3952"/>
                      <a:gd name="T27" fmla="*/ 0 h 3501"/>
                      <a:gd name="T28" fmla="*/ 532 w 3952"/>
                      <a:gd name="T29" fmla="*/ 48 h 3501"/>
                      <a:gd name="T30" fmla="*/ 266 w 3952"/>
                      <a:gd name="T31" fmla="*/ 174 h 3501"/>
                      <a:gd name="T32" fmla="*/ 114 w 3952"/>
                      <a:gd name="T33" fmla="*/ 312 h 3501"/>
                      <a:gd name="T34" fmla="*/ 0 w 3952"/>
                      <a:gd name="T35" fmla="*/ 486 h 3501"/>
                      <a:gd name="T36" fmla="*/ 72 w 3952"/>
                      <a:gd name="T37" fmla="*/ 372 h 3501"/>
                      <a:gd name="T38" fmla="*/ 272 w 3952"/>
                      <a:gd name="T39" fmla="*/ 174 h 3501"/>
                      <a:gd name="T40" fmla="*/ 532 w 3952"/>
                      <a:gd name="T41" fmla="*/ 48 h 3501"/>
                      <a:gd name="T42" fmla="*/ 846 w 3952"/>
                      <a:gd name="T43" fmla="*/ 6 h 3501"/>
                      <a:gd name="T44" fmla="*/ 1196 w 3952"/>
                      <a:gd name="T45" fmla="*/ 30 h 3501"/>
                      <a:gd name="T46" fmla="*/ 1570 w 3952"/>
                      <a:gd name="T47" fmla="*/ 132 h 3501"/>
                      <a:gd name="T48" fmla="*/ 1961 w 3952"/>
                      <a:gd name="T49" fmla="*/ 294 h 3501"/>
                      <a:gd name="T50" fmla="*/ 2353 w 3952"/>
                      <a:gd name="T51" fmla="*/ 528 h 3501"/>
                      <a:gd name="T52" fmla="*/ 2739 w 3952"/>
                      <a:gd name="T53" fmla="*/ 821 h 3501"/>
                      <a:gd name="T54" fmla="*/ 3156 w 3952"/>
                      <a:gd name="T55" fmla="*/ 1223 h 3501"/>
                      <a:gd name="T56" fmla="*/ 3366 w 3952"/>
                      <a:gd name="T57" fmla="*/ 1469 h 3501"/>
                      <a:gd name="T58" fmla="*/ 3543 w 3952"/>
                      <a:gd name="T59" fmla="*/ 1727 h 3501"/>
                      <a:gd name="T60" fmla="*/ 3698 w 3952"/>
                      <a:gd name="T61" fmla="*/ 1984 h 3501"/>
                      <a:gd name="T62" fmla="*/ 3820 w 3952"/>
                      <a:gd name="T63" fmla="*/ 2236 h 3501"/>
                      <a:gd name="T64" fmla="*/ 3911 w 3952"/>
                      <a:gd name="T65" fmla="*/ 2494 h 3501"/>
                      <a:gd name="T66" fmla="*/ 3970 w 3952"/>
                      <a:gd name="T67" fmla="*/ 2740 h 3501"/>
                      <a:gd name="T68" fmla="*/ 3988 w 3952"/>
                      <a:gd name="T69" fmla="*/ 2973 h 3501"/>
                      <a:gd name="T70" fmla="*/ 3958 w 3952"/>
                      <a:gd name="T71" fmla="*/ 3255 h 3501"/>
                      <a:gd name="T72" fmla="*/ 3869 w 3952"/>
                      <a:gd name="T73" fmla="*/ 3501 h 3501"/>
                      <a:gd name="T74" fmla="*/ 3922 w 3952"/>
                      <a:gd name="T75" fmla="*/ 3387 h 3501"/>
                      <a:gd name="T76" fmla="*/ 3982 w 3952"/>
                      <a:gd name="T77" fmla="*/ 3123 h 3501"/>
                      <a:gd name="T78" fmla="*/ 3988 w 3952"/>
                      <a:gd name="T79" fmla="*/ 2973 h 350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952" h="3501">
                        <a:moveTo>
                          <a:pt x="3952" y="2973"/>
                        </a:moveTo>
                        <a:lnTo>
                          <a:pt x="3946" y="2860"/>
                        </a:lnTo>
                        <a:lnTo>
                          <a:pt x="3934" y="2740"/>
                        </a:lnTo>
                        <a:lnTo>
                          <a:pt x="3910" y="2614"/>
                        </a:lnTo>
                        <a:lnTo>
                          <a:pt x="3875" y="2494"/>
                        </a:lnTo>
                        <a:lnTo>
                          <a:pt x="3839" y="2368"/>
                        </a:lnTo>
                        <a:lnTo>
                          <a:pt x="3785" y="2236"/>
                        </a:lnTo>
                        <a:lnTo>
                          <a:pt x="3731" y="2110"/>
                        </a:lnTo>
                        <a:lnTo>
                          <a:pt x="3665" y="1978"/>
                        </a:lnTo>
                        <a:lnTo>
                          <a:pt x="3593" y="1853"/>
                        </a:lnTo>
                        <a:lnTo>
                          <a:pt x="3516" y="1721"/>
                        </a:lnTo>
                        <a:lnTo>
                          <a:pt x="3432" y="1595"/>
                        </a:lnTo>
                        <a:lnTo>
                          <a:pt x="3336" y="1469"/>
                        </a:lnTo>
                        <a:lnTo>
                          <a:pt x="3241" y="1343"/>
                        </a:lnTo>
                        <a:lnTo>
                          <a:pt x="3133" y="1223"/>
                        </a:lnTo>
                        <a:lnTo>
                          <a:pt x="3025" y="1103"/>
                        </a:lnTo>
                        <a:lnTo>
                          <a:pt x="2906" y="983"/>
                        </a:lnTo>
                        <a:lnTo>
                          <a:pt x="2721" y="815"/>
                        </a:lnTo>
                        <a:lnTo>
                          <a:pt x="2529" y="660"/>
                        </a:lnTo>
                        <a:lnTo>
                          <a:pt x="2332" y="522"/>
                        </a:lnTo>
                        <a:lnTo>
                          <a:pt x="2141" y="396"/>
                        </a:lnTo>
                        <a:lnTo>
                          <a:pt x="1943" y="288"/>
                        </a:lnTo>
                        <a:lnTo>
                          <a:pt x="1746" y="198"/>
                        </a:lnTo>
                        <a:lnTo>
                          <a:pt x="1555" y="126"/>
                        </a:lnTo>
                        <a:lnTo>
                          <a:pt x="1363" y="66"/>
                        </a:lnTo>
                        <a:lnTo>
                          <a:pt x="1184" y="24"/>
                        </a:lnTo>
                        <a:lnTo>
                          <a:pt x="1005" y="6"/>
                        </a:lnTo>
                        <a:lnTo>
                          <a:pt x="837" y="0"/>
                        </a:lnTo>
                        <a:lnTo>
                          <a:pt x="676" y="12"/>
                        </a:lnTo>
                        <a:lnTo>
                          <a:pt x="526" y="48"/>
                        </a:lnTo>
                        <a:lnTo>
                          <a:pt x="389" y="102"/>
                        </a:lnTo>
                        <a:lnTo>
                          <a:pt x="263" y="174"/>
                        </a:lnTo>
                        <a:lnTo>
                          <a:pt x="155" y="264"/>
                        </a:lnTo>
                        <a:lnTo>
                          <a:pt x="114" y="312"/>
                        </a:lnTo>
                        <a:lnTo>
                          <a:pt x="72" y="366"/>
                        </a:lnTo>
                        <a:lnTo>
                          <a:pt x="0" y="486"/>
                        </a:lnTo>
                        <a:lnTo>
                          <a:pt x="0" y="498"/>
                        </a:lnTo>
                        <a:lnTo>
                          <a:pt x="72" y="372"/>
                        </a:lnTo>
                        <a:lnTo>
                          <a:pt x="161" y="264"/>
                        </a:lnTo>
                        <a:lnTo>
                          <a:pt x="269" y="174"/>
                        </a:lnTo>
                        <a:lnTo>
                          <a:pt x="395" y="102"/>
                        </a:lnTo>
                        <a:lnTo>
                          <a:pt x="526" y="48"/>
                        </a:lnTo>
                        <a:lnTo>
                          <a:pt x="676" y="18"/>
                        </a:lnTo>
                        <a:lnTo>
                          <a:pt x="837" y="6"/>
                        </a:lnTo>
                        <a:lnTo>
                          <a:pt x="1005" y="6"/>
                        </a:lnTo>
                        <a:lnTo>
                          <a:pt x="1184" y="30"/>
                        </a:lnTo>
                        <a:lnTo>
                          <a:pt x="1363" y="72"/>
                        </a:lnTo>
                        <a:lnTo>
                          <a:pt x="1555" y="132"/>
                        </a:lnTo>
                        <a:lnTo>
                          <a:pt x="1746" y="204"/>
                        </a:lnTo>
                        <a:lnTo>
                          <a:pt x="1943" y="294"/>
                        </a:lnTo>
                        <a:lnTo>
                          <a:pt x="2135" y="402"/>
                        </a:lnTo>
                        <a:lnTo>
                          <a:pt x="2332" y="528"/>
                        </a:lnTo>
                        <a:lnTo>
                          <a:pt x="2523" y="666"/>
                        </a:lnTo>
                        <a:lnTo>
                          <a:pt x="2715" y="821"/>
                        </a:lnTo>
                        <a:lnTo>
                          <a:pt x="2900" y="989"/>
                        </a:lnTo>
                        <a:lnTo>
                          <a:pt x="3127" y="1223"/>
                        </a:lnTo>
                        <a:lnTo>
                          <a:pt x="3235" y="1349"/>
                        </a:lnTo>
                        <a:lnTo>
                          <a:pt x="3336" y="1469"/>
                        </a:lnTo>
                        <a:lnTo>
                          <a:pt x="3426" y="1595"/>
                        </a:lnTo>
                        <a:lnTo>
                          <a:pt x="3510" y="1727"/>
                        </a:lnTo>
                        <a:lnTo>
                          <a:pt x="3593" y="1853"/>
                        </a:lnTo>
                        <a:lnTo>
                          <a:pt x="3665" y="1984"/>
                        </a:lnTo>
                        <a:lnTo>
                          <a:pt x="3731" y="2110"/>
                        </a:lnTo>
                        <a:lnTo>
                          <a:pt x="3785" y="2236"/>
                        </a:lnTo>
                        <a:lnTo>
                          <a:pt x="3833" y="2368"/>
                        </a:lnTo>
                        <a:lnTo>
                          <a:pt x="3875" y="2494"/>
                        </a:lnTo>
                        <a:lnTo>
                          <a:pt x="3910" y="2614"/>
                        </a:lnTo>
                        <a:lnTo>
                          <a:pt x="3934" y="2740"/>
                        </a:lnTo>
                        <a:lnTo>
                          <a:pt x="3946" y="2860"/>
                        </a:lnTo>
                        <a:lnTo>
                          <a:pt x="3952" y="2973"/>
                        </a:lnTo>
                        <a:lnTo>
                          <a:pt x="3946" y="3123"/>
                        </a:lnTo>
                        <a:lnTo>
                          <a:pt x="3922" y="3255"/>
                        </a:lnTo>
                        <a:lnTo>
                          <a:pt x="3886" y="3387"/>
                        </a:lnTo>
                        <a:lnTo>
                          <a:pt x="3833" y="3501"/>
                        </a:lnTo>
                        <a:lnTo>
                          <a:pt x="3886" y="3387"/>
                        </a:lnTo>
                        <a:lnTo>
                          <a:pt x="3928" y="3255"/>
                        </a:lnTo>
                        <a:lnTo>
                          <a:pt x="3946" y="3123"/>
                        </a:lnTo>
                        <a:lnTo>
                          <a:pt x="3952" y="297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36" name="Freeform 8"/>
                  <p:cNvSpPr>
                    <a:spLocks/>
                  </p:cNvSpPr>
                  <p:nvPr userDrawn="1"/>
                </p:nvSpPr>
                <p:spPr bwMode="hidden">
                  <a:xfrm>
                    <a:off x="406" y="953"/>
                    <a:ext cx="3803" cy="3363"/>
                  </a:xfrm>
                  <a:custGeom>
                    <a:avLst/>
                    <a:gdLst>
                      <a:gd name="T0" fmla="*/ 682 w 3791"/>
                      <a:gd name="T1" fmla="*/ 2416 h 3363"/>
                      <a:gd name="T2" fmla="*/ 422 w 3791"/>
                      <a:gd name="T3" fmla="*/ 2062 h 3363"/>
                      <a:gd name="T4" fmla="*/ 218 w 3791"/>
                      <a:gd name="T5" fmla="*/ 1703 h 3363"/>
                      <a:gd name="T6" fmla="*/ 78 w 3791"/>
                      <a:gd name="T7" fmla="*/ 1343 h 3363"/>
                      <a:gd name="T8" fmla="*/ 12 w 3791"/>
                      <a:gd name="T9" fmla="*/ 1001 h 3363"/>
                      <a:gd name="T10" fmla="*/ 18 w 3791"/>
                      <a:gd name="T11" fmla="*/ 701 h 3363"/>
                      <a:gd name="T12" fmla="*/ 96 w 3791"/>
                      <a:gd name="T13" fmla="*/ 450 h 3363"/>
                      <a:gd name="T14" fmla="*/ 242 w 3791"/>
                      <a:gd name="T15" fmla="*/ 246 h 3363"/>
                      <a:gd name="T16" fmla="*/ 586 w 3791"/>
                      <a:gd name="T17" fmla="*/ 48 h 3363"/>
                      <a:gd name="T18" fmla="*/ 1037 w 3791"/>
                      <a:gd name="T19" fmla="*/ 6 h 3363"/>
                      <a:gd name="T20" fmla="*/ 1558 w 3791"/>
                      <a:gd name="T21" fmla="*/ 120 h 3363"/>
                      <a:gd name="T22" fmla="*/ 2108 w 3791"/>
                      <a:gd name="T23" fmla="*/ 378 h 3363"/>
                      <a:gd name="T24" fmla="*/ 2655 w 3791"/>
                      <a:gd name="T25" fmla="*/ 773 h 3363"/>
                      <a:gd name="T26" fmla="*/ 3145 w 3791"/>
                      <a:gd name="T27" fmla="*/ 1265 h 3363"/>
                      <a:gd name="T28" fmla="*/ 3411 w 3791"/>
                      <a:gd name="T29" fmla="*/ 1625 h 3363"/>
                      <a:gd name="T30" fmla="*/ 3615 w 3791"/>
                      <a:gd name="T31" fmla="*/ 1984 h 3363"/>
                      <a:gd name="T32" fmla="*/ 3755 w 3791"/>
                      <a:gd name="T33" fmla="*/ 2344 h 3363"/>
                      <a:gd name="T34" fmla="*/ 3821 w 3791"/>
                      <a:gd name="T35" fmla="*/ 2686 h 3363"/>
                      <a:gd name="T36" fmla="*/ 3785 w 3791"/>
                      <a:gd name="T37" fmla="*/ 3105 h 3363"/>
                      <a:gd name="T38" fmla="*/ 3664 w 3791"/>
                      <a:gd name="T39" fmla="*/ 3363 h 3363"/>
                      <a:gd name="T40" fmla="*/ 3815 w 3791"/>
                      <a:gd name="T41" fmla="*/ 2967 h 3363"/>
                      <a:gd name="T42" fmla="*/ 3827 w 3791"/>
                      <a:gd name="T43" fmla="*/ 2794 h 3363"/>
                      <a:gd name="T44" fmla="*/ 3785 w 3791"/>
                      <a:gd name="T45" fmla="*/ 2458 h 3363"/>
                      <a:gd name="T46" fmla="*/ 3671 w 3791"/>
                      <a:gd name="T47" fmla="*/ 2104 h 3363"/>
                      <a:gd name="T48" fmla="*/ 3489 w 3791"/>
                      <a:gd name="T49" fmla="*/ 1739 h 3363"/>
                      <a:gd name="T50" fmla="*/ 3241 w 3791"/>
                      <a:gd name="T51" fmla="*/ 1385 h 3363"/>
                      <a:gd name="T52" fmla="*/ 2831 w 3791"/>
                      <a:gd name="T53" fmla="*/ 929 h 3363"/>
                      <a:gd name="T54" fmla="*/ 2293 w 3791"/>
                      <a:gd name="T55" fmla="*/ 492 h 3363"/>
                      <a:gd name="T56" fmla="*/ 1737 w 3791"/>
                      <a:gd name="T57" fmla="*/ 192 h 3363"/>
                      <a:gd name="T58" fmla="*/ 1202 w 3791"/>
                      <a:gd name="T59" fmla="*/ 24 h 3363"/>
                      <a:gd name="T60" fmla="*/ 723 w 3791"/>
                      <a:gd name="T61" fmla="*/ 12 h 3363"/>
                      <a:gd name="T62" fmla="*/ 338 w 3791"/>
                      <a:gd name="T63" fmla="*/ 162 h 3363"/>
                      <a:gd name="T64" fmla="*/ 132 w 3791"/>
                      <a:gd name="T65" fmla="*/ 378 h 3363"/>
                      <a:gd name="T66" fmla="*/ 36 w 3791"/>
                      <a:gd name="T67" fmla="*/ 612 h 3363"/>
                      <a:gd name="T68" fmla="*/ 0 w 3791"/>
                      <a:gd name="T69" fmla="*/ 893 h 3363"/>
                      <a:gd name="T70" fmla="*/ 42 w 3791"/>
                      <a:gd name="T71" fmla="*/ 1229 h 3363"/>
                      <a:gd name="T72" fmla="*/ 164 w 3791"/>
                      <a:gd name="T73" fmla="*/ 1583 h 3363"/>
                      <a:gd name="T74" fmla="*/ 344 w 3791"/>
                      <a:gd name="T75" fmla="*/ 1942 h 3363"/>
                      <a:gd name="T76" fmla="*/ 586 w 3791"/>
                      <a:gd name="T77" fmla="*/ 2302 h 3363"/>
                      <a:gd name="T78" fmla="*/ 996 w 3791"/>
                      <a:gd name="T79" fmla="*/ 2758 h 3363"/>
                      <a:gd name="T80" fmla="*/ 1611 w 3791"/>
                      <a:gd name="T81" fmla="*/ 3237 h 3363"/>
                      <a:gd name="T82" fmla="*/ 1611 w 3791"/>
                      <a:gd name="T83" fmla="*/ 3237 h 3363"/>
                      <a:gd name="T84" fmla="*/ 1002 w 3791"/>
                      <a:gd name="T85" fmla="*/ 2758 h 336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791" h="3363">
                        <a:moveTo>
                          <a:pt x="993" y="2758"/>
                        </a:moveTo>
                        <a:lnTo>
                          <a:pt x="777" y="2536"/>
                        </a:lnTo>
                        <a:lnTo>
                          <a:pt x="676" y="2416"/>
                        </a:lnTo>
                        <a:lnTo>
                          <a:pt x="586" y="2302"/>
                        </a:lnTo>
                        <a:lnTo>
                          <a:pt x="496" y="2182"/>
                        </a:lnTo>
                        <a:lnTo>
                          <a:pt x="419" y="2062"/>
                        </a:lnTo>
                        <a:lnTo>
                          <a:pt x="341" y="1942"/>
                        </a:lnTo>
                        <a:lnTo>
                          <a:pt x="275" y="1822"/>
                        </a:lnTo>
                        <a:lnTo>
                          <a:pt x="215" y="1703"/>
                        </a:lnTo>
                        <a:lnTo>
                          <a:pt x="161" y="1583"/>
                        </a:lnTo>
                        <a:lnTo>
                          <a:pt x="114" y="1463"/>
                        </a:lnTo>
                        <a:lnTo>
                          <a:pt x="78" y="1343"/>
                        </a:lnTo>
                        <a:lnTo>
                          <a:pt x="48" y="1229"/>
                        </a:lnTo>
                        <a:lnTo>
                          <a:pt x="24" y="1115"/>
                        </a:lnTo>
                        <a:lnTo>
                          <a:pt x="12" y="1001"/>
                        </a:lnTo>
                        <a:lnTo>
                          <a:pt x="6" y="893"/>
                        </a:lnTo>
                        <a:lnTo>
                          <a:pt x="12" y="797"/>
                        </a:lnTo>
                        <a:lnTo>
                          <a:pt x="18" y="701"/>
                        </a:lnTo>
                        <a:lnTo>
                          <a:pt x="42" y="612"/>
                        </a:lnTo>
                        <a:lnTo>
                          <a:pt x="66" y="528"/>
                        </a:lnTo>
                        <a:lnTo>
                          <a:pt x="96" y="450"/>
                        </a:lnTo>
                        <a:lnTo>
                          <a:pt x="138" y="378"/>
                        </a:lnTo>
                        <a:lnTo>
                          <a:pt x="185" y="306"/>
                        </a:lnTo>
                        <a:lnTo>
                          <a:pt x="239" y="246"/>
                        </a:lnTo>
                        <a:lnTo>
                          <a:pt x="341" y="162"/>
                        </a:lnTo>
                        <a:lnTo>
                          <a:pt x="454" y="96"/>
                        </a:lnTo>
                        <a:lnTo>
                          <a:pt x="580" y="48"/>
                        </a:lnTo>
                        <a:lnTo>
                          <a:pt x="723" y="18"/>
                        </a:lnTo>
                        <a:lnTo>
                          <a:pt x="867" y="6"/>
                        </a:lnTo>
                        <a:lnTo>
                          <a:pt x="1028" y="6"/>
                        </a:lnTo>
                        <a:lnTo>
                          <a:pt x="1196" y="30"/>
                        </a:lnTo>
                        <a:lnTo>
                          <a:pt x="1363" y="66"/>
                        </a:lnTo>
                        <a:lnTo>
                          <a:pt x="1543" y="120"/>
                        </a:lnTo>
                        <a:lnTo>
                          <a:pt x="1722" y="192"/>
                        </a:lnTo>
                        <a:lnTo>
                          <a:pt x="1901" y="282"/>
                        </a:lnTo>
                        <a:lnTo>
                          <a:pt x="2087" y="378"/>
                        </a:lnTo>
                        <a:lnTo>
                          <a:pt x="2272" y="498"/>
                        </a:lnTo>
                        <a:lnTo>
                          <a:pt x="2451" y="624"/>
                        </a:lnTo>
                        <a:lnTo>
                          <a:pt x="2631" y="773"/>
                        </a:lnTo>
                        <a:lnTo>
                          <a:pt x="2804" y="929"/>
                        </a:lnTo>
                        <a:lnTo>
                          <a:pt x="3019" y="1151"/>
                        </a:lnTo>
                        <a:lnTo>
                          <a:pt x="3115" y="1265"/>
                        </a:lnTo>
                        <a:lnTo>
                          <a:pt x="3211" y="1385"/>
                        </a:lnTo>
                        <a:lnTo>
                          <a:pt x="3295" y="1505"/>
                        </a:lnTo>
                        <a:lnTo>
                          <a:pt x="3378" y="1625"/>
                        </a:lnTo>
                        <a:lnTo>
                          <a:pt x="3450" y="1745"/>
                        </a:lnTo>
                        <a:lnTo>
                          <a:pt x="3522" y="1864"/>
                        </a:lnTo>
                        <a:lnTo>
                          <a:pt x="3582" y="1984"/>
                        </a:lnTo>
                        <a:lnTo>
                          <a:pt x="3635" y="2104"/>
                        </a:lnTo>
                        <a:lnTo>
                          <a:pt x="3677" y="2224"/>
                        </a:lnTo>
                        <a:lnTo>
                          <a:pt x="3719" y="2344"/>
                        </a:lnTo>
                        <a:lnTo>
                          <a:pt x="3749" y="2458"/>
                        </a:lnTo>
                        <a:lnTo>
                          <a:pt x="3773" y="2572"/>
                        </a:lnTo>
                        <a:lnTo>
                          <a:pt x="3785" y="2686"/>
                        </a:lnTo>
                        <a:lnTo>
                          <a:pt x="3791" y="2794"/>
                        </a:lnTo>
                        <a:lnTo>
                          <a:pt x="3779" y="2955"/>
                        </a:lnTo>
                        <a:lnTo>
                          <a:pt x="3749" y="3105"/>
                        </a:lnTo>
                        <a:lnTo>
                          <a:pt x="3695" y="3243"/>
                        </a:lnTo>
                        <a:lnTo>
                          <a:pt x="3623" y="3363"/>
                        </a:lnTo>
                        <a:lnTo>
                          <a:pt x="3629" y="3363"/>
                        </a:lnTo>
                        <a:lnTo>
                          <a:pt x="3701" y="3243"/>
                        </a:lnTo>
                        <a:lnTo>
                          <a:pt x="3749" y="3111"/>
                        </a:lnTo>
                        <a:lnTo>
                          <a:pt x="3779" y="2967"/>
                        </a:lnTo>
                        <a:lnTo>
                          <a:pt x="3791" y="2806"/>
                        </a:lnTo>
                        <a:lnTo>
                          <a:pt x="3791" y="2800"/>
                        </a:lnTo>
                        <a:lnTo>
                          <a:pt x="3791" y="2794"/>
                        </a:lnTo>
                        <a:lnTo>
                          <a:pt x="3785" y="2686"/>
                        </a:lnTo>
                        <a:lnTo>
                          <a:pt x="3773" y="2572"/>
                        </a:lnTo>
                        <a:lnTo>
                          <a:pt x="3749" y="2458"/>
                        </a:lnTo>
                        <a:lnTo>
                          <a:pt x="3719" y="2338"/>
                        </a:lnTo>
                        <a:lnTo>
                          <a:pt x="3683" y="2224"/>
                        </a:lnTo>
                        <a:lnTo>
                          <a:pt x="3635" y="2104"/>
                        </a:lnTo>
                        <a:lnTo>
                          <a:pt x="3582" y="1984"/>
                        </a:lnTo>
                        <a:lnTo>
                          <a:pt x="3522" y="1864"/>
                        </a:lnTo>
                        <a:lnTo>
                          <a:pt x="3456" y="1739"/>
                        </a:lnTo>
                        <a:lnTo>
                          <a:pt x="3378" y="1619"/>
                        </a:lnTo>
                        <a:lnTo>
                          <a:pt x="3300" y="1499"/>
                        </a:lnTo>
                        <a:lnTo>
                          <a:pt x="3211" y="1385"/>
                        </a:lnTo>
                        <a:lnTo>
                          <a:pt x="3121" y="1265"/>
                        </a:lnTo>
                        <a:lnTo>
                          <a:pt x="3019" y="1151"/>
                        </a:lnTo>
                        <a:lnTo>
                          <a:pt x="2804" y="929"/>
                        </a:lnTo>
                        <a:lnTo>
                          <a:pt x="2631" y="767"/>
                        </a:lnTo>
                        <a:lnTo>
                          <a:pt x="2451" y="624"/>
                        </a:lnTo>
                        <a:lnTo>
                          <a:pt x="2272" y="492"/>
                        </a:lnTo>
                        <a:lnTo>
                          <a:pt x="2087" y="378"/>
                        </a:lnTo>
                        <a:lnTo>
                          <a:pt x="1901" y="276"/>
                        </a:lnTo>
                        <a:lnTo>
                          <a:pt x="1722" y="192"/>
                        </a:lnTo>
                        <a:lnTo>
                          <a:pt x="1543" y="120"/>
                        </a:lnTo>
                        <a:lnTo>
                          <a:pt x="1363" y="66"/>
                        </a:lnTo>
                        <a:lnTo>
                          <a:pt x="1190" y="24"/>
                        </a:lnTo>
                        <a:lnTo>
                          <a:pt x="1028" y="6"/>
                        </a:lnTo>
                        <a:lnTo>
                          <a:pt x="867" y="0"/>
                        </a:lnTo>
                        <a:lnTo>
                          <a:pt x="717" y="12"/>
                        </a:lnTo>
                        <a:lnTo>
                          <a:pt x="580" y="42"/>
                        </a:lnTo>
                        <a:lnTo>
                          <a:pt x="448" y="90"/>
                        </a:lnTo>
                        <a:lnTo>
                          <a:pt x="335" y="162"/>
                        </a:lnTo>
                        <a:lnTo>
                          <a:pt x="233" y="246"/>
                        </a:lnTo>
                        <a:lnTo>
                          <a:pt x="179" y="306"/>
                        </a:lnTo>
                        <a:lnTo>
                          <a:pt x="132" y="378"/>
                        </a:lnTo>
                        <a:lnTo>
                          <a:pt x="90" y="450"/>
                        </a:lnTo>
                        <a:lnTo>
                          <a:pt x="60" y="528"/>
                        </a:lnTo>
                        <a:lnTo>
                          <a:pt x="36" y="612"/>
                        </a:lnTo>
                        <a:lnTo>
                          <a:pt x="12" y="701"/>
                        </a:lnTo>
                        <a:lnTo>
                          <a:pt x="6" y="797"/>
                        </a:lnTo>
                        <a:lnTo>
                          <a:pt x="0" y="893"/>
                        </a:lnTo>
                        <a:lnTo>
                          <a:pt x="6" y="1001"/>
                        </a:lnTo>
                        <a:lnTo>
                          <a:pt x="24" y="1115"/>
                        </a:lnTo>
                        <a:lnTo>
                          <a:pt x="42" y="1229"/>
                        </a:lnTo>
                        <a:lnTo>
                          <a:pt x="78" y="1343"/>
                        </a:lnTo>
                        <a:lnTo>
                          <a:pt x="114" y="1463"/>
                        </a:lnTo>
                        <a:lnTo>
                          <a:pt x="161" y="1583"/>
                        </a:lnTo>
                        <a:lnTo>
                          <a:pt x="215" y="1703"/>
                        </a:lnTo>
                        <a:lnTo>
                          <a:pt x="275" y="1822"/>
                        </a:lnTo>
                        <a:lnTo>
                          <a:pt x="341" y="1942"/>
                        </a:lnTo>
                        <a:lnTo>
                          <a:pt x="413" y="2062"/>
                        </a:lnTo>
                        <a:lnTo>
                          <a:pt x="496" y="2182"/>
                        </a:lnTo>
                        <a:lnTo>
                          <a:pt x="580" y="2302"/>
                        </a:lnTo>
                        <a:lnTo>
                          <a:pt x="676" y="2422"/>
                        </a:lnTo>
                        <a:lnTo>
                          <a:pt x="771" y="2536"/>
                        </a:lnTo>
                        <a:lnTo>
                          <a:pt x="987" y="2758"/>
                        </a:lnTo>
                        <a:lnTo>
                          <a:pt x="1184" y="2931"/>
                        </a:lnTo>
                        <a:lnTo>
                          <a:pt x="1387" y="3093"/>
                        </a:lnTo>
                        <a:lnTo>
                          <a:pt x="1596" y="3237"/>
                        </a:lnTo>
                        <a:lnTo>
                          <a:pt x="1800" y="3363"/>
                        </a:lnTo>
                        <a:lnTo>
                          <a:pt x="1806" y="3363"/>
                        </a:lnTo>
                        <a:lnTo>
                          <a:pt x="1596" y="3237"/>
                        </a:lnTo>
                        <a:lnTo>
                          <a:pt x="1393" y="3093"/>
                        </a:lnTo>
                        <a:lnTo>
                          <a:pt x="1190" y="2931"/>
                        </a:lnTo>
                        <a:lnTo>
                          <a:pt x="993" y="275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37" name="Freeform 9"/>
                  <p:cNvSpPr>
                    <a:spLocks/>
                  </p:cNvSpPr>
                  <p:nvPr userDrawn="1"/>
                </p:nvSpPr>
                <p:spPr bwMode="hidden">
                  <a:xfrm>
                    <a:off x="514" y="1091"/>
                    <a:ext cx="3538" cy="3225"/>
                  </a:xfrm>
                  <a:custGeom>
                    <a:avLst/>
                    <a:gdLst>
                      <a:gd name="T0" fmla="*/ 544 w 3527"/>
                      <a:gd name="T1" fmla="*/ 2146 h 3225"/>
                      <a:gd name="T2" fmla="*/ 320 w 3527"/>
                      <a:gd name="T3" fmla="*/ 1816 h 3225"/>
                      <a:gd name="T4" fmla="*/ 149 w 3527"/>
                      <a:gd name="T5" fmla="*/ 1481 h 3225"/>
                      <a:gd name="T6" fmla="*/ 41 w 3527"/>
                      <a:gd name="T7" fmla="*/ 1151 h 3225"/>
                      <a:gd name="T8" fmla="*/ 0 w 3527"/>
                      <a:gd name="T9" fmla="*/ 839 h 3225"/>
                      <a:gd name="T10" fmla="*/ 30 w 3527"/>
                      <a:gd name="T11" fmla="*/ 575 h 3225"/>
                      <a:gd name="T12" fmla="*/ 125 w 3527"/>
                      <a:gd name="T13" fmla="*/ 354 h 3225"/>
                      <a:gd name="T14" fmla="*/ 320 w 3527"/>
                      <a:gd name="T15" fmla="*/ 150 h 3225"/>
                      <a:gd name="T16" fmla="*/ 675 w 3527"/>
                      <a:gd name="T17" fmla="*/ 12 h 3225"/>
                      <a:gd name="T18" fmla="*/ 1121 w 3527"/>
                      <a:gd name="T19" fmla="*/ 24 h 3225"/>
                      <a:gd name="T20" fmla="*/ 1623 w 3527"/>
                      <a:gd name="T21" fmla="*/ 174 h 3225"/>
                      <a:gd name="T22" fmla="*/ 2137 w 3527"/>
                      <a:gd name="T23" fmla="*/ 456 h 3225"/>
                      <a:gd name="T24" fmla="*/ 2637 w 3527"/>
                      <a:gd name="T25" fmla="*/ 857 h 3225"/>
                      <a:gd name="T26" fmla="*/ 3103 w 3527"/>
                      <a:gd name="T27" fmla="*/ 1391 h 3225"/>
                      <a:gd name="T28" fmla="*/ 3306 w 3527"/>
                      <a:gd name="T29" fmla="*/ 1726 h 3225"/>
                      <a:gd name="T30" fmla="*/ 3459 w 3527"/>
                      <a:gd name="T31" fmla="*/ 2062 h 3225"/>
                      <a:gd name="T32" fmla="*/ 3542 w 3527"/>
                      <a:gd name="T33" fmla="*/ 2386 h 3225"/>
                      <a:gd name="T34" fmla="*/ 3554 w 3527"/>
                      <a:gd name="T35" fmla="*/ 2680 h 3225"/>
                      <a:gd name="T36" fmla="*/ 3507 w 3527"/>
                      <a:gd name="T37" fmla="*/ 2931 h 3225"/>
                      <a:gd name="T38" fmla="*/ 3392 w 3527"/>
                      <a:gd name="T39" fmla="*/ 3141 h 3225"/>
                      <a:gd name="T40" fmla="*/ 3312 w 3527"/>
                      <a:gd name="T41" fmla="*/ 3225 h 3225"/>
                      <a:gd name="T42" fmla="*/ 3342 w 3527"/>
                      <a:gd name="T43" fmla="*/ 3201 h 3225"/>
                      <a:gd name="T44" fmla="*/ 3477 w 3527"/>
                      <a:gd name="T45" fmla="*/ 3009 h 3225"/>
                      <a:gd name="T46" fmla="*/ 3548 w 3527"/>
                      <a:gd name="T47" fmla="*/ 2769 h 3225"/>
                      <a:gd name="T48" fmla="*/ 3554 w 3527"/>
                      <a:gd name="T49" fmla="*/ 2488 h 3225"/>
                      <a:gd name="T50" fmla="*/ 3495 w 3527"/>
                      <a:gd name="T51" fmla="*/ 2170 h 3225"/>
                      <a:gd name="T52" fmla="*/ 3366 w 3527"/>
                      <a:gd name="T53" fmla="*/ 1834 h 3225"/>
                      <a:gd name="T54" fmla="*/ 3175 w 3527"/>
                      <a:gd name="T55" fmla="*/ 1499 h 3225"/>
                      <a:gd name="T56" fmla="*/ 2843 w 3527"/>
                      <a:gd name="T57" fmla="*/ 1061 h 3225"/>
                      <a:gd name="T58" fmla="*/ 2305 w 3527"/>
                      <a:gd name="T59" fmla="*/ 575 h 3225"/>
                      <a:gd name="T60" fmla="*/ 1793 w 3527"/>
                      <a:gd name="T61" fmla="*/ 252 h 3225"/>
                      <a:gd name="T62" fmla="*/ 1285 w 3527"/>
                      <a:gd name="T63" fmla="*/ 60 h 3225"/>
                      <a:gd name="T64" fmla="*/ 816 w 3527"/>
                      <a:gd name="T65" fmla="*/ 0 h 3225"/>
                      <a:gd name="T66" fmla="*/ 421 w 3527"/>
                      <a:gd name="T67" fmla="*/ 84 h 3225"/>
                      <a:gd name="T68" fmla="*/ 170 w 3527"/>
                      <a:gd name="T69" fmla="*/ 288 h 3225"/>
                      <a:gd name="T70" fmla="*/ 53 w 3527"/>
                      <a:gd name="T71" fmla="*/ 498 h 3225"/>
                      <a:gd name="T72" fmla="*/ 0 w 3527"/>
                      <a:gd name="T73" fmla="*/ 749 h 3225"/>
                      <a:gd name="T74" fmla="*/ 18 w 3527"/>
                      <a:gd name="T75" fmla="*/ 1043 h 3225"/>
                      <a:gd name="T76" fmla="*/ 101 w 3527"/>
                      <a:gd name="T77" fmla="*/ 1373 h 3225"/>
                      <a:gd name="T78" fmla="*/ 254 w 3527"/>
                      <a:gd name="T79" fmla="*/ 1708 h 3225"/>
                      <a:gd name="T80" fmla="*/ 457 w 3527"/>
                      <a:gd name="T81" fmla="*/ 2038 h 3225"/>
                      <a:gd name="T82" fmla="*/ 923 w 3527"/>
                      <a:gd name="T83" fmla="*/ 2572 h 3225"/>
                      <a:gd name="T84" fmla="*/ 1267 w 3527"/>
                      <a:gd name="T85" fmla="*/ 2865 h 3225"/>
                      <a:gd name="T86" fmla="*/ 1623 w 3527"/>
                      <a:gd name="T87" fmla="*/ 3099 h 3225"/>
                      <a:gd name="T88" fmla="*/ 1871 w 3527"/>
                      <a:gd name="T89" fmla="*/ 3225 h 3225"/>
                      <a:gd name="T90" fmla="*/ 1509 w 3527"/>
                      <a:gd name="T91" fmla="*/ 3027 h 3225"/>
                      <a:gd name="T92" fmla="*/ 1154 w 3527"/>
                      <a:gd name="T93" fmla="*/ 2769 h 322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527" h="3225">
                        <a:moveTo>
                          <a:pt x="914" y="2572"/>
                        </a:moveTo>
                        <a:lnTo>
                          <a:pt x="717" y="2362"/>
                        </a:lnTo>
                        <a:lnTo>
                          <a:pt x="538" y="2146"/>
                        </a:lnTo>
                        <a:lnTo>
                          <a:pt x="460" y="2038"/>
                        </a:lnTo>
                        <a:lnTo>
                          <a:pt x="382" y="1930"/>
                        </a:lnTo>
                        <a:lnTo>
                          <a:pt x="317" y="1816"/>
                        </a:lnTo>
                        <a:lnTo>
                          <a:pt x="251" y="1702"/>
                        </a:lnTo>
                        <a:lnTo>
                          <a:pt x="197" y="1589"/>
                        </a:lnTo>
                        <a:lnTo>
                          <a:pt x="149" y="1481"/>
                        </a:lnTo>
                        <a:lnTo>
                          <a:pt x="107" y="1367"/>
                        </a:lnTo>
                        <a:lnTo>
                          <a:pt x="71" y="1259"/>
                        </a:lnTo>
                        <a:lnTo>
                          <a:pt x="41" y="1151"/>
                        </a:lnTo>
                        <a:lnTo>
                          <a:pt x="18" y="1043"/>
                        </a:lnTo>
                        <a:lnTo>
                          <a:pt x="6" y="941"/>
                        </a:lnTo>
                        <a:lnTo>
                          <a:pt x="0" y="839"/>
                        </a:lnTo>
                        <a:lnTo>
                          <a:pt x="6" y="749"/>
                        </a:lnTo>
                        <a:lnTo>
                          <a:pt x="12" y="659"/>
                        </a:lnTo>
                        <a:lnTo>
                          <a:pt x="30" y="575"/>
                        </a:lnTo>
                        <a:lnTo>
                          <a:pt x="59" y="498"/>
                        </a:lnTo>
                        <a:lnTo>
                          <a:pt x="89" y="420"/>
                        </a:lnTo>
                        <a:lnTo>
                          <a:pt x="125" y="354"/>
                        </a:lnTo>
                        <a:lnTo>
                          <a:pt x="173" y="288"/>
                        </a:lnTo>
                        <a:lnTo>
                          <a:pt x="221" y="228"/>
                        </a:lnTo>
                        <a:lnTo>
                          <a:pt x="317" y="150"/>
                        </a:lnTo>
                        <a:lnTo>
                          <a:pt x="424" y="90"/>
                        </a:lnTo>
                        <a:lnTo>
                          <a:pt x="544" y="42"/>
                        </a:lnTo>
                        <a:lnTo>
                          <a:pt x="669" y="12"/>
                        </a:lnTo>
                        <a:lnTo>
                          <a:pt x="813" y="0"/>
                        </a:lnTo>
                        <a:lnTo>
                          <a:pt x="956" y="6"/>
                        </a:lnTo>
                        <a:lnTo>
                          <a:pt x="1112" y="24"/>
                        </a:lnTo>
                        <a:lnTo>
                          <a:pt x="1273" y="60"/>
                        </a:lnTo>
                        <a:lnTo>
                          <a:pt x="1441" y="114"/>
                        </a:lnTo>
                        <a:lnTo>
                          <a:pt x="1608" y="174"/>
                        </a:lnTo>
                        <a:lnTo>
                          <a:pt x="1775" y="258"/>
                        </a:lnTo>
                        <a:lnTo>
                          <a:pt x="1949" y="348"/>
                        </a:lnTo>
                        <a:lnTo>
                          <a:pt x="2116" y="456"/>
                        </a:lnTo>
                        <a:lnTo>
                          <a:pt x="2284" y="575"/>
                        </a:lnTo>
                        <a:lnTo>
                          <a:pt x="2451" y="713"/>
                        </a:lnTo>
                        <a:lnTo>
                          <a:pt x="2613" y="857"/>
                        </a:lnTo>
                        <a:lnTo>
                          <a:pt x="2810" y="1067"/>
                        </a:lnTo>
                        <a:lnTo>
                          <a:pt x="2989" y="1283"/>
                        </a:lnTo>
                        <a:lnTo>
                          <a:pt x="3073" y="1391"/>
                        </a:lnTo>
                        <a:lnTo>
                          <a:pt x="3145" y="1505"/>
                        </a:lnTo>
                        <a:lnTo>
                          <a:pt x="3216" y="1612"/>
                        </a:lnTo>
                        <a:lnTo>
                          <a:pt x="3276" y="1726"/>
                        </a:lnTo>
                        <a:lnTo>
                          <a:pt x="3330" y="1840"/>
                        </a:lnTo>
                        <a:lnTo>
                          <a:pt x="3384" y="1948"/>
                        </a:lnTo>
                        <a:lnTo>
                          <a:pt x="3426" y="2062"/>
                        </a:lnTo>
                        <a:lnTo>
                          <a:pt x="3462" y="2170"/>
                        </a:lnTo>
                        <a:lnTo>
                          <a:pt x="3491" y="2278"/>
                        </a:lnTo>
                        <a:lnTo>
                          <a:pt x="3509" y="2386"/>
                        </a:lnTo>
                        <a:lnTo>
                          <a:pt x="3521" y="2488"/>
                        </a:lnTo>
                        <a:lnTo>
                          <a:pt x="3527" y="2590"/>
                        </a:lnTo>
                        <a:lnTo>
                          <a:pt x="3521" y="2680"/>
                        </a:lnTo>
                        <a:lnTo>
                          <a:pt x="3515" y="2769"/>
                        </a:lnTo>
                        <a:lnTo>
                          <a:pt x="3497" y="2853"/>
                        </a:lnTo>
                        <a:lnTo>
                          <a:pt x="3474" y="2931"/>
                        </a:lnTo>
                        <a:lnTo>
                          <a:pt x="3438" y="3009"/>
                        </a:lnTo>
                        <a:lnTo>
                          <a:pt x="3402" y="3075"/>
                        </a:lnTo>
                        <a:lnTo>
                          <a:pt x="3360" y="3141"/>
                        </a:lnTo>
                        <a:lnTo>
                          <a:pt x="3306" y="3201"/>
                        </a:lnTo>
                        <a:lnTo>
                          <a:pt x="3294" y="3213"/>
                        </a:lnTo>
                        <a:lnTo>
                          <a:pt x="3282" y="3225"/>
                        </a:lnTo>
                        <a:lnTo>
                          <a:pt x="3288" y="3225"/>
                        </a:lnTo>
                        <a:lnTo>
                          <a:pt x="3300" y="3213"/>
                        </a:lnTo>
                        <a:lnTo>
                          <a:pt x="3312" y="3201"/>
                        </a:lnTo>
                        <a:lnTo>
                          <a:pt x="3366" y="3141"/>
                        </a:lnTo>
                        <a:lnTo>
                          <a:pt x="3408" y="3075"/>
                        </a:lnTo>
                        <a:lnTo>
                          <a:pt x="3444" y="3009"/>
                        </a:lnTo>
                        <a:lnTo>
                          <a:pt x="3474" y="2931"/>
                        </a:lnTo>
                        <a:lnTo>
                          <a:pt x="3497" y="2853"/>
                        </a:lnTo>
                        <a:lnTo>
                          <a:pt x="3515" y="2769"/>
                        </a:lnTo>
                        <a:lnTo>
                          <a:pt x="3527" y="2680"/>
                        </a:lnTo>
                        <a:lnTo>
                          <a:pt x="3527" y="2590"/>
                        </a:lnTo>
                        <a:lnTo>
                          <a:pt x="3521" y="2488"/>
                        </a:lnTo>
                        <a:lnTo>
                          <a:pt x="3509" y="2386"/>
                        </a:lnTo>
                        <a:lnTo>
                          <a:pt x="3491" y="2278"/>
                        </a:lnTo>
                        <a:lnTo>
                          <a:pt x="3462" y="2170"/>
                        </a:lnTo>
                        <a:lnTo>
                          <a:pt x="3426" y="2056"/>
                        </a:lnTo>
                        <a:lnTo>
                          <a:pt x="3384" y="1948"/>
                        </a:lnTo>
                        <a:lnTo>
                          <a:pt x="3336" y="1834"/>
                        </a:lnTo>
                        <a:lnTo>
                          <a:pt x="3276" y="1726"/>
                        </a:lnTo>
                        <a:lnTo>
                          <a:pt x="3216" y="1612"/>
                        </a:lnTo>
                        <a:lnTo>
                          <a:pt x="3145" y="1499"/>
                        </a:lnTo>
                        <a:lnTo>
                          <a:pt x="3073" y="1391"/>
                        </a:lnTo>
                        <a:lnTo>
                          <a:pt x="2989" y="1277"/>
                        </a:lnTo>
                        <a:lnTo>
                          <a:pt x="2816" y="1061"/>
                        </a:lnTo>
                        <a:lnTo>
                          <a:pt x="2613" y="857"/>
                        </a:lnTo>
                        <a:lnTo>
                          <a:pt x="2451" y="707"/>
                        </a:lnTo>
                        <a:lnTo>
                          <a:pt x="2284" y="575"/>
                        </a:lnTo>
                        <a:lnTo>
                          <a:pt x="2116" y="456"/>
                        </a:lnTo>
                        <a:lnTo>
                          <a:pt x="1949" y="348"/>
                        </a:lnTo>
                        <a:lnTo>
                          <a:pt x="1775" y="252"/>
                        </a:lnTo>
                        <a:lnTo>
                          <a:pt x="1608" y="174"/>
                        </a:lnTo>
                        <a:lnTo>
                          <a:pt x="1435" y="108"/>
                        </a:lnTo>
                        <a:lnTo>
                          <a:pt x="1273" y="60"/>
                        </a:lnTo>
                        <a:lnTo>
                          <a:pt x="1112" y="24"/>
                        </a:lnTo>
                        <a:lnTo>
                          <a:pt x="956" y="0"/>
                        </a:lnTo>
                        <a:lnTo>
                          <a:pt x="807" y="0"/>
                        </a:lnTo>
                        <a:lnTo>
                          <a:pt x="669" y="12"/>
                        </a:lnTo>
                        <a:lnTo>
                          <a:pt x="538" y="42"/>
                        </a:lnTo>
                        <a:lnTo>
                          <a:pt x="418" y="84"/>
                        </a:lnTo>
                        <a:lnTo>
                          <a:pt x="311" y="150"/>
                        </a:lnTo>
                        <a:lnTo>
                          <a:pt x="215" y="228"/>
                        </a:lnTo>
                        <a:lnTo>
                          <a:pt x="167" y="288"/>
                        </a:lnTo>
                        <a:lnTo>
                          <a:pt x="119" y="354"/>
                        </a:lnTo>
                        <a:lnTo>
                          <a:pt x="83" y="420"/>
                        </a:lnTo>
                        <a:lnTo>
                          <a:pt x="53" y="498"/>
                        </a:lnTo>
                        <a:lnTo>
                          <a:pt x="30" y="575"/>
                        </a:lnTo>
                        <a:lnTo>
                          <a:pt x="12" y="659"/>
                        </a:lnTo>
                        <a:lnTo>
                          <a:pt x="0" y="749"/>
                        </a:lnTo>
                        <a:lnTo>
                          <a:pt x="0" y="839"/>
                        </a:lnTo>
                        <a:lnTo>
                          <a:pt x="6" y="941"/>
                        </a:lnTo>
                        <a:lnTo>
                          <a:pt x="18" y="1043"/>
                        </a:lnTo>
                        <a:lnTo>
                          <a:pt x="35" y="1151"/>
                        </a:lnTo>
                        <a:lnTo>
                          <a:pt x="65" y="1259"/>
                        </a:lnTo>
                        <a:lnTo>
                          <a:pt x="101" y="1373"/>
                        </a:lnTo>
                        <a:lnTo>
                          <a:pt x="143" y="1481"/>
                        </a:lnTo>
                        <a:lnTo>
                          <a:pt x="191" y="1595"/>
                        </a:lnTo>
                        <a:lnTo>
                          <a:pt x="251" y="1708"/>
                        </a:lnTo>
                        <a:lnTo>
                          <a:pt x="311" y="1816"/>
                        </a:lnTo>
                        <a:lnTo>
                          <a:pt x="382" y="1930"/>
                        </a:lnTo>
                        <a:lnTo>
                          <a:pt x="454" y="2038"/>
                        </a:lnTo>
                        <a:lnTo>
                          <a:pt x="538" y="2152"/>
                        </a:lnTo>
                        <a:lnTo>
                          <a:pt x="717" y="2368"/>
                        </a:lnTo>
                        <a:lnTo>
                          <a:pt x="914" y="2572"/>
                        </a:lnTo>
                        <a:lnTo>
                          <a:pt x="1028" y="2674"/>
                        </a:lnTo>
                        <a:lnTo>
                          <a:pt x="1142" y="2775"/>
                        </a:lnTo>
                        <a:lnTo>
                          <a:pt x="1255" y="2865"/>
                        </a:lnTo>
                        <a:lnTo>
                          <a:pt x="1369" y="2949"/>
                        </a:lnTo>
                        <a:lnTo>
                          <a:pt x="1488" y="3027"/>
                        </a:lnTo>
                        <a:lnTo>
                          <a:pt x="1608" y="3099"/>
                        </a:lnTo>
                        <a:lnTo>
                          <a:pt x="1722" y="3165"/>
                        </a:lnTo>
                        <a:lnTo>
                          <a:pt x="1841" y="3225"/>
                        </a:lnTo>
                        <a:lnTo>
                          <a:pt x="1853" y="3225"/>
                        </a:lnTo>
                        <a:lnTo>
                          <a:pt x="1734" y="3165"/>
                        </a:lnTo>
                        <a:lnTo>
                          <a:pt x="1614" y="3099"/>
                        </a:lnTo>
                        <a:lnTo>
                          <a:pt x="1494" y="3027"/>
                        </a:lnTo>
                        <a:lnTo>
                          <a:pt x="1375" y="2949"/>
                        </a:lnTo>
                        <a:lnTo>
                          <a:pt x="1261" y="2865"/>
                        </a:lnTo>
                        <a:lnTo>
                          <a:pt x="1142" y="2769"/>
                        </a:lnTo>
                        <a:lnTo>
                          <a:pt x="914" y="257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38" name="Group 10"/>
                  <p:cNvGrpSpPr>
                    <a:grpSpLocks/>
                  </p:cNvGrpSpPr>
                  <p:nvPr userDrawn="1"/>
                </p:nvGrpSpPr>
                <p:grpSpPr bwMode="auto">
                  <a:xfrm>
                    <a:off x="0" y="522"/>
                    <a:ext cx="4751" cy="3794"/>
                    <a:chOff x="0" y="522"/>
                    <a:chExt cx="4751" cy="3794"/>
                  </a:xfrm>
                </p:grpSpPr>
                <p:sp>
                  <p:nvSpPr>
                    <p:cNvPr id="39" name="Freeform 11"/>
                    <p:cNvSpPr>
                      <a:spLocks/>
                    </p:cNvSpPr>
                    <p:nvPr userDrawn="1"/>
                  </p:nvSpPr>
                  <p:spPr bwMode="hidden">
                    <a:xfrm>
                      <a:off x="400" y="522"/>
                      <a:ext cx="4264" cy="3794"/>
                    </a:xfrm>
                    <a:custGeom>
                      <a:avLst/>
                      <a:gdLst>
                        <a:gd name="T0" fmla="*/ 4284 w 4251"/>
                        <a:gd name="T1" fmla="*/ 3237 h 3794"/>
                        <a:gd name="T2" fmla="*/ 4242 w 4251"/>
                        <a:gd name="T3" fmla="*/ 2961 h 3794"/>
                        <a:gd name="T4" fmla="*/ 4159 w 4251"/>
                        <a:gd name="T5" fmla="*/ 2679 h 3794"/>
                        <a:gd name="T6" fmla="*/ 4036 w 4251"/>
                        <a:gd name="T7" fmla="*/ 2391 h 3794"/>
                        <a:gd name="T8" fmla="*/ 3881 w 4251"/>
                        <a:gd name="T9" fmla="*/ 2098 h 3794"/>
                        <a:gd name="T10" fmla="*/ 3692 w 4251"/>
                        <a:gd name="T11" fmla="*/ 1810 h 3794"/>
                        <a:gd name="T12" fmla="*/ 3471 w 4251"/>
                        <a:gd name="T13" fmla="*/ 1528 h 3794"/>
                        <a:gd name="T14" fmla="*/ 3223 w 4251"/>
                        <a:gd name="T15" fmla="*/ 1252 h 3794"/>
                        <a:gd name="T16" fmla="*/ 2885 w 4251"/>
                        <a:gd name="T17" fmla="*/ 935 h 3794"/>
                        <a:gd name="T18" fmla="*/ 2455 w 4251"/>
                        <a:gd name="T19" fmla="*/ 605 h 3794"/>
                        <a:gd name="T20" fmla="*/ 2009 w 4251"/>
                        <a:gd name="T21" fmla="*/ 341 h 3794"/>
                        <a:gd name="T22" fmla="*/ 1564 w 4251"/>
                        <a:gd name="T23" fmla="*/ 143 h 3794"/>
                        <a:gd name="T24" fmla="*/ 1133 w 4251"/>
                        <a:gd name="T25" fmla="*/ 35 h 3794"/>
                        <a:gd name="T26" fmla="*/ 747 w 4251"/>
                        <a:gd name="T27" fmla="*/ 0 h 3794"/>
                        <a:gd name="T28" fmla="*/ 404 w 4251"/>
                        <a:gd name="T29" fmla="*/ 47 h 3794"/>
                        <a:gd name="T30" fmla="*/ 120 w 4251"/>
                        <a:gd name="T31" fmla="*/ 173 h 3794"/>
                        <a:gd name="T32" fmla="*/ 0 w 4251"/>
                        <a:gd name="T33" fmla="*/ 269 h 3794"/>
                        <a:gd name="T34" fmla="*/ 266 w 4251"/>
                        <a:gd name="T35" fmla="*/ 101 h 3794"/>
                        <a:gd name="T36" fmla="*/ 592 w 4251"/>
                        <a:gd name="T37" fmla="*/ 18 h 3794"/>
                        <a:gd name="T38" fmla="*/ 966 w 4251"/>
                        <a:gd name="T39" fmla="*/ 18 h 3794"/>
                        <a:gd name="T40" fmla="*/ 1369 w 4251"/>
                        <a:gd name="T41" fmla="*/ 95 h 3794"/>
                        <a:gd name="T42" fmla="*/ 1797 w 4251"/>
                        <a:gd name="T43" fmla="*/ 245 h 3794"/>
                        <a:gd name="T44" fmla="*/ 2233 w 4251"/>
                        <a:gd name="T45" fmla="*/ 467 h 3794"/>
                        <a:gd name="T46" fmla="*/ 2667 w 4251"/>
                        <a:gd name="T47" fmla="*/ 761 h 3794"/>
                        <a:gd name="T48" fmla="*/ 3088 w 4251"/>
                        <a:gd name="T49" fmla="*/ 1120 h 3794"/>
                        <a:gd name="T50" fmla="*/ 3348 w 4251"/>
                        <a:gd name="T51" fmla="*/ 1390 h 3794"/>
                        <a:gd name="T52" fmla="*/ 3585 w 4251"/>
                        <a:gd name="T53" fmla="*/ 1666 h 3794"/>
                        <a:gd name="T54" fmla="*/ 3790 w 4251"/>
                        <a:gd name="T55" fmla="*/ 1954 h 3794"/>
                        <a:gd name="T56" fmla="*/ 3958 w 4251"/>
                        <a:gd name="T57" fmla="*/ 2247 h 3794"/>
                        <a:gd name="T58" fmla="*/ 4096 w 4251"/>
                        <a:gd name="T59" fmla="*/ 2535 h 3794"/>
                        <a:gd name="T60" fmla="*/ 4201 w 4251"/>
                        <a:gd name="T61" fmla="*/ 2823 h 3794"/>
                        <a:gd name="T62" fmla="*/ 4260 w 4251"/>
                        <a:gd name="T63" fmla="*/ 3105 h 3794"/>
                        <a:gd name="T64" fmla="*/ 4284 w 4251"/>
                        <a:gd name="T65" fmla="*/ 3368 h 3794"/>
                        <a:gd name="T66" fmla="*/ 4272 w 4251"/>
                        <a:gd name="T67" fmla="*/ 3590 h 3794"/>
                        <a:gd name="T68" fmla="*/ 4224 w 4251"/>
                        <a:gd name="T69" fmla="*/ 3794 h 3794"/>
                        <a:gd name="T70" fmla="*/ 4254 w 4251"/>
                        <a:gd name="T71" fmla="*/ 3692 h 3794"/>
                        <a:gd name="T72" fmla="*/ 4284 w 4251"/>
                        <a:gd name="T73" fmla="*/ 3482 h 3794"/>
                        <a:gd name="T74" fmla="*/ 4290 w 4251"/>
                        <a:gd name="T75" fmla="*/ 3368 h 379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251" h="3794">
                          <a:moveTo>
                            <a:pt x="4251" y="3368"/>
                          </a:moveTo>
                          <a:lnTo>
                            <a:pt x="4245" y="3237"/>
                          </a:lnTo>
                          <a:lnTo>
                            <a:pt x="4227" y="3099"/>
                          </a:lnTo>
                          <a:lnTo>
                            <a:pt x="4203" y="2961"/>
                          </a:lnTo>
                          <a:lnTo>
                            <a:pt x="4167" y="2823"/>
                          </a:lnTo>
                          <a:lnTo>
                            <a:pt x="4120" y="2679"/>
                          </a:lnTo>
                          <a:lnTo>
                            <a:pt x="4066" y="2535"/>
                          </a:lnTo>
                          <a:lnTo>
                            <a:pt x="4000" y="2391"/>
                          </a:lnTo>
                          <a:lnTo>
                            <a:pt x="3928" y="2247"/>
                          </a:lnTo>
                          <a:lnTo>
                            <a:pt x="3845" y="2098"/>
                          </a:lnTo>
                          <a:lnTo>
                            <a:pt x="3755" y="1954"/>
                          </a:lnTo>
                          <a:lnTo>
                            <a:pt x="3659" y="1810"/>
                          </a:lnTo>
                          <a:lnTo>
                            <a:pt x="3552" y="1666"/>
                          </a:lnTo>
                          <a:lnTo>
                            <a:pt x="3438" y="1528"/>
                          </a:lnTo>
                          <a:lnTo>
                            <a:pt x="3318" y="1390"/>
                          </a:lnTo>
                          <a:lnTo>
                            <a:pt x="3193" y="1252"/>
                          </a:lnTo>
                          <a:lnTo>
                            <a:pt x="3061" y="1120"/>
                          </a:lnTo>
                          <a:lnTo>
                            <a:pt x="2858" y="935"/>
                          </a:lnTo>
                          <a:lnTo>
                            <a:pt x="2649" y="761"/>
                          </a:lnTo>
                          <a:lnTo>
                            <a:pt x="2434" y="605"/>
                          </a:lnTo>
                          <a:lnTo>
                            <a:pt x="2212" y="467"/>
                          </a:lnTo>
                          <a:lnTo>
                            <a:pt x="1991" y="341"/>
                          </a:lnTo>
                          <a:lnTo>
                            <a:pt x="1770" y="233"/>
                          </a:lnTo>
                          <a:lnTo>
                            <a:pt x="1549" y="143"/>
                          </a:lnTo>
                          <a:lnTo>
                            <a:pt x="1327" y="77"/>
                          </a:lnTo>
                          <a:lnTo>
                            <a:pt x="1124" y="35"/>
                          </a:lnTo>
                          <a:lnTo>
                            <a:pt x="927" y="6"/>
                          </a:lnTo>
                          <a:lnTo>
                            <a:pt x="741" y="0"/>
                          </a:lnTo>
                          <a:lnTo>
                            <a:pt x="568" y="18"/>
                          </a:lnTo>
                          <a:lnTo>
                            <a:pt x="401" y="47"/>
                          </a:lnTo>
                          <a:lnTo>
                            <a:pt x="257" y="101"/>
                          </a:lnTo>
                          <a:lnTo>
                            <a:pt x="120" y="173"/>
                          </a:lnTo>
                          <a:lnTo>
                            <a:pt x="0" y="263"/>
                          </a:lnTo>
                          <a:lnTo>
                            <a:pt x="0" y="269"/>
                          </a:lnTo>
                          <a:lnTo>
                            <a:pt x="126" y="173"/>
                          </a:lnTo>
                          <a:lnTo>
                            <a:pt x="263" y="101"/>
                          </a:lnTo>
                          <a:lnTo>
                            <a:pt x="419" y="47"/>
                          </a:lnTo>
                          <a:lnTo>
                            <a:pt x="586" y="18"/>
                          </a:lnTo>
                          <a:lnTo>
                            <a:pt x="765" y="6"/>
                          </a:lnTo>
                          <a:lnTo>
                            <a:pt x="957" y="18"/>
                          </a:lnTo>
                          <a:lnTo>
                            <a:pt x="1154" y="47"/>
                          </a:lnTo>
                          <a:lnTo>
                            <a:pt x="1357" y="95"/>
                          </a:lnTo>
                          <a:lnTo>
                            <a:pt x="1567" y="161"/>
                          </a:lnTo>
                          <a:lnTo>
                            <a:pt x="1782" y="245"/>
                          </a:lnTo>
                          <a:lnTo>
                            <a:pt x="1997" y="347"/>
                          </a:lnTo>
                          <a:lnTo>
                            <a:pt x="2212" y="467"/>
                          </a:lnTo>
                          <a:lnTo>
                            <a:pt x="2428" y="605"/>
                          </a:lnTo>
                          <a:lnTo>
                            <a:pt x="2643" y="761"/>
                          </a:lnTo>
                          <a:lnTo>
                            <a:pt x="2858" y="935"/>
                          </a:lnTo>
                          <a:lnTo>
                            <a:pt x="3061" y="1120"/>
                          </a:lnTo>
                          <a:lnTo>
                            <a:pt x="3193" y="1252"/>
                          </a:lnTo>
                          <a:lnTo>
                            <a:pt x="3318" y="1390"/>
                          </a:lnTo>
                          <a:lnTo>
                            <a:pt x="3438" y="1528"/>
                          </a:lnTo>
                          <a:lnTo>
                            <a:pt x="3552" y="1666"/>
                          </a:lnTo>
                          <a:lnTo>
                            <a:pt x="3653" y="1810"/>
                          </a:lnTo>
                          <a:lnTo>
                            <a:pt x="3755" y="1954"/>
                          </a:lnTo>
                          <a:lnTo>
                            <a:pt x="3839" y="2104"/>
                          </a:lnTo>
                          <a:lnTo>
                            <a:pt x="3922" y="2247"/>
                          </a:lnTo>
                          <a:lnTo>
                            <a:pt x="3994" y="2391"/>
                          </a:lnTo>
                          <a:lnTo>
                            <a:pt x="4060" y="2535"/>
                          </a:lnTo>
                          <a:lnTo>
                            <a:pt x="4114" y="2679"/>
                          </a:lnTo>
                          <a:lnTo>
                            <a:pt x="4162" y="2823"/>
                          </a:lnTo>
                          <a:lnTo>
                            <a:pt x="4197" y="2967"/>
                          </a:lnTo>
                          <a:lnTo>
                            <a:pt x="4221" y="3105"/>
                          </a:lnTo>
                          <a:lnTo>
                            <a:pt x="4239" y="3237"/>
                          </a:lnTo>
                          <a:lnTo>
                            <a:pt x="4245" y="3368"/>
                          </a:lnTo>
                          <a:lnTo>
                            <a:pt x="4245" y="3482"/>
                          </a:lnTo>
                          <a:lnTo>
                            <a:pt x="4233" y="3590"/>
                          </a:lnTo>
                          <a:lnTo>
                            <a:pt x="4215" y="3692"/>
                          </a:lnTo>
                          <a:lnTo>
                            <a:pt x="4185" y="3794"/>
                          </a:lnTo>
                          <a:lnTo>
                            <a:pt x="4215" y="3692"/>
                          </a:lnTo>
                          <a:lnTo>
                            <a:pt x="4239" y="3590"/>
                          </a:lnTo>
                          <a:lnTo>
                            <a:pt x="4245" y="3482"/>
                          </a:lnTo>
                          <a:lnTo>
                            <a:pt x="4251" y="336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40" name="Group 12"/>
                    <p:cNvGrpSpPr>
                      <a:grpSpLocks/>
                    </p:cNvGrpSpPr>
                    <p:nvPr userDrawn="1"/>
                  </p:nvGrpSpPr>
                  <p:grpSpPr bwMode="auto">
                    <a:xfrm>
                      <a:off x="0" y="659"/>
                      <a:ext cx="4751" cy="3657"/>
                      <a:chOff x="0" y="659"/>
                      <a:chExt cx="4751" cy="3657"/>
                    </a:xfrm>
                  </p:grpSpPr>
                  <p:sp>
                    <p:nvSpPr>
                      <p:cNvPr id="41" name="Freeform 13"/>
                      <p:cNvSpPr>
                        <a:spLocks/>
                      </p:cNvSpPr>
                      <p:nvPr userDrawn="1"/>
                    </p:nvSpPr>
                    <p:spPr bwMode="hidden">
                      <a:xfrm>
                        <a:off x="400" y="659"/>
                        <a:ext cx="4121" cy="3657"/>
                      </a:xfrm>
                      <a:custGeom>
                        <a:avLst/>
                        <a:gdLst>
                          <a:gd name="T0" fmla="*/ 164 w 4108"/>
                          <a:gd name="T1" fmla="*/ 186 h 3657"/>
                          <a:gd name="T2" fmla="*/ 445 w 4108"/>
                          <a:gd name="T3" fmla="*/ 54 h 3657"/>
                          <a:gd name="T4" fmla="*/ 777 w 4108"/>
                          <a:gd name="T5" fmla="*/ 6 h 3657"/>
                          <a:gd name="T6" fmla="*/ 1148 w 4108"/>
                          <a:gd name="T7" fmla="*/ 36 h 3657"/>
                          <a:gd name="T8" fmla="*/ 1552 w 4108"/>
                          <a:gd name="T9" fmla="*/ 144 h 3657"/>
                          <a:gd name="T10" fmla="*/ 1967 w 4108"/>
                          <a:gd name="T11" fmla="*/ 324 h 3657"/>
                          <a:gd name="T12" fmla="*/ 2391 w 4108"/>
                          <a:gd name="T13" fmla="*/ 570 h 3657"/>
                          <a:gd name="T14" fmla="*/ 2807 w 4108"/>
                          <a:gd name="T15" fmla="*/ 888 h 3657"/>
                          <a:gd name="T16" fmla="*/ 3133 w 4108"/>
                          <a:gd name="T17" fmla="*/ 1193 h 3657"/>
                          <a:gd name="T18" fmla="*/ 3369 w 4108"/>
                          <a:gd name="T19" fmla="*/ 1451 h 3657"/>
                          <a:gd name="T20" fmla="*/ 3573 w 4108"/>
                          <a:gd name="T21" fmla="*/ 1721 h 3657"/>
                          <a:gd name="T22" fmla="*/ 3755 w 4108"/>
                          <a:gd name="T23" fmla="*/ 1997 h 3657"/>
                          <a:gd name="T24" fmla="*/ 3899 w 4108"/>
                          <a:gd name="T25" fmla="*/ 2272 h 3657"/>
                          <a:gd name="T26" fmla="*/ 4015 w 4108"/>
                          <a:gd name="T27" fmla="*/ 2548 h 3657"/>
                          <a:gd name="T28" fmla="*/ 4099 w 4108"/>
                          <a:gd name="T29" fmla="*/ 2818 h 3657"/>
                          <a:gd name="T30" fmla="*/ 4141 w 4108"/>
                          <a:gd name="T31" fmla="*/ 3070 h 3657"/>
                          <a:gd name="T32" fmla="*/ 4141 w 4108"/>
                          <a:gd name="T33" fmla="*/ 3321 h 3657"/>
                          <a:gd name="T34" fmla="*/ 4099 w 4108"/>
                          <a:gd name="T35" fmla="*/ 3549 h 3657"/>
                          <a:gd name="T36" fmla="*/ 4069 w 4108"/>
                          <a:gd name="T37" fmla="*/ 3657 h 3657"/>
                          <a:gd name="T38" fmla="*/ 4129 w 4108"/>
                          <a:gd name="T39" fmla="*/ 3447 h 3657"/>
                          <a:gd name="T40" fmla="*/ 4147 w 4108"/>
                          <a:gd name="T41" fmla="*/ 3213 h 3657"/>
                          <a:gd name="T42" fmla="*/ 4141 w 4108"/>
                          <a:gd name="T43" fmla="*/ 3070 h 3657"/>
                          <a:gd name="T44" fmla="*/ 4099 w 4108"/>
                          <a:gd name="T45" fmla="*/ 2812 h 3657"/>
                          <a:gd name="T46" fmla="*/ 4021 w 4108"/>
                          <a:gd name="T47" fmla="*/ 2548 h 3657"/>
                          <a:gd name="T48" fmla="*/ 3905 w 4108"/>
                          <a:gd name="T49" fmla="*/ 2272 h 3657"/>
                          <a:gd name="T50" fmla="*/ 3761 w 4108"/>
                          <a:gd name="T51" fmla="*/ 1997 h 3657"/>
                          <a:gd name="T52" fmla="*/ 3579 w 4108"/>
                          <a:gd name="T53" fmla="*/ 1721 h 3657"/>
                          <a:gd name="T54" fmla="*/ 3375 w 4108"/>
                          <a:gd name="T55" fmla="*/ 1451 h 3657"/>
                          <a:gd name="T56" fmla="*/ 3139 w 4108"/>
                          <a:gd name="T57" fmla="*/ 1187 h 3657"/>
                          <a:gd name="T58" fmla="*/ 2819 w 4108"/>
                          <a:gd name="T59" fmla="*/ 888 h 3657"/>
                          <a:gd name="T60" fmla="*/ 2410 w 4108"/>
                          <a:gd name="T61" fmla="*/ 576 h 3657"/>
                          <a:gd name="T62" fmla="*/ 1985 w 4108"/>
                          <a:gd name="T63" fmla="*/ 330 h 3657"/>
                          <a:gd name="T64" fmla="*/ 1558 w 4108"/>
                          <a:gd name="T65" fmla="*/ 144 h 3657"/>
                          <a:gd name="T66" fmla="*/ 1142 w 4108"/>
                          <a:gd name="T67" fmla="*/ 30 h 3657"/>
                          <a:gd name="T68" fmla="*/ 759 w 4108"/>
                          <a:gd name="T69" fmla="*/ 0 h 3657"/>
                          <a:gd name="T70" fmla="*/ 434 w 4108"/>
                          <a:gd name="T71" fmla="*/ 54 h 3657"/>
                          <a:gd name="T72" fmla="*/ 164 w 4108"/>
                          <a:gd name="T73" fmla="*/ 186 h 3657"/>
                          <a:gd name="T74" fmla="*/ 24 w 4108"/>
                          <a:gd name="T75" fmla="*/ 306 h 3657"/>
                          <a:gd name="T76" fmla="*/ 0 w 4108"/>
                          <a:gd name="T77" fmla="*/ 336 h 3657"/>
                          <a:gd name="T78" fmla="*/ 48 w 4108"/>
                          <a:gd name="T79" fmla="*/ 282 h 365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108" h="3657">
                            <a:moveTo>
                              <a:pt x="48" y="282"/>
                            </a:moveTo>
                            <a:lnTo>
                              <a:pt x="161" y="186"/>
                            </a:lnTo>
                            <a:lnTo>
                              <a:pt x="293" y="108"/>
                            </a:lnTo>
                            <a:lnTo>
                              <a:pt x="442" y="54"/>
                            </a:lnTo>
                            <a:lnTo>
                              <a:pt x="598" y="18"/>
                            </a:lnTo>
                            <a:lnTo>
                              <a:pt x="771" y="6"/>
                            </a:lnTo>
                            <a:lnTo>
                              <a:pt x="951" y="12"/>
                            </a:lnTo>
                            <a:lnTo>
                              <a:pt x="1136" y="36"/>
                            </a:lnTo>
                            <a:lnTo>
                              <a:pt x="1333" y="84"/>
                            </a:lnTo>
                            <a:lnTo>
                              <a:pt x="1537" y="144"/>
                            </a:lnTo>
                            <a:lnTo>
                              <a:pt x="1740" y="222"/>
                            </a:lnTo>
                            <a:lnTo>
                              <a:pt x="1949" y="324"/>
                            </a:lnTo>
                            <a:lnTo>
                              <a:pt x="2158" y="438"/>
                            </a:lnTo>
                            <a:lnTo>
                              <a:pt x="2368" y="570"/>
                            </a:lnTo>
                            <a:lnTo>
                              <a:pt x="2577" y="720"/>
                            </a:lnTo>
                            <a:lnTo>
                              <a:pt x="2780" y="888"/>
                            </a:lnTo>
                            <a:lnTo>
                              <a:pt x="2978" y="1067"/>
                            </a:lnTo>
                            <a:lnTo>
                              <a:pt x="3103" y="1193"/>
                            </a:lnTo>
                            <a:lnTo>
                              <a:pt x="3223" y="1319"/>
                            </a:lnTo>
                            <a:lnTo>
                              <a:pt x="3336" y="1451"/>
                            </a:lnTo>
                            <a:lnTo>
                              <a:pt x="3444" y="1589"/>
                            </a:lnTo>
                            <a:lnTo>
                              <a:pt x="3540" y="1721"/>
                            </a:lnTo>
                            <a:lnTo>
                              <a:pt x="3635" y="1859"/>
                            </a:lnTo>
                            <a:lnTo>
                              <a:pt x="3719" y="1997"/>
                            </a:lnTo>
                            <a:lnTo>
                              <a:pt x="3797" y="2134"/>
                            </a:lnTo>
                            <a:lnTo>
                              <a:pt x="3863" y="2272"/>
                            </a:lnTo>
                            <a:lnTo>
                              <a:pt x="3928" y="2410"/>
                            </a:lnTo>
                            <a:lnTo>
                              <a:pt x="3976" y="2548"/>
                            </a:lnTo>
                            <a:lnTo>
                              <a:pt x="4024" y="2680"/>
                            </a:lnTo>
                            <a:lnTo>
                              <a:pt x="4060" y="2818"/>
                            </a:lnTo>
                            <a:lnTo>
                              <a:pt x="4084" y="2944"/>
                            </a:lnTo>
                            <a:lnTo>
                              <a:pt x="4102" y="3070"/>
                            </a:lnTo>
                            <a:lnTo>
                              <a:pt x="4108" y="3195"/>
                            </a:lnTo>
                            <a:lnTo>
                              <a:pt x="4102" y="3321"/>
                            </a:lnTo>
                            <a:lnTo>
                              <a:pt x="4090" y="3441"/>
                            </a:lnTo>
                            <a:lnTo>
                              <a:pt x="4060" y="3549"/>
                            </a:lnTo>
                            <a:lnTo>
                              <a:pt x="4024" y="3657"/>
                            </a:lnTo>
                            <a:lnTo>
                              <a:pt x="4030" y="3657"/>
                            </a:lnTo>
                            <a:lnTo>
                              <a:pt x="4066" y="3555"/>
                            </a:lnTo>
                            <a:lnTo>
                              <a:pt x="4090" y="3447"/>
                            </a:lnTo>
                            <a:lnTo>
                              <a:pt x="4102" y="3333"/>
                            </a:lnTo>
                            <a:lnTo>
                              <a:pt x="4108" y="3213"/>
                            </a:lnTo>
                            <a:lnTo>
                              <a:pt x="4108" y="3195"/>
                            </a:lnTo>
                            <a:lnTo>
                              <a:pt x="4102" y="3070"/>
                            </a:lnTo>
                            <a:lnTo>
                              <a:pt x="4084" y="2944"/>
                            </a:lnTo>
                            <a:lnTo>
                              <a:pt x="4060" y="2812"/>
                            </a:lnTo>
                            <a:lnTo>
                              <a:pt x="4024" y="2680"/>
                            </a:lnTo>
                            <a:lnTo>
                              <a:pt x="3982" y="2548"/>
                            </a:lnTo>
                            <a:lnTo>
                              <a:pt x="3928" y="2410"/>
                            </a:lnTo>
                            <a:lnTo>
                              <a:pt x="3869" y="2272"/>
                            </a:lnTo>
                            <a:lnTo>
                              <a:pt x="3803" y="2134"/>
                            </a:lnTo>
                            <a:lnTo>
                              <a:pt x="3725" y="1997"/>
                            </a:lnTo>
                            <a:lnTo>
                              <a:pt x="3641" y="1859"/>
                            </a:lnTo>
                            <a:lnTo>
                              <a:pt x="3546" y="1721"/>
                            </a:lnTo>
                            <a:lnTo>
                              <a:pt x="3450" y="1583"/>
                            </a:lnTo>
                            <a:lnTo>
                              <a:pt x="3342" y="1451"/>
                            </a:lnTo>
                            <a:lnTo>
                              <a:pt x="3229" y="1319"/>
                            </a:lnTo>
                            <a:lnTo>
                              <a:pt x="3109" y="1187"/>
                            </a:lnTo>
                            <a:lnTo>
                              <a:pt x="2984" y="1061"/>
                            </a:lnTo>
                            <a:lnTo>
                              <a:pt x="2792" y="888"/>
                            </a:lnTo>
                            <a:lnTo>
                              <a:pt x="2589" y="726"/>
                            </a:lnTo>
                            <a:lnTo>
                              <a:pt x="2386" y="576"/>
                            </a:lnTo>
                            <a:lnTo>
                              <a:pt x="2176" y="444"/>
                            </a:lnTo>
                            <a:lnTo>
                              <a:pt x="1967" y="330"/>
                            </a:lnTo>
                            <a:lnTo>
                              <a:pt x="1752" y="228"/>
                            </a:lnTo>
                            <a:lnTo>
                              <a:pt x="1543" y="144"/>
                            </a:lnTo>
                            <a:lnTo>
                              <a:pt x="1333" y="78"/>
                            </a:lnTo>
                            <a:lnTo>
                              <a:pt x="1130" y="30"/>
                            </a:lnTo>
                            <a:lnTo>
                              <a:pt x="939" y="6"/>
                            </a:lnTo>
                            <a:lnTo>
                              <a:pt x="753" y="0"/>
                            </a:lnTo>
                            <a:lnTo>
                              <a:pt x="586" y="18"/>
                            </a:lnTo>
                            <a:lnTo>
                              <a:pt x="431" y="54"/>
                            </a:lnTo>
                            <a:lnTo>
                              <a:pt x="287" y="108"/>
                            </a:lnTo>
                            <a:lnTo>
                              <a:pt x="161" y="186"/>
                            </a:lnTo>
                            <a:lnTo>
                              <a:pt x="48" y="282"/>
                            </a:lnTo>
                            <a:lnTo>
                              <a:pt x="24" y="306"/>
                            </a:lnTo>
                            <a:lnTo>
                              <a:pt x="0" y="330"/>
                            </a:lnTo>
                            <a:lnTo>
                              <a:pt x="0" y="336"/>
                            </a:lnTo>
                            <a:lnTo>
                              <a:pt x="24" y="312"/>
                            </a:lnTo>
                            <a:lnTo>
                              <a:pt x="48" y="28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42" name="Group 14"/>
                      <p:cNvGrpSpPr>
                        <a:grpSpLocks/>
                      </p:cNvGrpSpPr>
                      <p:nvPr userDrawn="1"/>
                    </p:nvGrpSpPr>
                    <p:grpSpPr bwMode="auto">
                      <a:xfrm>
                        <a:off x="0" y="808"/>
                        <a:ext cx="4751" cy="3508"/>
                        <a:chOff x="-400" y="808"/>
                        <a:chExt cx="4751" cy="3508"/>
                      </a:xfrm>
                    </p:grpSpPr>
                    <p:sp>
                      <p:nvSpPr>
                        <p:cNvPr id="43" name="Line 15"/>
                        <p:cNvSpPr>
                          <a:spLocks noChangeShapeType="1"/>
                        </p:cNvSpPr>
                        <p:nvPr userDrawn="1"/>
                      </p:nvSpPr>
                      <p:spPr bwMode="hidden">
                        <a:xfrm rot="1678521" flipH="1" flipV="1">
                          <a:off x="876" y="809"/>
                          <a:ext cx="1242" cy="191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4" name="Line 16"/>
                        <p:cNvSpPr>
                          <a:spLocks noChangeShapeType="1"/>
                        </p:cNvSpPr>
                        <p:nvPr userDrawn="1"/>
                      </p:nvSpPr>
                      <p:spPr bwMode="hidden">
                        <a:xfrm rot="1678521" flipH="1" flipV="1">
                          <a:off x="-210" y="2117"/>
                          <a:ext cx="1921" cy="37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5" name="Line 17"/>
                        <p:cNvSpPr>
                          <a:spLocks noChangeShapeType="1"/>
                        </p:cNvSpPr>
                        <p:nvPr userDrawn="1"/>
                      </p:nvSpPr>
                      <p:spPr bwMode="hidden">
                        <a:xfrm rot="1678521" flipH="1" flipV="1">
                          <a:off x="-257" y="1886"/>
                          <a:ext cx="2029" cy="59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6" name="Line 18"/>
                        <p:cNvSpPr>
                          <a:spLocks noChangeShapeType="1"/>
                        </p:cNvSpPr>
                        <p:nvPr userDrawn="1"/>
                      </p:nvSpPr>
                      <p:spPr bwMode="hidden">
                        <a:xfrm rot="1678521" flipH="1" flipV="1">
                          <a:off x="-327" y="1599"/>
                          <a:ext cx="2175" cy="85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7" name="Line 19"/>
                        <p:cNvSpPr>
                          <a:spLocks noChangeShapeType="1"/>
                        </p:cNvSpPr>
                        <p:nvPr userDrawn="1"/>
                      </p:nvSpPr>
                      <p:spPr bwMode="hidden">
                        <a:xfrm rot="1678521" flipH="1" flipV="1">
                          <a:off x="-400" y="1259"/>
                          <a:ext cx="2334" cy="116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8" name="Line 20"/>
                        <p:cNvSpPr>
                          <a:spLocks noChangeShapeType="1"/>
                        </p:cNvSpPr>
                        <p:nvPr userDrawn="1"/>
                      </p:nvSpPr>
                      <p:spPr bwMode="hidden">
                        <a:xfrm rot="1678521" flipH="1" flipV="1">
                          <a:off x="179" y="872"/>
                          <a:ext cx="1891" cy="16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9" name="Line 21"/>
                        <p:cNvSpPr>
                          <a:spLocks noChangeShapeType="1"/>
                        </p:cNvSpPr>
                        <p:nvPr userDrawn="1"/>
                      </p:nvSpPr>
                      <p:spPr bwMode="hidden">
                        <a:xfrm rot="1678521" flipH="1" flipV="1">
                          <a:off x="-150" y="2329"/>
                          <a:ext cx="1806" cy="19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0" name="Line 22"/>
                        <p:cNvSpPr>
                          <a:spLocks noChangeShapeType="1"/>
                        </p:cNvSpPr>
                        <p:nvPr userDrawn="1"/>
                      </p:nvSpPr>
                      <p:spPr bwMode="hidden">
                        <a:xfrm rot="1678521" flipH="1" flipV="1">
                          <a:off x="-109" y="2514"/>
                          <a:ext cx="1720" cy="3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1" name="Line 23"/>
                        <p:cNvSpPr>
                          <a:spLocks noChangeShapeType="1"/>
                        </p:cNvSpPr>
                        <p:nvPr userDrawn="1"/>
                      </p:nvSpPr>
                      <p:spPr bwMode="hidden">
                        <a:xfrm rot="1678521" flipH="1">
                          <a:off x="545" y="2785"/>
                          <a:ext cx="849" cy="80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2" name="Line 24"/>
                        <p:cNvSpPr>
                          <a:spLocks noChangeShapeType="1"/>
                        </p:cNvSpPr>
                        <p:nvPr userDrawn="1"/>
                      </p:nvSpPr>
                      <p:spPr bwMode="hidden">
                        <a:xfrm rot="1678521" flipH="1">
                          <a:off x="168" y="2669"/>
                          <a:ext cx="1295" cy="56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3" name="Line 25"/>
                        <p:cNvSpPr>
                          <a:spLocks noChangeShapeType="1"/>
                        </p:cNvSpPr>
                        <p:nvPr userDrawn="1"/>
                      </p:nvSpPr>
                      <p:spPr bwMode="hidden">
                        <a:xfrm rot="1678521" flipH="1">
                          <a:off x="-34" y="2588"/>
                          <a:ext cx="1576" cy="24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4" name="Line 26"/>
                        <p:cNvSpPr>
                          <a:spLocks noChangeShapeType="1"/>
                        </p:cNvSpPr>
                        <p:nvPr userDrawn="1"/>
                      </p:nvSpPr>
                      <p:spPr bwMode="hidden">
                        <a:xfrm rot="1678521" flipH="1">
                          <a:off x="1201" y="2985"/>
                          <a:ext cx="141" cy="104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5" name="Line 27"/>
                        <p:cNvSpPr>
                          <a:spLocks noChangeShapeType="1"/>
                        </p:cNvSpPr>
                        <p:nvPr userDrawn="1"/>
                      </p:nvSpPr>
                      <p:spPr bwMode="hidden">
                        <a:xfrm rot="1678521" flipH="1">
                          <a:off x="1292" y="3013"/>
                          <a:ext cx="47" cy="105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6" name="Line 28"/>
                        <p:cNvSpPr>
                          <a:spLocks noChangeShapeType="1"/>
                        </p:cNvSpPr>
                        <p:nvPr userDrawn="1"/>
                      </p:nvSpPr>
                      <p:spPr bwMode="hidden">
                        <a:xfrm rot="1678521">
                          <a:off x="1331" y="3034"/>
                          <a:ext cx="47" cy="10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7" name="Line 29"/>
                        <p:cNvSpPr>
                          <a:spLocks noChangeShapeType="1"/>
                        </p:cNvSpPr>
                        <p:nvPr userDrawn="1"/>
                      </p:nvSpPr>
                      <p:spPr bwMode="hidden">
                        <a:xfrm rot="1678521">
                          <a:off x="1325" y="3059"/>
                          <a:ext cx="145" cy="110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8" name="Line 30"/>
                        <p:cNvSpPr>
                          <a:spLocks noChangeShapeType="1"/>
                        </p:cNvSpPr>
                        <p:nvPr userDrawn="1"/>
                      </p:nvSpPr>
                      <p:spPr bwMode="hidden">
                        <a:xfrm rot="1678521">
                          <a:off x="1320" y="3090"/>
                          <a:ext cx="255" cy="112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9" name="Line 31"/>
                        <p:cNvSpPr>
                          <a:spLocks noChangeShapeType="1"/>
                        </p:cNvSpPr>
                        <p:nvPr userDrawn="1"/>
                      </p:nvSpPr>
                      <p:spPr bwMode="hidden">
                        <a:xfrm rot="1678521">
                          <a:off x="1314" y="3117"/>
                          <a:ext cx="365" cy="11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0" name="Line 32"/>
                        <p:cNvSpPr>
                          <a:spLocks noChangeShapeType="1"/>
                        </p:cNvSpPr>
                        <p:nvPr userDrawn="1"/>
                      </p:nvSpPr>
                      <p:spPr bwMode="hidden">
                        <a:xfrm rot="1678521">
                          <a:off x="1337" y="3181"/>
                          <a:ext cx="567" cy="107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1" name="Line 33"/>
                        <p:cNvSpPr>
                          <a:spLocks noChangeShapeType="1"/>
                        </p:cNvSpPr>
                        <p:nvPr userDrawn="1"/>
                      </p:nvSpPr>
                      <p:spPr bwMode="hidden">
                        <a:xfrm rot="1678521">
                          <a:off x="1354" y="3209"/>
                          <a:ext cx="663" cy="101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2" name="Line 34"/>
                        <p:cNvSpPr>
                          <a:spLocks noChangeShapeType="1"/>
                        </p:cNvSpPr>
                        <p:nvPr userDrawn="1"/>
                      </p:nvSpPr>
                      <p:spPr bwMode="hidden">
                        <a:xfrm rot="1678521">
                          <a:off x="1375" y="3238"/>
                          <a:ext cx="745" cy="95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3" name="Line 35"/>
                        <p:cNvSpPr>
                          <a:spLocks noChangeShapeType="1"/>
                        </p:cNvSpPr>
                        <p:nvPr userDrawn="1"/>
                      </p:nvSpPr>
                      <p:spPr bwMode="hidden">
                        <a:xfrm rot="1678521">
                          <a:off x="1393" y="3266"/>
                          <a:ext cx="849" cy="90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4" name="Line 36"/>
                        <p:cNvSpPr>
                          <a:spLocks noChangeShapeType="1"/>
                        </p:cNvSpPr>
                        <p:nvPr userDrawn="1"/>
                      </p:nvSpPr>
                      <p:spPr bwMode="hidden">
                        <a:xfrm rot="1678521">
                          <a:off x="1412" y="3293"/>
                          <a:ext cx="950" cy="8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5" name="Line 37"/>
                        <p:cNvSpPr>
                          <a:spLocks noChangeShapeType="1"/>
                        </p:cNvSpPr>
                        <p:nvPr userDrawn="1"/>
                      </p:nvSpPr>
                      <p:spPr bwMode="hidden">
                        <a:xfrm rot="1678521">
                          <a:off x="1429" y="3321"/>
                          <a:ext cx="1056" cy="78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6" name="Line 38"/>
                        <p:cNvSpPr>
                          <a:spLocks noChangeShapeType="1"/>
                        </p:cNvSpPr>
                        <p:nvPr userDrawn="1"/>
                      </p:nvSpPr>
                      <p:spPr bwMode="hidden">
                        <a:xfrm rot="1678521">
                          <a:off x="1452" y="3356"/>
                          <a:ext cx="1173" cy="72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7" name="Line 39"/>
                        <p:cNvSpPr>
                          <a:spLocks noChangeShapeType="1"/>
                        </p:cNvSpPr>
                        <p:nvPr userDrawn="1"/>
                      </p:nvSpPr>
                      <p:spPr bwMode="hidden">
                        <a:xfrm rot="1678521">
                          <a:off x="1469" y="3388"/>
                          <a:ext cx="1315" cy="66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8" name="Line 40"/>
                        <p:cNvSpPr>
                          <a:spLocks noChangeShapeType="1"/>
                        </p:cNvSpPr>
                        <p:nvPr userDrawn="1"/>
                      </p:nvSpPr>
                      <p:spPr bwMode="hidden">
                        <a:xfrm rot="1678521">
                          <a:off x="1493" y="3426"/>
                          <a:ext cx="1469" cy="58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9" name="Line 41"/>
                        <p:cNvSpPr>
                          <a:spLocks noChangeShapeType="1"/>
                        </p:cNvSpPr>
                        <p:nvPr userDrawn="1"/>
                      </p:nvSpPr>
                      <p:spPr bwMode="hidden">
                        <a:xfrm rot="1678521">
                          <a:off x="1511" y="3464"/>
                          <a:ext cx="1649" cy="49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0" name="Line 42"/>
                        <p:cNvSpPr>
                          <a:spLocks noChangeShapeType="1"/>
                        </p:cNvSpPr>
                        <p:nvPr userDrawn="1"/>
                      </p:nvSpPr>
                      <p:spPr bwMode="hidden">
                        <a:xfrm rot="1678521">
                          <a:off x="1528" y="3518"/>
                          <a:ext cx="1885" cy="38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1" name="Line 43"/>
                        <p:cNvSpPr>
                          <a:spLocks noChangeShapeType="1"/>
                        </p:cNvSpPr>
                        <p:nvPr userDrawn="1"/>
                      </p:nvSpPr>
                      <p:spPr bwMode="hidden">
                        <a:xfrm rot="1678521">
                          <a:off x="1552" y="3586"/>
                          <a:ext cx="2168" cy="24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2" name="Line 44"/>
                        <p:cNvSpPr>
                          <a:spLocks noChangeShapeType="1"/>
                        </p:cNvSpPr>
                        <p:nvPr userDrawn="1"/>
                      </p:nvSpPr>
                      <p:spPr bwMode="hidden">
                        <a:xfrm rot="1678521">
                          <a:off x="1577" y="3670"/>
                          <a:ext cx="2528" cy="6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3" name="Line 45"/>
                        <p:cNvSpPr>
                          <a:spLocks noChangeShapeType="1"/>
                        </p:cNvSpPr>
                        <p:nvPr userDrawn="1"/>
                      </p:nvSpPr>
                      <p:spPr bwMode="hidden">
                        <a:xfrm rot="1678521" flipV="1">
                          <a:off x="1621" y="3545"/>
                          <a:ext cx="2730" cy="17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4" name="Line 46"/>
                        <p:cNvSpPr>
                          <a:spLocks noChangeShapeType="1"/>
                        </p:cNvSpPr>
                        <p:nvPr userDrawn="1"/>
                      </p:nvSpPr>
                      <p:spPr bwMode="hidden">
                        <a:xfrm rot="1678521" flipV="1">
                          <a:off x="1682" y="3297"/>
                          <a:ext cx="2635" cy="40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5" name="Line 47"/>
                        <p:cNvSpPr>
                          <a:spLocks noChangeShapeType="1"/>
                        </p:cNvSpPr>
                        <p:nvPr userDrawn="1"/>
                      </p:nvSpPr>
                      <p:spPr bwMode="hidden">
                        <a:xfrm rot="1678521" flipV="1">
                          <a:off x="1782" y="2845"/>
                          <a:ext cx="2370" cy="78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6" name="Line 48"/>
                        <p:cNvSpPr>
                          <a:spLocks noChangeShapeType="1"/>
                        </p:cNvSpPr>
                        <p:nvPr userDrawn="1"/>
                      </p:nvSpPr>
                      <p:spPr bwMode="hidden">
                        <a:xfrm rot="1678521" flipV="1">
                          <a:off x="1960" y="1992"/>
                          <a:ext cx="1530" cy="14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7" name="Line 49"/>
                        <p:cNvSpPr>
                          <a:spLocks noChangeShapeType="1"/>
                        </p:cNvSpPr>
                        <p:nvPr userDrawn="1"/>
                      </p:nvSpPr>
                      <p:spPr bwMode="hidden">
                        <a:xfrm rot="1678521" flipV="1">
                          <a:off x="2014" y="1727"/>
                          <a:ext cx="1219" cy="162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8" name="Freeform 50"/>
                        <p:cNvSpPr>
                          <a:spLocks/>
                        </p:cNvSpPr>
                        <p:nvPr userDrawn="1"/>
                      </p:nvSpPr>
                      <p:spPr bwMode="hidden">
                        <a:xfrm>
                          <a:off x="0" y="2548"/>
                          <a:ext cx="1542" cy="1768"/>
                        </a:xfrm>
                        <a:custGeom>
                          <a:avLst/>
                          <a:gdLst>
                            <a:gd name="T0" fmla="*/ 918 w 1537"/>
                            <a:gd name="T1" fmla="*/ 1264 h 1768"/>
                            <a:gd name="T2" fmla="*/ 1067 w 1537"/>
                            <a:gd name="T3" fmla="*/ 1402 h 1768"/>
                            <a:gd name="T4" fmla="*/ 1226 w 1537"/>
                            <a:gd name="T5" fmla="*/ 1528 h 1768"/>
                            <a:gd name="T6" fmla="*/ 1381 w 1537"/>
                            <a:gd name="T7" fmla="*/ 1654 h 1768"/>
                            <a:gd name="T8" fmla="*/ 1546 w 1537"/>
                            <a:gd name="T9" fmla="*/ 1768 h 1768"/>
                            <a:gd name="T10" fmla="*/ 1552 w 1537"/>
                            <a:gd name="T11" fmla="*/ 1768 h 1768"/>
                            <a:gd name="T12" fmla="*/ 1387 w 1537"/>
                            <a:gd name="T13" fmla="*/ 1654 h 1768"/>
                            <a:gd name="T14" fmla="*/ 1232 w 1537"/>
                            <a:gd name="T15" fmla="*/ 1534 h 1768"/>
                            <a:gd name="T16" fmla="*/ 1073 w 1537"/>
                            <a:gd name="T17" fmla="*/ 1402 h 1768"/>
                            <a:gd name="T18" fmla="*/ 924 w 1537"/>
                            <a:gd name="T19" fmla="*/ 1258 h 1768"/>
                            <a:gd name="T20" fmla="*/ 772 w 1537"/>
                            <a:gd name="T21" fmla="*/ 1115 h 1768"/>
                            <a:gd name="T22" fmla="*/ 634 w 1537"/>
                            <a:gd name="T23" fmla="*/ 959 h 1768"/>
                            <a:gd name="T24" fmla="*/ 502 w 1537"/>
                            <a:gd name="T25" fmla="*/ 803 h 1768"/>
                            <a:gd name="T26" fmla="*/ 380 w 1537"/>
                            <a:gd name="T27" fmla="*/ 647 h 1768"/>
                            <a:gd name="T28" fmla="*/ 272 w 1537"/>
                            <a:gd name="T29" fmla="*/ 485 h 1768"/>
                            <a:gd name="T30" fmla="*/ 170 w 1537"/>
                            <a:gd name="T31" fmla="*/ 323 h 1768"/>
                            <a:gd name="T32" fmla="*/ 78 w 1537"/>
                            <a:gd name="T33" fmla="*/ 161 h 1768"/>
                            <a:gd name="T34" fmla="*/ 0 w 1537"/>
                            <a:gd name="T35" fmla="*/ 0 h 1768"/>
                            <a:gd name="T36" fmla="*/ 0 w 1537"/>
                            <a:gd name="T37" fmla="*/ 12 h 1768"/>
                            <a:gd name="T38" fmla="*/ 78 w 1537"/>
                            <a:gd name="T39" fmla="*/ 173 h 1768"/>
                            <a:gd name="T40" fmla="*/ 170 w 1537"/>
                            <a:gd name="T41" fmla="*/ 335 h 1768"/>
                            <a:gd name="T42" fmla="*/ 272 w 1537"/>
                            <a:gd name="T43" fmla="*/ 491 h 1768"/>
                            <a:gd name="T44" fmla="*/ 380 w 1537"/>
                            <a:gd name="T45" fmla="*/ 653 h 1768"/>
                            <a:gd name="T46" fmla="*/ 502 w 1537"/>
                            <a:gd name="T47" fmla="*/ 809 h 1768"/>
                            <a:gd name="T48" fmla="*/ 634 w 1537"/>
                            <a:gd name="T49" fmla="*/ 965 h 1768"/>
                            <a:gd name="T50" fmla="*/ 772 w 1537"/>
                            <a:gd name="T51" fmla="*/ 1121 h 1768"/>
                            <a:gd name="T52" fmla="*/ 918 w 1537"/>
                            <a:gd name="T53" fmla="*/ 1264 h 1768"/>
                            <a:gd name="T54" fmla="*/ 918 w 1537"/>
                            <a:gd name="T55" fmla="*/ 1264 h 176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537" h="1768">
                              <a:moveTo>
                                <a:pt x="909" y="1264"/>
                              </a:moveTo>
                              <a:lnTo>
                                <a:pt x="1058" y="1402"/>
                              </a:lnTo>
                              <a:lnTo>
                                <a:pt x="1214" y="1528"/>
                              </a:lnTo>
                              <a:lnTo>
                                <a:pt x="1369" y="1654"/>
                              </a:lnTo>
                              <a:lnTo>
                                <a:pt x="1531" y="1768"/>
                              </a:lnTo>
                              <a:lnTo>
                                <a:pt x="1537" y="1768"/>
                              </a:lnTo>
                              <a:lnTo>
                                <a:pt x="1375" y="1654"/>
                              </a:lnTo>
                              <a:lnTo>
                                <a:pt x="1220" y="1534"/>
                              </a:lnTo>
                              <a:lnTo>
                                <a:pt x="1064" y="1402"/>
                              </a:lnTo>
                              <a:lnTo>
                                <a:pt x="915" y="1258"/>
                              </a:lnTo>
                              <a:lnTo>
                                <a:pt x="765" y="1115"/>
                              </a:lnTo>
                              <a:lnTo>
                                <a:pt x="628" y="959"/>
                              </a:lnTo>
                              <a:lnTo>
                                <a:pt x="496" y="803"/>
                              </a:lnTo>
                              <a:lnTo>
                                <a:pt x="377" y="647"/>
                              </a:lnTo>
                              <a:lnTo>
                                <a:pt x="269" y="485"/>
                              </a:lnTo>
                              <a:lnTo>
                                <a:pt x="167" y="323"/>
                              </a:lnTo>
                              <a:lnTo>
                                <a:pt x="78" y="161"/>
                              </a:lnTo>
                              <a:lnTo>
                                <a:pt x="0" y="0"/>
                              </a:lnTo>
                              <a:lnTo>
                                <a:pt x="0" y="12"/>
                              </a:lnTo>
                              <a:lnTo>
                                <a:pt x="78" y="173"/>
                              </a:lnTo>
                              <a:lnTo>
                                <a:pt x="167" y="335"/>
                              </a:lnTo>
                              <a:lnTo>
                                <a:pt x="269" y="491"/>
                              </a:lnTo>
                              <a:lnTo>
                                <a:pt x="377" y="653"/>
                              </a:lnTo>
                              <a:lnTo>
                                <a:pt x="496" y="809"/>
                              </a:lnTo>
                              <a:lnTo>
                                <a:pt x="628" y="965"/>
                              </a:lnTo>
                              <a:lnTo>
                                <a:pt x="765" y="1121"/>
                              </a:lnTo>
                              <a:lnTo>
                                <a:pt x="909" y="1264"/>
                              </a:lnTo>
                              <a:close/>
                            </a:path>
                          </a:pathLst>
                        </a:custGeom>
                        <a:solidFill>
                          <a:schemeClr val="accent2"/>
                        </a:solidFill>
                        <a:ln w="9525">
                          <a:solidFill>
                            <a:schemeClr val="accent2"/>
                          </a:solidFill>
                          <a:round/>
                          <a:headEnd/>
                          <a:tailEnd/>
                        </a:ln>
                      </p:spPr>
                      <p:txBody>
                        <a:bodyPr/>
                        <a:lstStyle/>
                        <a:p>
                          <a:endParaRPr lang="el-GR" smtClean="0">
                            <a:solidFill>
                              <a:srgbClr val="FFFFFF"/>
                            </a:solidFill>
                          </a:endParaRPr>
                        </a:p>
                      </p:txBody>
                    </p:sp>
                    <p:grpSp>
                      <p:nvGrpSpPr>
                        <p:cNvPr id="79" name="Group 51"/>
                        <p:cNvGrpSpPr>
                          <a:grpSpLocks/>
                        </p:cNvGrpSpPr>
                        <p:nvPr userDrawn="1"/>
                      </p:nvGrpSpPr>
                      <p:grpSpPr bwMode="auto">
                        <a:xfrm>
                          <a:off x="2" y="1810"/>
                          <a:ext cx="3672" cy="2049"/>
                          <a:chOff x="7" y="1814"/>
                          <a:chExt cx="3672" cy="2049"/>
                        </a:xfrm>
                      </p:grpSpPr>
                      <p:sp>
                        <p:nvSpPr>
                          <p:cNvPr id="116" name="Oval 52"/>
                          <p:cNvSpPr>
                            <a:spLocks noChangeArrowheads="1"/>
                          </p:cNvSpPr>
                          <p:nvPr userDrawn="1"/>
                        </p:nvSpPr>
                        <p:spPr bwMode="hidden">
                          <a:xfrm rot="-2819839">
                            <a:off x="1546" y="2869"/>
                            <a:ext cx="161" cy="280"/>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7" name="Oval 53"/>
                          <p:cNvSpPr>
                            <a:spLocks noChangeArrowheads="1"/>
                          </p:cNvSpPr>
                          <p:nvPr userDrawn="1"/>
                        </p:nvSpPr>
                        <p:spPr bwMode="hidden">
                          <a:xfrm rot="-2819839">
                            <a:off x="1490" y="2750"/>
                            <a:ext cx="281" cy="503"/>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8" name="Oval 54"/>
                          <p:cNvSpPr>
                            <a:spLocks noChangeArrowheads="1"/>
                          </p:cNvSpPr>
                          <p:nvPr userDrawn="1"/>
                        </p:nvSpPr>
                        <p:spPr bwMode="hidden">
                          <a:xfrm rot="-2819839">
                            <a:off x="1415" y="2563"/>
                            <a:ext cx="471" cy="813"/>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9" name="Oval 55"/>
                          <p:cNvSpPr>
                            <a:spLocks noChangeArrowheads="1"/>
                          </p:cNvSpPr>
                          <p:nvPr userDrawn="1"/>
                        </p:nvSpPr>
                        <p:spPr bwMode="hidden">
                          <a:xfrm rot="-2819839">
                            <a:off x="1357" y="2400"/>
                            <a:ext cx="623" cy="1129"/>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0" name="Oval 56"/>
                          <p:cNvSpPr>
                            <a:spLocks noChangeArrowheads="1"/>
                          </p:cNvSpPr>
                          <p:nvPr userDrawn="1"/>
                        </p:nvSpPr>
                        <p:spPr bwMode="hidden">
                          <a:xfrm rot="-2819839">
                            <a:off x="1295" y="2200"/>
                            <a:ext cx="786" cy="1467"/>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1" name="Oval 57"/>
                          <p:cNvSpPr>
                            <a:spLocks noChangeArrowheads="1"/>
                          </p:cNvSpPr>
                          <p:nvPr userDrawn="1"/>
                        </p:nvSpPr>
                        <p:spPr bwMode="hidden">
                          <a:xfrm rot="-2819839">
                            <a:off x="1238" y="2040"/>
                            <a:ext cx="972" cy="1779"/>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2" name="Oval 58"/>
                          <p:cNvSpPr>
                            <a:spLocks noChangeArrowheads="1"/>
                          </p:cNvSpPr>
                          <p:nvPr userDrawn="1"/>
                        </p:nvSpPr>
                        <p:spPr bwMode="hidden">
                          <a:xfrm rot="-2819839">
                            <a:off x="1158" y="1865"/>
                            <a:ext cx="1167" cy="2094"/>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3" name="Oval 59"/>
                          <p:cNvSpPr>
                            <a:spLocks noChangeArrowheads="1"/>
                          </p:cNvSpPr>
                          <p:nvPr userDrawn="1"/>
                        </p:nvSpPr>
                        <p:spPr bwMode="hidden">
                          <a:xfrm rot="-2819839">
                            <a:off x="1085" y="1698"/>
                            <a:ext cx="1346" cy="2398"/>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4" name="Oval 60"/>
                          <p:cNvSpPr>
                            <a:spLocks noChangeArrowheads="1"/>
                          </p:cNvSpPr>
                          <p:nvPr userDrawn="1"/>
                        </p:nvSpPr>
                        <p:spPr bwMode="hidden">
                          <a:xfrm rot="-2819839">
                            <a:off x="1000" y="1536"/>
                            <a:ext cx="1563" cy="2696"/>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5" name="Oval 61"/>
                          <p:cNvSpPr>
                            <a:spLocks noChangeArrowheads="1"/>
                          </p:cNvSpPr>
                          <p:nvPr userDrawn="1"/>
                        </p:nvSpPr>
                        <p:spPr bwMode="hidden">
                          <a:xfrm rot="-2819839">
                            <a:off x="935" y="1357"/>
                            <a:ext cx="1711" cy="3016"/>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6" name="Oval 62"/>
                          <p:cNvSpPr>
                            <a:spLocks noChangeArrowheads="1"/>
                          </p:cNvSpPr>
                          <p:nvPr userDrawn="1"/>
                        </p:nvSpPr>
                        <p:spPr bwMode="hidden">
                          <a:xfrm rot="-2865139">
                            <a:off x="877" y="1187"/>
                            <a:ext cx="1880" cy="3345"/>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7" name="Oval 63"/>
                          <p:cNvSpPr>
                            <a:spLocks noChangeArrowheads="1"/>
                          </p:cNvSpPr>
                          <p:nvPr userDrawn="1"/>
                        </p:nvSpPr>
                        <p:spPr bwMode="hidden">
                          <a:xfrm rot="-2780025">
                            <a:off x="819" y="1002"/>
                            <a:ext cx="2049" cy="3672"/>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grpSp>
                    <p:sp>
                      <p:nvSpPr>
                        <p:cNvPr id="80" name="Line 64"/>
                        <p:cNvSpPr>
                          <a:spLocks noChangeShapeType="1"/>
                        </p:cNvSpPr>
                        <p:nvPr userDrawn="1"/>
                      </p:nvSpPr>
                      <p:spPr bwMode="hidden">
                        <a:xfrm flipV="1">
                          <a:off x="1656" y="1164"/>
                          <a:ext cx="831" cy="177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1" name="Line 65"/>
                        <p:cNvSpPr>
                          <a:spLocks noChangeShapeType="1"/>
                        </p:cNvSpPr>
                        <p:nvPr userDrawn="1"/>
                      </p:nvSpPr>
                      <p:spPr bwMode="hidden">
                        <a:xfrm rot="615780" flipV="1">
                          <a:off x="1811" y="1299"/>
                          <a:ext cx="819" cy="172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2" name="Line 66"/>
                        <p:cNvSpPr>
                          <a:spLocks noChangeShapeType="1"/>
                        </p:cNvSpPr>
                        <p:nvPr userDrawn="1"/>
                      </p:nvSpPr>
                      <p:spPr bwMode="hidden">
                        <a:xfrm rot="1139441" flipV="1">
                          <a:off x="1963" y="1148"/>
                          <a:ext cx="383" cy="189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3" name="Line 67"/>
                        <p:cNvSpPr>
                          <a:spLocks noChangeShapeType="1"/>
                        </p:cNvSpPr>
                        <p:nvPr userDrawn="1"/>
                      </p:nvSpPr>
                      <p:spPr bwMode="hidden">
                        <a:xfrm rot="1061104" flipV="1">
                          <a:off x="1921" y="1332"/>
                          <a:ext cx="744" cy="176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4" name="Line 68"/>
                        <p:cNvSpPr>
                          <a:spLocks noChangeShapeType="1"/>
                        </p:cNvSpPr>
                        <p:nvPr userDrawn="1"/>
                      </p:nvSpPr>
                      <p:spPr bwMode="hidden">
                        <a:xfrm rot="2202167" flipV="1">
                          <a:off x="2217" y="1314"/>
                          <a:ext cx="311" cy="191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5" name="Line 69"/>
                        <p:cNvSpPr>
                          <a:spLocks noChangeShapeType="1"/>
                        </p:cNvSpPr>
                        <p:nvPr userDrawn="1"/>
                      </p:nvSpPr>
                      <p:spPr bwMode="hidden">
                        <a:xfrm rot="1678521" flipV="1">
                          <a:off x="2039" y="1549"/>
                          <a:ext cx="895" cy="172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6" name="Line 70"/>
                        <p:cNvSpPr>
                          <a:spLocks noChangeShapeType="1"/>
                        </p:cNvSpPr>
                        <p:nvPr userDrawn="1"/>
                      </p:nvSpPr>
                      <p:spPr bwMode="hidden">
                        <a:xfrm rot="1678521" flipV="1">
                          <a:off x="2024" y="1649"/>
                          <a:ext cx="1049" cy="166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7" name="Line 71"/>
                        <p:cNvSpPr>
                          <a:spLocks noChangeShapeType="1"/>
                        </p:cNvSpPr>
                        <p:nvPr userDrawn="1"/>
                      </p:nvSpPr>
                      <p:spPr bwMode="hidden">
                        <a:xfrm rot="1678521" flipV="1">
                          <a:off x="1985" y="1876"/>
                          <a:ext cx="1357" cy="151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8" name="Line 72"/>
                        <p:cNvSpPr>
                          <a:spLocks noChangeShapeType="1"/>
                        </p:cNvSpPr>
                        <p:nvPr userDrawn="1"/>
                      </p:nvSpPr>
                      <p:spPr bwMode="hidden">
                        <a:xfrm rot="1678521" flipV="1">
                          <a:off x="1936" y="2115"/>
                          <a:ext cx="1686" cy="13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9" name="Line 73"/>
                        <p:cNvSpPr>
                          <a:spLocks noChangeShapeType="1"/>
                        </p:cNvSpPr>
                        <p:nvPr userDrawn="1"/>
                      </p:nvSpPr>
                      <p:spPr bwMode="hidden">
                        <a:xfrm rot="1678521" flipV="1">
                          <a:off x="1897" y="2287"/>
                          <a:ext cx="1880" cy="122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0" name="Line 74"/>
                        <p:cNvSpPr>
                          <a:spLocks noChangeShapeType="1"/>
                        </p:cNvSpPr>
                        <p:nvPr userDrawn="1"/>
                      </p:nvSpPr>
                      <p:spPr bwMode="hidden">
                        <a:xfrm rot="1678521" flipV="1">
                          <a:off x="1855" y="2458"/>
                          <a:ext cx="2060" cy="109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1" name="Line 75"/>
                        <p:cNvSpPr>
                          <a:spLocks noChangeShapeType="1"/>
                        </p:cNvSpPr>
                        <p:nvPr userDrawn="1"/>
                      </p:nvSpPr>
                      <p:spPr bwMode="hidden">
                        <a:xfrm rot="1678521" flipV="1">
                          <a:off x="1823" y="2640"/>
                          <a:ext cx="2224" cy="9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2" name="Line 76"/>
                        <p:cNvSpPr>
                          <a:spLocks noChangeShapeType="1"/>
                        </p:cNvSpPr>
                        <p:nvPr userDrawn="1"/>
                      </p:nvSpPr>
                      <p:spPr bwMode="hidden">
                        <a:xfrm rot="1678521" flipV="1">
                          <a:off x="1737" y="3059"/>
                          <a:ext cx="2520" cy="61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3" name="Line 77"/>
                        <p:cNvSpPr>
                          <a:spLocks noChangeShapeType="1"/>
                        </p:cNvSpPr>
                        <p:nvPr userDrawn="1"/>
                      </p:nvSpPr>
                      <p:spPr bwMode="hidden">
                        <a:xfrm rot="1678521">
                          <a:off x="1324" y="3150"/>
                          <a:ext cx="472" cy="112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4" name="Line 78"/>
                        <p:cNvSpPr>
                          <a:spLocks noChangeShapeType="1"/>
                        </p:cNvSpPr>
                        <p:nvPr userDrawn="1"/>
                      </p:nvSpPr>
                      <p:spPr bwMode="hidden">
                        <a:xfrm rot="1678521" flipH="1">
                          <a:off x="1121" y="2961"/>
                          <a:ext cx="220" cy="101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5" name="Line 79"/>
                        <p:cNvSpPr>
                          <a:spLocks noChangeShapeType="1"/>
                        </p:cNvSpPr>
                        <p:nvPr userDrawn="1"/>
                      </p:nvSpPr>
                      <p:spPr bwMode="hidden">
                        <a:xfrm rot="1678521" flipH="1">
                          <a:off x="1041" y="2935"/>
                          <a:ext cx="304" cy="99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6" name="Line 80"/>
                        <p:cNvSpPr>
                          <a:spLocks noChangeShapeType="1"/>
                        </p:cNvSpPr>
                        <p:nvPr userDrawn="1"/>
                      </p:nvSpPr>
                      <p:spPr bwMode="hidden">
                        <a:xfrm rot="1678521" flipH="1">
                          <a:off x="957" y="2910"/>
                          <a:ext cx="394" cy="97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7" name="Line 81"/>
                        <p:cNvSpPr>
                          <a:spLocks noChangeShapeType="1"/>
                        </p:cNvSpPr>
                        <p:nvPr userDrawn="1"/>
                      </p:nvSpPr>
                      <p:spPr bwMode="hidden">
                        <a:xfrm rot="1678521" flipH="1">
                          <a:off x="880" y="2885"/>
                          <a:ext cx="478" cy="9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8" name="Line 82"/>
                        <p:cNvSpPr>
                          <a:spLocks noChangeShapeType="1"/>
                        </p:cNvSpPr>
                        <p:nvPr userDrawn="1"/>
                      </p:nvSpPr>
                      <p:spPr bwMode="hidden">
                        <a:xfrm rot="1678521" flipH="1">
                          <a:off x="801" y="2863"/>
                          <a:ext cx="561" cy="91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9" name="Line 83"/>
                        <p:cNvSpPr>
                          <a:spLocks noChangeShapeType="1"/>
                        </p:cNvSpPr>
                        <p:nvPr userDrawn="1"/>
                      </p:nvSpPr>
                      <p:spPr bwMode="hidden">
                        <a:xfrm rot="1678521" flipH="1">
                          <a:off x="717" y="2836"/>
                          <a:ext cx="656" cy="8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0" name="Line 84"/>
                        <p:cNvSpPr>
                          <a:spLocks noChangeShapeType="1"/>
                        </p:cNvSpPr>
                        <p:nvPr userDrawn="1"/>
                      </p:nvSpPr>
                      <p:spPr bwMode="hidden">
                        <a:xfrm rot="1678521" flipH="1">
                          <a:off x="631" y="2810"/>
                          <a:ext cx="752" cy="84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1" name="Line 85"/>
                        <p:cNvSpPr>
                          <a:spLocks noChangeShapeType="1"/>
                        </p:cNvSpPr>
                        <p:nvPr userDrawn="1"/>
                      </p:nvSpPr>
                      <p:spPr bwMode="hidden">
                        <a:xfrm rot="1678521" flipH="1">
                          <a:off x="462" y="2758"/>
                          <a:ext cx="946" cy="75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2" name="Line 86"/>
                        <p:cNvSpPr>
                          <a:spLocks noChangeShapeType="1"/>
                        </p:cNvSpPr>
                        <p:nvPr userDrawn="1"/>
                      </p:nvSpPr>
                      <p:spPr bwMode="hidden">
                        <a:xfrm rot="1678521" flipH="1">
                          <a:off x="365" y="2729"/>
                          <a:ext cx="1058" cy="69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3" name="Line 87"/>
                        <p:cNvSpPr>
                          <a:spLocks noChangeShapeType="1"/>
                        </p:cNvSpPr>
                        <p:nvPr userDrawn="1"/>
                      </p:nvSpPr>
                      <p:spPr bwMode="hidden">
                        <a:xfrm rot="1678521" flipH="1">
                          <a:off x="265" y="2697"/>
                          <a:ext cx="1174" cy="63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4" name="Line 88"/>
                        <p:cNvSpPr>
                          <a:spLocks noChangeShapeType="1"/>
                        </p:cNvSpPr>
                        <p:nvPr userDrawn="1"/>
                      </p:nvSpPr>
                      <p:spPr bwMode="hidden">
                        <a:xfrm rot="1678521" flipH="1">
                          <a:off x="55" y="2632"/>
                          <a:ext cx="1431" cy="4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 name="Line 89"/>
                        <p:cNvSpPr>
                          <a:spLocks noChangeShapeType="1"/>
                        </p:cNvSpPr>
                        <p:nvPr userDrawn="1"/>
                      </p:nvSpPr>
                      <p:spPr bwMode="hidden">
                        <a:xfrm rot="1678521" flipH="1">
                          <a:off x="-1" y="2607"/>
                          <a:ext cx="1513" cy="37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6" name="Line 90"/>
                        <p:cNvSpPr>
                          <a:spLocks noChangeShapeType="1"/>
                        </p:cNvSpPr>
                        <p:nvPr userDrawn="1"/>
                      </p:nvSpPr>
                      <p:spPr bwMode="hidden">
                        <a:xfrm rot="1678521" flipH="1">
                          <a:off x="-72" y="2570"/>
                          <a:ext cx="1648" cy="10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 name="Line 91"/>
                        <p:cNvSpPr>
                          <a:spLocks noChangeShapeType="1"/>
                        </p:cNvSpPr>
                        <p:nvPr userDrawn="1"/>
                      </p:nvSpPr>
                      <p:spPr bwMode="hidden">
                        <a:xfrm rot="1678521" flipH="1" flipV="1">
                          <a:off x="-237" y="1095"/>
                          <a:ext cx="2219" cy="136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 name="Line 92"/>
                        <p:cNvSpPr>
                          <a:spLocks noChangeShapeType="1"/>
                        </p:cNvSpPr>
                        <p:nvPr userDrawn="1"/>
                      </p:nvSpPr>
                      <p:spPr bwMode="hidden">
                        <a:xfrm rot="1678521" flipH="1" flipV="1">
                          <a:off x="-43" y="962"/>
                          <a:ext cx="2071" cy="154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 name="Line 93"/>
                        <p:cNvSpPr>
                          <a:spLocks noChangeShapeType="1"/>
                        </p:cNvSpPr>
                        <p:nvPr userDrawn="1"/>
                      </p:nvSpPr>
                      <p:spPr bwMode="hidden">
                        <a:xfrm rot="1678521" flipH="1" flipV="1">
                          <a:off x="418" y="826"/>
                          <a:ext cx="1672" cy="178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 name="Line 94"/>
                        <p:cNvSpPr>
                          <a:spLocks noChangeShapeType="1"/>
                        </p:cNvSpPr>
                        <p:nvPr userDrawn="1"/>
                      </p:nvSpPr>
                      <p:spPr bwMode="hidden">
                        <a:xfrm rot="1678521" flipH="1" flipV="1">
                          <a:off x="634" y="808"/>
                          <a:ext cx="1473" cy="185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 name="Line 95"/>
                        <p:cNvSpPr>
                          <a:spLocks noChangeShapeType="1"/>
                        </p:cNvSpPr>
                        <p:nvPr userDrawn="1"/>
                      </p:nvSpPr>
                      <p:spPr bwMode="hidden">
                        <a:xfrm rot="1678521" flipH="1" flipV="1">
                          <a:off x="1094" y="827"/>
                          <a:ext cx="1030" cy="194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 name="Line 96"/>
                        <p:cNvSpPr>
                          <a:spLocks noChangeShapeType="1"/>
                        </p:cNvSpPr>
                        <p:nvPr userDrawn="1"/>
                      </p:nvSpPr>
                      <p:spPr bwMode="hidden">
                        <a:xfrm rot="1678521" flipH="1" flipV="1">
                          <a:off x="1302" y="857"/>
                          <a:ext cx="829" cy="197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 name="Line 97"/>
                        <p:cNvSpPr>
                          <a:spLocks noChangeShapeType="1"/>
                        </p:cNvSpPr>
                        <p:nvPr userDrawn="1"/>
                      </p:nvSpPr>
                      <p:spPr bwMode="hidden">
                        <a:xfrm rot="1678521" flipH="1" flipV="1">
                          <a:off x="1496" y="901"/>
                          <a:ext cx="633" cy="19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4" name="Line 98"/>
                        <p:cNvSpPr>
                          <a:spLocks noChangeShapeType="1"/>
                        </p:cNvSpPr>
                        <p:nvPr userDrawn="1"/>
                      </p:nvSpPr>
                      <p:spPr bwMode="hidden">
                        <a:xfrm rot="1678521" flipH="1" flipV="1">
                          <a:off x="1679" y="952"/>
                          <a:ext cx="447" cy="19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5" name="Line 99"/>
                        <p:cNvSpPr>
                          <a:spLocks noChangeShapeType="1"/>
                        </p:cNvSpPr>
                        <p:nvPr userDrawn="1"/>
                      </p:nvSpPr>
                      <p:spPr bwMode="hidden">
                        <a:xfrm rot="1678521" flipH="1" flipV="1">
                          <a:off x="1859" y="1013"/>
                          <a:ext cx="261" cy="196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grpSp>
              </p:grpSp>
            </p:grpSp>
          </p:grpSp>
          <p:grpSp>
            <p:nvGrpSpPr>
              <p:cNvPr id="20" name="Group 100"/>
              <p:cNvGrpSpPr>
                <a:grpSpLocks/>
              </p:cNvGrpSpPr>
              <p:nvPr userDrawn="1"/>
            </p:nvGrpSpPr>
            <p:grpSpPr bwMode="auto">
              <a:xfrm>
                <a:off x="402" y="1454"/>
                <a:ext cx="2787" cy="2866"/>
                <a:chOff x="2" y="1454"/>
                <a:chExt cx="2787" cy="2866"/>
              </a:xfrm>
            </p:grpSpPr>
            <p:sp>
              <p:nvSpPr>
                <p:cNvPr id="21" name="Line 101"/>
                <p:cNvSpPr>
                  <a:spLocks noChangeShapeType="1"/>
                </p:cNvSpPr>
                <p:nvPr userDrawn="1"/>
              </p:nvSpPr>
              <p:spPr bwMode="hidden">
                <a:xfrm rot="1678521" flipV="1">
                  <a:off x="2057" y="1454"/>
                  <a:ext cx="732" cy="17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22" name="Line 102"/>
                <p:cNvSpPr>
                  <a:spLocks noChangeShapeType="1"/>
                </p:cNvSpPr>
                <p:nvPr userDrawn="1"/>
              </p:nvSpPr>
              <p:spPr bwMode="hidden">
                <a:xfrm flipH="1" flipV="1">
                  <a:off x="870" y="3854"/>
                  <a:ext cx="223" cy="463"/>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nvGrpSpPr>
                <p:cNvPr id="23" name="Group 103"/>
                <p:cNvGrpSpPr>
                  <a:grpSpLocks/>
                </p:cNvGrpSpPr>
                <p:nvPr userDrawn="1"/>
              </p:nvGrpSpPr>
              <p:grpSpPr bwMode="auto">
                <a:xfrm>
                  <a:off x="2" y="2738"/>
                  <a:ext cx="1317" cy="1582"/>
                  <a:chOff x="2" y="2738"/>
                  <a:chExt cx="1317" cy="1582"/>
                </a:xfrm>
              </p:grpSpPr>
              <p:sp>
                <p:nvSpPr>
                  <p:cNvPr id="24" name="Line 104"/>
                  <p:cNvSpPr>
                    <a:spLocks noChangeShapeType="1"/>
                  </p:cNvSpPr>
                  <p:nvPr userDrawn="1"/>
                </p:nvSpPr>
                <p:spPr bwMode="hidden">
                  <a:xfrm flipH="1">
                    <a:off x="697" y="3855"/>
                    <a:ext cx="173" cy="187"/>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25" name="Freeform 105"/>
                  <p:cNvSpPr>
                    <a:spLocks/>
                  </p:cNvSpPr>
                  <p:nvPr userDrawn="1"/>
                </p:nvSpPr>
                <p:spPr bwMode="hidden">
                  <a:xfrm>
                    <a:off x="2" y="3218"/>
                    <a:ext cx="1006" cy="1102"/>
                  </a:xfrm>
                  <a:custGeom>
                    <a:avLst/>
                    <a:gdLst>
                      <a:gd name="T0" fmla="*/ 1006 w 1006"/>
                      <a:gd name="T1" fmla="*/ 1102 h 1102"/>
                      <a:gd name="T2" fmla="*/ 696 w 1006"/>
                      <a:gd name="T3" fmla="*/ 823 h 1102"/>
                      <a:gd name="T4" fmla="*/ 333 w 1006"/>
                      <a:gd name="T5" fmla="*/ 447 h 1102"/>
                      <a:gd name="T6" fmla="*/ 51 w 1006"/>
                      <a:gd name="T7" fmla="*/ 76 h 1102"/>
                      <a:gd name="T8" fmla="*/ 0 w 1006"/>
                      <a:gd name="T9" fmla="*/ 0 h 11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6" h="1102">
                        <a:moveTo>
                          <a:pt x="1006" y="1102"/>
                        </a:moveTo>
                        <a:lnTo>
                          <a:pt x="696" y="823"/>
                        </a:lnTo>
                        <a:lnTo>
                          <a:pt x="333" y="447"/>
                        </a:lnTo>
                        <a:lnTo>
                          <a:pt x="51" y="76"/>
                        </a:lnTo>
                        <a:lnTo>
                          <a:pt x="0" y="0"/>
                        </a:lnTo>
                      </a:path>
                    </a:pathLst>
                  </a:custGeom>
                  <a:noFill/>
                  <a:ln w="19050" cmpd="sng">
                    <a:solidFill>
                      <a:schemeClr val="accent2"/>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l-GR" smtClean="0">
                      <a:solidFill>
                        <a:srgbClr val="FFFFFF"/>
                      </a:solidFill>
                    </a:endParaRPr>
                  </a:p>
                </p:txBody>
              </p:sp>
              <p:sp>
                <p:nvSpPr>
                  <p:cNvPr id="26" name="Line 106"/>
                  <p:cNvSpPr>
                    <a:spLocks noChangeShapeType="1"/>
                  </p:cNvSpPr>
                  <p:nvPr userDrawn="1"/>
                </p:nvSpPr>
                <p:spPr bwMode="hidden">
                  <a:xfrm flipH="1">
                    <a:off x="1242" y="4231"/>
                    <a:ext cx="77" cy="88"/>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27" name="Line 107"/>
                  <p:cNvSpPr>
                    <a:spLocks noChangeShapeType="1"/>
                  </p:cNvSpPr>
                  <p:nvPr userDrawn="1"/>
                </p:nvSpPr>
                <p:spPr bwMode="hidden">
                  <a:xfrm flipH="1" flipV="1">
                    <a:off x="340" y="3668"/>
                    <a:ext cx="532" cy="185"/>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28" name="Line 108"/>
                  <p:cNvSpPr>
                    <a:spLocks noChangeShapeType="1"/>
                  </p:cNvSpPr>
                  <p:nvPr userDrawn="1"/>
                </p:nvSpPr>
                <p:spPr bwMode="hidden">
                  <a:xfrm flipH="1" flipV="1">
                    <a:off x="237" y="3101"/>
                    <a:ext cx="101" cy="567"/>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29" name="Line 109"/>
                  <p:cNvSpPr>
                    <a:spLocks noChangeShapeType="1"/>
                  </p:cNvSpPr>
                  <p:nvPr userDrawn="1"/>
                </p:nvSpPr>
                <p:spPr bwMode="hidden">
                  <a:xfrm flipH="1" flipV="1">
                    <a:off x="2" y="3009"/>
                    <a:ext cx="235" cy="92"/>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30" name="Line 110"/>
                  <p:cNvSpPr>
                    <a:spLocks noChangeShapeType="1"/>
                  </p:cNvSpPr>
                  <p:nvPr userDrawn="1"/>
                </p:nvSpPr>
                <p:spPr bwMode="hidden">
                  <a:xfrm flipV="1">
                    <a:off x="54" y="3101"/>
                    <a:ext cx="182" cy="194"/>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31" name="Line 111"/>
                  <p:cNvSpPr>
                    <a:spLocks noChangeShapeType="1"/>
                  </p:cNvSpPr>
                  <p:nvPr userDrawn="1"/>
                </p:nvSpPr>
                <p:spPr bwMode="hidden">
                  <a:xfrm flipH="1">
                    <a:off x="336" y="3476"/>
                    <a:ext cx="176" cy="192"/>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32" name="Line 112"/>
                  <p:cNvSpPr>
                    <a:spLocks noChangeShapeType="1"/>
                  </p:cNvSpPr>
                  <p:nvPr userDrawn="1"/>
                </p:nvSpPr>
                <p:spPr bwMode="hidden">
                  <a:xfrm flipV="1">
                    <a:off x="3" y="2738"/>
                    <a:ext cx="14" cy="23"/>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grpSp>
        </p:grpSp>
        <p:grpSp>
          <p:nvGrpSpPr>
            <p:cNvPr id="6" name="Group 113"/>
            <p:cNvGrpSpPr>
              <a:grpSpLocks/>
            </p:cNvGrpSpPr>
            <p:nvPr userDrawn="1"/>
          </p:nvGrpSpPr>
          <p:grpSpPr bwMode="auto">
            <a:xfrm>
              <a:off x="16" y="1317"/>
              <a:ext cx="3325" cy="2957"/>
              <a:chOff x="16" y="1317"/>
              <a:chExt cx="3325" cy="2957"/>
            </a:xfrm>
          </p:grpSpPr>
          <p:sp>
            <p:nvSpPr>
              <p:cNvPr id="7" name="Freeform 114"/>
              <p:cNvSpPr>
                <a:spLocks/>
              </p:cNvSpPr>
              <p:nvPr/>
            </p:nvSpPr>
            <p:spPr bwMode="hidden">
              <a:xfrm>
                <a:off x="16" y="2656"/>
                <a:ext cx="1440" cy="1618"/>
              </a:xfrm>
              <a:custGeom>
                <a:avLst/>
                <a:gdLst>
                  <a:gd name="T0" fmla="*/ 882 w 1435"/>
                  <a:gd name="T1" fmla="*/ 1150 h 1618"/>
                  <a:gd name="T2" fmla="*/ 750 w 1435"/>
                  <a:gd name="T3" fmla="*/ 1019 h 1618"/>
                  <a:gd name="T4" fmla="*/ 616 w 1435"/>
                  <a:gd name="T5" fmla="*/ 875 h 1618"/>
                  <a:gd name="T6" fmla="*/ 496 w 1435"/>
                  <a:gd name="T7" fmla="*/ 737 h 1618"/>
                  <a:gd name="T8" fmla="*/ 380 w 1435"/>
                  <a:gd name="T9" fmla="*/ 593 h 1618"/>
                  <a:gd name="T10" fmla="*/ 278 w 1435"/>
                  <a:gd name="T11" fmla="*/ 443 h 1618"/>
                  <a:gd name="T12" fmla="*/ 176 w 1435"/>
                  <a:gd name="T13" fmla="*/ 299 h 1618"/>
                  <a:gd name="T14" fmla="*/ 84 w 1435"/>
                  <a:gd name="T15" fmla="*/ 149 h 1618"/>
                  <a:gd name="T16" fmla="*/ 0 w 1435"/>
                  <a:gd name="T17" fmla="*/ 0 h 1618"/>
                  <a:gd name="T18" fmla="*/ 0 w 1435"/>
                  <a:gd name="T19" fmla="*/ 11 h 1618"/>
                  <a:gd name="T20" fmla="*/ 84 w 1435"/>
                  <a:gd name="T21" fmla="*/ 155 h 1618"/>
                  <a:gd name="T22" fmla="*/ 176 w 1435"/>
                  <a:gd name="T23" fmla="*/ 305 h 1618"/>
                  <a:gd name="T24" fmla="*/ 272 w 1435"/>
                  <a:gd name="T25" fmla="*/ 449 h 1618"/>
                  <a:gd name="T26" fmla="*/ 380 w 1435"/>
                  <a:gd name="T27" fmla="*/ 593 h 1618"/>
                  <a:gd name="T28" fmla="*/ 496 w 1435"/>
                  <a:gd name="T29" fmla="*/ 737 h 1618"/>
                  <a:gd name="T30" fmla="*/ 616 w 1435"/>
                  <a:gd name="T31" fmla="*/ 881 h 1618"/>
                  <a:gd name="T32" fmla="*/ 744 w 1435"/>
                  <a:gd name="T33" fmla="*/ 1019 h 1618"/>
                  <a:gd name="T34" fmla="*/ 882 w 1435"/>
                  <a:gd name="T35" fmla="*/ 1150 h 1618"/>
                  <a:gd name="T36" fmla="*/ 1022 w 1435"/>
                  <a:gd name="T37" fmla="*/ 1276 h 1618"/>
                  <a:gd name="T38" fmla="*/ 1160 w 1435"/>
                  <a:gd name="T39" fmla="*/ 1396 h 1618"/>
                  <a:gd name="T40" fmla="*/ 1299 w 1435"/>
                  <a:gd name="T41" fmla="*/ 1510 h 1618"/>
                  <a:gd name="T42" fmla="*/ 1444 w 1435"/>
                  <a:gd name="T43" fmla="*/ 1618 h 1618"/>
                  <a:gd name="T44" fmla="*/ 1450 w 1435"/>
                  <a:gd name="T45" fmla="*/ 1618 h 1618"/>
                  <a:gd name="T46" fmla="*/ 1307 w 1435"/>
                  <a:gd name="T47" fmla="*/ 1510 h 1618"/>
                  <a:gd name="T48" fmla="*/ 1166 w 1435"/>
                  <a:gd name="T49" fmla="*/ 1396 h 1618"/>
                  <a:gd name="T50" fmla="*/ 1022 w 1435"/>
                  <a:gd name="T51" fmla="*/ 1276 h 1618"/>
                  <a:gd name="T52" fmla="*/ 882 w 1435"/>
                  <a:gd name="T53" fmla="*/ 1150 h 1618"/>
                  <a:gd name="T54" fmla="*/ 882 w 1435"/>
                  <a:gd name="T55" fmla="*/ 1150 h 161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435" h="1618">
                    <a:moveTo>
                      <a:pt x="873" y="1150"/>
                    </a:moveTo>
                    <a:lnTo>
                      <a:pt x="741" y="1019"/>
                    </a:lnTo>
                    <a:lnTo>
                      <a:pt x="610" y="875"/>
                    </a:lnTo>
                    <a:lnTo>
                      <a:pt x="490" y="737"/>
                    </a:lnTo>
                    <a:lnTo>
                      <a:pt x="377" y="593"/>
                    </a:lnTo>
                    <a:lnTo>
                      <a:pt x="275" y="443"/>
                    </a:lnTo>
                    <a:lnTo>
                      <a:pt x="173" y="299"/>
                    </a:lnTo>
                    <a:lnTo>
                      <a:pt x="84" y="149"/>
                    </a:lnTo>
                    <a:lnTo>
                      <a:pt x="0" y="0"/>
                    </a:lnTo>
                    <a:lnTo>
                      <a:pt x="0" y="11"/>
                    </a:lnTo>
                    <a:lnTo>
                      <a:pt x="84" y="155"/>
                    </a:lnTo>
                    <a:lnTo>
                      <a:pt x="173" y="305"/>
                    </a:lnTo>
                    <a:lnTo>
                      <a:pt x="269" y="449"/>
                    </a:lnTo>
                    <a:lnTo>
                      <a:pt x="377" y="593"/>
                    </a:lnTo>
                    <a:lnTo>
                      <a:pt x="490" y="737"/>
                    </a:lnTo>
                    <a:lnTo>
                      <a:pt x="610" y="881"/>
                    </a:lnTo>
                    <a:lnTo>
                      <a:pt x="735" y="1019"/>
                    </a:lnTo>
                    <a:lnTo>
                      <a:pt x="873" y="1150"/>
                    </a:lnTo>
                    <a:lnTo>
                      <a:pt x="1010" y="1276"/>
                    </a:lnTo>
                    <a:lnTo>
                      <a:pt x="1148" y="1396"/>
                    </a:lnTo>
                    <a:lnTo>
                      <a:pt x="1286" y="1510"/>
                    </a:lnTo>
                    <a:lnTo>
                      <a:pt x="1429" y="1618"/>
                    </a:lnTo>
                    <a:lnTo>
                      <a:pt x="1435" y="1618"/>
                    </a:lnTo>
                    <a:lnTo>
                      <a:pt x="1292" y="1510"/>
                    </a:lnTo>
                    <a:lnTo>
                      <a:pt x="1154" y="1396"/>
                    </a:lnTo>
                    <a:lnTo>
                      <a:pt x="1010" y="1276"/>
                    </a:lnTo>
                    <a:lnTo>
                      <a:pt x="873" y="115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8" name="Freeform 115"/>
              <p:cNvSpPr>
                <a:spLocks/>
              </p:cNvSpPr>
              <p:nvPr/>
            </p:nvSpPr>
            <p:spPr bwMode="hidden">
              <a:xfrm>
                <a:off x="16" y="2260"/>
                <a:ext cx="1673" cy="2014"/>
              </a:xfrm>
              <a:custGeom>
                <a:avLst/>
                <a:gdLst>
                  <a:gd name="T0" fmla="*/ 966 w 1668"/>
                  <a:gd name="T1" fmla="*/ 1463 h 2014"/>
                  <a:gd name="T2" fmla="*/ 795 w 1668"/>
                  <a:gd name="T3" fmla="*/ 1289 h 2014"/>
                  <a:gd name="T4" fmla="*/ 640 w 1668"/>
                  <a:gd name="T5" fmla="*/ 1115 h 2014"/>
                  <a:gd name="T6" fmla="*/ 493 w 1668"/>
                  <a:gd name="T7" fmla="*/ 929 h 2014"/>
                  <a:gd name="T8" fmla="*/ 368 w 1668"/>
                  <a:gd name="T9" fmla="*/ 743 h 2014"/>
                  <a:gd name="T10" fmla="*/ 254 w 1668"/>
                  <a:gd name="T11" fmla="*/ 557 h 2014"/>
                  <a:gd name="T12" fmla="*/ 149 w 1668"/>
                  <a:gd name="T13" fmla="*/ 372 h 2014"/>
                  <a:gd name="T14" fmla="*/ 66 w 1668"/>
                  <a:gd name="T15" fmla="*/ 186 h 2014"/>
                  <a:gd name="T16" fmla="*/ 0 w 1668"/>
                  <a:gd name="T17" fmla="*/ 0 h 2014"/>
                  <a:gd name="T18" fmla="*/ 0 w 1668"/>
                  <a:gd name="T19" fmla="*/ 12 h 2014"/>
                  <a:gd name="T20" fmla="*/ 66 w 1668"/>
                  <a:gd name="T21" fmla="*/ 198 h 2014"/>
                  <a:gd name="T22" fmla="*/ 149 w 1668"/>
                  <a:gd name="T23" fmla="*/ 384 h 2014"/>
                  <a:gd name="T24" fmla="*/ 254 w 1668"/>
                  <a:gd name="T25" fmla="*/ 569 h 2014"/>
                  <a:gd name="T26" fmla="*/ 368 w 1668"/>
                  <a:gd name="T27" fmla="*/ 755 h 2014"/>
                  <a:gd name="T28" fmla="*/ 493 w 1668"/>
                  <a:gd name="T29" fmla="*/ 935 h 2014"/>
                  <a:gd name="T30" fmla="*/ 640 w 1668"/>
                  <a:gd name="T31" fmla="*/ 1115 h 2014"/>
                  <a:gd name="T32" fmla="*/ 795 w 1668"/>
                  <a:gd name="T33" fmla="*/ 1295 h 2014"/>
                  <a:gd name="T34" fmla="*/ 966 w 1668"/>
                  <a:gd name="T35" fmla="*/ 1463 h 2014"/>
                  <a:gd name="T36" fmla="*/ 1139 w 1668"/>
                  <a:gd name="T37" fmla="*/ 1618 h 2014"/>
                  <a:gd name="T38" fmla="*/ 1315 w 1668"/>
                  <a:gd name="T39" fmla="*/ 1762 h 2014"/>
                  <a:gd name="T40" fmla="*/ 1495 w 1668"/>
                  <a:gd name="T41" fmla="*/ 1894 h 2014"/>
                  <a:gd name="T42" fmla="*/ 1677 w 1668"/>
                  <a:gd name="T43" fmla="*/ 2014 h 2014"/>
                  <a:gd name="T44" fmla="*/ 1683 w 1668"/>
                  <a:gd name="T45" fmla="*/ 2014 h 2014"/>
                  <a:gd name="T46" fmla="*/ 1495 w 1668"/>
                  <a:gd name="T47" fmla="*/ 1894 h 2014"/>
                  <a:gd name="T48" fmla="*/ 1315 w 1668"/>
                  <a:gd name="T49" fmla="*/ 1762 h 2014"/>
                  <a:gd name="T50" fmla="*/ 1139 w 1668"/>
                  <a:gd name="T51" fmla="*/ 1618 h 2014"/>
                  <a:gd name="T52" fmla="*/ 966 w 1668"/>
                  <a:gd name="T53" fmla="*/ 1463 h 2014"/>
                  <a:gd name="T54" fmla="*/ 966 w 1668"/>
                  <a:gd name="T55" fmla="*/ 1463 h 201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668" h="2014">
                    <a:moveTo>
                      <a:pt x="957" y="1463"/>
                    </a:moveTo>
                    <a:lnTo>
                      <a:pt x="789" y="1289"/>
                    </a:lnTo>
                    <a:lnTo>
                      <a:pt x="634" y="1115"/>
                    </a:lnTo>
                    <a:lnTo>
                      <a:pt x="490" y="929"/>
                    </a:lnTo>
                    <a:lnTo>
                      <a:pt x="365" y="743"/>
                    </a:lnTo>
                    <a:lnTo>
                      <a:pt x="251" y="557"/>
                    </a:lnTo>
                    <a:lnTo>
                      <a:pt x="149" y="372"/>
                    </a:lnTo>
                    <a:lnTo>
                      <a:pt x="66" y="186"/>
                    </a:lnTo>
                    <a:lnTo>
                      <a:pt x="0" y="0"/>
                    </a:lnTo>
                    <a:lnTo>
                      <a:pt x="0" y="12"/>
                    </a:lnTo>
                    <a:lnTo>
                      <a:pt x="66" y="198"/>
                    </a:lnTo>
                    <a:lnTo>
                      <a:pt x="149" y="384"/>
                    </a:lnTo>
                    <a:lnTo>
                      <a:pt x="251" y="569"/>
                    </a:lnTo>
                    <a:lnTo>
                      <a:pt x="365" y="755"/>
                    </a:lnTo>
                    <a:lnTo>
                      <a:pt x="490" y="935"/>
                    </a:lnTo>
                    <a:lnTo>
                      <a:pt x="634" y="1115"/>
                    </a:lnTo>
                    <a:lnTo>
                      <a:pt x="789" y="1295"/>
                    </a:lnTo>
                    <a:lnTo>
                      <a:pt x="957" y="1463"/>
                    </a:lnTo>
                    <a:lnTo>
                      <a:pt x="1130" y="1618"/>
                    </a:lnTo>
                    <a:lnTo>
                      <a:pt x="1303" y="1762"/>
                    </a:lnTo>
                    <a:lnTo>
                      <a:pt x="1483" y="1894"/>
                    </a:lnTo>
                    <a:lnTo>
                      <a:pt x="1662" y="2014"/>
                    </a:lnTo>
                    <a:lnTo>
                      <a:pt x="1668" y="2014"/>
                    </a:lnTo>
                    <a:lnTo>
                      <a:pt x="1483" y="1894"/>
                    </a:lnTo>
                    <a:lnTo>
                      <a:pt x="1303" y="1762"/>
                    </a:lnTo>
                    <a:lnTo>
                      <a:pt x="1130" y="1618"/>
                    </a:lnTo>
                    <a:lnTo>
                      <a:pt x="957" y="146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9" name="Rectangle 116"/>
              <p:cNvSpPr>
                <a:spLocks noChangeArrowheads="1"/>
              </p:cNvSpPr>
              <p:nvPr/>
            </p:nvSpPr>
            <p:spPr bwMode="hidden">
              <a:xfrm rot="-2488720">
                <a:off x="1988" y="1919"/>
                <a:ext cx="1353"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0" name="Rectangle 117"/>
              <p:cNvSpPr>
                <a:spLocks noChangeArrowheads="1"/>
              </p:cNvSpPr>
              <p:nvPr/>
            </p:nvSpPr>
            <p:spPr bwMode="hidden">
              <a:xfrm rot="-5087790">
                <a:off x="1964" y="2613"/>
                <a:ext cx="2217"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 name="Rectangle 118"/>
              <p:cNvSpPr>
                <a:spLocks noChangeArrowheads="1"/>
              </p:cNvSpPr>
              <p:nvPr/>
            </p:nvSpPr>
            <p:spPr bwMode="hidden">
              <a:xfrm rot="-3417299">
                <a:off x="1018" y="2695"/>
                <a:ext cx="2678"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 name="Rectangle 119"/>
              <p:cNvSpPr>
                <a:spLocks noChangeArrowheads="1"/>
              </p:cNvSpPr>
              <p:nvPr/>
            </p:nvSpPr>
            <p:spPr bwMode="hidden">
              <a:xfrm rot="-835848">
                <a:off x="688" y="1748"/>
                <a:ext cx="2390"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grpSp>
            <p:nvGrpSpPr>
              <p:cNvPr id="13" name="Group 120"/>
              <p:cNvGrpSpPr>
                <a:grpSpLocks noChangeAspect="1"/>
              </p:cNvGrpSpPr>
              <p:nvPr/>
            </p:nvGrpSpPr>
            <p:grpSpPr bwMode="auto">
              <a:xfrm>
                <a:off x="3068" y="1317"/>
                <a:ext cx="261" cy="297"/>
                <a:chOff x="3043" y="1265"/>
                <a:chExt cx="366" cy="424"/>
              </a:xfrm>
            </p:grpSpPr>
            <p:sp>
              <p:nvSpPr>
                <p:cNvPr id="14" name="Oval 121"/>
                <p:cNvSpPr>
                  <a:spLocks noChangeAspect="1" noChangeArrowheads="1"/>
                </p:cNvSpPr>
                <p:nvPr userDrawn="1"/>
              </p:nvSpPr>
              <p:spPr bwMode="hidden">
                <a:xfrm rot="2828979">
                  <a:off x="2984" y="1467"/>
                  <a:ext cx="283" cy="161"/>
                </a:xfrm>
                <a:prstGeom prst="ellipse">
                  <a:avLst/>
                </a:prstGeom>
                <a:gradFill rotWithShape="0">
                  <a:gsLst>
                    <a:gs pos="0">
                      <a:schemeClr val="accent2"/>
                    </a:gs>
                    <a:gs pos="100000">
                      <a:schemeClr val="accent2">
                        <a:gamma/>
                        <a:tint val="84706"/>
                        <a:invGamma/>
                      </a:schemeClr>
                    </a:gs>
                  </a:gsLst>
                  <a:lin ang="5400000" scaled="1"/>
                </a:gradFill>
                <a:ln w="9525">
                  <a:noFill/>
                  <a:round/>
                  <a:headEnd/>
                  <a:tailEnd/>
                </a:ln>
                <a:effectLst/>
              </p:spPr>
              <p:txBody>
                <a:bodyPr wrap="none" anchor="ct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15" name="Freeform 122"/>
                <p:cNvSpPr>
                  <a:spLocks noChangeAspect="1"/>
                </p:cNvSpPr>
                <p:nvPr userDrawn="1"/>
              </p:nvSpPr>
              <p:spPr bwMode="hidden">
                <a:xfrm>
                  <a:off x="3070" y="1375"/>
                  <a:ext cx="226" cy="223"/>
                </a:xfrm>
                <a:custGeom>
                  <a:avLst/>
                  <a:gdLst/>
                  <a:ahLst/>
                  <a:cxnLst>
                    <a:cxn ang="0">
                      <a:pos x="227" y="134"/>
                    </a:cxn>
                    <a:cxn ang="0">
                      <a:pos x="203" y="144"/>
                    </a:cxn>
                    <a:cxn ang="0">
                      <a:pos x="179" y="138"/>
                    </a:cxn>
                    <a:cxn ang="0">
                      <a:pos x="149" y="126"/>
                    </a:cxn>
                    <a:cxn ang="0">
                      <a:pos x="126" y="102"/>
                    </a:cxn>
                    <a:cxn ang="0">
                      <a:pos x="102" y="72"/>
                    </a:cxn>
                    <a:cxn ang="0">
                      <a:pos x="84" y="48"/>
                    </a:cxn>
                    <a:cxn ang="0">
                      <a:pos x="78" y="24"/>
                    </a:cxn>
                    <a:cxn ang="0">
                      <a:pos x="84" y="0"/>
                    </a:cxn>
                    <a:cxn ang="0">
                      <a:pos x="84" y="0"/>
                    </a:cxn>
                    <a:cxn ang="0">
                      <a:pos x="78" y="0"/>
                    </a:cxn>
                    <a:cxn ang="0">
                      <a:pos x="18" y="60"/>
                    </a:cxn>
                    <a:cxn ang="0">
                      <a:pos x="0" y="90"/>
                    </a:cxn>
                    <a:cxn ang="0">
                      <a:pos x="0" y="120"/>
                    </a:cxn>
                    <a:cxn ang="0">
                      <a:pos x="12" y="156"/>
                    </a:cxn>
                    <a:cxn ang="0">
                      <a:pos x="36" y="192"/>
                    </a:cxn>
                    <a:cxn ang="0">
                      <a:pos x="66" y="216"/>
                    </a:cxn>
                    <a:cxn ang="0">
                      <a:pos x="96" y="222"/>
                    </a:cxn>
                    <a:cxn ang="0">
                      <a:pos x="126" y="222"/>
                    </a:cxn>
                    <a:cxn ang="0">
                      <a:pos x="155" y="210"/>
                    </a:cxn>
                    <a:cxn ang="0">
                      <a:pos x="227" y="138"/>
                    </a:cxn>
                    <a:cxn ang="0">
                      <a:pos x="227" y="134"/>
                    </a:cxn>
                  </a:cxnLst>
                  <a:rect l="0" t="0" r="r" b="b"/>
                  <a:pathLst>
                    <a:path w="227" h="222">
                      <a:moveTo>
                        <a:pt x="227" y="134"/>
                      </a:moveTo>
                      <a:lnTo>
                        <a:pt x="203" y="144"/>
                      </a:lnTo>
                      <a:lnTo>
                        <a:pt x="179" y="138"/>
                      </a:lnTo>
                      <a:lnTo>
                        <a:pt x="149" y="126"/>
                      </a:lnTo>
                      <a:lnTo>
                        <a:pt x="126" y="102"/>
                      </a:lnTo>
                      <a:lnTo>
                        <a:pt x="102" y="72"/>
                      </a:lnTo>
                      <a:lnTo>
                        <a:pt x="84" y="48"/>
                      </a:lnTo>
                      <a:lnTo>
                        <a:pt x="78" y="24"/>
                      </a:lnTo>
                      <a:lnTo>
                        <a:pt x="84" y="0"/>
                      </a:lnTo>
                      <a:lnTo>
                        <a:pt x="84" y="0"/>
                      </a:lnTo>
                      <a:lnTo>
                        <a:pt x="78" y="0"/>
                      </a:lnTo>
                      <a:lnTo>
                        <a:pt x="18" y="60"/>
                      </a:lnTo>
                      <a:lnTo>
                        <a:pt x="0" y="90"/>
                      </a:lnTo>
                      <a:lnTo>
                        <a:pt x="0" y="120"/>
                      </a:lnTo>
                      <a:lnTo>
                        <a:pt x="12" y="156"/>
                      </a:lnTo>
                      <a:lnTo>
                        <a:pt x="36" y="192"/>
                      </a:lnTo>
                      <a:lnTo>
                        <a:pt x="66" y="216"/>
                      </a:lnTo>
                      <a:lnTo>
                        <a:pt x="96" y="222"/>
                      </a:lnTo>
                      <a:lnTo>
                        <a:pt x="126" y="222"/>
                      </a:lnTo>
                      <a:lnTo>
                        <a:pt x="155" y="210"/>
                      </a:lnTo>
                      <a:lnTo>
                        <a:pt x="227" y="138"/>
                      </a:lnTo>
                      <a:lnTo>
                        <a:pt x="227" y="134"/>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16" name="Freeform 123"/>
                <p:cNvSpPr>
                  <a:spLocks noChangeAspect="1"/>
                </p:cNvSpPr>
                <p:nvPr userDrawn="1"/>
              </p:nvSpPr>
              <p:spPr bwMode="hidden">
                <a:xfrm>
                  <a:off x="3145" y="1365"/>
                  <a:ext cx="161" cy="156"/>
                </a:xfrm>
                <a:custGeom>
                  <a:avLst/>
                  <a:gdLst/>
                  <a:ahLst/>
                  <a:cxnLst>
                    <a:cxn ang="0">
                      <a:pos x="221" y="216"/>
                    </a:cxn>
                    <a:cxn ang="0">
                      <a:pos x="192" y="234"/>
                    </a:cxn>
                    <a:cxn ang="0">
                      <a:pos x="150" y="234"/>
                    </a:cxn>
                    <a:cxn ang="0">
                      <a:pos x="102" y="210"/>
                    </a:cxn>
                    <a:cxn ang="0">
                      <a:pos x="54" y="174"/>
                    </a:cxn>
                    <a:cxn ang="0">
                      <a:pos x="24" y="132"/>
                    </a:cxn>
                    <a:cxn ang="0">
                      <a:pos x="6" y="84"/>
                    </a:cxn>
                    <a:cxn ang="0">
                      <a:pos x="0" y="42"/>
                    </a:cxn>
                    <a:cxn ang="0">
                      <a:pos x="12" y="12"/>
                    </a:cxn>
                    <a:cxn ang="0">
                      <a:pos x="48" y="0"/>
                    </a:cxn>
                    <a:cxn ang="0">
                      <a:pos x="84" y="0"/>
                    </a:cxn>
                    <a:cxn ang="0">
                      <a:pos x="132" y="18"/>
                    </a:cxn>
                    <a:cxn ang="0">
                      <a:pos x="174" y="54"/>
                    </a:cxn>
                    <a:cxn ang="0">
                      <a:pos x="210" y="102"/>
                    </a:cxn>
                    <a:cxn ang="0">
                      <a:pos x="233" y="144"/>
                    </a:cxn>
                    <a:cxn ang="0">
                      <a:pos x="233" y="186"/>
                    </a:cxn>
                    <a:cxn ang="0">
                      <a:pos x="221" y="216"/>
                    </a:cxn>
                    <a:cxn ang="0">
                      <a:pos x="221" y="216"/>
                    </a:cxn>
                  </a:cxnLst>
                  <a:rect l="0" t="0" r="r" b="b"/>
                  <a:pathLst>
                    <a:path w="233" h="234">
                      <a:moveTo>
                        <a:pt x="221" y="216"/>
                      </a:moveTo>
                      <a:lnTo>
                        <a:pt x="192" y="234"/>
                      </a:lnTo>
                      <a:lnTo>
                        <a:pt x="150" y="234"/>
                      </a:lnTo>
                      <a:lnTo>
                        <a:pt x="102" y="210"/>
                      </a:lnTo>
                      <a:lnTo>
                        <a:pt x="54" y="174"/>
                      </a:lnTo>
                      <a:lnTo>
                        <a:pt x="24" y="132"/>
                      </a:lnTo>
                      <a:lnTo>
                        <a:pt x="6" y="84"/>
                      </a:lnTo>
                      <a:lnTo>
                        <a:pt x="0" y="42"/>
                      </a:lnTo>
                      <a:lnTo>
                        <a:pt x="12" y="12"/>
                      </a:lnTo>
                      <a:lnTo>
                        <a:pt x="48" y="0"/>
                      </a:lnTo>
                      <a:lnTo>
                        <a:pt x="84" y="0"/>
                      </a:lnTo>
                      <a:lnTo>
                        <a:pt x="132" y="18"/>
                      </a:lnTo>
                      <a:lnTo>
                        <a:pt x="174" y="54"/>
                      </a:lnTo>
                      <a:lnTo>
                        <a:pt x="210" y="102"/>
                      </a:lnTo>
                      <a:lnTo>
                        <a:pt x="233" y="144"/>
                      </a:lnTo>
                      <a:lnTo>
                        <a:pt x="233" y="186"/>
                      </a:lnTo>
                      <a:lnTo>
                        <a:pt x="221" y="216"/>
                      </a:lnTo>
                      <a:lnTo>
                        <a:pt x="221" y="216"/>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17" name="Freeform 124"/>
                <p:cNvSpPr>
                  <a:spLocks noChangeAspect="1"/>
                </p:cNvSpPr>
                <p:nvPr userDrawn="1"/>
              </p:nvSpPr>
              <p:spPr bwMode="hidden">
                <a:xfrm>
                  <a:off x="3201" y="1272"/>
                  <a:ext cx="202" cy="198"/>
                </a:xfrm>
                <a:custGeom>
                  <a:avLst/>
                  <a:gdLst/>
                  <a:ahLst/>
                  <a:cxnLst>
                    <a:cxn ang="0">
                      <a:pos x="179" y="18"/>
                    </a:cxn>
                    <a:cxn ang="0">
                      <a:pos x="197" y="48"/>
                    </a:cxn>
                    <a:cxn ang="0">
                      <a:pos x="203" y="60"/>
                    </a:cxn>
                    <a:cxn ang="0">
                      <a:pos x="197" y="66"/>
                    </a:cxn>
                    <a:cxn ang="0">
                      <a:pos x="65" y="192"/>
                    </a:cxn>
                    <a:cxn ang="0">
                      <a:pos x="59" y="198"/>
                    </a:cxn>
                    <a:cxn ang="0">
                      <a:pos x="47" y="192"/>
                    </a:cxn>
                    <a:cxn ang="0">
                      <a:pos x="17" y="174"/>
                    </a:cxn>
                    <a:cxn ang="0">
                      <a:pos x="0" y="150"/>
                    </a:cxn>
                    <a:cxn ang="0">
                      <a:pos x="0" y="126"/>
                    </a:cxn>
                    <a:cxn ang="0">
                      <a:pos x="131" y="0"/>
                    </a:cxn>
                    <a:cxn ang="0">
                      <a:pos x="155" y="0"/>
                    </a:cxn>
                    <a:cxn ang="0">
                      <a:pos x="179" y="18"/>
                    </a:cxn>
                    <a:cxn ang="0">
                      <a:pos x="179" y="18"/>
                    </a:cxn>
                  </a:cxnLst>
                  <a:rect l="0" t="0" r="r" b="b"/>
                  <a:pathLst>
                    <a:path w="203" h="198">
                      <a:moveTo>
                        <a:pt x="179" y="18"/>
                      </a:moveTo>
                      <a:lnTo>
                        <a:pt x="197" y="48"/>
                      </a:lnTo>
                      <a:lnTo>
                        <a:pt x="203" y="60"/>
                      </a:lnTo>
                      <a:lnTo>
                        <a:pt x="197" y="66"/>
                      </a:lnTo>
                      <a:lnTo>
                        <a:pt x="65" y="192"/>
                      </a:lnTo>
                      <a:lnTo>
                        <a:pt x="59" y="198"/>
                      </a:lnTo>
                      <a:lnTo>
                        <a:pt x="47" y="192"/>
                      </a:lnTo>
                      <a:lnTo>
                        <a:pt x="17" y="174"/>
                      </a:lnTo>
                      <a:lnTo>
                        <a:pt x="0" y="150"/>
                      </a:lnTo>
                      <a:lnTo>
                        <a:pt x="0" y="126"/>
                      </a:lnTo>
                      <a:lnTo>
                        <a:pt x="131" y="0"/>
                      </a:lnTo>
                      <a:lnTo>
                        <a:pt x="155" y="0"/>
                      </a:lnTo>
                      <a:lnTo>
                        <a:pt x="179" y="18"/>
                      </a:lnTo>
                      <a:lnTo>
                        <a:pt x="179" y="18"/>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18" name="Freeform 125"/>
                <p:cNvSpPr>
                  <a:spLocks noChangeAspect="1"/>
                </p:cNvSpPr>
                <p:nvPr userDrawn="1"/>
              </p:nvSpPr>
              <p:spPr bwMode="hidden">
                <a:xfrm>
                  <a:off x="3330" y="1265"/>
                  <a:ext cx="79" cy="74"/>
                </a:xfrm>
                <a:custGeom>
                  <a:avLst/>
                  <a:gdLst/>
                  <a:ahLst/>
                  <a:cxnLst>
                    <a:cxn ang="0">
                      <a:pos x="221" y="216"/>
                    </a:cxn>
                    <a:cxn ang="0">
                      <a:pos x="192" y="234"/>
                    </a:cxn>
                    <a:cxn ang="0">
                      <a:pos x="150" y="234"/>
                    </a:cxn>
                    <a:cxn ang="0">
                      <a:pos x="102" y="210"/>
                    </a:cxn>
                    <a:cxn ang="0">
                      <a:pos x="54" y="174"/>
                    </a:cxn>
                    <a:cxn ang="0">
                      <a:pos x="24" y="132"/>
                    </a:cxn>
                    <a:cxn ang="0">
                      <a:pos x="6" y="84"/>
                    </a:cxn>
                    <a:cxn ang="0">
                      <a:pos x="0" y="42"/>
                    </a:cxn>
                    <a:cxn ang="0">
                      <a:pos x="12" y="12"/>
                    </a:cxn>
                    <a:cxn ang="0">
                      <a:pos x="48" y="0"/>
                    </a:cxn>
                    <a:cxn ang="0">
                      <a:pos x="84" y="0"/>
                    </a:cxn>
                    <a:cxn ang="0">
                      <a:pos x="132" y="18"/>
                    </a:cxn>
                    <a:cxn ang="0">
                      <a:pos x="174" y="54"/>
                    </a:cxn>
                    <a:cxn ang="0">
                      <a:pos x="210" y="102"/>
                    </a:cxn>
                    <a:cxn ang="0">
                      <a:pos x="233" y="144"/>
                    </a:cxn>
                    <a:cxn ang="0">
                      <a:pos x="233" y="186"/>
                    </a:cxn>
                    <a:cxn ang="0">
                      <a:pos x="221" y="216"/>
                    </a:cxn>
                    <a:cxn ang="0">
                      <a:pos x="221" y="216"/>
                    </a:cxn>
                  </a:cxnLst>
                  <a:rect l="0" t="0" r="r" b="b"/>
                  <a:pathLst>
                    <a:path w="233" h="234">
                      <a:moveTo>
                        <a:pt x="221" y="216"/>
                      </a:moveTo>
                      <a:lnTo>
                        <a:pt x="192" y="234"/>
                      </a:lnTo>
                      <a:lnTo>
                        <a:pt x="150" y="234"/>
                      </a:lnTo>
                      <a:lnTo>
                        <a:pt x="102" y="210"/>
                      </a:lnTo>
                      <a:lnTo>
                        <a:pt x="54" y="174"/>
                      </a:lnTo>
                      <a:lnTo>
                        <a:pt x="24" y="132"/>
                      </a:lnTo>
                      <a:lnTo>
                        <a:pt x="6" y="84"/>
                      </a:lnTo>
                      <a:lnTo>
                        <a:pt x="0" y="42"/>
                      </a:lnTo>
                      <a:lnTo>
                        <a:pt x="12" y="12"/>
                      </a:lnTo>
                      <a:lnTo>
                        <a:pt x="48" y="0"/>
                      </a:lnTo>
                      <a:lnTo>
                        <a:pt x="84" y="0"/>
                      </a:lnTo>
                      <a:lnTo>
                        <a:pt x="132" y="18"/>
                      </a:lnTo>
                      <a:lnTo>
                        <a:pt x="174" y="54"/>
                      </a:lnTo>
                      <a:lnTo>
                        <a:pt x="210" y="102"/>
                      </a:lnTo>
                      <a:lnTo>
                        <a:pt x="233" y="144"/>
                      </a:lnTo>
                      <a:lnTo>
                        <a:pt x="233" y="186"/>
                      </a:lnTo>
                      <a:lnTo>
                        <a:pt x="221" y="216"/>
                      </a:lnTo>
                      <a:lnTo>
                        <a:pt x="221" y="216"/>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grpSp>
        </p:grpSp>
      </p:grpSp>
      <p:sp>
        <p:nvSpPr>
          <p:cNvPr id="85118" name="Rectangle 126"/>
          <p:cNvSpPr>
            <a:spLocks noGrp="1" noChangeArrowheads="1"/>
          </p:cNvSpPr>
          <p:nvPr>
            <p:ph type="ctrTitle" sz="quarter"/>
          </p:nvPr>
        </p:nvSpPr>
        <p:spPr>
          <a:xfrm>
            <a:off x="685800" y="1600200"/>
            <a:ext cx="7772400" cy="1973263"/>
          </a:xfrm>
        </p:spPr>
        <p:txBody>
          <a:bodyPr/>
          <a:lstStyle>
            <a:lvl1pPr>
              <a:defRPr sz="5100"/>
            </a:lvl1pPr>
          </a:lstStyle>
          <a:p>
            <a:r>
              <a:rPr lang="el-GR"/>
              <a:t>Κάντε κλικ για επεξεργασία του τίτλου</a:t>
            </a:r>
          </a:p>
        </p:txBody>
      </p:sp>
      <p:sp>
        <p:nvSpPr>
          <p:cNvPr id="85119" name="Rectangle 127"/>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l-GR"/>
              <a:t>Κάντε κλικ για να επεξεργαστείτε τον υπότιτλο του υποδείγματος</a:t>
            </a:r>
          </a:p>
        </p:txBody>
      </p:sp>
      <p:sp>
        <p:nvSpPr>
          <p:cNvPr id="128" name="Rectangle 128"/>
          <p:cNvSpPr>
            <a:spLocks noGrp="1" noChangeArrowheads="1"/>
          </p:cNvSpPr>
          <p:nvPr>
            <p:ph type="dt" sz="quarter" idx="10"/>
          </p:nvPr>
        </p:nvSpPr>
        <p:spPr/>
        <p:txBody>
          <a:bodyPr/>
          <a:lstStyle>
            <a:lvl1pPr>
              <a:defRPr>
                <a:effectLst/>
              </a:defRPr>
            </a:lvl1pPr>
          </a:lstStyle>
          <a:p>
            <a:pPr>
              <a:defRPr/>
            </a:pPr>
            <a:fld id="{D5A0C821-CA51-4A7F-849D-26E35EB3D3E9}" type="datetimeFigureOut">
              <a:rPr lang="el-GR">
                <a:solidFill>
                  <a:srgbClr val="FFFFFF"/>
                </a:solidFill>
              </a:rPr>
              <a:pPr>
                <a:defRPr/>
              </a:pPr>
              <a:t>7/6/2017</a:t>
            </a:fld>
            <a:endParaRPr lang="el-GR">
              <a:solidFill>
                <a:srgbClr val="FFFFFF"/>
              </a:solidFill>
            </a:endParaRPr>
          </a:p>
        </p:txBody>
      </p:sp>
      <p:sp>
        <p:nvSpPr>
          <p:cNvPr id="129" name="Rectangle 129"/>
          <p:cNvSpPr>
            <a:spLocks noGrp="1" noChangeArrowheads="1"/>
          </p:cNvSpPr>
          <p:nvPr>
            <p:ph type="ftr" sz="quarter" idx="11"/>
          </p:nvPr>
        </p:nvSpPr>
        <p:spPr/>
        <p:txBody>
          <a:bodyPr/>
          <a:lstStyle>
            <a:lvl1pPr>
              <a:defRPr>
                <a:effectLst/>
              </a:defRPr>
            </a:lvl1pPr>
          </a:lstStyle>
          <a:p>
            <a:pPr>
              <a:defRPr/>
            </a:pPr>
            <a:endParaRPr lang="el-GR">
              <a:solidFill>
                <a:srgbClr val="FFFFFF"/>
              </a:solidFill>
            </a:endParaRPr>
          </a:p>
        </p:txBody>
      </p:sp>
      <p:sp>
        <p:nvSpPr>
          <p:cNvPr id="130" name="Rectangle 130"/>
          <p:cNvSpPr>
            <a:spLocks noGrp="1" noChangeArrowheads="1"/>
          </p:cNvSpPr>
          <p:nvPr>
            <p:ph type="sldNum" sz="quarter" idx="12"/>
          </p:nvPr>
        </p:nvSpPr>
        <p:spPr/>
        <p:txBody>
          <a:bodyPr/>
          <a:lstStyle>
            <a:lvl1pPr>
              <a:defRPr>
                <a:effectLst/>
              </a:defRPr>
            </a:lvl1pPr>
          </a:lstStyle>
          <a:p>
            <a:pPr>
              <a:defRPr/>
            </a:pPr>
            <a:fld id="{40EDED2B-0DB9-4FD7-BC0F-9F32BB439F8F}"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63052304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126"/>
          <p:cNvSpPr>
            <a:spLocks noGrp="1" noChangeArrowheads="1"/>
          </p:cNvSpPr>
          <p:nvPr>
            <p:ph type="dt" sz="half" idx="10"/>
          </p:nvPr>
        </p:nvSpPr>
        <p:spPr/>
        <p:txBody>
          <a:bodyPr/>
          <a:lstStyle>
            <a:lvl1pPr>
              <a:defRPr/>
            </a:lvl1pPr>
          </a:lstStyle>
          <a:p>
            <a:pPr>
              <a:defRPr/>
            </a:pPr>
            <a:fld id="{6BF40B31-5B15-4782-BDB0-C0290269FBC9}" type="datetimeFigureOut">
              <a:rPr lang="el-GR">
                <a:solidFill>
                  <a:srgbClr val="FFFFFF"/>
                </a:solidFill>
              </a:rPr>
              <a:pPr>
                <a:defRPr/>
              </a:pPr>
              <a:t>7/6/2017</a:t>
            </a:fld>
            <a:endParaRPr lang="el-GR">
              <a:solidFill>
                <a:srgbClr val="FFFFFF"/>
              </a:solidFill>
            </a:endParaRPr>
          </a:p>
        </p:txBody>
      </p:sp>
      <p:sp>
        <p:nvSpPr>
          <p:cNvPr id="5"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6" name="Rectangle 128"/>
          <p:cNvSpPr>
            <a:spLocks noGrp="1" noChangeArrowheads="1"/>
          </p:cNvSpPr>
          <p:nvPr>
            <p:ph type="sldNum" sz="quarter" idx="12"/>
          </p:nvPr>
        </p:nvSpPr>
        <p:spPr/>
        <p:txBody>
          <a:bodyPr/>
          <a:lstStyle>
            <a:lvl1pPr>
              <a:defRPr/>
            </a:lvl1pPr>
          </a:lstStyle>
          <a:p>
            <a:pPr>
              <a:defRPr/>
            </a:pPr>
            <a:fld id="{E33624D4-FB29-4E8A-AAAD-ACF62FC470F4}"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690551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Only" preserve="1">
  <p:cSld name="Αντικείμενο">
    <p:spTree>
      <p:nvGrpSpPr>
        <p:cNvPr id="1" name=""/>
        <p:cNvGrpSpPr/>
        <p:nvPr/>
      </p:nvGrpSpPr>
      <p:grpSpPr>
        <a:xfrm>
          <a:off x="0" y="0"/>
          <a:ext cx="0" cy="0"/>
          <a:chOff x="0" y="0"/>
          <a:chExt cx="0" cy="0"/>
        </a:xfrm>
      </p:grpSpPr>
      <p:sp>
        <p:nvSpPr>
          <p:cNvPr id="2" name="1 - Θέση περιεχομένου"/>
          <p:cNvSpPr>
            <a:spLocks noGrp="1"/>
          </p:cNvSpPr>
          <p:nvPr>
            <p:ph/>
          </p:nvPr>
        </p:nvSpPr>
        <p:spPr>
          <a:xfrm>
            <a:off x="457200" y="277813"/>
            <a:ext cx="8229600" cy="5853112"/>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3" name="Rectangle 126"/>
          <p:cNvSpPr>
            <a:spLocks noGrp="1" noChangeArrowheads="1"/>
          </p:cNvSpPr>
          <p:nvPr>
            <p:ph type="dt" sz="half" idx="10"/>
          </p:nvPr>
        </p:nvSpPr>
        <p:spPr/>
        <p:txBody>
          <a:bodyPr/>
          <a:lstStyle>
            <a:lvl1pPr>
              <a:defRPr/>
            </a:lvl1pPr>
          </a:lstStyle>
          <a:p>
            <a:pPr>
              <a:defRPr/>
            </a:pPr>
            <a:fld id="{CBAD6667-798D-421A-B6B1-CEDE4E11FE3C}" type="datetimeFigureOut">
              <a:rPr lang="el-GR"/>
              <a:pPr>
                <a:defRPr/>
              </a:pPr>
              <a:t>7/6/2017</a:t>
            </a:fld>
            <a:endParaRPr lang="el-GR"/>
          </a:p>
        </p:txBody>
      </p:sp>
      <p:sp>
        <p:nvSpPr>
          <p:cNvPr id="4" name="Rectangle 127"/>
          <p:cNvSpPr>
            <a:spLocks noGrp="1" noChangeArrowheads="1"/>
          </p:cNvSpPr>
          <p:nvPr>
            <p:ph type="ftr" sz="quarter" idx="11"/>
          </p:nvPr>
        </p:nvSpPr>
        <p:spPr/>
        <p:txBody>
          <a:bodyPr/>
          <a:lstStyle>
            <a:lvl1pPr>
              <a:defRPr/>
            </a:lvl1pPr>
          </a:lstStyle>
          <a:p>
            <a:pPr>
              <a:defRPr/>
            </a:pPr>
            <a:endParaRPr lang="el-GR"/>
          </a:p>
        </p:txBody>
      </p:sp>
      <p:sp>
        <p:nvSpPr>
          <p:cNvPr id="5" name="Rectangle 128"/>
          <p:cNvSpPr>
            <a:spLocks noGrp="1" noChangeArrowheads="1"/>
          </p:cNvSpPr>
          <p:nvPr>
            <p:ph type="sldNum" sz="quarter" idx="12"/>
          </p:nvPr>
        </p:nvSpPr>
        <p:spPr/>
        <p:txBody>
          <a:bodyPr/>
          <a:lstStyle>
            <a:lvl1pPr>
              <a:defRPr/>
            </a:lvl1pPr>
          </a:lstStyle>
          <a:p>
            <a:pPr>
              <a:defRPr/>
            </a:pPr>
            <a:fld id="{291FF498-3EA6-4E39-AC4C-489309DE5642}" type="slidenum">
              <a:rPr lang="el-GR"/>
              <a:pPr>
                <a:defRPr/>
              </a:pPr>
              <a:t>‹#›</a:t>
            </a:fld>
            <a:endParaRPr lang="el-GR"/>
          </a:p>
        </p:txBody>
      </p:sp>
    </p:spTree>
    <p:extLst>
      <p:ext uri="{BB962C8B-B14F-4D97-AF65-F5344CB8AC3E}">
        <p14:creationId xmlns:p14="http://schemas.microsoft.com/office/powerpoint/2010/main" val="2351156145"/>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Kλικ για επεξεργασία των στυλ του υποδείγματος</a:t>
            </a:r>
          </a:p>
        </p:txBody>
      </p:sp>
      <p:sp>
        <p:nvSpPr>
          <p:cNvPr id="4" name="Rectangle 126"/>
          <p:cNvSpPr>
            <a:spLocks noGrp="1" noChangeArrowheads="1"/>
          </p:cNvSpPr>
          <p:nvPr>
            <p:ph type="dt" sz="half" idx="10"/>
          </p:nvPr>
        </p:nvSpPr>
        <p:spPr/>
        <p:txBody>
          <a:bodyPr/>
          <a:lstStyle>
            <a:lvl1pPr>
              <a:defRPr/>
            </a:lvl1pPr>
          </a:lstStyle>
          <a:p>
            <a:pPr>
              <a:defRPr/>
            </a:pPr>
            <a:fld id="{D5C8EC88-1914-470B-81A3-C275768BAD7B}" type="datetimeFigureOut">
              <a:rPr lang="el-GR">
                <a:solidFill>
                  <a:srgbClr val="FFFFFF"/>
                </a:solidFill>
              </a:rPr>
              <a:pPr>
                <a:defRPr/>
              </a:pPr>
              <a:t>7/6/2017</a:t>
            </a:fld>
            <a:endParaRPr lang="el-GR">
              <a:solidFill>
                <a:srgbClr val="FFFFFF"/>
              </a:solidFill>
            </a:endParaRPr>
          </a:p>
        </p:txBody>
      </p:sp>
      <p:sp>
        <p:nvSpPr>
          <p:cNvPr id="5"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6" name="Rectangle 128"/>
          <p:cNvSpPr>
            <a:spLocks noGrp="1" noChangeArrowheads="1"/>
          </p:cNvSpPr>
          <p:nvPr>
            <p:ph type="sldNum" sz="quarter" idx="12"/>
          </p:nvPr>
        </p:nvSpPr>
        <p:spPr/>
        <p:txBody>
          <a:bodyPr/>
          <a:lstStyle>
            <a:lvl1pPr>
              <a:defRPr/>
            </a:lvl1pPr>
          </a:lstStyle>
          <a:p>
            <a:pPr>
              <a:defRPr/>
            </a:pPr>
            <a:fld id="{853295E4-FAAF-48F5-B54C-3FDFD7C0D36B}"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110191008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126"/>
          <p:cNvSpPr>
            <a:spLocks noGrp="1" noChangeArrowheads="1"/>
          </p:cNvSpPr>
          <p:nvPr>
            <p:ph type="dt" sz="half" idx="10"/>
          </p:nvPr>
        </p:nvSpPr>
        <p:spPr/>
        <p:txBody>
          <a:bodyPr/>
          <a:lstStyle>
            <a:lvl1pPr>
              <a:defRPr/>
            </a:lvl1pPr>
          </a:lstStyle>
          <a:p>
            <a:pPr>
              <a:defRPr/>
            </a:pPr>
            <a:fld id="{62C9D1C6-6F07-4D57-8258-53033E077ED0}" type="datetimeFigureOut">
              <a:rPr lang="el-GR">
                <a:solidFill>
                  <a:srgbClr val="FFFFFF"/>
                </a:solidFill>
              </a:rPr>
              <a:pPr>
                <a:defRPr/>
              </a:pPr>
              <a:t>7/6/2017</a:t>
            </a:fld>
            <a:endParaRPr lang="el-GR">
              <a:solidFill>
                <a:srgbClr val="FFFFFF"/>
              </a:solidFill>
            </a:endParaRPr>
          </a:p>
        </p:txBody>
      </p:sp>
      <p:sp>
        <p:nvSpPr>
          <p:cNvPr id="6"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7" name="Rectangle 128"/>
          <p:cNvSpPr>
            <a:spLocks noGrp="1" noChangeArrowheads="1"/>
          </p:cNvSpPr>
          <p:nvPr>
            <p:ph type="sldNum" sz="quarter" idx="12"/>
          </p:nvPr>
        </p:nvSpPr>
        <p:spPr/>
        <p:txBody>
          <a:bodyPr/>
          <a:lstStyle>
            <a:lvl1pPr>
              <a:defRPr/>
            </a:lvl1pPr>
          </a:lstStyle>
          <a:p>
            <a:pPr>
              <a:defRPr/>
            </a:pPr>
            <a:fld id="{5B6C574D-FD72-4A99-AC06-DD6C348A5514}"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3700781619"/>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Rectangle 126"/>
          <p:cNvSpPr>
            <a:spLocks noGrp="1" noChangeArrowheads="1"/>
          </p:cNvSpPr>
          <p:nvPr>
            <p:ph type="dt" sz="half" idx="10"/>
          </p:nvPr>
        </p:nvSpPr>
        <p:spPr/>
        <p:txBody>
          <a:bodyPr/>
          <a:lstStyle>
            <a:lvl1pPr>
              <a:defRPr/>
            </a:lvl1pPr>
          </a:lstStyle>
          <a:p>
            <a:pPr>
              <a:defRPr/>
            </a:pPr>
            <a:fld id="{A6225D3C-8EA6-43F9-9C13-C3EAD8F54FF2}" type="datetimeFigureOut">
              <a:rPr lang="el-GR">
                <a:solidFill>
                  <a:srgbClr val="FFFFFF"/>
                </a:solidFill>
              </a:rPr>
              <a:pPr>
                <a:defRPr/>
              </a:pPr>
              <a:t>7/6/2017</a:t>
            </a:fld>
            <a:endParaRPr lang="el-GR">
              <a:solidFill>
                <a:srgbClr val="FFFFFF"/>
              </a:solidFill>
            </a:endParaRPr>
          </a:p>
        </p:txBody>
      </p:sp>
      <p:sp>
        <p:nvSpPr>
          <p:cNvPr id="8"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9" name="Rectangle 128"/>
          <p:cNvSpPr>
            <a:spLocks noGrp="1" noChangeArrowheads="1"/>
          </p:cNvSpPr>
          <p:nvPr>
            <p:ph type="sldNum" sz="quarter" idx="12"/>
          </p:nvPr>
        </p:nvSpPr>
        <p:spPr/>
        <p:txBody>
          <a:bodyPr/>
          <a:lstStyle>
            <a:lvl1pPr>
              <a:defRPr/>
            </a:lvl1pPr>
          </a:lstStyle>
          <a:p>
            <a:pPr>
              <a:defRPr/>
            </a:pPr>
            <a:fld id="{56DFA330-EEEB-464D-B252-AF29EE4D6A59}"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320908286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Rectangle 126"/>
          <p:cNvSpPr>
            <a:spLocks noGrp="1" noChangeArrowheads="1"/>
          </p:cNvSpPr>
          <p:nvPr>
            <p:ph type="dt" sz="half" idx="10"/>
          </p:nvPr>
        </p:nvSpPr>
        <p:spPr/>
        <p:txBody>
          <a:bodyPr/>
          <a:lstStyle>
            <a:lvl1pPr>
              <a:defRPr/>
            </a:lvl1pPr>
          </a:lstStyle>
          <a:p>
            <a:pPr>
              <a:defRPr/>
            </a:pPr>
            <a:fld id="{642D30FD-B2C2-41B8-8C93-5590B28F5249}" type="datetimeFigureOut">
              <a:rPr lang="el-GR">
                <a:solidFill>
                  <a:srgbClr val="FFFFFF"/>
                </a:solidFill>
              </a:rPr>
              <a:pPr>
                <a:defRPr/>
              </a:pPr>
              <a:t>7/6/2017</a:t>
            </a:fld>
            <a:endParaRPr lang="el-GR">
              <a:solidFill>
                <a:srgbClr val="FFFFFF"/>
              </a:solidFill>
            </a:endParaRPr>
          </a:p>
        </p:txBody>
      </p:sp>
      <p:sp>
        <p:nvSpPr>
          <p:cNvPr id="4"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5" name="Rectangle 128"/>
          <p:cNvSpPr>
            <a:spLocks noGrp="1" noChangeArrowheads="1"/>
          </p:cNvSpPr>
          <p:nvPr>
            <p:ph type="sldNum" sz="quarter" idx="12"/>
          </p:nvPr>
        </p:nvSpPr>
        <p:spPr/>
        <p:txBody>
          <a:bodyPr/>
          <a:lstStyle>
            <a:lvl1pPr>
              <a:defRPr/>
            </a:lvl1pPr>
          </a:lstStyle>
          <a:p>
            <a:pPr>
              <a:defRPr/>
            </a:pPr>
            <a:fld id="{E93E7D2E-71EC-4067-AEBD-5F5D85A3F266}"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3229737228"/>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Rectangle 126"/>
          <p:cNvSpPr>
            <a:spLocks noGrp="1" noChangeArrowheads="1"/>
          </p:cNvSpPr>
          <p:nvPr>
            <p:ph type="dt" sz="half" idx="10"/>
          </p:nvPr>
        </p:nvSpPr>
        <p:spPr/>
        <p:txBody>
          <a:bodyPr/>
          <a:lstStyle>
            <a:lvl1pPr>
              <a:defRPr/>
            </a:lvl1pPr>
          </a:lstStyle>
          <a:p>
            <a:pPr>
              <a:defRPr/>
            </a:pPr>
            <a:fld id="{43C51855-764F-4621-8D0C-28F5EDF19CA2}" type="datetimeFigureOut">
              <a:rPr lang="el-GR">
                <a:solidFill>
                  <a:srgbClr val="FFFFFF"/>
                </a:solidFill>
              </a:rPr>
              <a:pPr>
                <a:defRPr/>
              </a:pPr>
              <a:t>7/6/2017</a:t>
            </a:fld>
            <a:endParaRPr lang="el-GR">
              <a:solidFill>
                <a:srgbClr val="FFFFFF"/>
              </a:solidFill>
            </a:endParaRPr>
          </a:p>
        </p:txBody>
      </p:sp>
      <p:sp>
        <p:nvSpPr>
          <p:cNvPr id="3"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4" name="Rectangle 128"/>
          <p:cNvSpPr>
            <a:spLocks noGrp="1" noChangeArrowheads="1"/>
          </p:cNvSpPr>
          <p:nvPr>
            <p:ph type="sldNum" sz="quarter" idx="12"/>
          </p:nvPr>
        </p:nvSpPr>
        <p:spPr/>
        <p:txBody>
          <a:bodyPr/>
          <a:lstStyle>
            <a:lvl1pPr>
              <a:defRPr/>
            </a:lvl1pPr>
          </a:lstStyle>
          <a:p>
            <a:pPr>
              <a:defRPr/>
            </a:pPr>
            <a:fld id="{3D4B6E28-EC75-4362-A6C4-1E333A7FA6C2}"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53730386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126"/>
          <p:cNvSpPr>
            <a:spLocks noGrp="1" noChangeArrowheads="1"/>
          </p:cNvSpPr>
          <p:nvPr>
            <p:ph type="dt" sz="half" idx="10"/>
          </p:nvPr>
        </p:nvSpPr>
        <p:spPr/>
        <p:txBody>
          <a:bodyPr/>
          <a:lstStyle>
            <a:lvl1pPr>
              <a:defRPr/>
            </a:lvl1pPr>
          </a:lstStyle>
          <a:p>
            <a:pPr>
              <a:defRPr/>
            </a:pPr>
            <a:fld id="{A9A5A171-F5FA-41B5-9830-62F7C8687EE8}" type="datetimeFigureOut">
              <a:rPr lang="el-GR">
                <a:solidFill>
                  <a:srgbClr val="FFFFFF"/>
                </a:solidFill>
              </a:rPr>
              <a:pPr>
                <a:defRPr/>
              </a:pPr>
              <a:t>7/6/2017</a:t>
            </a:fld>
            <a:endParaRPr lang="el-GR">
              <a:solidFill>
                <a:srgbClr val="FFFFFF"/>
              </a:solidFill>
            </a:endParaRPr>
          </a:p>
        </p:txBody>
      </p:sp>
      <p:sp>
        <p:nvSpPr>
          <p:cNvPr id="6"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7" name="Rectangle 128"/>
          <p:cNvSpPr>
            <a:spLocks noGrp="1" noChangeArrowheads="1"/>
          </p:cNvSpPr>
          <p:nvPr>
            <p:ph type="sldNum" sz="quarter" idx="12"/>
          </p:nvPr>
        </p:nvSpPr>
        <p:spPr/>
        <p:txBody>
          <a:bodyPr/>
          <a:lstStyle>
            <a:lvl1pPr>
              <a:defRPr/>
            </a:lvl1pPr>
          </a:lstStyle>
          <a:p>
            <a:pPr>
              <a:defRPr/>
            </a:pPr>
            <a:fld id="{2863E929-5E46-4AD5-BA72-A65F1BDD128B}"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382358529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126"/>
          <p:cNvSpPr>
            <a:spLocks noGrp="1" noChangeArrowheads="1"/>
          </p:cNvSpPr>
          <p:nvPr>
            <p:ph type="dt" sz="half" idx="10"/>
          </p:nvPr>
        </p:nvSpPr>
        <p:spPr/>
        <p:txBody>
          <a:bodyPr/>
          <a:lstStyle>
            <a:lvl1pPr>
              <a:defRPr/>
            </a:lvl1pPr>
          </a:lstStyle>
          <a:p>
            <a:pPr>
              <a:defRPr/>
            </a:pPr>
            <a:fld id="{D560F5E0-F248-4EF1-BE26-83D2F49A361D}" type="datetimeFigureOut">
              <a:rPr lang="el-GR">
                <a:solidFill>
                  <a:srgbClr val="FFFFFF"/>
                </a:solidFill>
              </a:rPr>
              <a:pPr>
                <a:defRPr/>
              </a:pPr>
              <a:t>7/6/2017</a:t>
            </a:fld>
            <a:endParaRPr lang="el-GR">
              <a:solidFill>
                <a:srgbClr val="FFFFFF"/>
              </a:solidFill>
            </a:endParaRPr>
          </a:p>
        </p:txBody>
      </p:sp>
      <p:sp>
        <p:nvSpPr>
          <p:cNvPr id="6"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7" name="Rectangle 128"/>
          <p:cNvSpPr>
            <a:spLocks noGrp="1" noChangeArrowheads="1"/>
          </p:cNvSpPr>
          <p:nvPr>
            <p:ph type="sldNum" sz="quarter" idx="12"/>
          </p:nvPr>
        </p:nvSpPr>
        <p:spPr/>
        <p:txBody>
          <a:bodyPr/>
          <a:lstStyle>
            <a:lvl1pPr>
              <a:defRPr/>
            </a:lvl1pPr>
          </a:lstStyle>
          <a:p>
            <a:pPr>
              <a:defRPr/>
            </a:pPr>
            <a:fld id="{9E7B5489-852D-4334-949E-233FFCFEE6EE}"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269356403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126"/>
          <p:cNvSpPr>
            <a:spLocks noGrp="1" noChangeArrowheads="1"/>
          </p:cNvSpPr>
          <p:nvPr>
            <p:ph type="dt" sz="half" idx="10"/>
          </p:nvPr>
        </p:nvSpPr>
        <p:spPr/>
        <p:txBody>
          <a:bodyPr/>
          <a:lstStyle>
            <a:lvl1pPr>
              <a:defRPr/>
            </a:lvl1pPr>
          </a:lstStyle>
          <a:p>
            <a:pPr>
              <a:defRPr/>
            </a:pPr>
            <a:fld id="{CEC3A741-FC0A-4946-9227-4E02B71BDDB8}" type="datetimeFigureOut">
              <a:rPr lang="el-GR">
                <a:solidFill>
                  <a:srgbClr val="FFFFFF"/>
                </a:solidFill>
              </a:rPr>
              <a:pPr>
                <a:defRPr/>
              </a:pPr>
              <a:t>7/6/2017</a:t>
            </a:fld>
            <a:endParaRPr lang="el-GR">
              <a:solidFill>
                <a:srgbClr val="FFFFFF"/>
              </a:solidFill>
            </a:endParaRPr>
          </a:p>
        </p:txBody>
      </p:sp>
      <p:sp>
        <p:nvSpPr>
          <p:cNvPr id="5"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6" name="Rectangle 128"/>
          <p:cNvSpPr>
            <a:spLocks noGrp="1" noChangeArrowheads="1"/>
          </p:cNvSpPr>
          <p:nvPr>
            <p:ph type="sldNum" sz="quarter" idx="12"/>
          </p:nvPr>
        </p:nvSpPr>
        <p:spPr/>
        <p:txBody>
          <a:bodyPr/>
          <a:lstStyle>
            <a:lvl1pPr>
              <a:defRPr/>
            </a:lvl1pPr>
          </a:lstStyle>
          <a:p>
            <a:pPr>
              <a:defRPr/>
            </a:pPr>
            <a:fld id="{83B9F4D6-7B4D-4F64-AB81-6DDA461E8E13}"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213839714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7813"/>
            <a:ext cx="2057400" cy="5853112"/>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7813"/>
            <a:ext cx="6019800" cy="5853112"/>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126"/>
          <p:cNvSpPr>
            <a:spLocks noGrp="1" noChangeArrowheads="1"/>
          </p:cNvSpPr>
          <p:nvPr>
            <p:ph type="dt" sz="half" idx="10"/>
          </p:nvPr>
        </p:nvSpPr>
        <p:spPr/>
        <p:txBody>
          <a:bodyPr/>
          <a:lstStyle>
            <a:lvl1pPr>
              <a:defRPr/>
            </a:lvl1pPr>
          </a:lstStyle>
          <a:p>
            <a:pPr>
              <a:defRPr/>
            </a:pPr>
            <a:fld id="{BE155DCA-4FAE-4B89-A31C-6F84687BEF34}" type="datetimeFigureOut">
              <a:rPr lang="el-GR">
                <a:solidFill>
                  <a:srgbClr val="FFFFFF"/>
                </a:solidFill>
              </a:rPr>
              <a:pPr>
                <a:defRPr/>
              </a:pPr>
              <a:t>7/6/2017</a:t>
            </a:fld>
            <a:endParaRPr lang="el-GR">
              <a:solidFill>
                <a:srgbClr val="FFFFFF"/>
              </a:solidFill>
            </a:endParaRPr>
          </a:p>
        </p:txBody>
      </p:sp>
      <p:sp>
        <p:nvSpPr>
          <p:cNvPr id="5"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6" name="Rectangle 128"/>
          <p:cNvSpPr>
            <a:spLocks noGrp="1" noChangeArrowheads="1"/>
          </p:cNvSpPr>
          <p:nvPr>
            <p:ph type="sldNum" sz="quarter" idx="12"/>
          </p:nvPr>
        </p:nvSpPr>
        <p:spPr/>
        <p:txBody>
          <a:bodyPr/>
          <a:lstStyle>
            <a:lvl1pPr>
              <a:defRPr/>
            </a:lvl1pPr>
          </a:lstStyle>
          <a:p>
            <a:pPr>
              <a:defRPr/>
            </a:pPr>
            <a:fld id="{FA83A2EC-6F90-4EF8-A62D-5CF4639449B4}"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115555141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type="objOnly" preserve="1">
  <p:cSld name="Αντικείμενο">
    <p:spTree>
      <p:nvGrpSpPr>
        <p:cNvPr id="1" name=""/>
        <p:cNvGrpSpPr/>
        <p:nvPr/>
      </p:nvGrpSpPr>
      <p:grpSpPr>
        <a:xfrm>
          <a:off x="0" y="0"/>
          <a:ext cx="0" cy="0"/>
          <a:chOff x="0" y="0"/>
          <a:chExt cx="0" cy="0"/>
        </a:xfrm>
      </p:grpSpPr>
      <p:sp>
        <p:nvSpPr>
          <p:cNvPr id="2" name="1 - Θέση περιεχομένου"/>
          <p:cNvSpPr>
            <a:spLocks noGrp="1"/>
          </p:cNvSpPr>
          <p:nvPr>
            <p:ph/>
          </p:nvPr>
        </p:nvSpPr>
        <p:spPr>
          <a:xfrm>
            <a:off x="457200" y="277813"/>
            <a:ext cx="8229600" cy="5853112"/>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3" name="Rectangle 126"/>
          <p:cNvSpPr>
            <a:spLocks noGrp="1" noChangeArrowheads="1"/>
          </p:cNvSpPr>
          <p:nvPr>
            <p:ph type="dt" sz="half" idx="10"/>
          </p:nvPr>
        </p:nvSpPr>
        <p:spPr/>
        <p:txBody>
          <a:bodyPr/>
          <a:lstStyle>
            <a:lvl1pPr>
              <a:defRPr/>
            </a:lvl1pPr>
          </a:lstStyle>
          <a:p>
            <a:pPr>
              <a:defRPr/>
            </a:pPr>
            <a:fld id="{FD1A044F-0C60-403A-A517-E1E9AAD7373F}" type="datetimeFigureOut">
              <a:rPr lang="el-GR">
                <a:solidFill>
                  <a:srgbClr val="FFFFFF"/>
                </a:solidFill>
              </a:rPr>
              <a:pPr>
                <a:defRPr/>
              </a:pPr>
              <a:t>7/6/2017</a:t>
            </a:fld>
            <a:endParaRPr lang="el-GR">
              <a:solidFill>
                <a:srgbClr val="FFFFFF"/>
              </a:solidFill>
            </a:endParaRPr>
          </a:p>
        </p:txBody>
      </p:sp>
      <p:sp>
        <p:nvSpPr>
          <p:cNvPr id="4"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5" name="Rectangle 128"/>
          <p:cNvSpPr>
            <a:spLocks noGrp="1" noChangeArrowheads="1"/>
          </p:cNvSpPr>
          <p:nvPr>
            <p:ph type="sldNum" sz="quarter" idx="12"/>
          </p:nvPr>
        </p:nvSpPr>
        <p:spPr/>
        <p:txBody>
          <a:bodyPr/>
          <a:lstStyle>
            <a:lvl1pPr>
              <a:defRPr/>
            </a:lvl1pPr>
          </a:lstStyle>
          <a:p>
            <a:pPr>
              <a:defRPr/>
            </a:pPr>
            <a:fld id="{CBD54489-5CCC-4B5C-B839-54D6E4E67C5C}"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23306812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AndObj" preserve="1">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7813"/>
            <a:ext cx="8229600" cy="1139825"/>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600200"/>
            <a:ext cx="4038600" cy="45307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307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126"/>
          <p:cNvSpPr>
            <a:spLocks noGrp="1" noChangeArrowheads="1"/>
          </p:cNvSpPr>
          <p:nvPr>
            <p:ph type="dt" sz="half" idx="10"/>
          </p:nvPr>
        </p:nvSpPr>
        <p:spPr/>
        <p:txBody>
          <a:bodyPr/>
          <a:lstStyle>
            <a:lvl1pPr>
              <a:defRPr/>
            </a:lvl1pPr>
          </a:lstStyle>
          <a:p>
            <a:pPr>
              <a:defRPr/>
            </a:pPr>
            <a:fld id="{151490D0-AEE2-42D1-B299-9DC5C40B04D6}" type="datetimeFigureOut">
              <a:rPr lang="el-GR"/>
              <a:pPr>
                <a:defRPr/>
              </a:pPr>
              <a:t>7/6/2017</a:t>
            </a:fld>
            <a:endParaRPr lang="el-GR"/>
          </a:p>
        </p:txBody>
      </p:sp>
      <p:sp>
        <p:nvSpPr>
          <p:cNvPr id="6" name="Rectangle 127"/>
          <p:cNvSpPr>
            <a:spLocks noGrp="1" noChangeArrowheads="1"/>
          </p:cNvSpPr>
          <p:nvPr>
            <p:ph type="ftr" sz="quarter" idx="11"/>
          </p:nvPr>
        </p:nvSpPr>
        <p:spPr/>
        <p:txBody>
          <a:bodyPr/>
          <a:lstStyle>
            <a:lvl1pPr>
              <a:defRPr/>
            </a:lvl1pPr>
          </a:lstStyle>
          <a:p>
            <a:pPr>
              <a:defRPr/>
            </a:pPr>
            <a:endParaRPr lang="el-GR"/>
          </a:p>
        </p:txBody>
      </p:sp>
      <p:sp>
        <p:nvSpPr>
          <p:cNvPr id="7" name="Rectangle 128"/>
          <p:cNvSpPr>
            <a:spLocks noGrp="1" noChangeArrowheads="1"/>
          </p:cNvSpPr>
          <p:nvPr>
            <p:ph type="sldNum" sz="quarter" idx="12"/>
          </p:nvPr>
        </p:nvSpPr>
        <p:spPr/>
        <p:txBody>
          <a:bodyPr/>
          <a:lstStyle>
            <a:lvl1pPr>
              <a:defRPr/>
            </a:lvl1pPr>
          </a:lstStyle>
          <a:p>
            <a:pPr>
              <a:defRPr/>
            </a:pPr>
            <a:fld id="{1EF9EED2-6BD3-4526-BAC5-417AE7D6083A}" type="slidenum">
              <a:rPr lang="el-GR"/>
              <a:pPr>
                <a:defRPr/>
              </a:pPr>
              <a:t>‹#›</a:t>
            </a:fld>
            <a:endParaRPr lang="el-GR"/>
          </a:p>
        </p:txBody>
      </p:sp>
    </p:spTree>
    <p:extLst>
      <p:ext uri="{BB962C8B-B14F-4D97-AF65-F5344CB8AC3E}">
        <p14:creationId xmlns:p14="http://schemas.microsoft.com/office/powerpoint/2010/main" val="299610231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type="txAndObj" preserve="1">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7813"/>
            <a:ext cx="8229600" cy="1139825"/>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600200"/>
            <a:ext cx="4038600" cy="45307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307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126"/>
          <p:cNvSpPr>
            <a:spLocks noGrp="1" noChangeArrowheads="1"/>
          </p:cNvSpPr>
          <p:nvPr>
            <p:ph type="dt" sz="half" idx="10"/>
          </p:nvPr>
        </p:nvSpPr>
        <p:spPr/>
        <p:txBody>
          <a:bodyPr/>
          <a:lstStyle>
            <a:lvl1pPr>
              <a:defRPr/>
            </a:lvl1pPr>
          </a:lstStyle>
          <a:p>
            <a:pPr>
              <a:defRPr/>
            </a:pPr>
            <a:fld id="{94E5C638-5CC6-4BD5-9CA6-49A786DB59C1}" type="datetimeFigureOut">
              <a:rPr lang="el-GR">
                <a:solidFill>
                  <a:srgbClr val="FFFFFF"/>
                </a:solidFill>
              </a:rPr>
              <a:pPr>
                <a:defRPr/>
              </a:pPr>
              <a:t>7/6/2017</a:t>
            </a:fld>
            <a:endParaRPr lang="el-GR">
              <a:solidFill>
                <a:srgbClr val="FFFFFF"/>
              </a:solidFill>
            </a:endParaRPr>
          </a:p>
        </p:txBody>
      </p:sp>
      <p:sp>
        <p:nvSpPr>
          <p:cNvPr id="6"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7" name="Rectangle 128"/>
          <p:cNvSpPr>
            <a:spLocks noGrp="1" noChangeArrowheads="1"/>
          </p:cNvSpPr>
          <p:nvPr>
            <p:ph type="sldNum" sz="quarter" idx="12"/>
          </p:nvPr>
        </p:nvSpPr>
        <p:spPr/>
        <p:txBody>
          <a:bodyPr/>
          <a:lstStyle>
            <a:lvl1pPr>
              <a:defRPr/>
            </a:lvl1pPr>
          </a:lstStyle>
          <a:p>
            <a:pPr>
              <a:defRPr/>
            </a:pPr>
            <a:fld id="{33BFE4C5-BCDA-45C7-B6C2-C463DD1B72CF}"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869835590"/>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1122363"/>
            <a:ext cx="6858000" cy="2387600"/>
          </a:xfrm>
        </p:spPr>
        <p:txBody>
          <a:bodyPr anchor="b"/>
          <a:lstStyle>
            <a:lvl1pPr algn="ctr">
              <a:defRPr sz="4500"/>
            </a:lvl1pPr>
          </a:lstStyle>
          <a:p>
            <a:r>
              <a:rPr lang="el-GR" smtClean="0"/>
              <a:t>Στυλ κύριου τίτλου</a:t>
            </a:r>
            <a:endParaRPr lang="el-G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872A24F7-1BF5-4F8B-8816-A64CEEDDC68C}" type="datetimeFigureOut">
              <a:rPr lang="el-GR">
                <a:solidFill>
                  <a:prstClr val="black">
                    <a:tint val="75000"/>
                  </a:prstClr>
                </a:solidFill>
              </a:rPr>
              <a:pPr/>
              <a:t>7/6/2017</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4E696FCA-BB7B-4EA0-A6E0-A06F0038DC95}" type="slidenum">
              <a:rPr lang="el-GR">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842892912"/>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72A24F7-1BF5-4F8B-8816-A64CEEDDC68C}" type="datetimeFigureOut">
              <a:rPr lang="el-GR">
                <a:solidFill>
                  <a:prstClr val="black">
                    <a:tint val="75000"/>
                  </a:prstClr>
                </a:solidFill>
              </a:rPr>
              <a:pPr/>
              <a:t>7/6/2017</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4E696FCA-BB7B-4EA0-A6E0-A06F0038DC95}" type="slidenum">
              <a:rPr lang="el-GR">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786825858"/>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smtClean="0"/>
              <a:t>Στυλ κύριου τίτλου</a:t>
            </a:r>
            <a:endParaRPr lang="el-G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872A24F7-1BF5-4F8B-8816-A64CEEDDC68C}" type="datetimeFigureOut">
              <a:rPr lang="el-GR">
                <a:solidFill>
                  <a:prstClr val="black">
                    <a:tint val="75000"/>
                  </a:prstClr>
                </a:solidFill>
              </a:rPr>
              <a:pPr/>
              <a:t>7/6/2017</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4E696FCA-BB7B-4EA0-A6E0-A06F0038DC95}" type="slidenum">
              <a:rPr lang="el-GR">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4070122970"/>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628650" y="1825625"/>
            <a:ext cx="38862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29150" y="1825625"/>
            <a:ext cx="38862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872A24F7-1BF5-4F8B-8816-A64CEEDDC68C}" type="datetimeFigureOut">
              <a:rPr lang="el-GR">
                <a:solidFill>
                  <a:prstClr val="black">
                    <a:tint val="75000"/>
                  </a:prstClr>
                </a:solidFill>
              </a:rPr>
              <a:pPr/>
              <a:t>7/6/2017</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4E696FCA-BB7B-4EA0-A6E0-A06F0038DC95}" type="slidenum">
              <a:rPr lang="el-GR">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755937790"/>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872A24F7-1BF5-4F8B-8816-A64CEEDDC68C}" type="datetimeFigureOut">
              <a:rPr lang="el-GR">
                <a:solidFill>
                  <a:prstClr val="black">
                    <a:tint val="75000"/>
                  </a:prstClr>
                </a:solidFill>
              </a:rPr>
              <a:pPr/>
              <a:t>7/6/2017</a:t>
            </a:fld>
            <a:endParaRPr lang="el-GR">
              <a:solidFill>
                <a:prstClr val="black">
                  <a:tint val="75000"/>
                </a:prstClr>
              </a:solidFill>
            </a:endParaRPr>
          </a:p>
        </p:txBody>
      </p:sp>
      <p:sp>
        <p:nvSpPr>
          <p:cNvPr id="8" name="Θέση υποσέλιδου 7"/>
          <p:cNvSpPr>
            <a:spLocks noGrp="1"/>
          </p:cNvSpPr>
          <p:nvPr>
            <p:ph type="ftr" sz="quarter" idx="11"/>
          </p:nvPr>
        </p:nvSpPr>
        <p:spPr/>
        <p:txBody>
          <a:bodyPr/>
          <a:lstStyle/>
          <a:p>
            <a:endParaRPr lang="el-GR">
              <a:solidFill>
                <a:prstClr val="black">
                  <a:tint val="75000"/>
                </a:prstClr>
              </a:solidFill>
            </a:endParaRPr>
          </a:p>
        </p:txBody>
      </p:sp>
      <p:sp>
        <p:nvSpPr>
          <p:cNvPr id="9" name="Θέση αριθμού διαφάνειας 8"/>
          <p:cNvSpPr>
            <a:spLocks noGrp="1"/>
          </p:cNvSpPr>
          <p:nvPr>
            <p:ph type="sldNum" sz="quarter" idx="12"/>
          </p:nvPr>
        </p:nvSpPr>
        <p:spPr/>
        <p:txBody>
          <a:bodyPr/>
          <a:lstStyle/>
          <a:p>
            <a:fld id="{4E696FCA-BB7B-4EA0-A6E0-A06F0038DC95}" type="slidenum">
              <a:rPr lang="el-GR">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812072466"/>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872A24F7-1BF5-4F8B-8816-A64CEEDDC68C}" type="datetimeFigureOut">
              <a:rPr lang="el-GR">
                <a:solidFill>
                  <a:prstClr val="black">
                    <a:tint val="75000"/>
                  </a:prstClr>
                </a:solidFill>
              </a:rPr>
              <a:pPr/>
              <a:t>7/6/2017</a:t>
            </a:fld>
            <a:endParaRPr lang="el-GR">
              <a:solidFill>
                <a:prstClr val="black">
                  <a:tint val="75000"/>
                </a:prstClr>
              </a:solidFill>
            </a:endParaRPr>
          </a:p>
        </p:txBody>
      </p:sp>
      <p:sp>
        <p:nvSpPr>
          <p:cNvPr id="4" name="Θέση υποσέλιδου 3"/>
          <p:cNvSpPr>
            <a:spLocks noGrp="1"/>
          </p:cNvSpPr>
          <p:nvPr>
            <p:ph type="ftr" sz="quarter" idx="11"/>
          </p:nvPr>
        </p:nvSpPr>
        <p:spPr/>
        <p:txBody>
          <a:bodyPr/>
          <a:lstStyle/>
          <a:p>
            <a:endParaRPr lang="el-GR">
              <a:solidFill>
                <a:prstClr val="black">
                  <a:tint val="75000"/>
                </a:prstClr>
              </a:solidFill>
            </a:endParaRPr>
          </a:p>
        </p:txBody>
      </p:sp>
      <p:sp>
        <p:nvSpPr>
          <p:cNvPr id="5" name="Θέση αριθμού διαφάνειας 4"/>
          <p:cNvSpPr>
            <a:spLocks noGrp="1"/>
          </p:cNvSpPr>
          <p:nvPr>
            <p:ph type="sldNum" sz="quarter" idx="12"/>
          </p:nvPr>
        </p:nvSpPr>
        <p:spPr/>
        <p:txBody>
          <a:bodyPr/>
          <a:lstStyle/>
          <a:p>
            <a:fld id="{4E696FCA-BB7B-4EA0-A6E0-A06F0038DC95}" type="slidenum">
              <a:rPr lang="el-GR">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987702371"/>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872A24F7-1BF5-4F8B-8816-A64CEEDDC68C}" type="datetimeFigureOut">
              <a:rPr lang="el-GR">
                <a:solidFill>
                  <a:prstClr val="black">
                    <a:tint val="75000"/>
                  </a:prstClr>
                </a:solidFill>
              </a:rPr>
              <a:pPr/>
              <a:t>7/6/2017</a:t>
            </a:fld>
            <a:endParaRPr lang="el-GR">
              <a:solidFill>
                <a:prstClr val="black">
                  <a:tint val="75000"/>
                </a:prstClr>
              </a:solidFill>
            </a:endParaRPr>
          </a:p>
        </p:txBody>
      </p:sp>
      <p:sp>
        <p:nvSpPr>
          <p:cNvPr id="3" name="Θέση υποσέλιδου 2"/>
          <p:cNvSpPr>
            <a:spLocks noGrp="1"/>
          </p:cNvSpPr>
          <p:nvPr>
            <p:ph type="ftr" sz="quarter" idx="11"/>
          </p:nvPr>
        </p:nvSpPr>
        <p:spPr/>
        <p:txBody>
          <a:bodyPr/>
          <a:lstStyle/>
          <a:p>
            <a:endParaRPr lang="el-GR">
              <a:solidFill>
                <a:prstClr val="black">
                  <a:tint val="75000"/>
                </a:prstClr>
              </a:solidFill>
            </a:endParaRPr>
          </a:p>
        </p:txBody>
      </p:sp>
      <p:sp>
        <p:nvSpPr>
          <p:cNvPr id="4" name="Θέση αριθμού διαφάνειας 3"/>
          <p:cNvSpPr>
            <a:spLocks noGrp="1"/>
          </p:cNvSpPr>
          <p:nvPr>
            <p:ph type="sldNum" sz="quarter" idx="12"/>
          </p:nvPr>
        </p:nvSpPr>
        <p:spPr/>
        <p:txBody>
          <a:bodyPr/>
          <a:lstStyle/>
          <a:p>
            <a:fld id="{4E696FCA-BB7B-4EA0-A6E0-A06F0038DC95}" type="slidenum">
              <a:rPr lang="el-GR">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9788459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smtClean="0"/>
              <a:t>Στυλ κύριου τίτλου</a:t>
            </a:r>
            <a:endParaRPr lang="el-G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872A24F7-1BF5-4F8B-8816-A64CEEDDC68C}" type="datetimeFigureOut">
              <a:rPr lang="el-GR">
                <a:solidFill>
                  <a:prstClr val="black">
                    <a:tint val="75000"/>
                  </a:prstClr>
                </a:solidFill>
              </a:rPr>
              <a:pPr/>
              <a:t>7/6/2017</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4E696FCA-BB7B-4EA0-A6E0-A06F0038DC95}" type="slidenum">
              <a:rPr lang="el-GR">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404955702"/>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smtClean="0"/>
              <a:t>Στυλ κύριου τίτλου</a:t>
            </a:r>
            <a:endParaRPr lang="el-G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872A24F7-1BF5-4F8B-8816-A64CEEDDC68C}" type="datetimeFigureOut">
              <a:rPr lang="el-GR">
                <a:solidFill>
                  <a:prstClr val="black">
                    <a:tint val="75000"/>
                  </a:prstClr>
                </a:solidFill>
              </a:rPr>
              <a:pPr/>
              <a:t>7/6/2017</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4E696FCA-BB7B-4EA0-A6E0-A06F0038DC95}" type="slidenum">
              <a:rPr lang="el-GR">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8563699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4" name="Group 2"/>
          <p:cNvGrpSpPr>
            <a:grpSpLocks/>
          </p:cNvGrpSpPr>
          <p:nvPr/>
        </p:nvGrpSpPr>
        <p:grpSpPr bwMode="auto">
          <a:xfrm>
            <a:off x="-633413" y="798513"/>
            <a:ext cx="7542213" cy="6029325"/>
            <a:chOff x="-384" y="480"/>
            <a:chExt cx="4751" cy="3798"/>
          </a:xfrm>
        </p:grpSpPr>
        <p:grpSp>
          <p:nvGrpSpPr>
            <p:cNvPr id="5" name="Group 3"/>
            <p:cNvGrpSpPr>
              <a:grpSpLocks/>
            </p:cNvGrpSpPr>
            <p:nvPr/>
          </p:nvGrpSpPr>
          <p:grpSpPr bwMode="auto">
            <a:xfrm>
              <a:off x="-384" y="480"/>
              <a:ext cx="4751" cy="3798"/>
              <a:chOff x="0" y="522"/>
              <a:chExt cx="4751" cy="3798"/>
            </a:xfrm>
          </p:grpSpPr>
          <p:grpSp>
            <p:nvGrpSpPr>
              <p:cNvPr id="19" name="Group 4"/>
              <p:cNvGrpSpPr>
                <a:grpSpLocks/>
              </p:cNvGrpSpPr>
              <p:nvPr userDrawn="1"/>
            </p:nvGrpSpPr>
            <p:grpSpPr bwMode="auto">
              <a:xfrm>
                <a:off x="0" y="522"/>
                <a:ext cx="4751" cy="3794"/>
                <a:chOff x="0" y="522"/>
                <a:chExt cx="4751" cy="3794"/>
              </a:xfrm>
            </p:grpSpPr>
            <p:sp>
              <p:nvSpPr>
                <p:cNvPr id="33" name="Freeform 5"/>
                <p:cNvSpPr>
                  <a:spLocks/>
                </p:cNvSpPr>
                <p:nvPr userDrawn="1"/>
              </p:nvSpPr>
              <p:spPr bwMode="hidden">
                <a:xfrm>
                  <a:off x="628" y="1241"/>
                  <a:ext cx="3281" cy="3075"/>
                </a:xfrm>
                <a:custGeom>
                  <a:avLst/>
                  <a:gdLst>
                    <a:gd name="T0" fmla="*/ 508 w 3271"/>
                    <a:gd name="T1" fmla="*/ 1990 h 3075"/>
                    <a:gd name="T2" fmla="*/ 189 w 3271"/>
                    <a:gd name="T3" fmla="*/ 1474 h 3075"/>
                    <a:gd name="T4" fmla="*/ 66 w 3271"/>
                    <a:gd name="T5" fmla="*/ 1169 h 3075"/>
                    <a:gd name="T6" fmla="*/ 12 w 3271"/>
                    <a:gd name="T7" fmla="*/ 875 h 3075"/>
                    <a:gd name="T8" fmla="*/ 18 w 3271"/>
                    <a:gd name="T9" fmla="*/ 611 h 3075"/>
                    <a:gd name="T10" fmla="*/ 84 w 3271"/>
                    <a:gd name="T11" fmla="*/ 389 h 3075"/>
                    <a:gd name="T12" fmla="*/ 212 w 3271"/>
                    <a:gd name="T13" fmla="*/ 216 h 3075"/>
                    <a:gd name="T14" fmla="*/ 514 w 3271"/>
                    <a:gd name="T15" fmla="*/ 42 h 3075"/>
                    <a:gd name="T16" fmla="*/ 900 w 3271"/>
                    <a:gd name="T17" fmla="*/ 6 h 3075"/>
                    <a:gd name="T18" fmla="*/ 1346 w 3271"/>
                    <a:gd name="T19" fmla="*/ 102 h 3075"/>
                    <a:gd name="T20" fmla="*/ 1824 w 3271"/>
                    <a:gd name="T21" fmla="*/ 324 h 3075"/>
                    <a:gd name="T22" fmla="*/ 2293 w 3271"/>
                    <a:gd name="T23" fmla="*/ 659 h 3075"/>
                    <a:gd name="T24" fmla="*/ 2794 w 3271"/>
                    <a:gd name="T25" fmla="*/ 1187 h 3075"/>
                    <a:gd name="T26" fmla="*/ 3112 w 3271"/>
                    <a:gd name="T27" fmla="*/ 1702 h 3075"/>
                    <a:gd name="T28" fmla="*/ 3235 w 3271"/>
                    <a:gd name="T29" fmla="*/ 2008 h 3075"/>
                    <a:gd name="T30" fmla="*/ 3289 w 3271"/>
                    <a:gd name="T31" fmla="*/ 2302 h 3075"/>
                    <a:gd name="T32" fmla="*/ 3283 w 3271"/>
                    <a:gd name="T33" fmla="*/ 2565 h 3075"/>
                    <a:gd name="T34" fmla="*/ 3217 w 3271"/>
                    <a:gd name="T35" fmla="*/ 2781 h 3075"/>
                    <a:gd name="T36" fmla="*/ 3095 w 3271"/>
                    <a:gd name="T37" fmla="*/ 2961 h 3075"/>
                    <a:gd name="T38" fmla="*/ 2945 w 3271"/>
                    <a:gd name="T39" fmla="*/ 3075 h 3075"/>
                    <a:gd name="T40" fmla="*/ 3095 w 3271"/>
                    <a:gd name="T41" fmla="*/ 2967 h 3075"/>
                    <a:gd name="T42" fmla="*/ 3223 w 3271"/>
                    <a:gd name="T43" fmla="*/ 2787 h 3075"/>
                    <a:gd name="T44" fmla="*/ 3289 w 3271"/>
                    <a:gd name="T45" fmla="*/ 2565 h 3075"/>
                    <a:gd name="T46" fmla="*/ 3295 w 3271"/>
                    <a:gd name="T47" fmla="*/ 2302 h 3075"/>
                    <a:gd name="T48" fmla="*/ 3241 w 3271"/>
                    <a:gd name="T49" fmla="*/ 2008 h 3075"/>
                    <a:gd name="T50" fmla="*/ 3119 w 3271"/>
                    <a:gd name="T51" fmla="*/ 1702 h 3075"/>
                    <a:gd name="T52" fmla="*/ 2801 w 3271"/>
                    <a:gd name="T53" fmla="*/ 1181 h 3075"/>
                    <a:gd name="T54" fmla="*/ 2299 w 3271"/>
                    <a:gd name="T55" fmla="*/ 653 h 3075"/>
                    <a:gd name="T56" fmla="*/ 1824 w 3271"/>
                    <a:gd name="T57" fmla="*/ 318 h 3075"/>
                    <a:gd name="T58" fmla="*/ 1346 w 3271"/>
                    <a:gd name="T59" fmla="*/ 96 h 3075"/>
                    <a:gd name="T60" fmla="*/ 900 w 3271"/>
                    <a:gd name="T61" fmla="*/ 0 h 3075"/>
                    <a:gd name="T62" fmla="*/ 508 w 3271"/>
                    <a:gd name="T63" fmla="*/ 36 h 3075"/>
                    <a:gd name="T64" fmla="*/ 207 w 3271"/>
                    <a:gd name="T65" fmla="*/ 210 h 3075"/>
                    <a:gd name="T66" fmla="*/ 78 w 3271"/>
                    <a:gd name="T67" fmla="*/ 389 h 3075"/>
                    <a:gd name="T68" fmla="*/ 12 w 3271"/>
                    <a:gd name="T69" fmla="*/ 611 h 3075"/>
                    <a:gd name="T70" fmla="*/ 6 w 3271"/>
                    <a:gd name="T71" fmla="*/ 875 h 3075"/>
                    <a:gd name="T72" fmla="*/ 60 w 3271"/>
                    <a:gd name="T73" fmla="*/ 1169 h 3075"/>
                    <a:gd name="T74" fmla="*/ 183 w 3271"/>
                    <a:gd name="T75" fmla="*/ 1474 h 3075"/>
                    <a:gd name="T76" fmla="*/ 356 w 3271"/>
                    <a:gd name="T77" fmla="*/ 1786 h 3075"/>
                    <a:gd name="T78" fmla="*/ 858 w 3271"/>
                    <a:gd name="T79" fmla="*/ 2380 h 3075"/>
                    <a:gd name="T80" fmla="*/ 1256 w 3271"/>
                    <a:gd name="T81" fmla="*/ 2709 h 3075"/>
                    <a:gd name="T82" fmla="*/ 1671 w 3271"/>
                    <a:gd name="T83" fmla="*/ 2961 h 3075"/>
                    <a:gd name="T84" fmla="*/ 1955 w 3271"/>
                    <a:gd name="T85" fmla="*/ 3075 h 3075"/>
                    <a:gd name="T86" fmla="*/ 1540 w 3271"/>
                    <a:gd name="T87" fmla="*/ 2889 h 3075"/>
                    <a:gd name="T88" fmla="*/ 1127 w 3271"/>
                    <a:gd name="T89" fmla="*/ 2607 h 3075"/>
                    <a:gd name="T90" fmla="*/ 858 w 3271"/>
                    <a:gd name="T91" fmla="*/ 2380 h 307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271" h="3075">
                      <a:moveTo>
                        <a:pt x="849" y="2380"/>
                      </a:moveTo>
                      <a:lnTo>
                        <a:pt x="664" y="2188"/>
                      </a:lnTo>
                      <a:lnTo>
                        <a:pt x="502" y="1990"/>
                      </a:lnTo>
                      <a:lnTo>
                        <a:pt x="359" y="1786"/>
                      </a:lnTo>
                      <a:lnTo>
                        <a:pt x="239" y="1576"/>
                      </a:lnTo>
                      <a:lnTo>
                        <a:pt x="186" y="1474"/>
                      </a:lnTo>
                      <a:lnTo>
                        <a:pt x="138" y="1373"/>
                      </a:lnTo>
                      <a:lnTo>
                        <a:pt x="102" y="1271"/>
                      </a:lnTo>
                      <a:lnTo>
                        <a:pt x="66" y="1169"/>
                      </a:lnTo>
                      <a:lnTo>
                        <a:pt x="42" y="1067"/>
                      </a:lnTo>
                      <a:lnTo>
                        <a:pt x="24" y="971"/>
                      </a:lnTo>
                      <a:lnTo>
                        <a:pt x="12" y="875"/>
                      </a:lnTo>
                      <a:lnTo>
                        <a:pt x="6" y="779"/>
                      </a:lnTo>
                      <a:lnTo>
                        <a:pt x="6" y="695"/>
                      </a:lnTo>
                      <a:lnTo>
                        <a:pt x="18" y="611"/>
                      </a:lnTo>
                      <a:lnTo>
                        <a:pt x="30" y="533"/>
                      </a:lnTo>
                      <a:lnTo>
                        <a:pt x="54" y="461"/>
                      </a:lnTo>
                      <a:lnTo>
                        <a:pt x="84" y="389"/>
                      </a:lnTo>
                      <a:lnTo>
                        <a:pt x="120" y="330"/>
                      </a:lnTo>
                      <a:lnTo>
                        <a:pt x="162" y="270"/>
                      </a:lnTo>
                      <a:lnTo>
                        <a:pt x="209" y="216"/>
                      </a:lnTo>
                      <a:lnTo>
                        <a:pt x="299" y="144"/>
                      </a:lnTo>
                      <a:lnTo>
                        <a:pt x="395" y="84"/>
                      </a:lnTo>
                      <a:lnTo>
                        <a:pt x="508" y="42"/>
                      </a:lnTo>
                      <a:lnTo>
                        <a:pt x="628" y="18"/>
                      </a:lnTo>
                      <a:lnTo>
                        <a:pt x="754" y="6"/>
                      </a:lnTo>
                      <a:lnTo>
                        <a:pt x="891" y="6"/>
                      </a:lnTo>
                      <a:lnTo>
                        <a:pt x="1035" y="24"/>
                      </a:lnTo>
                      <a:lnTo>
                        <a:pt x="1184" y="60"/>
                      </a:lnTo>
                      <a:lnTo>
                        <a:pt x="1334" y="102"/>
                      </a:lnTo>
                      <a:lnTo>
                        <a:pt x="1489" y="162"/>
                      </a:lnTo>
                      <a:lnTo>
                        <a:pt x="1644" y="240"/>
                      </a:lnTo>
                      <a:lnTo>
                        <a:pt x="1806" y="324"/>
                      </a:lnTo>
                      <a:lnTo>
                        <a:pt x="1961" y="425"/>
                      </a:lnTo>
                      <a:lnTo>
                        <a:pt x="2117" y="533"/>
                      </a:lnTo>
                      <a:lnTo>
                        <a:pt x="2272" y="659"/>
                      </a:lnTo>
                      <a:lnTo>
                        <a:pt x="2422" y="797"/>
                      </a:lnTo>
                      <a:lnTo>
                        <a:pt x="2607" y="989"/>
                      </a:lnTo>
                      <a:lnTo>
                        <a:pt x="2769" y="1187"/>
                      </a:lnTo>
                      <a:lnTo>
                        <a:pt x="2912" y="1391"/>
                      </a:lnTo>
                      <a:lnTo>
                        <a:pt x="3032" y="1600"/>
                      </a:lnTo>
                      <a:lnTo>
                        <a:pt x="3085" y="1702"/>
                      </a:lnTo>
                      <a:lnTo>
                        <a:pt x="3133" y="1804"/>
                      </a:lnTo>
                      <a:lnTo>
                        <a:pt x="3169" y="1906"/>
                      </a:lnTo>
                      <a:lnTo>
                        <a:pt x="3205" y="2008"/>
                      </a:lnTo>
                      <a:lnTo>
                        <a:pt x="3229" y="2110"/>
                      </a:lnTo>
                      <a:lnTo>
                        <a:pt x="3247" y="2206"/>
                      </a:lnTo>
                      <a:lnTo>
                        <a:pt x="3259" y="2302"/>
                      </a:lnTo>
                      <a:lnTo>
                        <a:pt x="3265" y="2398"/>
                      </a:lnTo>
                      <a:lnTo>
                        <a:pt x="3265" y="2482"/>
                      </a:lnTo>
                      <a:lnTo>
                        <a:pt x="3253" y="2565"/>
                      </a:lnTo>
                      <a:lnTo>
                        <a:pt x="3241" y="2643"/>
                      </a:lnTo>
                      <a:lnTo>
                        <a:pt x="3217" y="2715"/>
                      </a:lnTo>
                      <a:lnTo>
                        <a:pt x="3187" y="2781"/>
                      </a:lnTo>
                      <a:lnTo>
                        <a:pt x="3157" y="2847"/>
                      </a:lnTo>
                      <a:lnTo>
                        <a:pt x="3115" y="2907"/>
                      </a:lnTo>
                      <a:lnTo>
                        <a:pt x="3068" y="2961"/>
                      </a:lnTo>
                      <a:lnTo>
                        <a:pt x="2996" y="3021"/>
                      </a:lnTo>
                      <a:lnTo>
                        <a:pt x="2918" y="3075"/>
                      </a:lnTo>
                      <a:lnTo>
                        <a:pt x="2930" y="3075"/>
                      </a:lnTo>
                      <a:lnTo>
                        <a:pt x="3002" y="3027"/>
                      </a:lnTo>
                      <a:lnTo>
                        <a:pt x="3068" y="2967"/>
                      </a:lnTo>
                      <a:lnTo>
                        <a:pt x="3115" y="2913"/>
                      </a:lnTo>
                      <a:lnTo>
                        <a:pt x="3157" y="2853"/>
                      </a:lnTo>
                      <a:lnTo>
                        <a:pt x="3193" y="2787"/>
                      </a:lnTo>
                      <a:lnTo>
                        <a:pt x="3223" y="2721"/>
                      </a:lnTo>
                      <a:lnTo>
                        <a:pt x="3247" y="2643"/>
                      </a:lnTo>
                      <a:lnTo>
                        <a:pt x="3259" y="2565"/>
                      </a:lnTo>
                      <a:lnTo>
                        <a:pt x="3271" y="2482"/>
                      </a:lnTo>
                      <a:lnTo>
                        <a:pt x="3271" y="2398"/>
                      </a:lnTo>
                      <a:lnTo>
                        <a:pt x="3265" y="2302"/>
                      </a:lnTo>
                      <a:lnTo>
                        <a:pt x="3253" y="2206"/>
                      </a:lnTo>
                      <a:lnTo>
                        <a:pt x="3235" y="2110"/>
                      </a:lnTo>
                      <a:lnTo>
                        <a:pt x="3211" y="2008"/>
                      </a:lnTo>
                      <a:lnTo>
                        <a:pt x="3175" y="1906"/>
                      </a:lnTo>
                      <a:lnTo>
                        <a:pt x="3139" y="1804"/>
                      </a:lnTo>
                      <a:lnTo>
                        <a:pt x="3091" y="1702"/>
                      </a:lnTo>
                      <a:lnTo>
                        <a:pt x="3038" y="1594"/>
                      </a:lnTo>
                      <a:lnTo>
                        <a:pt x="2918" y="1391"/>
                      </a:lnTo>
                      <a:lnTo>
                        <a:pt x="2775" y="1181"/>
                      </a:lnTo>
                      <a:lnTo>
                        <a:pt x="2613" y="983"/>
                      </a:lnTo>
                      <a:lnTo>
                        <a:pt x="2428" y="791"/>
                      </a:lnTo>
                      <a:lnTo>
                        <a:pt x="2278" y="653"/>
                      </a:lnTo>
                      <a:lnTo>
                        <a:pt x="2123" y="527"/>
                      </a:lnTo>
                      <a:lnTo>
                        <a:pt x="1967" y="419"/>
                      </a:lnTo>
                      <a:lnTo>
                        <a:pt x="1806" y="318"/>
                      </a:lnTo>
                      <a:lnTo>
                        <a:pt x="1650" y="234"/>
                      </a:lnTo>
                      <a:lnTo>
                        <a:pt x="1489" y="156"/>
                      </a:lnTo>
                      <a:lnTo>
                        <a:pt x="1334" y="96"/>
                      </a:lnTo>
                      <a:lnTo>
                        <a:pt x="1184" y="54"/>
                      </a:lnTo>
                      <a:lnTo>
                        <a:pt x="1035" y="18"/>
                      </a:lnTo>
                      <a:lnTo>
                        <a:pt x="891" y="0"/>
                      </a:lnTo>
                      <a:lnTo>
                        <a:pt x="754" y="0"/>
                      </a:lnTo>
                      <a:lnTo>
                        <a:pt x="622" y="12"/>
                      </a:lnTo>
                      <a:lnTo>
                        <a:pt x="502" y="36"/>
                      </a:lnTo>
                      <a:lnTo>
                        <a:pt x="395" y="78"/>
                      </a:lnTo>
                      <a:lnTo>
                        <a:pt x="293" y="138"/>
                      </a:lnTo>
                      <a:lnTo>
                        <a:pt x="204" y="210"/>
                      </a:lnTo>
                      <a:lnTo>
                        <a:pt x="156" y="264"/>
                      </a:lnTo>
                      <a:lnTo>
                        <a:pt x="114" y="324"/>
                      </a:lnTo>
                      <a:lnTo>
                        <a:pt x="78" y="389"/>
                      </a:lnTo>
                      <a:lnTo>
                        <a:pt x="48" y="461"/>
                      </a:lnTo>
                      <a:lnTo>
                        <a:pt x="30" y="533"/>
                      </a:lnTo>
                      <a:lnTo>
                        <a:pt x="12" y="611"/>
                      </a:lnTo>
                      <a:lnTo>
                        <a:pt x="6" y="695"/>
                      </a:lnTo>
                      <a:lnTo>
                        <a:pt x="0" y="779"/>
                      </a:lnTo>
                      <a:lnTo>
                        <a:pt x="6" y="875"/>
                      </a:lnTo>
                      <a:lnTo>
                        <a:pt x="18" y="971"/>
                      </a:lnTo>
                      <a:lnTo>
                        <a:pt x="36" y="1067"/>
                      </a:lnTo>
                      <a:lnTo>
                        <a:pt x="60" y="1169"/>
                      </a:lnTo>
                      <a:lnTo>
                        <a:pt x="96" y="1271"/>
                      </a:lnTo>
                      <a:lnTo>
                        <a:pt x="132" y="1373"/>
                      </a:lnTo>
                      <a:lnTo>
                        <a:pt x="180" y="1474"/>
                      </a:lnTo>
                      <a:lnTo>
                        <a:pt x="233" y="1582"/>
                      </a:lnTo>
                      <a:lnTo>
                        <a:pt x="287" y="1684"/>
                      </a:lnTo>
                      <a:lnTo>
                        <a:pt x="353" y="1786"/>
                      </a:lnTo>
                      <a:lnTo>
                        <a:pt x="496" y="1990"/>
                      </a:lnTo>
                      <a:lnTo>
                        <a:pt x="664" y="2188"/>
                      </a:lnTo>
                      <a:lnTo>
                        <a:pt x="849" y="2380"/>
                      </a:lnTo>
                      <a:lnTo>
                        <a:pt x="981" y="2500"/>
                      </a:lnTo>
                      <a:lnTo>
                        <a:pt x="1112" y="2607"/>
                      </a:lnTo>
                      <a:lnTo>
                        <a:pt x="1244" y="2709"/>
                      </a:lnTo>
                      <a:lnTo>
                        <a:pt x="1381" y="2805"/>
                      </a:lnTo>
                      <a:lnTo>
                        <a:pt x="1519" y="2889"/>
                      </a:lnTo>
                      <a:lnTo>
                        <a:pt x="1656" y="2961"/>
                      </a:lnTo>
                      <a:lnTo>
                        <a:pt x="1788" y="3021"/>
                      </a:lnTo>
                      <a:lnTo>
                        <a:pt x="1926" y="3075"/>
                      </a:lnTo>
                      <a:lnTo>
                        <a:pt x="1937" y="3075"/>
                      </a:lnTo>
                      <a:lnTo>
                        <a:pt x="1800" y="3021"/>
                      </a:lnTo>
                      <a:lnTo>
                        <a:pt x="1662" y="2961"/>
                      </a:lnTo>
                      <a:lnTo>
                        <a:pt x="1525" y="2889"/>
                      </a:lnTo>
                      <a:lnTo>
                        <a:pt x="1387" y="2805"/>
                      </a:lnTo>
                      <a:lnTo>
                        <a:pt x="1250" y="2709"/>
                      </a:lnTo>
                      <a:lnTo>
                        <a:pt x="1118" y="2607"/>
                      </a:lnTo>
                      <a:lnTo>
                        <a:pt x="981" y="2500"/>
                      </a:lnTo>
                      <a:lnTo>
                        <a:pt x="849" y="238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34" name="Group 6"/>
                <p:cNvGrpSpPr>
                  <a:grpSpLocks/>
                </p:cNvGrpSpPr>
                <p:nvPr userDrawn="1"/>
              </p:nvGrpSpPr>
              <p:grpSpPr bwMode="auto">
                <a:xfrm>
                  <a:off x="0" y="522"/>
                  <a:ext cx="4751" cy="3794"/>
                  <a:chOff x="0" y="522"/>
                  <a:chExt cx="4751" cy="3794"/>
                </a:xfrm>
              </p:grpSpPr>
              <p:sp>
                <p:nvSpPr>
                  <p:cNvPr id="35" name="Freeform 7"/>
                  <p:cNvSpPr>
                    <a:spLocks/>
                  </p:cNvSpPr>
                  <p:nvPr userDrawn="1"/>
                </p:nvSpPr>
                <p:spPr bwMode="hidden">
                  <a:xfrm>
                    <a:off x="400" y="815"/>
                    <a:ext cx="3964" cy="3501"/>
                  </a:xfrm>
                  <a:custGeom>
                    <a:avLst/>
                    <a:gdLst>
                      <a:gd name="T0" fmla="*/ 3982 w 3952"/>
                      <a:gd name="T1" fmla="*/ 2860 h 3501"/>
                      <a:gd name="T2" fmla="*/ 3946 w 3952"/>
                      <a:gd name="T3" fmla="*/ 2614 h 3501"/>
                      <a:gd name="T4" fmla="*/ 3875 w 3952"/>
                      <a:gd name="T5" fmla="*/ 2368 h 3501"/>
                      <a:gd name="T6" fmla="*/ 3764 w 3952"/>
                      <a:gd name="T7" fmla="*/ 2110 h 3501"/>
                      <a:gd name="T8" fmla="*/ 3626 w 3952"/>
                      <a:gd name="T9" fmla="*/ 1853 h 3501"/>
                      <a:gd name="T10" fmla="*/ 3462 w 3952"/>
                      <a:gd name="T11" fmla="*/ 1595 h 3501"/>
                      <a:gd name="T12" fmla="*/ 3271 w 3952"/>
                      <a:gd name="T13" fmla="*/ 1343 h 3501"/>
                      <a:gd name="T14" fmla="*/ 3052 w 3952"/>
                      <a:gd name="T15" fmla="*/ 1103 h 3501"/>
                      <a:gd name="T16" fmla="*/ 2745 w 3952"/>
                      <a:gd name="T17" fmla="*/ 815 h 3501"/>
                      <a:gd name="T18" fmla="*/ 2353 w 3952"/>
                      <a:gd name="T19" fmla="*/ 522 h 3501"/>
                      <a:gd name="T20" fmla="*/ 1961 w 3952"/>
                      <a:gd name="T21" fmla="*/ 288 h 3501"/>
                      <a:gd name="T22" fmla="*/ 1570 w 3952"/>
                      <a:gd name="T23" fmla="*/ 126 h 3501"/>
                      <a:gd name="T24" fmla="*/ 1196 w 3952"/>
                      <a:gd name="T25" fmla="*/ 24 h 3501"/>
                      <a:gd name="T26" fmla="*/ 846 w 3952"/>
                      <a:gd name="T27" fmla="*/ 0 h 3501"/>
                      <a:gd name="T28" fmla="*/ 532 w 3952"/>
                      <a:gd name="T29" fmla="*/ 48 h 3501"/>
                      <a:gd name="T30" fmla="*/ 266 w 3952"/>
                      <a:gd name="T31" fmla="*/ 174 h 3501"/>
                      <a:gd name="T32" fmla="*/ 114 w 3952"/>
                      <a:gd name="T33" fmla="*/ 312 h 3501"/>
                      <a:gd name="T34" fmla="*/ 0 w 3952"/>
                      <a:gd name="T35" fmla="*/ 486 h 3501"/>
                      <a:gd name="T36" fmla="*/ 72 w 3952"/>
                      <a:gd name="T37" fmla="*/ 372 h 3501"/>
                      <a:gd name="T38" fmla="*/ 272 w 3952"/>
                      <a:gd name="T39" fmla="*/ 174 h 3501"/>
                      <a:gd name="T40" fmla="*/ 532 w 3952"/>
                      <a:gd name="T41" fmla="*/ 48 h 3501"/>
                      <a:gd name="T42" fmla="*/ 846 w 3952"/>
                      <a:gd name="T43" fmla="*/ 6 h 3501"/>
                      <a:gd name="T44" fmla="*/ 1196 w 3952"/>
                      <a:gd name="T45" fmla="*/ 30 h 3501"/>
                      <a:gd name="T46" fmla="*/ 1570 w 3952"/>
                      <a:gd name="T47" fmla="*/ 132 h 3501"/>
                      <a:gd name="T48" fmla="*/ 1961 w 3952"/>
                      <a:gd name="T49" fmla="*/ 294 h 3501"/>
                      <a:gd name="T50" fmla="*/ 2353 w 3952"/>
                      <a:gd name="T51" fmla="*/ 528 h 3501"/>
                      <a:gd name="T52" fmla="*/ 2739 w 3952"/>
                      <a:gd name="T53" fmla="*/ 821 h 3501"/>
                      <a:gd name="T54" fmla="*/ 3156 w 3952"/>
                      <a:gd name="T55" fmla="*/ 1223 h 3501"/>
                      <a:gd name="T56" fmla="*/ 3366 w 3952"/>
                      <a:gd name="T57" fmla="*/ 1469 h 3501"/>
                      <a:gd name="T58" fmla="*/ 3543 w 3952"/>
                      <a:gd name="T59" fmla="*/ 1727 h 3501"/>
                      <a:gd name="T60" fmla="*/ 3698 w 3952"/>
                      <a:gd name="T61" fmla="*/ 1984 h 3501"/>
                      <a:gd name="T62" fmla="*/ 3820 w 3952"/>
                      <a:gd name="T63" fmla="*/ 2236 h 3501"/>
                      <a:gd name="T64" fmla="*/ 3911 w 3952"/>
                      <a:gd name="T65" fmla="*/ 2494 h 3501"/>
                      <a:gd name="T66" fmla="*/ 3970 w 3952"/>
                      <a:gd name="T67" fmla="*/ 2740 h 3501"/>
                      <a:gd name="T68" fmla="*/ 3988 w 3952"/>
                      <a:gd name="T69" fmla="*/ 2973 h 3501"/>
                      <a:gd name="T70" fmla="*/ 3958 w 3952"/>
                      <a:gd name="T71" fmla="*/ 3255 h 3501"/>
                      <a:gd name="T72" fmla="*/ 3869 w 3952"/>
                      <a:gd name="T73" fmla="*/ 3501 h 3501"/>
                      <a:gd name="T74" fmla="*/ 3922 w 3952"/>
                      <a:gd name="T75" fmla="*/ 3387 h 3501"/>
                      <a:gd name="T76" fmla="*/ 3982 w 3952"/>
                      <a:gd name="T77" fmla="*/ 3123 h 3501"/>
                      <a:gd name="T78" fmla="*/ 3988 w 3952"/>
                      <a:gd name="T79" fmla="*/ 2973 h 350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952" h="3501">
                        <a:moveTo>
                          <a:pt x="3952" y="2973"/>
                        </a:moveTo>
                        <a:lnTo>
                          <a:pt x="3946" y="2860"/>
                        </a:lnTo>
                        <a:lnTo>
                          <a:pt x="3934" y="2740"/>
                        </a:lnTo>
                        <a:lnTo>
                          <a:pt x="3910" y="2614"/>
                        </a:lnTo>
                        <a:lnTo>
                          <a:pt x="3875" y="2494"/>
                        </a:lnTo>
                        <a:lnTo>
                          <a:pt x="3839" y="2368"/>
                        </a:lnTo>
                        <a:lnTo>
                          <a:pt x="3785" y="2236"/>
                        </a:lnTo>
                        <a:lnTo>
                          <a:pt x="3731" y="2110"/>
                        </a:lnTo>
                        <a:lnTo>
                          <a:pt x="3665" y="1978"/>
                        </a:lnTo>
                        <a:lnTo>
                          <a:pt x="3593" y="1853"/>
                        </a:lnTo>
                        <a:lnTo>
                          <a:pt x="3516" y="1721"/>
                        </a:lnTo>
                        <a:lnTo>
                          <a:pt x="3432" y="1595"/>
                        </a:lnTo>
                        <a:lnTo>
                          <a:pt x="3336" y="1469"/>
                        </a:lnTo>
                        <a:lnTo>
                          <a:pt x="3241" y="1343"/>
                        </a:lnTo>
                        <a:lnTo>
                          <a:pt x="3133" y="1223"/>
                        </a:lnTo>
                        <a:lnTo>
                          <a:pt x="3025" y="1103"/>
                        </a:lnTo>
                        <a:lnTo>
                          <a:pt x="2906" y="983"/>
                        </a:lnTo>
                        <a:lnTo>
                          <a:pt x="2721" y="815"/>
                        </a:lnTo>
                        <a:lnTo>
                          <a:pt x="2529" y="660"/>
                        </a:lnTo>
                        <a:lnTo>
                          <a:pt x="2332" y="522"/>
                        </a:lnTo>
                        <a:lnTo>
                          <a:pt x="2141" y="396"/>
                        </a:lnTo>
                        <a:lnTo>
                          <a:pt x="1943" y="288"/>
                        </a:lnTo>
                        <a:lnTo>
                          <a:pt x="1746" y="198"/>
                        </a:lnTo>
                        <a:lnTo>
                          <a:pt x="1555" y="126"/>
                        </a:lnTo>
                        <a:lnTo>
                          <a:pt x="1363" y="66"/>
                        </a:lnTo>
                        <a:lnTo>
                          <a:pt x="1184" y="24"/>
                        </a:lnTo>
                        <a:lnTo>
                          <a:pt x="1005" y="6"/>
                        </a:lnTo>
                        <a:lnTo>
                          <a:pt x="837" y="0"/>
                        </a:lnTo>
                        <a:lnTo>
                          <a:pt x="676" y="12"/>
                        </a:lnTo>
                        <a:lnTo>
                          <a:pt x="526" y="48"/>
                        </a:lnTo>
                        <a:lnTo>
                          <a:pt x="389" y="102"/>
                        </a:lnTo>
                        <a:lnTo>
                          <a:pt x="263" y="174"/>
                        </a:lnTo>
                        <a:lnTo>
                          <a:pt x="155" y="264"/>
                        </a:lnTo>
                        <a:lnTo>
                          <a:pt x="114" y="312"/>
                        </a:lnTo>
                        <a:lnTo>
                          <a:pt x="72" y="366"/>
                        </a:lnTo>
                        <a:lnTo>
                          <a:pt x="0" y="486"/>
                        </a:lnTo>
                        <a:lnTo>
                          <a:pt x="0" y="498"/>
                        </a:lnTo>
                        <a:lnTo>
                          <a:pt x="72" y="372"/>
                        </a:lnTo>
                        <a:lnTo>
                          <a:pt x="161" y="264"/>
                        </a:lnTo>
                        <a:lnTo>
                          <a:pt x="269" y="174"/>
                        </a:lnTo>
                        <a:lnTo>
                          <a:pt x="395" y="102"/>
                        </a:lnTo>
                        <a:lnTo>
                          <a:pt x="526" y="48"/>
                        </a:lnTo>
                        <a:lnTo>
                          <a:pt x="676" y="18"/>
                        </a:lnTo>
                        <a:lnTo>
                          <a:pt x="837" y="6"/>
                        </a:lnTo>
                        <a:lnTo>
                          <a:pt x="1005" y="6"/>
                        </a:lnTo>
                        <a:lnTo>
                          <a:pt x="1184" y="30"/>
                        </a:lnTo>
                        <a:lnTo>
                          <a:pt x="1363" y="72"/>
                        </a:lnTo>
                        <a:lnTo>
                          <a:pt x="1555" y="132"/>
                        </a:lnTo>
                        <a:lnTo>
                          <a:pt x="1746" y="204"/>
                        </a:lnTo>
                        <a:lnTo>
                          <a:pt x="1943" y="294"/>
                        </a:lnTo>
                        <a:lnTo>
                          <a:pt x="2135" y="402"/>
                        </a:lnTo>
                        <a:lnTo>
                          <a:pt x="2332" y="528"/>
                        </a:lnTo>
                        <a:lnTo>
                          <a:pt x="2523" y="666"/>
                        </a:lnTo>
                        <a:lnTo>
                          <a:pt x="2715" y="821"/>
                        </a:lnTo>
                        <a:lnTo>
                          <a:pt x="2900" y="989"/>
                        </a:lnTo>
                        <a:lnTo>
                          <a:pt x="3127" y="1223"/>
                        </a:lnTo>
                        <a:lnTo>
                          <a:pt x="3235" y="1349"/>
                        </a:lnTo>
                        <a:lnTo>
                          <a:pt x="3336" y="1469"/>
                        </a:lnTo>
                        <a:lnTo>
                          <a:pt x="3426" y="1595"/>
                        </a:lnTo>
                        <a:lnTo>
                          <a:pt x="3510" y="1727"/>
                        </a:lnTo>
                        <a:lnTo>
                          <a:pt x="3593" y="1853"/>
                        </a:lnTo>
                        <a:lnTo>
                          <a:pt x="3665" y="1984"/>
                        </a:lnTo>
                        <a:lnTo>
                          <a:pt x="3731" y="2110"/>
                        </a:lnTo>
                        <a:lnTo>
                          <a:pt x="3785" y="2236"/>
                        </a:lnTo>
                        <a:lnTo>
                          <a:pt x="3833" y="2368"/>
                        </a:lnTo>
                        <a:lnTo>
                          <a:pt x="3875" y="2494"/>
                        </a:lnTo>
                        <a:lnTo>
                          <a:pt x="3910" y="2614"/>
                        </a:lnTo>
                        <a:lnTo>
                          <a:pt x="3934" y="2740"/>
                        </a:lnTo>
                        <a:lnTo>
                          <a:pt x="3946" y="2860"/>
                        </a:lnTo>
                        <a:lnTo>
                          <a:pt x="3952" y="2973"/>
                        </a:lnTo>
                        <a:lnTo>
                          <a:pt x="3946" y="3123"/>
                        </a:lnTo>
                        <a:lnTo>
                          <a:pt x="3922" y="3255"/>
                        </a:lnTo>
                        <a:lnTo>
                          <a:pt x="3886" y="3387"/>
                        </a:lnTo>
                        <a:lnTo>
                          <a:pt x="3833" y="3501"/>
                        </a:lnTo>
                        <a:lnTo>
                          <a:pt x="3886" y="3387"/>
                        </a:lnTo>
                        <a:lnTo>
                          <a:pt x="3928" y="3255"/>
                        </a:lnTo>
                        <a:lnTo>
                          <a:pt x="3946" y="3123"/>
                        </a:lnTo>
                        <a:lnTo>
                          <a:pt x="3952" y="297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36" name="Freeform 8"/>
                  <p:cNvSpPr>
                    <a:spLocks/>
                  </p:cNvSpPr>
                  <p:nvPr userDrawn="1"/>
                </p:nvSpPr>
                <p:spPr bwMode="hidden">
                  <a:xfrm>
                    <a:off x="406" y="953"/>
                    <a:ext cx="3803" cy="3363"/>
                  </a:xfrm>
                  <a:custGeom>
                    <a:avLst/>
                    <a:gdLst>
                      <a:gd name="T0" fmla="*/ 682 w 3791"/>
                      <a:gd name="T1" fmla="*/ 2416 h 3363"/>
                      <a:gd name="T2" fmla="*/ 422 w 3791"/>
                      <a:gd name="T3" fmla="*/ 2062 h 3363"/>
                      <a:gd name="T4" fmla="*/ 218 w 3791"/>
                      <a:gd name="T5" fmla="*/ 1703 h 3363"/>
                      <a:gd name="T6" fmla="*/ 78 w 3791"/>
                      <a:gd name="T7" fmla="*/ 1343 h 3363"/>
                      <a:gd name="T8" fmla="*/ 12 w 3791"/>
                      <a:gd name="T9" fmla="*/ 1001 h 3363"/>
                      <a:gd name="T10" fmla="*/ 18 w 3791"/>
                      <a:gd name="T11" fmla="*/ 701 h 3363"/>
                      <a:gd name="T12" fmla="*/ 96 w 3791"/>
                      <a:gd name="T13" fmla="*/ 450 h 3363"/>
                      <a:gd name="T14" fmla="*/ 242 w 3791"/>
                      <a:gd name="T15" fmla="*/ 246 h 3363"/>
                      <a:gd name="T16" fmla="*/ 586 w 3791"/>
                      <a:gd name="T17" fmla="*/ 48 h 3363"/>
                      <a:gd name="T18" fmla="*/ 1037 w 3791"/>
                      <a:gd name="T19" fmla="*/ 6 h 3363"/>
                      <a:gd name="T20" fmla="*/ 1558 w 3791"/>
                      <a:gd name="T21" fmla="*/ 120 h 3363"/>
                      <a:gd name="T22" fmla="*/ 2108 w 3791"/>
                      <a:gd name="T23" fmla="*/ 378 h 3363"/>
                      <a:gd name="T24" fmla="*/ 2655 w 3791"/>
                      <a:gd name="T25" fmla="*/ 773 h 3363"/>
                      <a:gd name="T26" fmla="*/ 3145 w 3791"/>
                      <a:gd name="T27" fmla="*/ 1265 h 3363"/>
                      <a:gd name="T28" fmla="*/ 3411 w 3791"/>
                      <a:gd name="T29" fmla="*/ 1625 h 3363"/>
                      <a:gd name="T30" fmla="*/ 3615 w 3791"/>
                      <a:gd name="T31" fmla="*/ 1984 h 3363"/>
                      <a:gd name="T32" fmla="*/ 3755 w 3791"/>
                      <a:gd name="T33" fmla="*/ 2344 h 3363"/>
                      <a:gd name="T34" fmla="*/ 3821 w 3791"/>
                      <a:gd name="T35" fmla="*/ 2686 h 3363"/>
                      <a:gd name="T36" fmla="*/ 3785 w 3791"/>
                      <a:gd name="T37" fmla="*/ 3105 h 3363"/>
                      <a:gd name="T38" fmla="*/ 3664 w 3791"/>
                      <a:gd name="T39" fmla="*/ 3363 h 3363"/>
                      <a:gd name="T40" fmla="*/ 3815 w 3791"/>
                      <a:gd name="T41" fmla="*/ 2967 h 3363"/>
                      <a:gd name="T42" fmla="*/ 3827 w 3791"/>
                      <a:gd name="T43" fmla="*/ 2794 h 3363"/>
                      <a:gd name="T44" fmla="*/ 3785 w 3791"/>
                      <a:gd name="T45" fmla="*/ 2458 h 3363"/>
                      <a:gd name="T46" fmla="*/ 3671 w 3791"/>
                      <a:gd name="T47" fmla="*/ 2104 h 3363"/>
                      <a:gd name="T48" fmla="*/ 3489 w 3791"/>
                      <a:gd name="T49" fmla="*/ 1739 h 3363"/>
                      <a:gd name="T50" fmla="*/ 3241 w 3791"/>
                      <a:gd name="T51" fmla="*/ 1385 h 3363"/>
                      <a:gd name="T52" fmla="*/ 2831 w 3791"/>
                      <a:gd name="T53" fmla="*/ 929 h 3363"/>
                      <a:gd name="T54" fmla="*/ 2293 w 3791"/>
                      <a:gd name="T55" fmla="*/ 492 h 3363"/>
                      <a:gd name="T56" fmla="*/ 1737 w 3791"/>
                      <a:gd name="T57" fmla="*/ 192 h 3363"/>
                      <a:gd name="T58" fmla="*/ 1202 w 3791"/>
                      <a:gd name="T59" fmla="*/ 24 h 3363"/>
                      <a:gd name="T60" fmla="*/ 723 w 3791"/>
                      <a:gd name="T61" fmla="*/ 12 h 3363"/>
                      <a:gd name="T62" fmla="*/ 338 w 3791"/>
                      <a:gd name="T63" fmla="*/ 162 h 3363"/>
                      <a:gd name="T64" fmla="*/ 132 w 3791"/>
                      <a:gd name="T65" fmla="*/ 378 h 3363"/>
                      <a:gd name="T66" fmla="*/ 36 w 3791"/>
                      <a:gd name="T67" fmla="*/ 612 h 3363"/>
                      <a:gd name="T68" fmla="*/ 0 w 3791"/>
                      <a:gd name="T69" fmla="*/ 893 h 3363"/>
                      <a:gd name="T70" fmla="*/ 42 w 3791"/>
                      <a:gd name="T71" fmla="*/ 1229 h 3363"/>
                      <a:gd name="T72" fmla="*/ 164 w 3791"/>
                      <a:gd name="T73" fmla="*/ 1583 h 3363"/>
                      <a:gd name="T74" fmla="*/ 344 w 3791"/>
                      <a:gd name="T75" fmla="*/ 1942 h 3363"/>
                      <a:gd name="T76" fmla="*/ 586 w 3791"/>
                      <a:gd name="T77" fmla="*/ 2302 h 3363"/>
                      <a:gd name="T78" fmla="*/ 996 w 3791"/>
                      <a:gd name="T79" fmla="*/ 2758 h 3363"/>
                      <a:gd name="T80" fmla="*/ 1611 w 3791"/>
                      <a:gd name="T81" fmla="*/ 3237 h 3363"/>
                      <a:gd name="T82" fmla="*/ 1611 w 3791"/>
                      <a:gd name="T83" fmla="*/ 3237 h 3363"/>
                      <a:gd name="T84" fmla="*/ 1002 w 3791"/>
                      <a:gd name="T85" fmla="*/ 2758 h 336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791" h="3363">
                        <a:moveTo>
                          <a:pt x="993" y="2758"/>
                        </a:moveTo>
                        <a:lnTo>
                          <a:pt x="777" y="2536"/>
                        </a:lnTo>
                        <a:lnTo>
                          <a:pt x="676" y="2416"/>
                        </a:lnTo>
                        <a:lnTo>
                          <a:pt x="586" y="2302"/>
                        </a:lnTo>
                        <a:lnTo>
                          <a:pt x="496" y="2182"/>
                        </a:lnTo>
                        <a:lnTo>
                          <a:pt x="419" y="2062"/>
                        </a:lnTo>
                        <a:lnTo>
                          <a:pt x="341" y="1942"/>
                        </a:lnTo>
                        <a:lnTo>
                          <a:pt x="275" y="1822"/>
                        </a:lnTo>
                        <a:lnTo>
                          <a:pt x="215" y="1703"/>
                        </a:lnTo>
                        <a:lnTo>
                          <a:pt x="161" y="1583"/>
                        </a:lnTo>
                        <a:lnTo>
                          <a:pt x="114" y="1463"/>
                        </a:lnTo>
                        <a:lnTo>
                          <a:pt x="78" y="1343"/>
                        </a:lnTo>
                        <a:lnTo>
                          <a:pt x="48" y="1229"/>
                        </a:lnTo>
                        <a:lnTo>
                          <a:pt x="24" y="1115"/>
                        </a:lnTo>
                        <a:lnTo>
                          <a:pt x="12" y="1001"/>
                        </a:lnTo>
                        <a:lnTo>
                          <a:pt x="6" y="893"/>
                        </a:lnTo>
                        <a:lnTo>
                          <a:pt x="12" y="797"/>
                        </a:lnTo>
                        <a:lnTo>
                          <a:pt x="18" y="701"/>
                        </a:lnTo>
                        <a:lnTo>
                          <a:pt x="42" y="612"/>
                        </a:lnTo>
                        <a:lnTo>
                          <a:pt x="66" y="528"/>
                        </a:lnTo>
                        <a:lnTo>
                          <a:pt x="96" y="450"/>
                        </a:lnTo>
                        <a:lnTo>
                          <a:pt x="138" y="378"/>
                        </a:lnTo>
                        <a:lnTo>
                          <a:pt x="185" y="306"/>
                        </a:lnTo>
                        <a:lnTo>
                          <a:pt x="239" y="246"/>
                        </a:lnTo>
                        <a:lnTo>
                          <a:pt x="341" y="162"/>
                        </a:lnTo>
                        <a:lnTo>
                          <a:pt x="454" y="96"/>
                        </a:lnTo>
                        <a:lnTo>
                          <a:pt x="580" y="48"/>
                        </a:lnTo>
                        <a:lnTo>
                          <a:pt x="723" y="18"/>
                        </a:lnTo>
                        <a:lnTo>
                          <a:pt x="867" y="6"/>
                        </a:lnTo>
                        <a:lnTo>
                          <a:pt x="1028" y="6"/>
                        </a:lnTo>
                        <a:lnTo>
                          <a:pt x="1196" y="30"/>
                        </a:lnTo>
                        <a:lnTo>
                          <a:pt x="1363" y="66"/>
                        </a:lnTo>
                        <a:lnTo>
                          <a:pt x="1543" y="120"/>
                        </a:lnTo>
                        <a:lnTo>
                          <a:pt x="1722" y="192"/>
                        </a:lnTo>
                        <a:lnTo>
                          <a:pt x="1901" y="282"/>
                        </a:lnTo>
                        <a:lnTo>
                          <a:pt x="2087" y="378"/>
                        </a:lnTo>
                        <a:lnTo>
                          <a:pt x="2272" y="498"/>
                        </a:lnTo>
                        <a:lnTo>
                          <a:pt x="2451" y="624"/>
                        </a:lnTo>
                        <a:lnTo>
                          <a:pt x="2631" y="773"/>
                        </a:lnTo>
                        <a:lnTo>
                          <a:pt x="2804" y="929"/>
                        </a:lnTo>
                        <a:lnTo>
                          <a:pt x="3019" y="1151"/>
                        </a:lnTo>
                        <a:lnTo>
                          <a:pt x="3115" y="1265"/>
                        </a:lnTo>
                        <a:lnTo>
                          <a:pt x="3211" y="1385"/>
                        </a:lnTo>
                        <a:lnTo>
                          <a:pt x="3295" y="1505"/>
                        </a:lnTo>
                        <a:lnTo>
                          <a:pt x="3378" y="1625"/>
                        </a:lnTo>
                        <a:lnTo>
                          <a:pt x="3450" y="1745"/>
                        </a:lnTo>
                        <a:lnTo>
                          <a:pt x="3522" y="1864"/>
                        </a:lnTo>
                        <a:lnTo>
                          <a:pt x="3582" y="1984"/>
                        </a:lnTo>
                        <a:lnTo>
                          <a:pt x="3635" y="2104"/>
                        </a:lnTo>
                        <a:lnTo>
                          <a:pt x="3677" y="2224"/>
                        </a:lnTo>
                        <a:lnTo>
                          <a:pt x="3719" y="2344"/>
                        </a:lnTo>
                        <a:lnTo>
                          <a:pt x="3749" y="2458"/>
                        </a:lnTo>
                        <a:lnTo>
                          <a:pt x="3773" y="2572"/>
                        </a:lnTo>
                        <a:lnTo>
                          <a:pt x="3785" y="2686"/>
                        </a:lnTo>
                        <a:lnTo>
                          <a:pt x="3791" y="2794"/>
                        </a:lnTo>
                        <a:lnTo>
                          <a:pt x="3779" y="2955"/>
                        </a:lnTo>
                        <a:lnTo>
                          <a:pt x="3749" y="3105"/>
                        </a:lnTo>
                        <a:lnTo>
                          <a:pt x="3695" y="3243"/>
                        </a:lnTo>
                        <a:lnTo>
                          <a:pt x="3623" y="3363"/>
                        </a:lnTo>
                        <a:lnTo>
                          <a:pt x="3629" y="3363"/>
                        </a:lnTo>
                        <a:lnTo>
                          <a:pt x="3701" y="3243"/>
                        </a:lnTo>
                        <a:lnTo>
                          <a:pt x="3749" y="3111"/>
                        </a:lnTo>
                        <a:lnTo>
                          <a:pt x="3779" y="2967"/>
                        </a:lnTo>
                        <a:lnTo>
                          <a:pt x="3791" y="2806"/>
                        </a:lnTo>
                        <a:lnTo>
                          <a:pt x="3791" y="2800"/>
                        </a:lnTo>
                        <a:lnTo>
                          <a:pt x="3791" y="2794"/>
                        </a:lnTo>
                        <a:lnTo>
                          <a:pt x="3785" y="2686"/>
                        </a:lnTo>
                        <a:lnTo>
                          <a:pt x="3773" y="2572"/>
                        </a:lnTo>
                        <a:lnTo>
                          <a:pt x="3749" y="2458"/>
                        </a:lnTo>
                        <a:lnTo>
                          <a:pt x="3719" y="2338"/>
                        </a:lnTo>
                        <a:lnTo>
                          <a:pt x="3683" y="2224"/>
                        </a:lnTo>
                        <a:lnTo>
                          <a:pt x="3635" y="2104"/>
                        </a:lnTo>
                        <a:lnTo>
                          <a:pt x="3582" y="1984"/>
                        </a:lnTo>
                        <a:lnTo>
                          <a:pt x="3522" y="1864"/>
                        </a:lnTo>
                        <a:lnTo>
                          <a:pt x="3456" y="1739"/>
                        </a:lnTo>
                        <a:lnTo>
                          <a:pt x="3378" y="1619"/>
                        </a:lnTo>
                        <a:lnTo>
                          <a:pt x="3300" y="1499"/>
                        </a:lnTo>
                        <a:lnTo>
                          <a:pt x="3211" y="1385"/>
                        </a:lnTo>
                        <a:lnTo>
                          <a:pt x="3121" y="1265"/>
                        </a:lnTo>
                        <a:lnTo>
                          <a:pt x="3019" y="1151"/>
                        </a:lnTo>
                        <a:lnTo>
                          <a:pt x="2804" y="929"/>
                        </a:lnTo>
                        <a:lnTo>
                          <a:pt x="2631" y="767"/>
                        </a:lnTo>
                        <a:lnTo>
                          <a:pt x="2451" y="624"/>
                        </a:lnTo>
                        <a:lnTo>
                          <a:pt x="2272" y="492"/>
                        </a:lnTo>
                        <a:lnTo>
                          <a:pt x="2087" y="378"/>
                        </a:lnTo>
                        <a:lnTo>
                          <a:pt x="1901" y="276"/>
                        </a:lnTo>
                        <a:lnTo>
                          <a:pt x="1722" y="192"/>
                        </a:lnTo>
                        <a:lnTo>
                          <a:pt x="1543" y="120"/>
                        </a:lnTo>
                        <a:lnTo>
                          <a:pt x="1363" y="66"/>
                        </a:lnTo>
                        <a:lnTo>
                          <a:pt x="1190" y="24"/>
                        </a:lnTo>
                        <a:lnTo>
                          <a:pt x="1028" y="6"/>
                        </a:lnTo>
                        <a:lnTo>
                          <a:pt x="867" y="0"/>
                        </a:lnTo>
                        <a:lnTo>
                          <a:pt x="717" y="12"/>
                        </a:lnTo>
                        <a:lnTo>
                          <a:pt x="580" y="42"/>
                        </a:lnTo>
                        <a:lnTo>
                          <a:pt x="448" y="90"/>
                        </a:lnTo>
                        <a:lnTo>
                          <a:pt x="335" y="162"/>
                        </a:lnTo>
                        <a:lnTo>
                          <a:pt x="233" y="246"/>
                        </a:lnTo>
                        <a:lnTo>
                          <a:pt x="179" y="306"/>
                        </a:lnTo>
                        <a:lnTo>
                          <a:pt x="132" y="378"/>
                        </a:lnTo>
                        <a:lnTo>
                          <a:pt x="90" y="450"/>
                        </a:lnTo>
                        <a:lnTo>
                          <a:pt x="60" y="528"/>
                        </a:lnTo>
                        <a:lnTo>
                          <a:pt x="36" y="612"/>
                        </a:lnTo>
                        <a:lnTo>
                          <a:pt x="12" y="701"/>
                        </a:lnTo>
                        <a:lnTo>
                          <a:pt x="6" y="797"/>
                        </a:lnTo>
                        <a:lnTo>
                          <a:pt x="0" y="893"/>
                        </a:lnTo>
                        <a:lnTo>
                          <a:pt x="6" y="1001"/>
                        </a:lnTo>
                        <a:lnTo>
                          <a:pt x="24" y="1115"/>
                        </a:lnTo>
                        <a:lnTo>
                          <a:pt x="42" y="1229"/>
                        </a:lnTo>
                        <a:lnTo>
                          <a:pt x="78" y="1343"/>
                        </a:lnTo>
                        <a:lnTo>
                          <a:pt x="114" y="1463"/>
                        </a:lnTo>
                        <a:lnTo>
                          <a:pt x="161" y="1583"/>
                        </a:lnTo>
                        <a:lnTo>
                          <a:pt x="215" y="1703"/>
                        </a:lnTo>
                        <a:lnTo>
                          <a:pt x="275" y="1822"/>
                        </a:lnTo>
                        <a:lnTo>
                          <a:pt x="341" y="1942"/>
                        </a:lnTo>
                        <a:lnTo>
                          <a:pt x="413" y="2062"/>
                        </a:lnTo>
                        <a:lnTo>
                          <a:pt x="496" y="2182"/>
                        </a:lnTo>
                        <a:lnTo>
                          <a:pt x="580" y="2302"/>
                        </a:lnTo>
                        <a:lnTo>
                          <a:pt x="676" y="2422"/>
                        </a:lnTo>
                        <a:lnTo>
                          <a:pt x="771" y="2536"/>
                        </a:lnTo>
                        <a:lnTo>
                          <a:pt x="987" y="2758"/>
                        </a:lnTo>
                        <a:lnTo>
                          <a:pt x="1184" y="2931"/>
                        </a:lnTo>
                        <a:lnTo>
                          <a:pt x="1387" y="3093"/>
                        </a:lnTo>
                        <a:lnTo>
                          <a:pt x="1596" y="3237"/>
                        </a:lnTo>
                        <a:lnTo>
                          <a:pt x="1800" y="3363"/>
                        </a:lnTo>
                        <a:lnTo>
                          <a:pt x="1806" y="3363"/>
                        </a:lnTo>
                        <a:lnTo>
                          <a:pt x="1596" y="3237"/>
                        </a:lnTo>
                        <a:lnTo>
                          <a:pt x="1393" y="3093"/>
                        </a:lnTo>
                        <a:lnTo>
                          <a:pt x="1190" y="2931"/>
                        </a:lnTo>
                        <a:lnTo>
                          <a:pt x="993" y="275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37" name="Freeform 9"/>
                  <p:cNvSpPr>
                    <a:spLocks/>
                  </p:cNvSpPr>
                  <p:nvPr userDrawn="1"/>
                </p:nvSpPr>
                <p:spPr bwMode="hidden">
                  <a:xfrm>
                    <a:off x="514" y="1091"/>
                    <a:ext cx="3538" cy="3225"/>
                  </a:xfrm>
                  <a:custGeom>
                    <a:avLst/>
                    <a:gdLst>
                      <a:gd name="T0" fmla="*/ 544 w 3527"/>
                      <a:gd name="T1" fmla="*/ 2146 h 3225"/>
                      <a:gd name="T2" fmla="*/ 320 w 3527"/>
                      <a:gd name="T3" fmla="*/ 1816 h 3225"/>
                      <a:gd name="T4" fmla="*/ 149 w 3527"/>
                      <a:gd name="T5" fmla="*/ 1481 h 3225"/>
                      <a:gd name="T6" fmla="*/ 41 w 3527"/>
                      <a:gd name="T7" fmla="*/ 1151 h 3225"/>
                      <a:gd name="T8" fmla="*/ 0 w 3527"/>
                      <a:gd name="T9" fmla="*/ 839 h 3225"/>
                      <a:gd name="T10" fmla="*/ 30 w 3527"/>
                      <a:gd name="T11" fmla="*/ 575 h 3225"/>
                      <a:gd name="T12" fmla="*/ 125 w 3527"/>
                      <a:gd name="T13" fmla="*/ 354 h 3225"/>
                      <a:gd name="T14" fmla="*/ 320 w 3527"/>
                      <a:gd name="T15" fmla="*/ 150 h 3225"/>
                      <a:gd name="T16" fmla="*/ 675 w 3527"/>
                      <a:gd name="T17" fmla="*/ 12 h 3225"/>
                      <a:gd name="T18" fmla="*/ 1121 w 3527"/>
                      <a:gd name="T19" fmla="*/ 24 h 3225"/>
                      <a:gd name="T20" fmla="*/ 1623 w 3527"/>
                      <a:gd name="T21" fmla="*/ 174 h 3225"/>
                      <a:gd name="T22" fmla="*/ 2137 w 3527"/>
                      <a:gd name="T23" fmla="*/ 456 h 3225"/>
                      <a:gd name="T24" fmla="*/ 2637 w 3527"/>
                      <a:gd name="T25" fmla="*/ 857 h 3225"/>
                      <a:gd name="T26" fmla="*/ 3103 w 3527"/>
                      <a:gd name="T27" fmla="*/ 1391 h 3225"/>
                      <a:gd name="T28" fmla="*/ 3306 w 3527"/>
                      <a:gd name="T29" fmla="*/ 1726 h 3225"/>
                      <a:gd name="T30" fmla="*/ 3459 w 3527"/>
                      <a:gd name="T31" fmla="*/ 2062 h 3225"/>
                      <a:gd name="T32" fmla="*/ 3542 w 3527"/>
                      <a:gd name="T33" fmla="*/ 2386 h 3225"/>
                      <a:gd name="T34" fmla="*/ 3554 w 3527"/>
                      <a:gd name="T35" fmla="*/ 2680 h 3225"/>
                      <a:gd name="T36" fmla="*/ 3507 w 3527"/>
                      <a:gd name="T37" fmla="*/ 2931 h 3225"/>
                      <a:gd name="T38" fmla="*/ 3392 w 3527"/>
                      <a:gd name="T39" fmla="*/ 3141 h 3225"/>
                      <a:gd name="T40" fmla="*/ 3312 w 3527"/>
                      <a:gd name="T41" fmla="*/ 3225 h 3225"/>
                      <a:gd name="T42" fmla="*/ 3342 w 3527"/>
                      <a:gd name="T43" fmla="*/ 3201 h 3225"/>
                      <a:gd name="T44" fmla="*/ 3477 w 3527"/>
                      <a:gd name="T45" fmla="*/ 3009 h 3225"/>
                      <a:gd name="T46" fmla="*/ 3548 w 3527"/>
                      <a:gd name="T47" fmla="*/ 2769 h 3225"/>
                      <a:gd name="T48" fmla="*/ 3554 w 3527"/>
                      <a:gd name="T49" fmla="*/ 2488 h 3225"/>
                      <a:gd name="T50" fmla="*/ 3495 w 3527"/>
                      <a:gd name="T51" fmla="*/ 2170 h 3225"/>
                      <a:gd name="T52" fmla="*/ 3366 w 3527"/>
                      <a:gd name="T53" fmla="*/ 1834 h 3225"/>
                      <a:gd name="T54" fmla="*/ 3175 w 3527"/>
                      <a:gd name="T55" fmla="*/ 1499 h 3225"/>
                      <a:gd name="T56" fmla="*/ 2843 w 3527"/>
                      <a:gd name="T57" fmla="*/ 1061 h 3225"/>
                      <a:gd name="T58" fmla="*/ 2305 w 3527"/>
                      <a:gd name="T59" fmla="*/ 575 h 3225"/>
                      <a:gd name="T60" fmla="*/ 1793 w 3527"/>
                      <a:gd name="T61" fmla="*/ 252 h 3225"/>
                      <a:gd name="T62" fmla="*/ 1285 w 3527"/>
                      <a:gd name="T63" fmla="*/ 60 h 3225"/>
                      <a:gd name="T64" fmla="*/ 816 w 3527"/>
                      <a:gd name="T65" fmla="*/ 0 h 3225"/>
                      <a:gd name="T66" fmla="*/ 421 w 3527"/>
                      <a:gd name="T67" fmla="*/ 84 h 3225"/>
                      <a:gd name="T68" fmla="*/ 170 w 3527"/>
                      <a:gd name="T69" fmla="*/ 288 h 3225"/>
                      <a:gd name="T70" fmla="*/ 53 w 3527"/>
                      <a:gd name="T71" fmla="*/ 498 h 3225"/>
                      <a:gd name="T72" fmla="*/ 0 w 3527"/>
                      <a:gd name="T73" fmla="*/ 749 h 3225"/>
                      <a:gd name="T74" fmla="*/ 18 w 3527"/>
                      <a:gd name="T75" fmla="*/ 1043 h 3225"/>
                      <a:gd name="T76" fmla="*/ 101 w 3527"/>
                      <a:gd name="T77" fmla="*/ 1373 h 3225"/>
                      <a:gd name="T78" fmla="*/ 254 w 3527"/>
                      <a:gd name="T79" fmla="*/ 1708 h 3225"/>
                      <a:gd name="T80" fmla="*/ 457 w 3527"/>
                      <a:gd name="T81" fmla="*/ 2038 h 3225"/>
                      <a:gd name="T82" fmla="*/ 923 w 3527"/>
                      <a:gd name="T83" fmla="*/ 2572 h 3225"/>
                      <a:gd name="T84" fmla="*/ 1267 w 3527"/>
                      <a:gd name="T85" fmla="*/ 2865 h 3225"/>
                      <a:gd name="T86" fmla="*/ 1623 w 3527"/>
                      <a:gd name="T87" fmla="*/ 3099 h 3225"/>
                      <a:gd name="T88" fmla="*/ 1871 w 3527"/>
                      <a:gd name="T89" fmla="*/ 3225 h 3225"/>
                      <a:gd name="T90" fmla="*/ 1509 w 3527"/>
                      <a:gd name="T91" fmla="*/ 3027 h 3225"/>
                      <a:gd name="T92" fmla="*/ 1154 w 3527"/>
                      <a:gd name="T93" fmla="*/ 2769 h 322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527" h="3225">
                        <a:moveTo>
                          <a:pt x="914" y="2572"/>
                        </a:moveTo>
                        <a:lnTo>
                          <a:pt x="717" y="2362"/>
                        </a:lnTo>
                        <a:lnTo>
                          <a:pt x="538" y="2146"/>
                        </a:lnTo>
                        <a:lnTo>
                          <a:pt x="460" y="2038"/>
                        </a:lnTo>
                        <a:lnTo>
                          <a:pt x="382" y="1930"/>
                        </a:lnTo>
                        <a:lnTo>
                          <a:pt x="317" y="1816"/>
                        </a:lnTo>
                        <a:lnTo>
                          <a:pt x="251" y="1702"/>
                        </a:lnTo>
                        <a:lnTo>
                          <a:pt x="197" y="1589"/>
                        </a:lnTo>
                        <a:lnTo>
                          <a:pt x="149" y="1481"/>
                        </a:lnTo>
                        <a:lnTo>
                          <a:pt x="107" y="1367"/>
                        </a:lnTo>
                        <a:lnTo>
                          <a:pt x="71" y="1259"/>
                        </a:lnTo>
                        <a:lnTo>
                          <a:pt x="41" y="1151"/>
                        </a:lnTo>
                        <a:lnTo>
                          <a:pt x="18" y="1043"/>
                        </a:lnTo>
                        <a:lnTo>
                          <a:pt x="6" y="941"/>
                        </a:lnTo>
                        <a:lnTo>
                          <a:pt x="0" y="839"/>
                        </a:lnTo>
                        <a:lnTo>
                          <a:pt x="6" y="749"/>
                        </a:lnTo>
                        <a:lnTo>
                          <a:pt x="12" y="659"/>
                        </a:lnTo>
                        <a:lnTo>
                          <a:pt x="30" y="575"/>
                        </a:lnTo>
                        <a:lnTo>
                          <a:pt x="59" y="498"/>
                        </a:lnTo>
                        <a:lnTo>
                          <a:pt x="89" y="420"/>
                        </a:lnTo>
                        <a:lnTo>
                          <a:pt x="125" y="354"/>
                        </a:lnTo>
                        <a:lnTo>
                          <a:pt x="173" y="288"/>
                        </a:lnTo>
                        <a:lnTo>
                          <a:pt x="221" y="228"/>
                        </a:lnTo>
                        <a:lnTo>
                          <a:pt x="317" y="150"/>
                        </a:lnTo>
                        <a:lnTo>
                          <a:pt x="424" y="90"/>
                        </a:lnTo>
                        <a:lnTo>
                          <a:pt x="544" y="42"/>
                        </a:lnTo>
                        <a:lnTo>
                          <a:pt x="669" y="12"/>
                        </a:lnTo>
                        <a:lnTo>
                          <a:pt x="813" y="0"/>
                        </a:lnTo>
                        <a:lnTo>
                          <a:pt x="956" y="6"/>
                        </a:lnTo>
                        <a:lnTo>
                          <a:pt x="1112" y="24"/>
                        </a:lnTo>
                        <a:lnTo>
                          <a:pt x="1273" y="60"/>
                        </a:lnTo>
                        <a:lnTo>
                          <a:pt x="1441" y="114"/>
                        </a:lnTo>
                        <a:lnTo>
                          <a:pt x="1608" y="174"/>
                        </a:lnTo>
                        <a:lnTo>
                          <a:pt x="1775" y="258"/>
                        </a:lnTo>
                        <a:lnTo>
                          <a:pt x="1949" y="348"/>
                        </a:lnTo>
                        <a:lnTo>
                          <a:pt x="2116" y="456"/>
                        </a:lnTo>
                        <a:lnTo>
                          <a:pt x="2284" y="575"/>
                        </a:lnTo>
                        <a:lnTo>
                          <a:pt x="2451" y="713"/>
                        </a:lnTo>
                        <a:lnTo>
                          <a:pt x="2613" y="857"/>
                        </a:lnTo>
                        <a:lnTo>
                          <a:pt x="2810" y="1067"/>
                        </a:lnTo>
                        <a:lnTo>
                          <a:pt x="2989" y="1283"/>
                        </a:lnTo>
                        <a:lnTo>
                          <a:pt x="3073" y="1391"/>
                        </a:lnTo>
                        <a:lnTo>
                          <a:pt x="3145" y="1505"/>
                        </a:lnTo>
                        <a:lnTo>
                          <a:pt x="3216" y="1612"/>
                        </a:lnTo>
                        <a:lnTo>
                          <a:pt x="3276" y="1726"/>
                        </a:lnTo>
                        <a:lnTo>
                          <a:pt x="3330" y="1840"/>
                        </a:lnTo>
                        <a:lnTo>
                          <a:pt x="3384" y="1948"/>
                        </a:lnTo>
                        <a:lnTo>
                          <a:pt x="3426" y="2062"/>
                        </a:lnTo>
                        <a:lnTo>
                          <a:pt x="3462" y="2170"/>
                        </a:lnTo>
                        <a:lnTo>
                          <a:pt x="3491" y="2278"/>
                        </a:lnTo>
                        <a:lnTo>
                          <a:pt x="3509" y="2386"/>
                        </a:lnTo>
                        <a:lnTo>
                          <a:pt x="3521" y="2488"/>
                        </a:lnTo>
                        <a:lnTo>
                          <a:pt x="3527" y="2590"/>
                        </a:lnTo>
                        <a:lnTo>
                          <a:pt x="3521" y="2680"/>
                        </a:lnTo>
                        <a:lnTo>
                          <a:pt x="3515" y="2769"/>
                        </a:lnTo>
                        <a:lnTo>
                          <a:pt x="3497" y="2853"/>
                        </a:lnTo>
                        <a:lnTo>
                          <a:pt x="3474" y="2931"/>
                        </a:lnTo>
                        <a:lnTo>
                          <a:pt x="3438" y="3009"/>
                        </a:lnTo>
                        <a:lnTo>
                          <a:pt x="3402" y="3075"/>
                        </a:lnTo>
                        <a:lnTo>
                          <a:pt x="3360" y="3141"/>
                        </a:lnTo>
                        <a:lnTo>
                          <a:pt x="3306" y="3201"/>
                        </a:lnTo>
                        <a:lnTo>
                          <a:pt x="3294" y="3213"/>
                        </a:lnTo>
                        <a:lnTo>
                          <a:pt x="3282" y="3225"/>
                        </a:lnTo>
                        <a:lnTo>
                          <a:pt x="3288" y="3225"/>
                        </a:lnTo>
                        <a:lnTo>
                          <a:pt x="3300" y="3213"/>
                        </a:lnTo>
                        <a:lnTo>
                          <a:pt x="3312" y="3201"/>
                        </a:lnTo>
                        <a:lnTo>
                          <a:pt x="3366" y="3141"/>
                        </a:lnTo>
                        <a:lnTo>
                          <a:pt x="3408" y="3075"/>
                        </a:lnTo>
                        <a:lnTo>
                          <a:pt x="3444" y="3009"/>
                        </a:lnTo>
                        <a:lnTo>
                          <a:pt x="3474" y="2931"/>
                        </a:lnTo>
                        <a:lnTo>
                          <a:pt x="3497" y="2853"/>
                        </a:lnTo>
                        <a:lnTo>
                          <a:pt x="3515" y="2769"/>
                        </a:lnTo>
                        <a:lnTo>
                          <a:pt x="3527" y="2680"/>
                        </a:lnTo>
                        <a:lnTo>
                          <a:pt x="3527" y="2590"/>
                        </a:lnTo>
                        <a:lnTo>
                          <a:pt x="3521" y="2488"/>
                        </a:lnTo>
                        <a:lnTo>
                          <a:pt x="3509" y="2386"/>
                        </a:lnTo>
                        <a:lnTo>
                          <a:pt x="3491" y="2278"/>
                        </a:lnTo>
                        <a:lnTo>
                          <a:pt x="3462" y="2170"/>
                        </a:lnTo>
                        <a:lnTo>
                          <a:pt x="3426" y="2056"/>
                        </a:lnTo>
                        <a:lnTo>
                          <a:pt x="3384" y="1948"/>
                        </a:lnTo>
                        <a:lnTo>
                          <a:pt x="3336" y="1834"/>
                        </a:lnTo>
                        <a:lnTo>
                          <a:pt x="3276" y="1726"/>
                        </a:lnTo>
                        <a:lnTo>
                          <a:pt x="3216" y="1612"/>
                        </a:lnTo>
                        <a:lnTo>
                          <a:pt x="3145" y="1499"/>
                        </a:lnTo>
                        <a:lnTo>
                          <a:pt x="3073" y="1391"/>
                        </a:lnTo>
                        <a:lnTo>
                          <a:pt x="2989" y="1277"/>
                        </a:lnTo>
                        <a:lnTo>
                          <a:pt x="2816" y="1061"/>
                        </a:lnTo>
                        <a:lnTo>
                          <a:pt x="2613" y="857"/>
                        </a:lnTo>
                        <a:lnTo>
                          <a:pt x="2451" y="707"/>
                        </a:lnTo>
                        <a:lnTo>
                          <a:pt x="2284" y="575"/>
                        </a:lnTo>
                        <a:lnTo>
                          <a:pt x="2116" y="456"/>
                        </a:lnTo>
                        <a:lnTo>
                          <a:pt x="1949" y="348"/>
                        </a:lnTo>
                        <a:lnTo>
                          <a:pt x="1775" y="252"/>
                        </a:lnTo>
                        <a:lnTo>
                          <a:pt x="1608" y="174"/>
                        </a:lnTo>
                        <a:lnTo>
                          <a:pt x="1435" y="108"/>
                        </a:lnTo>
                        <a:lnTo>
                          <a:pt x="1273" y="60"/>
                        </a:lnTo>
                        <a:lnTo>
                          <a:pt x="1112" y="24"/>
                        </a:lnTo>
                        <a:lnTo>
                          <a:pt x="956" y="0"/>
                        </a:lnTo>
                        <a:lnTo>
                          <a:pt x="807" y="0"/>
                        </a:lnTo>
                        <a:lnTo>
                          <a:pt x="669" y="12"/>
                        </a:lnTo>
                        <a:lnTo>
                          <a:pt x="538" y="42"/>
                        </a:lnTo>
                        <a:lnTo>
                          <a:pt x="418" y="84"/>
                        </a:lnTo>
                        <a:lnTo>
                          <a:pt x="311" y="150"/>
                        </a:lnTo>
                        <a:lnTo>
                          <a:pt x="215" y="228"/>
                        </a:lnTo>
                        <a:lnTo>
                          <a:pt x="167" y="288"/>
                        </a:lnTo>
                        <a:lnTo>
                          <a:pt x="119" y="354"/>
                        </a:lnTo>
                        <a:lnTo>
                          <a:pt x="83" y="420"/>
                        </a:lnTo>
                        <a:lnTo>
                          <a:pt x="53" y="498"/>
                        </a:lnTo>
                        <a:lnTo>
                          <a:pt x="30" y="575"/>
                        </a:lnTo>
                        <a:lnTo>
                          <a:pt x="12" y="659"/>
                        </a:lnTo>
                        <a:lnTo>
                          <a:pt x="0" y="749"/>
                        </a:lnTo>
                        <a:lnTo>
                          <a:pt x="0" y="839"/>
                        </a:lnTo>
                        <a:lnTo>
                          <a:pt x="6" y="941"/>
                        </a:lnTo>
                        <a:lnTo>
                          <a:pt x="18" y="1043"/>
                        </a:lnTo>
                        <a:lnTo>
                          <a:pt x="35" y="1151"/>
                        </a:lnTo>
                        <a:lnTo>
                          <a:pt x="65" y="1259"/>
                        </a:lnTo>
                        <a:lnTo>
                          <a:pt x="101" y="1373"/>
                        </a:lnTo>
                        <a:lnTo>
                          <a:pt x="143" y="1481"/>
                        </a:lnTo>
                        <a:lnTo>
                          <a:pt x="191" y="1595"/>
                        </a:lnTo>
                        <a:lnTo>
                          <a:pt x="251" y="1708"/>
                        </a:lnTo>
                        <a:lnTo>
                          <a:pt x="311" y="1816"/>
                        </a:lnTo>
                        <a:lnTo>
                          <a:pt x="382" y="1930"/>
                        </a:lnTo>
                        <a:lnTo>
                          <a:pt x="454" y="2038"/>
                        </a:lnTo>
                        <a:lnTo>
                          <a:pt x="538" y="2152"/>
                        </a:lnTo>
                        <a:lnTo>
                          <a:pt x="717" y="2368"/>
                        </a:lnTo>
                        <a:lnTo>
                          <a:pt x="914" y="2572"/>
                        </a:lnTo>
                        <a:lnTo>
                          <a:pt x="1028" y="2674"/>
                        </a:lnTo>
                        <a:lnTo>
                          <a:pt x="1142" y="2775"/>
                        </a:lnTo>
                        <a:lnTo>
                          <a:pt x="1255" y="2865"/>
                        </a:lnTo>
                        <a:lnTo>
                          <a:pt x="1369" y="2949"/>
                        </a:lnTo>
                        <a:lnTo>
                          <a:pt x="1488" y="3027"/>
                        </a:lnTo>
                        <a:lnTo>
                          <a:pt x="1608" y="3099"/>
                        </a:lnTo>
                        <a:lnTo>
                          <a:pt x="1722" y="3165"/>
                        </a:lnTo>
                        <a:lnTo>
                          <a:pt x="1841" y="3225"/>
                        </a:lnTo>
                        <a:lnTo>
                          <a:pt x="1853" y="3225"/>
                        </a:lnTo>
                        <a:lnTo>
                          <a:pt x="1734" y="3165"/>
                        </a:lnTo>
                        <a:lnTo>
                          <a:pt x="1614" y="3099"/>
                        </a:lnTo>
                        <a:lnTo>
                          <a:pt x="1494" y="3027"/>
                        </a:lnTo>
                        <a:lnTo>
                          <a:pt x="1375" y="2949"/>
                        </a:lnTo>
                        <a:lnTo>
                          <a:pt x="1261" y="2865"/>
                        </a:lnTo>
                        <a:lnTo>
                          <a:pt x="1142" y="2769"/>
                        </a:lnTo>
                        <a:lnTo>
                          <a:pt x="914" y="257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38" name="Group 10"/>
                  <p:cNvGrpSpPr>
                    <a:grpSpLocks/>
                  </p:cNvGrpSpPr>
                  <p:nvPr userDrawn="1"/>
                </p:nvGrpSpPr>
                <p:grpSpPr bwMode="auto">
                  <a:xfrm>
                    <a:off x="0" y="522"/>
                    <a:ext cx="4751" cy="3794"/>
                    <a:chOff x="0" y="522"/>
                    <a:chExt cx="4751" cy="3794"/>
                  </a:xfrm>
                </p:grpSpPr>
                <p:sp>
                  <p:nvSpPr>
                    <p:cNvPr id="39" name="Freeform 11"/>
                    <p:cNvSpPr>
                      <a:spLocks/>
                    </p:cNvSpPr>
                    <p:nvPr userDrawn="1"/>
                  </p:nvSpPr>
                  <p:spPr bwMode="hidden">
                    <a:xfrm>
                      <a:off x="400" y="522"/>
                      <a:ext cx="4264" cy="3794"/>
                    </a:xfrm>
                    <a:custGeom>
                      <a:avLst/>
                      <a:gdLst>
                        <a:gd name="T0" fmla="*/ 4284 w 4251"/>
                        <a:gd name="T1" fmla="*/ 3237 h 3794"/>
                        <a:gd name="T2" fmla="*/ 4242 w 4251"/>
                        <a:gd name="T3" fmla="*/ 2961 h 3794"/>
                        <a:gd name="T4" fmla="*/ 4159 w 4251"/>
                        <a:gd name="T5" fmla="*/ 2679 h 3794"/>
                        <a:gd name="T6" fmla="*/ 4036 w 4251"/>
                        <a:gd name="T7" fmla="*/ 2391 h 3794"/>
                        <a:gd name="T8" fmla="*/ 3881 w 4251"/>
                        <a:gd name="T9" fmla="*/ 2098 h 3794"/>
                        <a:gd name="T10" fmla="*/ 3692 w 4251"/>
                        <a:gd name="T11" fmla="*/ 1810 h 3794"/>
                        <a:gd name="T12" fmla="*/ 3471 w 4251"/>
                        <a:gd name="T13" fmla="*/ 1528 h 3794"/>
                        <a:gd name="T14" fmla="*/ 3223 w 4251"/>
                        <a:gd name="T15" fmla="*/ 1252 h 3794"/>
                        <a:gd name="T16" fmla="*/ 2885 w 4251"/>
                        <a:gd name="T17" fmla="*/ 935 h 3794"/>
                        <a:gd name="T18" fmla="*/ 2455 w 4251"/>
                        <a:gd name="T19" fmla="*/ 605 h 3794"/>
                        <a:gd name="T20" fmla="*/ 2009 w 4251"/>
                        <a:gd name="T21" fmla="*/ 341 h 3794"/>
                        <a:gd name="T22" fmla="*/ 1564 w 4251"/>
                        <a:gd name="T23" fmla="*/ 143 h 3794"/>
                        <a:gd name="T24" fmla="*/ 1133 w 4251"/>
                        <a:gd name="T25" fmla="*/ 35 h 3794"/>
                        <a:gd name="T26" fmla="*/ 747 w 4251"/>
                        <a:gd name="T27" fmla="*/ 0 h 3794"/>
                        <a:gd name="T28" fmla="*/ 404 w 4251"/>
                        <a:gd name="T29" fmla="*/ 47 h 3794"/>
                        <a:gd name="T30" fmla="*/ 120 w 4251"/>
                        <a:gd name="T31" fmla="*/ 173 h 3794"/>
                        <a:gd name="T32" fmla="*/ 0 w 4251"/>
                        <a:gd name="T33" fmla="*/ 269 h 3794"/>
                        <a:gd name="T34" fmla="*/ 266 w 4251"/>
                        <a:gd name="T35" fmla="*/ 101 h 3794"/>
                        <a:gd name="T36" fmla="*/ 592 w 4251"/>
                        <a:gd name="T37" fmla="*/ 18 h 3794"/>
                        <a:gd name="T38" fmla="*/ 966 w 4251"/>
                        <a:gd name="T39" fmla="*/ 18 h 3794"/>
                        <a:gd name="T40" fmla="*/ 1369 w 4251"/>
                        <a:gd name="T41" fmla="*/ 95 h 3794"/>
                        <a:gd name="T42" fmla="*/ 1797 w 4251"/>
                        <a:gd name="T43" fmla="*/ 245 h 3794"/>
                        <a:gd name="T44" fmla="*/ 2233 w 4251"/>
                        <a:gd name="T45" fmla="*/ 467 h 3794"/>
                        <a:gd name="T46" fmla="*/ 2667 w 4251"/>
                        <a:gd name="T47" fmla="*/ 761 h 3794"/>
                        <a:gd name="T48" fmla="*/ 3088 w 4251"/>
                        <a:gd name="T49" fmla="*/ 1120 h 3794"/>
                        <a:gd name="T50" fmla="*/ 3348 w 4251"/>
                        <a:gd name="T51" fmla="*/ 1390 h 3794"/>
                        <a:gd name="T52" fmla="*/ 3585 w 4251"/>
                        <a:gd name="T53" fmla="*/ 1666 h 3794"/>
                        <a:gd name="T54" fmla="*/ 3790 w 4251"/>
                        <a:gd name="T55" fmla="*/ 1954 h 3794"/>
                        <a:gd name="T56" fmla="*/ 3958 w 4251"/>
                        <a:gd name="T57" fmla="*/ 2247 h 3794"/>
                        <a:gd name="T58" fmla="*/ 4096 w 4251"/>
                        <a:gd name="T59" fmla="*/ 2535 h 3794"/>
                        <a:gd name="T60" fmla="*/ 4201 w 4251"/>
                        <a:gd name="T61" fmla="*/ 2823 h 3794"/>
                        <a:gd name="T62" fmla="*/ 4260 w 4251"/>
                        <a:gd name="T63" fmla="*/ 3105 h 3794"/>
                        <a:gd name="T64" fmla="*/ 4284 w 4251"/>
                        <a:gd name="T65" fmla="*/ 3368 h 3794"/>
                        <a:gd name="T66" fmla="*/ 4272 w 4251"/>
                        <a:gd name="T67" fmla="*/ 3590 h 3794"/>
                        <a:gd name="T68" fmla="*/ 4224 w 4251"/>
                        <a:gd name="T69" fmla="*/ 3794 h 3794"/>
                        <a:gd name="T70" fmla="*/ 4254 w 4251"/>
                        <a:gd name="T71" fmla="*/ 3692 h 3794"/>
                        <a:gd name="T72" fmla="*/ 4284 w 4251"/>
                        <a:gd name="T73" fmla="*/ 3482 h 3794"/>
                        <a:gd name="T74" fmla="*/ 4290 w 4251"/>
                        <a:gd name="T75" fmla="*/ 3368 h 379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251" h="3794">
                          <a:moveTo>
                            <a:pt x="4251" y="3368"/>
                          </a:moveTo>
                          <a:lnTo>
                            <a:pt x="4245" y="3237"/>
                          </a:lnTo>
                          <a:lnTo>
                            <a:pt x="4227" y="3099"/>
                          </a:lnTo>
                          <a:lnTo>
                            <a:pt x="4203" y="2961"/>
                          </a:lnTo>
                          <a:lnTo>
                            <a:pt x="4167" y="2823"/>
                          </a:lnTo>
                          <a:lnTo>
                            <a:pt x="4120" y="2679"/>
                          </a:lnTo>
                          <a:lnTo>
                            <a:pt x="4066" y="2535"/>
                          </a:lnTo>
                          <a:lnTo>
                            <a:pt x="4000" y="2391"/>
                          </a:lnTo>
                          <a:lnTo>
                            <a:pt x="3928" y="2247"/>
                          </a:lnTo>
                          <a:lnTo>
                            <a:pt x="3845" y="2098"/>
                          </a:lnTo>
                          <a:lnTo>
                            <a:pt x="3755" y="1954"/>
                          </a:lnTo>
                          <a:lnTo>
                            <a:pt x="3659" y="1810"/>
                          </a:lnTo>
                          <a:lnTo>
                            <a:pt x="3552" y="1666"/>
                          </a:lnTo>
                          <a:lnTo>
                            <a:pt x="3438" y="1528"/>
                          </a:lnTo>
                          <a:lnTo>
                            <a:pt x="3318" y="1390"/>
                          </a:lnTo>
                          <a:lnTo>
                            <a:pt x="3193" y="1252"/>
                          </a:lnTo>
                          <a:lnTo>
                            <a:pt x="3061" y="1120"/>
                          </a:lnTo>
                          <a:lnTo>
                            <a:pt x="2858" y="935"/>
                          </a:lnTo>
                          <a:lnTo>
                            <a:pt x="2649" y="761"/>
                          </a:lnTo>
                          <a:lnTo>
                            <a:pt x="2434" y="605"/>
                          </a:lnTo>
                          <a:lnTo>
                            <a:pt x="2212" y="467"/>
                          </a:lnTo>
                          <a:lnTo>
                            <a:pt x="1991" y="341"/>
                          </a:lnTo>
                          <a:lnTo>
                            <a:pt x="1770" y="233"/>
                          </a:lnTo>
                          <a:lnTo>
                            <a:pt x="1549" y="143"/>
                          </a:lnTo>
                          <a:lnTo>
                            <a:pt x="1327" y="77"/>
                          </a:lnTo>
                          <a:lnTo>
                            <a:pt x="1124" y="35"/>
                          </a:lnTo>
                          <a:lnTo>
                            <a:pt x="927" y="6"/>
                          </a:lnTo>
                          <a:lnTo>
                            <a:pt x="741" y="0"/>
                          </a:lnTo>
                          <a:lnTo>
                            <a:pt x="568" y="18"/>
                          </a:lnTo>
                          <a:lnTo>
                            <a:pt x="401" y="47"/>
                          </a:lnTo>
                          <a:lnTo>
                            <a:pt x="257" y="101"/>
                          </a:lnTo>
                          <a:lnTo>
                            <a:pt x="120" y="173"/>
                          </a:lnTo>
                          <a:lnTo>
                            <a:pt x="0" y="263"/>
                          </a:lnTo>
                          <a:lnTo>
                            <a:pt x="0" y="269"/>
                          </a:lnTo>
                          <a:lnTo>
                            <a:pt x="126" y="173"/>
                          </a:lnTo>
                          <a:lnTo>
                            <a:pt x="263" y="101"/>
                          </a:lnTo>
                          <a:lnTo>
                            <a:pt x="419" y="47"/>
                          </a:lnTo>
                          <a:lnTo>
                            <a:pt x="586" y="18"/>
                          </a:lnTo>
                          <a:lnTo>
                            <a:pt x="765" y="6"/>
                          </a:lnTo>
                          <a:lnTo>
                            <a:pt x="957" y="18"/>
                          </a:lnTo>
                          <a:lnTo>
                            <a:pt x="1154" y="47"/>
                          </a:lnTo>
                          <a:lnTo>
                            <a:pt x="1357" y="95"/>
                          </a:lnTo>
                          <a:lnTo>
                            <a:pt x="1567" y="161"/>
                          </a:lnTo>
                          <a:lnTo>
                            <a:pt x="1782" y="245"/>
                          </a:lnTo>
                          <a:lnTo>
                            <a:pt x="1997" y="347"/>
                          </a:lnTo>
                          <a:lnTo>
                            <a:pt x="2212" y="467"/>
                          </a:lnTo>
                          <a:lnTo>
                            <a:pt x="2428" y="605"/>
                          </a:lnTo>
                          <a:lnTo>
                            <a:pt x="2643" y="761"/>
                          </a:lnTo>
                          <a:lnTo>
                            <a:pt x="2858" y="935"/>
                          </a:lnTo>
                          <a:lnTo>
                            <a:pt x="3061" y="1120"/>
                          </a:lnTo>
                          <a:lnTo>
                            <a:pt x="3193" y="1252"/>
                          </a:lnTo>
                          <a:lnTo>
                            <a:pt x="3318" y="1390"/>
                          </a:lnTo>
                          <a:lnTo>
                            <a:pt x="3438" y="1528"/>
                          </a:lnTo>
                          <a:lnTo>
                            <a:pt x="3552" y="1666"/>
                          </a:lnTo>
                          <a:lnTo>
                            <a:pt x="3653" y="1810"/>
                          </a:lnTo>
                          <a:lnTo>
                            <a:pt x="3755" y="1954"/>
                          </a:lnTo>
                          <a:lnTo>
                            <a:pt x="3839" y="2104"/>
                          </a:lnTo>
                          <a:lnTo>
                            <a:pt x="3922" y="2247"/>
                          </a:lnTo>
                          <a:lnTo>
                            <a:pt x="3994" y="2391"/>
                          </a:lnTo>
                          <a:lnTo>
                            <a:pt x="4060" y="2535"/>
                          </a:lnTo>
                          <a:lnTo>
                            <a:pt x="4114" y="2679"/>
                          </a:lnTo>
                          <a:lnTo>
                            <a:pt x="4162" y="2823"/>
                          </a:lnTo>
                          <a:lnTo>
                            <a:pt x="4197" y="2967"/>
                          </a:lnTo>
                          <a:lnTo>
                            <a:pt x="4221" y="3105"/>
                          </a:lnTo>
                          <a:lnTo>
                            <a:pt x="4239" y="3237"/>
                          </a:lnTo>
                          <a:lnTo>
                            <a:pt x="4245" y="3368"/>
                          </a:lnTo>
                          <a:lnTo>
                            <a:pt x="4245" y="3482"/>
                          </a:lnTo>
                          <a:lnTo>
                            <a:pt x="4233" y="3590"/>
                          </a:lnTo>
                          <a:lnTo>
                            <a:pt x="4215" y="3692"/>
                          </a:lnTo>
                          <a:lnTo>
                            <a:pt x="4185" y="3794"/>
                          </a:lnTo>
                          <a:lnTo>
                            <a:pt x="4215" y="3692"/>
                          </a:lnTo>
                          <a:lnTo>
                            <a:pt x="4239" y="3590"/>
                          </a:lnTo>
                          <a:lnTo>
                            <a:pt x="4245" y="3482"/>
                          </a:lnTo>
                          <a:lnTo>
                            <a:pt x="4251" y="336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40" name="Group 12"/>
                    <p:cNvGrpSpPr>
                      <a:grpSpLocks/>
                    </p:cNvGrpSpPr>
                    <p:nvPr userDrawn="1"/>
                  </p:nvGrpSpPr>
                  <p:grpSpPr bwMode="auto">
                    <a:xfrm>
                      <a:off x="0" y="659"/>
                      <a:ext cx="4751" cy="3657"/>
                      <a:chOff x="0" y="659"/>
                      <a:chExt cx="4751" cy="3657"/>
                    </a:xfrm>
                  </p:grpSpPr>
                  <p:sp>
                    <p:nvSpPr>
                      <p:cNvPr id="41" name="Freeform 13"/>
                      <p:cNvSpPr>
                        <a:spLocks/>
                      </p:cNvSpPr>
                      <p:nvPr userDrawn="1"/>
                    </p:nvSpPr>
                    <p:spPr bwMode="hidden">
                      <a:xfrm>
                        <a:off x="400" y="659"/>
                        <a:ext cx="4121" cy="3657"/>
                      </a:xfrm>
                      <a:custGeom>
                        <a:avLst/>
                        <a:gdLst>
                          <a:gd name="T0" fmla="*/ 164 w 4108"/>
                          <a:gd name="T1" fmla="*/ 186 h 3657"/>
                          <a:gd name="T2" fmla="*/ 445 w 4108"/>
                          <a:gd name="T3" fmla="*/ 54 h 3657"/>
                          <a:gd name="T4" fmla="*/ 777 w 4108"/>
                          <a:gd name="T5" fmla="*/ 6 h 3657"/>
                          <a:gd name="T6" fmla="*/ 1148 w 4108"/>
                          <a:gd name="T7" fmla="*/ 36 h 3657"/>
                          <a:gd name="T8" fmla="*/ 1552 w 4108"/>
                          <a:gd name="T9" fmla="*/ 144 h 3657"/>
                          <a:gd name="T10" fmla="*/ 1967 w 4108"/>
                          <a:gd name="T11" fmla="*/ 324 h 3657"/>
                          <a:gd name="T12" fmla="*/ 2391 w 4108"/>
                          <a:gd name="T13" fmla="*/ 570 h 3657"/>
                          <a:gd name="T14" fmla="*/ 2807 w 4108"/>
                          <a:gd name="T15" fmla="*/ 888 h 3657"/>
                          <a:gd name="T16" fmla="*/ 3133 w 4108"/>
                          <a:gd name="T17" fmla="*/ 1193 h 3657"/>
                          <a:gd name="T18" fmla="*/ 3369 w 4108"/>
                          <a:gd name="T19" fmla="*/ 1451 h 3657"/>
                          <a:gd name="T20" fmla="*/ 3573 w 4108"/>
                          <a:gd name="T21" fmla="*/ 1721 h 3657"/>
                          <a:gd name="T22" fmla="*/ 3755 w 4108"/>
                          <a:gd name="T23" fmla="*/ 1997 h 3657"/>
                          <a:gd name="T24" fmla="*/ 3899 w 4108"/>
                          <a:gd name="T25" fmla="*/ 2272 h 3657"/>
                          <a:gd name="T26" fmla="*/ 4015 w 4108"/>
                          <a:gd name="T27" fmla="*/ 2548 h 3657"/>
                          <a:gd name="T28" fmla="*/ 4099 w 4108"/>
                          <a:gd name="T29" fmla="*/ 2818 h 3657"/>
                          <a:gd name="T30" fmla="*/ 4141 w 4108"/>
                          <a:gd name="T31" fmla="*/ 3070 h 3657"/>
                          <a:gd name="T32" fmla="*/ 4141 w 4108"/>
                          <a:gd name="T33" fmla="*/ 3321 h 3657"/>
                          <a:gd name="T34" fmla="*/ 4099 w 4108"/>
                          <a:gd name="T35" fmla="*/ 3549 h 3657"/>
                          <a:gd name="T36" fmla="*/ 4069 w 4108"/>
                          <a:gd name="T37" fmla="*/ 3657 h 3657"/>
                          <a:gd name="T38" fmla="*/ 4129 w 4108"/>
                          <a:gd name="T39" fmla="*/ 3447 h 3657"/>
                          <a:gd name="T40" fmla="*/ 4147 w 4108"/>
                          <a:gd name="T41" fmla="*/ 3213 h 3657"/>
                          <a:gd name="T42" fmla="*/ 4141 w 4108"/>
                          <a:gd name="T43" fmla="*/ 3070 h 3657"/>
                          <a:gd name="T44" fmla="*/ 4099 w 4108"/>
                          <a:gd name="T45" fmla="*/ 2812 h 3657"/>
                          <a:gd name="T46" fmla="*/ 4021 w 4108"/>
                          <a:gd name="T47" fmla="*/ 2548 h 3657"/>
                          <a:gd name="T48" fmla="*/ 3905 w 4108"/>
                          <a:gd name="T49" fmla="*/ 2272 h 3657"/>
                          <a:gd name="T50" fmla="*/ 3761 w 4108"/>
                          <a:gd name="T51" fmla="*/ 1997 h 3657"/>
                          <a:gd name="T52" fmla="*/ 3579 w 4108"/>
                          <a:gd name="T53" fmla="*/ 1721 h 3657"/>
                          <a:gd name="T54" fmla="*/ 3375 w 4108"/>
                          <a:gd name="T55" fmla="*/ 1451 h 3657"/>
                          <a:gd name="T56" fmla="*/ 3139 w 4108"/>
                          <a:gd name="T57" fmla="*/ 1187 h 3657"/>
                          <a:gd name="T58" fmla="*/ 2819 w 4108"/>
                          <a:gd name="T59" fmla="*/ 888 h 3657"/>
                          <a:gd name="T60" fmla="*/ 2410 w 4108"/>
                          <a:gd name="T61" fmla="*/ 576 h 3657"/>
                          <a:gd name="T62" fmla="*/ 1985 w 4108"/>
                          <a:gd name="T63" fmla="*/ 330 h 3657"/>
                          <a:gd name="T64" fmla="*/ 1558 w 4108"/>
                          <a:gd name="T65" fmla="*/ 144 h 3657"/>
                          <a:gd name="T66" fmla="*/ 1142 w 4108"/>
                          <a:gd name="T67" fmla="*/ 30 h 3657"/>
                          <a:gd name="T68" fmla="*/ 759 w 4108"/>
                          <a:gd name="T69" fmla="*/ 0 h 3657"/>
                          <a:gd name="T70" fmla="*/ 434 w 4108"/>
                          <a:gd name="T71" fmla="*/ 54 h 3657"/>
                          <a:gd name="T72" fmla="*/ 164 w 4108"/>
                          <a:gd name="T73" fmla="*/ 186 h 3657"/>
                          <a:gd name="T74" fmla="*/ 24 w 4108"/>
                          <a:gd name="T75" fmla="*/ 306 h 3657"/>
                          <a:gd name="T76" fmla="*/ 0 w 4108"/>
                          <a:gd name="T77" fmla="*/ 336 h 3657"/>
                          <a:gd name="T78" fmla="*/ 48 w 4108"/>
                          <a:gd name="T79" fmla="*/ 282 h 365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108" h="3657">
                            <a:moveTo>
                              <a:pt x="48" y="282"/>
                            </a:moveTo>
                            <a:lnTo>
                              <a:pt x="161" y="186"/>
                            </a:lnTo>
                            <a:lnTo>
                              <a:pt x="293" y="108"/>
                            </a:lnTo>
                            <a:lnTo>
                              <a:pt x="442" y="54"/>
                            </a:lnTo>
                            <a:lnTo>
                              <a:pt x="598" y="18"/>
                            </a:lnTo>
                            <a:lnTo>
                              <a:pt x="771" y="6"/>
                            </a:lnTo>
                            <a:lnTo>
                              <a:pt x="951" y="12"/>
                            </a:lnTo>
                            <a:lnTo>
                              <a:pt x="1136" y="36"/>
                            </a:lnTo>
                            <a:lnTo>
                              <a:pt x="1333" y="84"/>
                            </a:lnTo>
                            <a:lnTo>
                              <a:pt x="1537" y="144"/>
                            </a:lnTo>
                            <a:lnTo>
                              <a:pt x="1740" y="222"/>
                            </a:lnTo>
                            <a:lnTo>
                              <a:pt x="1949" y="324"/>
                            </a:lnTo>
                            <a:lnTo>
                              <a:pt x="2158" y="438"/>
                            </a:lnTo>
                            <a:lnTo>
                              <a:pt x="2368" y="570"/>
                            </a:lnTo>
                            <a:lnTo>
                              <a:pt x="2577" y="720"/>
                            </a:lnTo>
                            <a:lnTo>
                              <a:pt x="2780" y="888"/>
                            </a:lnTo>
                            <a:lnTo>
                              <a:pt x="2978" y="1067"/>
                            </a:lnTo>
                            <a:lnTo>
                              <a:pt x="3103" y="1193"/>
                            </a:lnTo>
                            <a:lnTo>
                              <a:pt x="3223" y="1319"/>
                            </a:lnTo>
                            <a:lnTo>
                              <a:pt x="3336" y="1451"/>
                            </a:lnTo>
                            <a:lnTo>
                              <a:pt x="3444" y="1589"/>
                            </a:lnTo>
                            <a:lnTo>
                              <a:pt x="3540" y="1721"/>
                            </a:lnTo>
                            <a:lnTo>
                              <a:pt x="3635" y="1859"/>
                            </a:lnTo>
                            <a:lnTo>
                              <a:pt x="3719" y="1997"/>
                            </a:lnTo>
                            <a:lnTo>
                              <a:pt x="3797" y="2134"/>
                            </a:lnTo>
                            <a:lnTo>
                              <a:pt x="3863" y="2272"/>
                            </a:lnTo>
                            <a:lnTo>
                              <a:pt x="3928" y="2410"/>
                            </a:lnTo>
                            <a:lnTo>
                              <a:pt x="3976" y="2548"/>
                            </a:lnTo>
                            <a:lnTo>
                              <a:pt x="4024" y="2680"/>
                            </a:lnTo>
                            <a:lnTo>
                              <a:pt x="4060" y="2818"/>
                            </a:lnTo>
                            <a:lnTo>
                              <a:pt x="4084" y="2944"/>
                            </a:lnTo>
                            <a:lnTo>
                              <a:pt x="4102" y="3070"/>
                            </a:lnTo>
                            <a:lnTo>
                              <a:pt x="4108" y="3195"/>
                            </a:lnTo>
                            <a:lnTo>
                              <a:pt x="4102" y="3321"/>
                            </a:lnTo>
                            <a:lnTo>
                              <a:pt x="4090" y="3441"/>
                            </a:lnTo>
                            <a:lnTo>
                              <a:pt x="4060" y="3549"/>
                            </a:lnTo>
                            <a:lnTo>
                              <a:pt x="4024" y="3657"/>
                            </a:lnTo>
                            <a:lnTo>
                              <a:pt x="4030" y="3657"/>
                            </a:lnTo>
                            <a:lnTo>
                              <a:pt x="4066" y="3555"/>
                            </a:lnTo>
                            <a:lnTo>
                              <a:pt x="4090" y="3447"/>
                            </a:lnTo>
                            <a:lnTo>
                              <a:pt x="4102" y="3333"/>
                            </a:lnTo>
                            <a:lnTo>
                              <a:pt x="4108" y="3213"/>
                            </a:lnTo>
                            <a:lnTo>
                              <a:pt x="4108" y="3195"/>
                            </a:lnTo>
                            <a:lnTo>
                              <a:pt x="4102" y="3070"/>
                            </a:lnTo>
                            <a:lnTo>
                              <a:pt x="4084" y="2944"/>
                            </a:lnTo>
                            <a:lnTo>
                              <a:pt x="4060" y="2812"/>
                            </a:lnTo>
                            <a:lnTo>
                              <a:pt x="4024" y="2680"/>
                            </a:lnTo>
                            <a:lnTo>
                              <a:pt x="3982" y="2548"/>
                            </a:lnTo>
                            <a:lnTo>
                              <a:pt x="3928" y="2410"/>
                            </a:lnTo>
                            <a:lnTo>
                              <a:pt x="3869" y="2272"/>
                            </a:lnTo>
                            <a:lnTo>
                              <a:pt x="3803" y="2134"/>
                            </a:lnTo>
                            <a:lnTo>
                              <a:pt x="3725" y="1997"/>
                            </a:lnTo>
                            <a:lnTo>
                              <a:pt x="3641" y="1859"/>
                            </a:lnTo>
                            <a:lnTo>
                              <a:pt x="3546" y="1721"/>
                            </a:lnTo>
                            <a:lnTo>
                              <a:pt x="3450" y="1583"/>
                            </a:lnTo>
                            <a:lnTo>
                              <a:pt x="3342" y="1451"/>
                            </a:lnTo>
                            <a:lnTo>
                              <a:pt x="3229" y="1319"/>
                            </a:lnTo>
                            <a:lnTo>
                              <a:pt x="3109" y="1187"/>
                            </a:lnTo>
                            <a:lnTo>
                              <a:pt x="2984" y="1061"/>
                            </a:lnTo>
                            <a:lnTo>
                              <a:pt x="2792" y="888"/>
                            </a:lnTo>
                            <a:lnTo>
                              <a:pt x="2589" y="726"/>
                            </a:lnTo>
                            <a:lnTo>
                              <a:pt x="2386" y="576"/>
                            </a:lnTo>
                            <a:lnTo>
                              <a:pt x="2176" y="444"/>
                            </a:lnTo>
                            <a:lnTo>
                              <a:pt x="1967" y="330"/>
                            </a:lnTo>
                            <a:lnTo>
                              <a:pt x="1752" y="228"/>
                            </a:lnTo>
                            <a:lnTo>
                              <a:pt x="1543" y="144"/>
                            </a:lnTo>
                            <a:lnTo>
                              <a:pt x="1333" y="78"/>
                            </a:lnTo>
                            <a:lnTo>
                              <a:pt x="1130" y="30"/>
                            </a:lnTo>
                            <a:lnTo>
                              <a:pt x="939" y="6"/>
                            </a:lnTo>
                            <a:lnTo>
                              <a:pt x="753" y="0"/>
                            </a:lnTo>
                            <a:lnTo>
                              <a:pt x="586" y="18"/>
                            </a:lnTo>
                            <a:lnTo>
                              <a:pt x="431" y="54"/>
                            </a:lnTo>
                            <a:lnTo>
                              <a:pt x="287" y="108"/>
                            </a:lnTo>
                            <a:lnTo>
                              <a:pt x="161" y="186"/>
                            </a:lnTo>
                            <a:lnTo>
                              <a:pt x="48" y="282"/>
                            </a:lnTo>
                            <a:lnTo>
                              <a:pt x="24" y="306"/>
                            </a:lnTo>
                            <a:lnTo>
                              <a:pt x="0" y="330"/>
                            </a:lnTo>
                            <a:lnTo>
                              <a:pt x="0" y="336"/>
                            </a:lnTo>
                            <a:lnTo>
                              <a:pt x="24" y="312"/>
                            </a:lnTo>
                            <a:lnTo>
                              <a:pt x="48" y="28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42" name="Group 14"/>
                      <p:cNvGrpSpPr>
                        <a:grpSpLocks/>
                      </p:cNvGrpSpPr>
                      <p:nvPr userDrawn="1"/>
                    </p:nvGrpSpPr>
                    <p:grpSpPr bwMode="auto">
                      <a:xfrm>
                        <a:off x="0" y="808"/>
                        <a:ext cx="4751" cy="3508"/>
                        <a:chOff x="-400" y="808"/>
                        <a:chExt cx="4751" cy="3508"/>
                      </a:xfrm>
                    </p:grpSpPr>
                    <p:sp>
                      <p:nvSpPr>
                        <p:cNvPr id="43" name="Line 15"/>
                        <p:cNvSpPr>
                          <a:spLocks noChangeShapeType="1"/>
                        </p:cNvSpPr>
                        <p:nvPr userDrawn="1"/>
                      </p:nvSpPr>
                      <p:spPr bwMode="hidden">
                        <a:xfrm rot="1678521" flipH="1" flipV="1">
                          <a:off x="876" y="809"/>
                          <a:ext cx="1242" cy="191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4" name="Line 16"/>
                        <p:cNvSpPr>
                          <a:spLocks noChangeShapeType="1"/>
                        </p:cNvSpPr>
                        <p:nvPr userDrawn="1"/>
                      </p:nvSpPr>
                      <p:spPr bwMode="hidden">
                        <a:xfrm rot="1678521" flipH="1" flipV="1">
                          <a:off x="-210" y="2117"/>
                          <a:ext cx="1921" cy="37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5" name="Line 17"/>
                        <p:cNvSpPr>
                          <a:spLocks noChangeShapeType="1"/>
                        </p:cNvSpPr>
                        <p:nvPr userDrawn="1"/>
                      </p:nvSpPr>
                      <p:spPr bwMode="hidden">
                        <a:xfrm rot="1678521" flipH="1" flipV="1">
                          <a:off x="-257" y="1886"/>
                          <a:ext cx="2029" cy="59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6" name="Line 18"/>
                        <p:cNvSpPr>
                          <a:spLocks noChangeShapeType="1"/>
                        </p:cNvSpPr>
                        <p:nvPr userDrawn="1"/>
                      </p:nvSpPr>
                      <p:spPr bwMode="hidden">
                        <a:xfrm rot="1678521" flipH="1" flipV="1">
                          <a:off x="-327" y="1599"/>
                          <a:ext cx="2175" cy="85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7" name="Line 19"/>
                        <p:cNvSpPr>
                          <a:spLocks noChangeShapeType="1"/>
                        </p:cNvSpPr>
                        <p:nvPr userDrawn="1"/>
                      </p:nvSpPr>
                      <p:spPr bwMode="hidden">
                        <a:xfrm rot="1678521" flipH="1" flipV="1">
                          <a:off x="-400" y="1259"/>
                          <a:ext cx="2334" cy="116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8" name="Line 20"/>
                        <p:cNvSpPr>
                          <a:spLocks noChangeShapeType="1"/>
                        </p:cNvSpPr>
                        <p:nvPr userDrawn="1"/>
                      </p:nvSpPr>
                      <p:spPr bwMode="hidden">
                        <a:xfrm rot="1678521" flipH="1" flipV="1">
                          <a:off x="179" y="872"/>
                          <a:ext cx="1891" cy="16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9" name="Line 21"/>
                        <p:cNvSpPr>
                          <a:spLocks noChangeShapeType="1"/>
                        </p:cNvSpPr>
                        <p:nvPr userDrawn="1"/>
                      </p:nvSpPr>
                      <p:spPr bwMode="hidden">
                        <a:xfrm rot="1678521" flipH="1" flipV="1">
                          <a:off x="-150" y="2329"/>
                          <a:ext cx="1806" cy="19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0" name="Line 22"/>
                        <p:cNvSpPr>
                          <a:spLocks noChangeShapeType="1"/>
                        </p:cNvSpPr>
                        <p:nvPr userDrawn="1"/>
                      </p:nvSpPr>
                      <p:spPr bwMode="hidden">
                        <a:xfrm rot="1678521" flipH="1" flipV="1">
                          <a:off x="-109" y="2514"/>
                          <a:ext cx="1720" cy="3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1" name="Line 23"/>
                        <p:cNvSpPr>
                          <a:spLocks noChangeShapeType="1"/>
                        </p:cNvSpPr>
                        <p:nvPr userDrawn="1"/>
                      </p:nvSpPr>
                      <p:spPr bwMode="hidden">
                        <a:xfrm rot="1678521" flipH="1">
                          <a:off x="545" y="2785"/>
                          <a:ext cx="849" cy="80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2" name="Line 24"/>
                        <p:cNvSpPr>
                          <a:spLocks noChangeShapeType="1"/>
                        </p:cNvSpPr>
                        <p:nvPr userDrawn="1"/>
                      </p:nvSpPr>
                      <p:spPr bwMode="hidden">
                        <a:xfrm rot="1678521" flipH="1">
                          <a:off x="168" y="2669"/>
                          <a:ext cx="1295" cy="56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3" name="Line 25"/>
                        <p:cNvSpPr>
                          <a:spLocks noChangeShapeType="1"/>
                        </p:cNvSpPr>
                        <p:nvPr userDrawn="1"/>
                      </p:nvSpPr>
                      <p:spPr bwMode="hidden">
                        <a:xfrm rot="1678521" flipH="1">
                          <a:off x="-34" y="2588"/>
                          <a:ext cx="1576" cy="24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4" name="Line 26"/>
                        <p:cNvSpPr>
                          <a:spLocks noChangeShapeType="1"/>
                        </p:cNvSpPr>
                        <p:nvPr userDrawn="1"/>
                      </p:nvSpPr>
                      <p:spPr bwMode="hidden">
                        <a:xfrm rot="1678521" flipH="1">
                          <a:off x="1201" y="2985"/>
                          <a:ext cx="141" cy="104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5" name="Line 27"/>
                        <p:cNvSpPr>
                          <a:spLocks noChangeShapeType="1"/>
                        </p:cNvSpPr>
                        <p:nvPr userDrawn="1"/>
                      </p:nvSpPr>
                      <p:spPr bwMode="hidden">
                        <a:xfrm rot="1678521" flipH="1">
                          <a:off x="1292" y="3013"/>
                          <a:ext cx="47" cy="105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6" name="Line 28"/>
                        <p:cNvSpPr>
                          <a:spLocks noChangeShapeType="1"/>
                        </p:cNvSpPr>
                        <p:nvPr userDrawn="1"/>
                      </p:nvSpPr>
                      <p:spPr bwMode="hidden">
                        <a:xfrm rot="1678521">
                          <a:off x="1331" y="3034"/>
                          <a:ext cx="47" cy="10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7" name="Line 29"/>
                        <p:cNvSpPr>
                          <a:spLocks noChangeShapeType="1"/>
                        </p:cNvSpPr>
                        <p:nvPr userDrawn="1"/>
                      </p:nvSpPr>
                      <p:spPr bwMode="hidden">
                        <a:xfrm rot="1678521">
                          <a:off x="1325" y="3059"/>
                          <a:ext cx="145" cy="110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8" name="Line 30"/>
                        <p:cNvSpPr>
                          <a:spLocks noChangeShapeType="1"/>
                        </p:cNvSpPr>
                        <p:nvPr userDrawn="1"/>
                      </p:nvSpPr>
                      <p:spPr bwMode="hidden">
                        <a:xfrm rot="1678521">
                          <a:off x="1320" y="3090"/>
                          <a:ext cx="255" cy="112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9" name="Line 31"/>
                        <p:cNvSpPr>
                          <a:spLocks noChangeShapeType="1"/>
                        </p:cNvSpPr>
                        <p:nvPr userDrawn="1"/>
                      </p:nvSpPr>
                      <p:spPr bwMode="hidden">
                        <a:xfrm rot="1678521">
                          <a:off x="1314" y="3117"/>
                          <a:ext cx="365" cy="11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0" name="Line 32"/>
                        <p:cNvSpPr>
                          <a:spLocks noChangeShapeType="1"/>
                        </p:cNvSpPr>
                        <p:nvPr userDrawn="1"/>
                      </p:nvSpPr>
                      <p:spPr bwMode="hidden">
                        <a:xfrm rot="1678521">
                          <a:off x="1337" y="3181"/>
                          <a:ext cx="567" cy="107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1" name="Line 33"/>
                        <p:cNvSpPr>
                          <a:spLocks noChangeShapeType="1"/>
                        </p:cNvSpPr>
                        <p:nvPr userDrawn="1"/>
                      </p:nvSpPr>
                      <p:spPr bwMode="hidden">
                        <a:xfrm rot="1678521">
                          <a:off x="1354" y="3209"/>
                          <a:ext cx="663" cy="101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2" name="Line 34"/>
                        <p:cNvSpPr>
                          <a:spLocks noChangeShapeType="1"/>
                        </p:cNvSpPr>
                        <p:nvPr userDrawn="1"/>
                      </p:nvSpPr>
                      <p:spPr bwMode="hidden">
                        <a:xfrm rot="1678521">
                          <a:off x="1375" y="3238"/>
                          <a:ext cx="745" cy="95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3" name="Line 35"/>
                        <p:cNvSpPr>
                          <a:spLocks noChangeShapeType="1"/>
                        </p:cNvSpPr>
                        <p:nvPr userDrawn="1"/>
                      </p:nvSpPr>
                      <p:spPr bwMode="hidden">
                        <a:xfrm rot="1678521">
                          <a:off x="1393" y="3266"/>
                          <a:ext cx="849" cy="90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4" name="Line 36"/>
                        <p:cNvSpPr>
                          <a:spLocks noChangeShapeType="1"/>
                        </p:cNvSpPr>
                        <p:nvPr userDrawn="1"/>
                      </p:nvSpPr>
                      <p:spPr bwMode="hidden">
                        <a:xfrm rot="1678521">
                          <a:off x="1412" y="3293"/>
                          <a:ext cx="950" cy="8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5" name="Line 37"/>
                        <p:cNvSpPr>
                          <a:spLocks noChangeShapeType="1"/>
                        </p:cNvSpPr>
                        <p:nvPr userDrawn="1"/>
                      </p:nvSpPr>
                      <p:spPr bwMode="hidden">
                        <a:xfrm rot="1678521">
                          <a:off x="1429" y="3321"/>
                          <a:ext cx="1056" cy="78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6" name="Line 38"/>
                        <p:cNvSpPr>
                          <a:spLocks noChangeShapeType="1"/>
                        </p:cNvSpPr>
                        <p:nvPr userDrawn="1"/>
                      </p:nvSpPr>
                      <p:spPr bwMode="hidden">
                        <a:xfrm rot="1678521">
                          <a:off x="1452" y="3356"/>
                          <a:ext cx="1173" cy="72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7" name="Line 39"/>
                        <p:cNvSpPr>
                          <a:spLocks noChangeShapeType="1"/>
                        </p:cNvSpPr>
                        <p:nvPr userDrawn="1"/>
                      </p:nvSpPr>
                      <p:spPr bwMode="hidden">
                        <a:xfrm rot="1678521">
                          <a:off x="1469" y="3388"/>
                          <a:ext cx="1315" cy="66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8" name="Line 40"/>
                        <p:cNvSpPr>
                          <a:spLocks noChangeShapeType="1"/>
                        </p:cNvSpPr>
                        <p:nvPr userDrawn="1"/>
                      </p:nvSpPr>
                      <p:spPr bwMode="hidden">
                        <a:xfrm rot="1678521">
                          <a:off x="1493" y="3426"/>
                          <a:ext cx="1469" cy="58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9" name="Line 41"/>
                        <p:cNvSpPr>
                          <a:spLocks noChangeShapeType="1"/>
                        </p:cNvSpPr>
                        <p:nvPr userDrawn="1"/>
                      </p:nvSpPr>
                      <p:spPr bwMode="hidden">
                        <a:xfrm rot="1678521">
                          <a:off x="1511" y="3464"/>
                          <a:ext cx="1649" cy="49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0" name="Line 42"/>
                        <p:cNvSpPr>
                          <a:spLocks noChangeShapeType="1"/>
                        </p:cNvSpPr>
                        <p:nvPr userDrawn="1"/>
                      </p:nvSpPr>
                      <p:spPr bwMode="hidden">
                        <a:xfrm rot="1678521">
                          <a:off x="1528" y="3518"/>
                          <a:ext cx="1885" cy="38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1" name="Line 43"/>
                        <p:cNvSpPr>
                          <a:spLocks noChangeShapeType="1"/>
                        </p:cNvSpPr>
                        <p:nvPr userDrawn="1"/>
                      </p:nvSpPr>
                      <p:spPr bwMode="hidden">
                        <a:xfrm rot="1678521">
                          <a:off x="1552" y="3586"/>
                          <a:ext cx="2168" cy="24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2" name="Line 44"/>
                        <p:cNvSpPr>
                          <a:spLocks noChangeShapeType="1"/>
                        </p:cNvSpPr>
                        <p:nvPr userDrawn="1"/>
                      </p:nvSpPr>
                      <p:spPr bwMode="hidden">
                        <a:xfrm rot="1678521">
                          <a:off x="1577" y="3670"/>
                          <a:ext cx="2528" cy="6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3" name="Line 45"/>
                        <p:cNvSpPr>
                          <a:spLocks noChangeShapeType="1"/>
                        </p:cNvSpPr>
                        <p:nvPr userDrawn="1"/>
                      </p:nvSpPr>
                      <p:spPr bwMode="hidden">
                        <a:xfrm rot="1678521" flipV="1">
                          <a:off x="1621" y="3545"/>
                          <a:ext cx="2730" cy="17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4" name="Line 46"/>
                        <p:cNvSpPr>
                          <a:spLocks noChangeShapeType="1"/>
                        </p:cNvSpPr>
                        <p:nvPr userDrawn="1"/>
                      </p:nvSpPr>
                      <p:spPr bwMode="hidden">
                        <a:xfrm rot="1678521" flipV="1">
                          <a:off x="1682" y="3297"/>
                          <a:ext cx="2635" cy="40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5" name="Line 47"/>
                        <p:cNvSpPr>
                          <a:spLocks noChangeShapeType="1"/>
                        </p:cNvSpPr>
                        <p:nvPr userDrawn="1"/>
                      </p:nvSpPr>
                      <p:spPr bwMode="hidden">
                        <a:xfrm rot="1678521" flipV="1">
                          <a:off x="1782" y="2845"/>
                          <a:ext cx="2370" cy="78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6" name="Line 48"/>
                        <p:cNvSpPr>
                          <a:spLocks noChangeShapeType="1"/>
                        </p:cNvSpPr>
                        <p:nvPr userDrawn="1"/>
                      </p:nvSpPr>
                      <p:spPr bwMode="hidden">
                        <a:xfrm rot="1678521" flipV="1">
                          <a:off x="1960" y="1992"/>
                          <a:ext cx="1530" cy="14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7" name="Line 49"/>
                        <p:cNvSpPr>
                          <a:spLocks noChangeShapeType="1"/>
                        </p:cNvSpPr>
                        <p:nvPr userDrawn="1"/>
                      </p:nvSpPr>
                      <p:spPr bwMode="hidden">
                        <a:xfrm rot="1678521" flipV="1">
                          <a:off x="2014" y="1727"/>
                          <a:ext cx="1219" cy="162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8" name="Freeform 50"/>
                        <p:cNvSpPr>
                          <a:spLocks/>
                        </p:cNvSpPr>
                        <p:nvPr userDrawn="1"/>
                      </p:nvSpPr>
                      <p:spPr bwMode="hidden">
                        <a:xfrm>
                          <a:off x="0" y="2548"/>
                          <a:ext cx="1542" cy="1768"/>
                        </a:xfrm>
                        <a:custGeom>
                          <a:avLst/>
                          <a:gdLst>
                            <a:gd name="T0" fmla="*/ 918 w 1537"/>
                            <a:gd name="T1" fmla="*/ 1264 h 1768"/>
                            <a:gd name="T2" fmla="*/ 1067 w 1537"/>
                            <a:gd name="T3" fmla="*/ 1402 h 1768"/>
                            <a:gd name="T4" fmla="*/ 1226 w 1537"/>
                            <a:gd name="T5" fmla="*/ 1528 h 1768"/>
                            <a:gd name="T6" fmla="*/ 1381 w 1537"/>
                            <a:gd name="T7" fmla="*/ 1654 h 1768"/>
                            <a:gd name="T8" fmla="*/ 1546 w 1537"/>
                            <a:gd name="T9" fmla="*/ 1768 h 1768"/>
                            <a:gd name="T10" fmla="*/ 1552 w 1537"/>
                            <a:gd name="T11" fmla="*/ 1768 h 1768"/>
                            <a:gd name="T12" fmla="*/ 1387 w 1537"/>
                            <a:gd name="T13" fmla="*/ 1654 h 1768"/>
                            <a:gd name="T14" fmla="*/ 1232 w 1537"/>
                            <a:gd name="T15" fmla="*/ 1534 h 1768"/>
                            <a:gd name="T16" fmla="*/ 1073 w 1537"/>
                            <a:gd name="T17" fmla="*/ 1402 h 1768"/>
                            <a:gd name="T18" fmla="*/ 924 w 1537"/>
                            <a:gd name="T19" fmla="*/ 1258 h 1768"/>
                            <a:gd name="T20" fmla="*/ 772 w 1537"/>
                            <a:gd name="T21" fmla="*/ 1115 h 1768"/>
                            <a:gd name="T22" fmla="*/ 634 w 1537"/>
                            <a:gd name="T23" fmla="*/ 959 h 1768"/>
                            <a:gd name="T24" fmla="*/ 502 w 1537"/>
                            <a:gd name="T25" fmla="*/ 803 h 1768"/>
                            <a:gd name="T26" fmla="*/ 380 w 1537"/>
                            <a:gd name="T27" fmla="*/ 647 h 1768"/>
                            <a:gd name="T28" fmla="*/ 272 w 1537"/>
                            <a:gd name="T29" fmla="*/ 485 h 1768"/>
                            <a:gd name="T30" fmla="*/ 170 w 1537"/>
                            <a:gd name="T31" fmla="*/ 323 h 1768"/>
                            <a:gd name="T32" fmla="*/ 78 w 1537"/>
                            <a:gd name="T33" fmla="*/ 161 h 1768"/>
                            <a:gd name="T34" fmla="*/ 0 w 1537"/>
                            <a:gd name="T35" fmla="*/ 0 h 1768"/>
                            <a:gd name="T36" fmla="*/ 0 w 1537"/>
                            <a:gd name="T37" fmla="*/ 12 h 1768"/>
                            <a:gd name="T38" fmla="*/ 78 w 1537"/>
                            <a:gd name="T39" fmla="*/ 173 h 1768"/>
                            <a:gd name="T40" fmla="*/ 170 w 1537"/>
                            <a:gd name="T41" fmla="*/ 335 h 1768"/>
                            <a:gd name="T42" fmla="*/ 272 w 1537"/>
                            <a:gd name="T43" fmla="*/ 491 h 1768"/>
                            <a:gd name="T44" fmla="*/ 380 w 1537"/>
                            <a:gd name="T45" fmla="*/ 653 h 1768"/>
                            <a:gd name="T46" fmla="*/ 502 w 1537"/>
                            <a:gd name="T47" fmla="*/ 809 h 1768"/>
                            <a:gd name="T48" fmla="*/ 634 w 1537"/>
                            <a:gd name="T49" fmla="*/ 965 h 1768"/>
                            <a:gd name="T50" fmla="*/ 772 w 1537"/>
                            <a:gd name="T51" fmla="*/ 1121 h 1768"/>
                            <a:gd name="T52" fmla="*/ 918 w 1537"/>
                            <a:gd name="T53" fmla="*/ 1264 h 1768"/>
                            <a:gd name="T54" fmla="*/ 918 w 1537"/>
                            <a:gd name="T55" fmla="*/ 1264 h 176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537" h="1768">
                              <a:moveTo>
                                <a:pt x="909" y="1264"/>
                              </a:moveTo>
                              <a:lnTo>
                                <a:pt x="1058" y="1402"/>
                              </a:lnTo>
                              <a:lnTo>
                                <a:pt x="1214" y="1528"/>
                              </a:lnTo>
                              <a:lnTo>
                                <a:pt x="1369" y="1654"/>
                              </a:lnTo>
                              <a:lnTo>
                                <a:pt x="1531" y="1768"/>
                              </a:lnTo>
                              <a:lnTo>
                                <a:pt x="1537" y="1768"/>
                              </a:lnTo>
                              <a:lnTo>
                                <a:pt x="1375" y="1654"/>
                              </a:lnTo>
                              <a:lnTo>
                                <a:pt x="1220" y="1534"/>
                              </a:lnTo>
                              <a:lnTo>
                                <a:pt x="1064" y="1402"/>
                              </a:lnTo>
                              <a:lnTo>
                                <a:pt x="915" y="1258"/>
                              </a:lnTo>
                              <a:lnTo>
                                <a:pt x="765" y="1115"/>
                              </a:lnTo>
                              <a:lnTo>
                                <a:pt x="628" y="959"/>
                              </a:lnTo>
                              <a:lnTo>
                                <a:pt x="496" y="803"/>
                              </a:lnTo>
                              <a:lnTo>
                                <a:pt x="377" y="647"/>
                              </a:lnTo>
                              <a:lnTo>
                                <a:pt x="269" y="485"/>
                              </a:lnTo>
                              <a:lnTo>
                                <a:pt x="167" y="323"/>
                              </a:lnTo>
                              <a:lnTo>
                                <a:pt x="78" y="161"/>
                              </a:lnTo>
                              <a:lnTo>
                                <a:pt x="0" y="0"/>
                              </a:lnTo>
                              <a:lnTo>
                                <a:pt x="0" y="12"/>
                              </a:lnTo>
                              <a:lnTo>
                                <a:pt x="78" y="173"/>
                              </a:lnTo>
                              <a:lnTo>
                                <a:pt x="167" y="335"/>
                              </a:lnTo>
                              <a:lnTo>
                                <a:pt x="269" y="491"/>
                              </a:lnTo>
                              <a:lnTo>
                                <a:pt x="377" y="653"/>
                              </a:lnTo>
                              <a:lnTo>
                                <a:pt x="496" y="809"/>
                              </a:lnTo>
                              <a:lnTo>
                                <a:pt x="628" y="965"/>
                              </a:lnTo>
                              <a:lnTo>
                                <a:pt x="765" y="1121"/>
                              </a:lnTo>
                              <a:lnTo>
                                <a:pt x="909" y="1264"/>
                              </a:lnTo>
                              <a:close/>
                            </a:path>
                          </a:pathLst>
                        </a:custGeom>
                        <a:solidFill>
                          <a:schemeClr val="accent2"/>
                        </a:solidFill>
                        <a:ln w="9525">
                          <a:solidFill>
                            <a:schemeClr val="accent2"/>
                          </a:solidFill>
                          <a:round/>
                          <a:headEnd/>
                          <a:tailEnd/>
                        </a:ln>
                      </p:spPr>
                      <p:txBody>
                        <a:bodyPr/>
                        <a:lstStyle/>
                        <a:p>
                          <a:endParaRPr lang="el-GR" smtClean="0">
                            <a:solidFill>
                              <a:srgbClr val="FFFFFF"/>
                            </a:solidFill>
                          </a:endParaRPr>
                        </a:p>
                      </p:txBody>
                    </p:sp>
                    <p:grpSp>
                      <p:nvGrpSpPr>
                        <p:cNvPr id="79" name="Group 51"/>
                        <p:cNvGrpSpPr>
                          <a:grpSpLocks/>
                        </p:cNvGrpSpPr>
                        <p:nvPr userDrawn="1"/>
                      </p:nvGrpSpPr>
                      <p:grpSpPr bwMode="auto">
                        <a:xfrm>
                          <a:off x="2" y="1810"/>
                          <a:ext cx="3672" cy="2049"/>
                          <a:chOff x="7" y="1814"/>
                          <a:chExt cx="3672" cy="2049"/>
                        </a:xfrm>
                      </p:grpSpPr>
                      <p:sp>
                        <p:nvSpPr>
                          <p:cNvPr id="116" name="Oval 52"/>
                          <p:cNvSpPr>
                            <a:spLocks noChangeArrowheads="1"/>
                          </p:cNvSpPr>
                          <p:nvPr userDrawn="1"/>
                        </p:nvSpPr>
                        <p:spPr bwMode="hidden">
                          <a:xfrm rot="-2819839">
                            <a:off x="1546" y="2869"/>
                            <a:ext cx="161" cy="280"/>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7" name="Oval 53"/>
                          <p:cNvSpPr>
                            <a:spLocks noChangeArrowheads="1"/>
                          </p:cNvSpPr>
                          <p:nvPr userDrawn="1"/>
                        </p:nvSpPr>
                        <p:spPr bwMode="hidden">
                          <a:xfrm rot="-2819839">
                            <a:off x="1490" y="2750"/>
                            <a:ext cx="281" cy="503"/>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8" name="Oval 54"/>
                          <p:cNvSpPr>
                            <a:spLocks noChangeArrowheads="1"/>
                          </p:cNvSpPr>
                          <p:nvPr userDrawn="1"/>
                        </p:nvSpPr>
                        <p:spPr bwMode="hidden">
                          <a:xfrm rot="-2819839">
                            <a:off x="1415" y="2563"/>
                            <a:ext cx="471" cy="813"/>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9" name="Oval 55"/>
                          <p:cNvSpPr>
                            <a:spLocks noChangeArrowheads="1"/>
                          </p:cNvSpPr>
                          <p:nvPr userDrawn="1"/>
                        </p:nvSpPr>
                        <p:spPr bwMode="hidden">
                          <a:xfrm rot="-2819839">
                            <a:off x="1357" y="2400"/>
                            <a:ext cx="623" cy="1129"/>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0" name="Oval 56"/>
                          <p:cNvSpPr>
                            <a:spLocks noChangeArrowheads="1"/>
                          </p:cNvSpPr>
                          <p:nvPr userDrawn="1"/>
                        </p:nvSpPr>
                        <p:spPr bwMode="hidden">
                          <a:xfrm rot="-2819839">
                            <a:off x="1295" y="2200"/>
                            <a:ext cx="786" cy="1467"/>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1" name="Oval 57"/>
                          <p:cNvSpPr>
                            <a:spLocks noChangeArrowheads="1"/>
                          </p:cNvSpPr>
                          <p:nvPr userDrawn="1"/>
                        </p:nvSpPr>
                        <p:spPr bwMode="hidden">
                          <a:xfrm rot="-2819839">
                            <a:off x="1238" y="2040"/>
                            <a:ext cx="972" cy="1779"/>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2" name="Oval 58"/>
                          <p:cNvSpPr>
                            <a:spLocks noChangeArrowheads="1"/>
                          </p:cNvSpPr>
                          <p:nvPr userDrawn="1"/>
                        </p:nvSpPr>
                        <p:spPr bwMode="hidden">
                          <a:xfrm rot="-2819839">
                            <a:off x="1158" y="1865"/>
                            <a:ext cx="1167" cy="2094"/>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3" name="Oval 59"/>
                          <p:cNvSpPr>
                            <a:spLocks noChangeArrowheads="1"/>
                          </p:cNvSpPr>
                          <p:nvPr userDrawn="1"/>
                        </p:nvSpPr>
                        <p:spPr bwMode="hidden">
                          <a:xfrm rot="-2819839">
                            <a:off x="1085" y="1698"/>
                            <a:ext cx="1346" cy="2398"/>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4" name="Oval 60"/>
                          <p:cNvSpPr>
                            <a:spLocks noChangeArrowheads="1"/>
                          </p:cNvSpPr>
                          <p:nvPr userDrawn="1"/>
                        </p:nvSpPr>
                        <p:spPr bwMode="hidden">
                          <a:xfrm rot="-2819839">
                            <a:off x="1000" y="1536"/>
                            <a:ext cx="1563" cy="2696"/>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5" name="Oval 61"/>
                          <p:cNvSpPr>
                            <a:spLocks noChangeArrowheads="1"/>
                          </p:cNvSpPr>
                          <p:nvPr userDrawn="1"/>
                        </p:nvSpPr>
                        <p:spPr bwMode="hidden">
                          <a:xfrm rot="-2819839">
                            <a:off x="935" y="1357"/>
                            <a:ext cx="1711" cy="3016"/>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6" name="Oval 62"/>
                          <p:cNvSpPr>
                            <a:spLocks noChangeArrowheads="1"/>
                          </p:cNvSpPr>
                          <p:nvPr userDrawn="1"/>
                        </p:nvSpPr>
                        <p:spPr bwMode="hidden">
                          <a:xfrm rot="-2865139">
                            <a:off x="877" y="1187"/>
                            <a:ext cx="1880" cy="3345"/>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7" name="Oval 63"/>
                          <p:cNvSpPr>
                            <a:spLocks noChangeArrowheads="1"/>
                          </p:cNvSpPr>
                          <p:nvPr userDrawn="1"/>
                        </p:nvSpPr>
                        <p:spPr bwMode="hidden">
                          <a:xfrm rot="-2780025">
                            <a:off x="819" y="1002"/>
                            <a:ext cx="2049" cy="3672"/>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grpSp>
                    <p:sp>
                      <p:nvSpPr>
                        <p:cNvPr id="80" name="Line 64"/>
                        <p:cNvSpPr>
                          <a:spLocks noChangeShapeType="1"/>
                        </p:cNvSpPr>
                        <p:nvPr userDrawn="1"/>
                      </p:nvSpPr>
                      <p:spPr bwMode="hidden">
                        <a:xfrm flipV="1">
                          <a:off x="1656" y="1164"/>
                          <a:ext cx="831" cy="177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1" name="Line 65"/>
                        <p:cNvSpPr>
                          <a:spLocks noChangeShapeType="1"/>
                        </p:cNvSpPr>
                        <p:nvPr userDrawn="1"/>
                      </p:nvSpPr>
                      <p:spPr bwMode="hidden">
                        <a:xfrm rot="615780" flipV="1">
                          <a:off x="1811" y="1299"/>
                          <a:ext cx="819" cy="172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2" name="Line 66"/>
                        <p:cNvSpPr>
                          <a:spLocks noChangeShapeType="1"/>
                        </p:cNvSpPr>
                        <p:nvPr userDrawn="1"/>
                      </p:nvSpPr>
                      <p:spPr bwMode="hidden">
                        <a:xfrm rot="1139441" flipV="1">
                          <a:off x="1963" y="1148"/>
                          <a:ext cx="383" cy="189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3" name="Line 67"/>
                        <p:cNvSpPr>
                          <a:spLocks noChangeShapeType="1"/>
                        </p:cNvSpPr>
                        <p:nvPr userDrawn="1"/>
                      </p:nvSpPr>
                      <p:spPr bwMode="hidden">
                        <a:xfrm rot="1061104" flipV="1">
                          <a:off x="1921" y="1332"/>
                          <a:ext cx="744" cy="176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4" name="Line 68"/>
                        <p:cNvSpPr>
                          <a:spLocks noChangeShapeType="1"/>
                        </p:cNvSpPr>
                        <p:nvPr userDrawn="1"/>
                      </p:nvSpPr>
                      <p:spPr bwMode="hidden">
                        <a:xfrm rot="2202167" flipV="1">
                          <a:off x="2217" y="1314"/>
                          <a:ext cx="311" cy="191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5" name="Line 69"/>
                        <p:cNvSpPr>
                          <a:spLocks noChangeShapeType="1"/>
                        </p:cNvSpPr>
                        <p:nvPr userDrawn="1"/>
                      </p:nvSpPr>
                      <p:spPr bwMode="hidden">
                        <a:xfrm rot="1678521" flipV="1">
                          <a:off x="2039" y="1549"/>
                          <a:ext cx="895" cy="172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6" name="Line 70"/>
                        <p:cNvSpPr>
                          <a:spLocks noChangeShapeType="1"/>
                        </p:cNvSpPr>
                        <p:nvPr userDrawn="1"/>
                      </p:nvSpPr>
                      <p:spPr bwMode="hidden">
                        <a:xfrm rot="1678521" flipV="1">
                          <a:off x="2024" y="1649"/>
                          <a:ext cx="1049" cy="166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7" name="Line 71"/>
                        <p:cNvSpPr>
                          <a:spLocks noChangeShapeType="1"/>
                        </p:cNvSpPr>
                        <p:nvPr userDrawn="1"/>
                      </p:nvSpPr>
                      <p:spPr bwMode="hidden">
                        <a:xfrm rot="1678521" flipV="1">
                          <a:off x="1985" y="1876"/>
                          <a:ext cx="1357" cy="151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8" name="Line 72"/>
                        <p:cNvSpPr>
                          <a:spLocks noChangeShapeType="1"/>
                        </p:cNvSpPr>
                        <p:nvPr userDrawn="1"/>
                      </p:nvSpPr>
                      <p:spPr bwMode="hidden">
                        <a:xfrm rot="1678521" flipV="1">
                          <a:off x="1936" y="2115"/>
                          <a:ext cx="1686" cy="13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9" name="Line 73"/>
                        <p:cNvSpPr>
                          <a:spLocks noChangeShapeType="1"/>
                        </p:cNvSpPr>
                        <p:nvPr userDrawn="1"/>
                      </p:nvSpPr>
                      <p:spPr bwMode="hidden">
                        <a:xfrm rot="1678521" flipV="1">
                          <a:off x="1897" y="2287"/>
                          <a:ext cx="1880" cy="122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0" name="Line 74"/>
                        <p:cNvSpPr>
                          <a:spLocks noChangeShapeType="1"/>
                        </p:cNvSpPr>
                        <p:nvPr userDrawn="1"/>
                      </p:nvSpPr>
                      <p:spPr bwMode="hidden">
                        <a:xfrm rot="1678521" flipV="1">
                          <a:off x="1855" y="2458"/>
                          <a:ext cx="2060" cy="109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1" name="Line 75"/>
                        <p:cNvSpPr>
                          <a:spLocks noChangeShapeType="1"/>
                        </p:cNvSpPr>
                        <p:nvPr userDrawn="1"/>
                      </p:nvSpPr>
                      <p:spPr bwMode="hidden">
                        <a:xfrm rot="1678521" flipV="1">
                          <a:off x="1823" y="2640"/>
                          <a:ext cx="2224" cy="9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2" name="Line 76"/>
                        <p:cNvSpPr>
                          <a:spLocks noChangeShapeType="1"/>
                        </p:cNvSpPr>
                        <p:nvPr userDrawn="1"/>
                      </p:nvSpPr>
                      <p:spPr bwMode="hidden">
                        <a:xfrm rot="1678521" flipV="1">
                          <a:off x="1737" y="3059"/>
                          <a:ext cx="2520" cy="61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3" name="Line 77"/>
                        <p:cNvSpPr>
                          <a:spLocks noChangeShapeType="1"/>
                        </p:cNvSpPr>
                        <p:nvPr userDrawn="1"/>
                      </p:nvSpPr>
                      <p:spPr bwMode="hidden">
                        <a:xfrm rot="1678521">
                          <a:off x="1324" y="3150"/>
                          <a:ext cx="472" cy="112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4" name="Line 78"/>
                        <p:cNvSpPr>
                          <a:spLocks noChangeShapeType="1"/>
                        </p:cNvSpPr>
                        <p:nvPr userDrawn="1"/>
                      </p:nvSpPr>
                      <p:spPr bwMode="hidden">
                        <a:xfrm rot="1678521" flipH="1">
                          <a:off x="1121" y="2961"/>
                          <a:ext cx="220" cy="101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5" name="Line 79"/>
                        <p:cNvSpPr>
                          <a:spLocks noChangeShapeType="1"/>
                        </p:cNvSpPr>
                        <p:nvPr userDrawn="1"/>
                      </p:nvSpPr>
                      <p:spPr bwMode="hidden">
                        <a:xfrm rot="1678521" flipH="1">
                          <a:off x="1041" y="2935"/>
                          <a:ext cx="304" cy="99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6" name="Line 80"/>
                        <p:cNvSpPr>
                          <a:spLocks noChangeShapeType="1"/>
                        </p:cNvSpPr>
                        <p:nvPr userDrawn="1"/>
                      </p:nvSpPr>
                      <p:spPr bwMode="hidden">
                        <a:xfrm rot="1678521" flipH="1">
                          <a:off x="957" y="2910"/>
                          <a:ext cx="394" cy="97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7" name="Line 81"/>
                        <p:cNvSpPr>
                          <a:spLocks noChangeShapeType="1"/>
                        </p:cNvSpPr>
                        <p:nvPr userDrawn="1"/>
                      </p:nvSpPr>
                      <p:spPr bwMode="hidden">
                        <a:xfrm rot="1678521" flipH="1">
                          <a:off x="880" y="2885"/>
                          <a:ext cx="478" cy="9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8" name="Line 82"/>
                        <p:cNvSpPr>
                          <a:spLocks noChangeShapeType="1"/>
                        </p:cNvSpPr>
                        <p:nvPr userDrawn="1"/>
                      </p:nvSpPr>
                      <p:spPr bwMode="hidden">
                        <a:xfrm rot="1678521" flipH="1">
                          <a:off x="801" y="2863"/>
                          <a:ext cx="561" cy="91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9" name="Line 83"/>
                        <p:cNvSpPr>
                          <a:spLocks noChangeShapeType="1"/>
                        </p:cNvSpPr>
                        <p:nvPr userDrawn="1"/>
                      </p:nvSpPr>
                      <p:spPr bwMode="hidden">
                        <a:xfrm rot="1678521" flipH="1">
                          <a:off x="717" y="2836"/>
                          <a:ext cx="656" cy="8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0" name="Line 84"/>
                        <p:cNvSpPr>
                          <a:spLocks noChangeShapeType="1"/>
                        </p:cNvSpPr>
                        <p:nvPr userDrawn="1"/>
                      </p:nvSpPr>
                      <p:spPr bwMode="hidden">
                        <a:xfrm rot="1678521" flipH="1">
                          <a:off x="631" y="2810"/>
                          <a:ext cx="752" cy="84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1" name="Line 85"/>
                        <p:cNvSpPr>
                          <a:spLocks noChangeShapeType="1"/>
                        </p:cNvSpPr>
                        <p:nvPr userDrawn="1"/>
                      </p:nvSpPr>
                      <p:spPr bwMode="hidden">
                        <a:xfrm rot="1678521" flipH="1">
                          <a:off x="462" y="2758"/>
                          <a:ext cx="946" cy="75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2" name="Line 86"/>
                        <p:cNvSpPr>
                          <a:spLocks noChangeShapeType="1"/>
                        </p:cNvSpPr>
                        <p:nvPr userDrawn="1"/>
                      </p:nvSpPr>
                      <p:spPr bwMode="hidden">
                        <a:xfrm rot="1678521" flipH="1">
                          <a:off x="365" y="2729"/>
                          <a:ext cx="1058" cy="69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3" name="Line 87"/>
                        <p:cNvSpPr>
                          <a:spLocks noChangeShapeType="1"/>
                        </p:cNvSpPr>
                        <p:nvPr userDrawn="1"/>
                      </p:nvSpPr>
                      <p:spPr bwMode="hidden">
                        <a:xfrm rot="1678521" flipH="1">
                          <a:off x="265" y="2697"/>
                          <a:ext cx="1174" cy="63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4" name="Line 88"/>
                        <p:cNvSpPr>
                          <a:spLocks noChangeShapeType="1"/>
                        </p:cNvSpPr>
                        <p:nvPr userDrawn="1"/>
                      </p:nvSpPr>
                      <p:spPr bwMode="hidden">
                        <a:xfrm rot="1678521" flipH="1">
                          <a:off x="55" y="2632"/>
                          <a:ext cx="1431" cy="4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 name="Line 89"/>
                        <p:cNvSpPr>
                          <a:spLocks noChangeShapeType="1"/>
                        </p:cNvSpPr>
                        <p:nvPr userDrawn="1"/>
                      </p:nvSpPr>
                      <p:spPr bwMode="hidden">
                        <a:xfrm rot="1678521" flipH="1">
                          <a:off x="-1" y="2607"/>
                          <a:ext cx="1513" cy="37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6" name="Line 90"/>
                        <p:cNvSpPr>
                          <a:spLocks noChangeShapeType="1"/>
                        </p:cNvSpPr>
                        <p:nvPr userDrawn="1"/>
                      </p:nvSpPr>
                      <p:spPr bwMode="hidden">
                        <a:xfrm rot="1678521" flipH="1">
                          <a:off x="-72" y="2570"/>
                          <a:ext cx="1648" cy="10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 name="Line 91"/>
                        <p:cNvSpPr>
                          <a:spLocks noChangeShapeType="1"/>
                        </p:cNvSpPr>
                        <p:nvPr userDrawn="1"/>
                      </p:nvSpPr>
                      <p:spPr bwMode="hidden">
                        <a:xfrm rot="1678521" flipH="1" flipV="1">
                          <a:off x="-237" y="1095"/>
                          <a:ext cx="2219" cy="136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 name="Line 92"/>
                        <p:cNvSpPr>
                          <a:spLocks noChangeShapeType="1"/>
                        </p:cNvSpPr>
                        <p:nvPr userDrawn="1"/>
                      </p:nvSpPr>
                      <p:spPr bwMode="hidden">
                        <a:xfrm rot="1678521" flipH="1" flipV="1">
                          <a:off x="-43" y="962"/>
                          <a:ext cx="2071" cy="154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 name="Line 93"/>
                        <p:cNvSpPr>
                          <a:spLocks noChangeShapeType="1"/>
                        </p:cNvSpPr>
                        <p:nvPr userDrawn="1"/>
                      </p:nvSpPr>
                      <p:spPr bwMode="hidden">
                        <a:xfrm rot="1678521" flipH="1" flipV="1">
                          <a:off x="418" y="826"/>
                          <a:ext cx="1672" cy="178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 name="Line 94"/>
                        <p:cNvSpPr>
                          <a:spLocks noChangeShapeType="1"/>
                        </p:cNvSpPr>
                        <p:nvPr userDrawn="1"/>
                      </p:nvSpPr>
                      <p:spPr bwMode="hidden">
                        <a:xfrm rot="1678521" flipH="1" flipV="1">
                          <a:off x="634" y="808"/>
                          <a:ext cx="1473" cy="185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 name="Line 95"/>
                        <p:cNvSpPr>
                          <a:spLocks noChangeShapeType="1"/>
                        </p:cNvSpPr>
                        <p:nvPr userDrawn="1"/>
                      </p:nvSpPr>
                      <p:spPr bwMode="hidden">
                        <a:xfrm rot="1678521" flipH="1" flipV="1">
                          <a:off x="1094" y="827"/>
                          <a:ext cx="1030" cy="194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 name="Line 96"/>
                        <p:cNvSpPr>
                          <a:spLocks noChangeShapeType="1"/>
                        </p:cNvSpPr>
                        <p:nvPr userDrawn="1"/>
                      </p:nvSpPr>
                      <p:spPr bwMode="hidden">
                        <a:xfrm rot="1678521" flipH="1" flipV="1">
                          <a:off x="1302" y="857"/>
                          <a:ext cx="829" cy="197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 name="Line 97"/>
                        <p:cNvSpPr>
                          <a:spLocks noChangeShapeType="1"/>
                        </p:cNvSpPr>
                        <p:nvPr userDrawn="1"/>
                      </p:nvSpPr>
                      <p:spPr bwMode="hidden">
                        <a:xfrm rot="1678521" flipH="1" flipV="1">
                          <a:off x="1496" y="901"/>
                          <a:ext cx="633" cy="19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4" name="Line 98"/>
                        <p:cNvSpPr>
                          <a:spLocks noChangeShapeType="1"/>
                        </p:cNvSpPr>
                        <p:nvPr userDrawn="1"/>
                      </p:nvSpPr>
                      <p:spPr bwMode="hidden">
                        <a:xfrm rot="1678521" flipH="1" flipV="1">
                          <a:off x="1679" y="952"/>
                          <a:ext cx="447" cy="19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5" name="Line 99"/>
                        <p:cNvSpPr>
                          <a:spLocks noChangeShapeType="1"/>
                        </p:cNvSpPr>
                        <p:nvPr userDrawn="1"/>
                      </p:nvSpPr>
                      <p:spPr bwMode="hidden">
                        <a:xfrm rot="1678521" flipH="1" flipV="1">
                          <a:off x="1859" y="1013"/>
                          <a:ext cx="261" cy="196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grpSp>
              </p:grpSp>
            </p:grpSp>
          </p:grpSp>
          <p:grpSp>
            <p:nvGrpSpPr>
              <p:cNvPr id="20" name="Group 100"/>
              <p:cNvGrpSpPr>
                <a:grpSpLocks/>
              </p:cNvGrpSpPr>
              <p:nvPr userDrawn="1"/>
            </p:nvGrpSpPr>
            <p:grpSpPr bwMode="auto">
              <a:xfrm>
                <a:off x="402" y="1454"/>
                <a:ext cx="2787" cy="2866"/>
                <a:chOff x="2" y="1454"/>
                <a:chExt cx="2787" cy="2866"/>
              </a:xfrm>
            </p:grpSpPr>
            <p:sp>
              <p:nvSpPr>
                <p:cNvPr id="21" name="Line 101"/>
                <p:cNvSpPr>
                  <a:spLocks noChangeShapeType="1"/>
                </p:cNvSpPr>
                <p:nvPr userDrawn="1"/>
              </p:nvSpPr>
              <p:spPr bwMode="hidden">
                <a:xfrm rot="1678521" flipV="1">
                  <a:off x="2057" y="1454"/>
                  <a:ext cx="732" cy="17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22" name="Line 102"/>
                <p:cNvSpPr>
                  <a:spLocks noChangeShapeType="1"/>
                </p:cNvSpPr>
                <p:nvPr userDrawn="1"/>
              </p:nvSpPr>
              <p:spPr bwMode="hidden">
                <a:xfrm flipH="1" flipV="1">
                  <a:off x="870" y="3854"/>
                  <a:ext cx="223" cy="463"/>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nvGrpSpPr>
                <p:cNvPr id="23" name="Group 103"/>
                <p:cNvGrpSpPr>
                  <a:grpSpLocks/>
                </p:cNvGrpSpPr>
                <p:nvPr userDrawn="1"/>
              </p:nvGrpSpPr>
              <p:grpSpPr bwMode="auto">
                <a:xfrm>
                  <a:off x="2" y="2738"/>
                  <a:ext cx="1317" cy="1582"/>
                  <a:chOff x="2" y="2738"/>
                  <a:chExt cx="1317" cy="1582"/>
                </a:xfrm>
              </p:grpSpPr>
              <p:sp>
                <p:nvSpPr>
                  <p:cNvPr id="24" name="Line 104"/>
                  <p:cNvSpPr>
                    <a:spLocks noChangeShapeType="1"/>
                  </p:cNvSpPr>
                  <p:nvPr userDrawn="1"/>
                </p:nvSpPr>
                <p:spPr bwMode="hidden">
                  <a:xfrm flipH="1">
                    <a:off x="697" y="3855"/>
                    <a:ext cx="173" cy="187"/>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25" name="Freeform 105"/>
                  <p:cNvSpPr>
                    <a:spLocks/>
                  </p:cNvSpPr>
                  <p:nvPr userDrawn="1"/>
                </p:nvSpPr>
                <p:spPr bwMode="hidden">
                  <a:xfrm>
                    <a:off x="2" y="3218"/>
                    <a:ext cx="1006" cy="1102"/>
                  </a:xfrm>
                  <a:custGeom>
                    <a:avLst/>
                    <a:gdLst>
                      <a:gd name="T0" fmla="*/ 1006 w 1006"/>
                      <a:gd name="T1" fmla="*/ 1102 h 1102"/>
                      <a:gd name="T2" fmla="*/ 696 w 1006"/>
                      <a:gd name="T3" fmla="*/ 823 h 1102"/>
                      <a:gd name="T4" fmla="*/ 333 w 1006"/>
                      <a:gd name="T5" fmla="*/ 447 h 1102"/>
                      <a:gd name="T6" fmla="*/ 51 w 1006"/>
                      <a:gd name="T7" fmla="*/ 76 h 1102"/>
                      <a:gd name="T8" fmla="*/ 0 w 1006"/>
                      <a:gd name="T9" fmla="*/ 0 h 11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6" h="1102">
                        <a:moveTo>
                          <a:pt x="1006" y="1102"/>
                        </a:moveTo>
                        <a:lnTo>
                          <a:pt x="696" y="823"/>
                        </a:lnTo>
                        <a:lnTo>
                          <a:pt x="333" y="447"/>
                        </a:lnTo>
                        <a:lnTo>
                          <a:pt x="51" y="76"/>
                        </a:lnTo>
                        <a:lnTo>
                          <a:pt x="0" y="0"/>
                        </a:lnTo>
                      </a:path>
                    </a:pathLst>
                  </a:custGeom>
                  <a:noFill/>
                  <a:ln w="19050" cmpd="sng">
                    <a:solidFill>
                      <a:schemeClr val="accent2"/>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l-GR" smtClean="0">
                      <a:solidFill>
                        <a:srgbClr val="FFFFFF"/>
                      </a:solidFill>
                    </a:endParaRPr>
                  </a:p>
                </p:txBody>
              </p:sp>
              <p:sp>
                <p:nvSpPr>
                  <p:cNvPr id="26" name="Line 106"/>
                  <p:cNvSpPr>
                    <a:spLocks noChangeShapeType="1"/>
                  </p:cNvSpPr>
                  <p:nvPr userDrawn="1"/>
                </p:nvSpPr>
                <p:spPr bwMode="hidden">
                  <a:xfrm flipH="1">
                    <a:off x="1242" y="4231"/>
                    <a:ext cx="77" cy="88"/>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27" name="Line 107"/>
                  <p:cNvSpPr>
                    <a:spLocks noChangeShapeType="1"/>
                  </p:cNvSpPr>
                  <p:nvPr userDrawn="1"/>
                </p:nvSpPr>
                <p:spPr bwMode="hidden">
                  <a:xfrm flipH="1" flipV="1">
                    <a:off x="340" y="3668"/>
                    <a:ext cx="532" cy="185"/>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28" name="Line 108"/>
                  <p:cNvSpPr>
                    <a:spLocks noChangeShapeType="1"/>
                  </p:cNvSpPr>
                  <p:nvPr userDrawn="1"/>
                </p:nvSpPr>
                <p:spPr bwMode="hidden">
                  <a:xfrm flipH="1" flipV="1">
                    <a:off x="237" y="3101"/>
                    <a:ext cx="101" cy="567"/>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29" name="Line 109"/>
                  <p:cNvSpPr>
                    <a:spLocks noChangeShapeType="1"/>
                  </p:cNvSpPr>
                  <p:nvPr userDrawn="1"/>
                </p:nvSpPr>
                <p:spPr bwMode="hidden">
                  <a:xfrm flipH="1" flipV="1">
                    <a:off x="2" y="3009"/>
                    <a:ext cx="235" cy="92"/>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30" name="Line 110"/>
                  <p:cNvSpPr>
                    <a:spLocks noChangeShapeType="1"/>
                  </p:cNvSpPr>
                  <p:nvPr userDrawn="1"/>
                </p:nvSpPr>
                <p:spPr bwMode="hidden">
                  <a:xfrm flipV="1">
                    <a:off x="54" y="3101"/>
                    <a:ext cx="182" cy="194"/>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31" name="Line 111"/>
                  <p:cNvSpPr>
                    <a:spLocks noChangeShapeType="1"/>
                  </p:cNvSpPr>
                  <p:nvPr userDrawn="1"/>
                </p:nvSpPr>
                <p:spPr bwMode="hidden">
                  <a:xfrm flipH="1">
                    <a:off x="336" y="3476"/>
                    <a:ext cx="176" cy="192"/>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32" name="Line 112"/>
                  <p:cNvSpPr>
                    <a:spLocks noChangeShapeType="1"/>
                  </p:cNvSpPr>
                  <p:nvPr userDrawn="1"/>
                </p:nvSpPr>
                <p:spPr bwMode="hidden">
                  <a:xfrm flipV="1">
                    <a:off x="3" y="2738"/>
                    <a:ext cx="14" cy="23"/>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grpSp>
        </p:grpSp>
        <p:grpSp>
          <p:nvGrpSpPr>
            <p:cNvPr id="6" name="Group 113"/>
            <p:cNvGrpSpPr>
              <a:grpSpLocks/>
            </p:cNvGrpSpPr>
            <p:nvPr userDrawn="1"/>
          </p:nvGrpSpPr>
          <p:grpSpPr bwMode="auto">
            <a:xfrm>
              <a:off x="16" y="1317"/>
              <a:ext cx="3325" cy="2957"/>
              <a:chOff x="16" y="1317"/>
              <a:chExt cx="3325" cy="2957"/>
            </a:xfrm>
          </p:grpSpPr>
          <p:sp>
            <p:nvSpPr>
              <p:cNvPr id="7" name="Freeform 114"/>
              <p:cNvSpPr>
                <a:spLocks/>
              </p:cNvSpPr>
              <p:nvPr/>
            </p:nvSpPr>
            <p:spPr bwMode="hidden">
              <a:xfrm>
                <a:off x="16" y="2656"/>
                <a:ext cx="1440" cy="1618"/>
              </a:xfrm>
              <a:custGeom>
                <a:avLst/>
                <a:gdLst>
                  <a:gd name="T0" fmla="*/ 882 w 1435"/>
                  <a:gd name="T1" fmla="*/ 1150 h 1618"/>
                  <a:gd name="T2" fmla="*/ 750 w 1435"/>
                  <a:gd name="T3" fmla="*/ 1019 h 1618"/>
                  <a:gd name="T4" fmla="*/ 616 w 1435"/>
                  <a:gd name="T5" fmla="*/ 875 h 1618"/>
                  <a:gd name="T6" fmla="*/ 496 w 1435"/>
                  <a:gd name="T7" fmla="*/ 737 h 1618"/>
                  <a:gd name="T8" fmla="*/ 380 w 1435"/>
                  <a:gd name="T9" fmla="*/ 593 h 1618"/>
                  <a:gd name="T10" fmla="*/ 278 w 1435"/>
                  <a:gd name="T11" fmla="*/ 443 h 1618"/>
                  <a:gd name="T12" fmla="*/ 176 w 1435"/>
                  <a:gd name="T13" fmla="*/ 299 h 1618"/>
                  <a:gd name="T14" fmla="*/ 84 w 1435"/>
                  <a:gd name="T15" fmla="*/ 149 h 1618"/>
                  <a:gd name="T16" fmla="*/ 0 w 1435"/>
                  <a:gd name="T17" fmla="*/ 0 h 1618"/>
                  <a:gd name="T18" fmla="*/ 0 w 1435"/>
                  <a:gd name="T19" fmla="*/ 11 h 1618"/>
                  <a:gd name="T20" fmla="*/ 84 w 1435"/>
                  <a:gd name="T21" fmla="*/ 155 h 1618"/>
                  <a:gd name="T22" fmla="*/ 176 w 1435"/>
                  <a:gd name="T23" fmla="*/ 305 h 1618"/>
                  <a:gd name="T24" fmla="*/ 272 w 1435"/>
                  <a:gd name="T25" fmla="*/ 449 h 1618"/>
                  <a:gd name="T26" fmla="*/ 380 w 1435"/>
                  <a:gd name="T27" fmla="*/ 593 h 1618"/>
                  <a:gd name="T28" fmla="*/ 496 w 1435"/>
                  <a:gd name="T29" fmla="*/ 737 h 1618"/>
                  <a:gd name="T30" fmla="*/ 616 w 1435"/>
                  <a:gd name="T31" fmla="*/ 881 h 1618"/>
                  <a:gd name="T32" fmla="*/ 744 w 1435"/>
                  <a:gd name="T33" fmla="*/ 1019 h 1618"/>
                  <a:gd name="T34" fmla="*/ 882 w 1435"/>
                  <a:gd name="T35" fmla="*/ 1150 h 1618"/>
                  <a:gd name="T36" fmla="*/ 1022 w 1435"/>
                  <a:gd name="T37" fmla="*/ 1276 h 1618"/>
                  <a:gd name="T38" fmla="*/ 1160 w 1435"/>
                  <a:gd name="T39" fmla="*/ 1396 h 1618"/>
                  <a:gd name="T40" fmla="*/ 1299 w 1435"/>
                  <a:gd name="T41" fmla="*/ 1510 h 1618"/>
                  <a:gd name="T42" fmla="*/ 1444 w 1435"/>
                  <a:gd name="T43" fmla="*/ 1618 h 1618"/>
                  <a:gd name="T44" fmla="*/ 1450 w 1435"/>
                  <a:gd name="T45" fmla="*/ 1618 h 1618"/>
                  <a:gd name="T46" fmla="*/ 1307 w 1435"/>
                  <a:gd name="T47" fmla="*/ 1510 h 1618"/>
                  <a:gd name="T48" fmla="*/ 1166 w 1435"/>
                  <a:gd name="T49" fmla="*/ 1396 h 1618"/>
                  <a:gd name="T50" fmla="*/ 1022 w 1435"/>
                  <a:gd name="T51" fmla="*/ 1276 h 1618"/>
                  <a:gd name="T52" fmla="*/ 882 w 1435"/>
                  <a:gd name="T53" fmla="*/ 1150 h 1618"/>
                  <a:gd name="T54" fmla="*/ 882 w 1435"/>
                  <a:gd name="T55" fmla="*/ 1150 h 161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435" h="1618">
                    <a:moveTo>
                      <a:pt x="873" y="1150"/>
                    </a:moveTo>
                    <a:lnTo>
                      <a:pt x="741" y="1019"/>
                    </a:lnTo>
                    <a:lnTo>
                      <a:pt x="610" y="875"/>
                    </a:lnTo>
                    <a:lnTo>
                      <a:pt x="490" y="737"/>
                    </a:lnTo>
                    <a:lnTo>
                      <a:pt x="377" y="593"/>
                    </a:lnTo>
                    <a:lnTo>
                      <a:pt x="275" y="443"/>
                    </a:lnTo>
                    <a:lnTo>
                      <a:pt x="173" y="299"/>
                    </a:lnTo>
                    <a:lnTo>
                      <a:pt x="84" y="149"/>
                    </a:lnTo>
                    <a:lnTo>
                      <a:pt x="0" y="0"/>
                    </a:lnTo>
                    <a:lnTo>
                      <a:pt x="0" y="11"/>
                    </a:lnTo>
                    <a:lnTo>
                      <a:pt x="84" y="155"/>
                    </a:lnTo>
                    <a:lnTo>
                      <a:pt x="173" y="305"/>
                    </a:lnTo>
                    <a:lnTo>
                      <a:pt x="269" y="449"/>
                    </a:lnTo>
                    <a:lnTo>
                      <a:pt x="377" y="593"/>
                    </a:lnTo>
                    <a:lnTo>
                      <a:pt x="490" y="737"/>
                    </a:lnTo>
                    <a:lnTo>
                      <a:pt x="610" y="881"/>
                    </a:lnTo>
                    <a:lnTo>
                      <a:pt x="735" y="1019"/>
                    </a:lnTo>
                    <a:lnTo>
                      <a:pt x="873" y="1150"/>
                    </a:lnTo>
                    <a:lnTo>
                      <a:pt x="1010" y="1276"/>
                    </a:lnTo>
                    <a:lnTo>
                      <a:pt x="1148" y="1396"/>
                    </a:lnTo>
                    <a:lnTo>
                      <a:pt x="1286" y="1510"/>
                    </a:lnTo>
                    <a:lnTo>
                      <a:pt x="1429" y="1618"/>
                    </a:lnTo>
                    <a:lnTo>
                      <a:pt x="1435" y="1618"/>
                    </a:lnTo>
                    <a:lnTo>
                      <a:pt x="1292" y="1510"/>
                    </a:lnTo>
                    <a:lnTo>
                      <a:pt x="1154" y="1396"/>
                    </a:lnTo>
                    <a:lnTo>
                      <a:pt x="1010" y="1276"/>
                    </a:lnTo>
                    <a:lnTo>
                      <a:pt x="873" y="115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8" name="Freeform 115"/>
              <p:cNvSpPr>
                <a:spLocks/>
              </p:cNvSpPr>
              <p:nvPr/>
            </p:nvSpPr>
            <p:spPr bwMode="hidden">
              <a:xfrm>
                <a:off x="16" y="2260"/>
                <a:ext cx="1673" cy="2014"/>
              </a:xfrm>
              <a:custGeom>
                <a:avLst/>
                <a:gdLst>
                  <a:gd name="T0" fmla="*/ 966 w 1668"/>
                  <a:gd name="T1" fmla="*/ 1463 h 2014"/>
                  <a:gd name="T2" fmla="*/ 795 w 1668"/>
                  <a:gd name="T3" fmla="*/ 1289 h 2014"/>
                  <a:gd name="T4" fmla="*/ 640 w 1668"/>
                  <a:gd name="T5" fmla="*/ 1115 h 2014"/>
                  <a:gd name="T6" fmla="*/ 493 w 1668"/>
                  <a:gd name="T7" fmla="*/ 929 h 2014"/>
                  <a:gd name="T8" fmla="*/ 368 w 1668"/>
                  <a:gd name="T9" fmla="*/ 743 h 2014"/>
                  <a:gd name="T10" fmla="*/ 254 w 1668"/>
                  <a:gd name="T11" fmla="*/ 557 h 2014"/>
                  <a:gd name="T12" fmla="*/ 149 w 1668"/>
                  <a:gd name="T13" fmla="*/ 372 h 2014"/>
                  <a:gd name="T14" fmla="*/ 66 w 1668"/>
                  <a:gd name="T15" fmla="*/ 186 h 2014"/>
                  <a:gd name="T16" fmla="*/ 0 w 1668"/>
                  <a:gd name="T17" fmla="*/ 0 h 2014"/>
                  <a:gd name="T18" fmla="*/ 0 w 1668"/>
                  <a:gd name="T19" fmla="*/ 12 h 2014"/>
                  <a:gd name="T20" fmla="*/ 66 w 1668"/>
                  <a:gd name="T21" fmla="*/ 198 h 2014"/>
                  <a:gd name="T22" fmla="*/ 149 w 1668"/>
                  <a:gd name="T23" fmla="*/ 384 h 2014"/>
                  <a:gd name="T24" fmla="*/ 254 w 1668"/>
                  <a:gd name="T25" fmla="*/ 569 h 2014"/>
                  <a:gd name="T26" fmla="*/ 368 w 1668"/>
                  <a:gd name="T27" fmla="*/ 755 h 2014"/>
                  <a:gd name="T28" fmla="*/ 493 w 1668"/>
                  <a:gd name="T29" fmla="*/ 935 h 2014"/>
                  <a:gd name="T30" fmla="*/ 640 w 1668"/>
                  <a:gd name="T31" fmla="*/ 1115 h 2014"/>
                  <a:gd name="T32" fmla="*/ 795 w 1668"/>
                  <a:gd name="T33" fmla="*/ 1295 h 2014"/>
                  <a:gd name="T34" fmla="*/ 966 w 1668"/>
                  <a:gd name="T35" fmla="*/ 1463 h 2014"/>
                  <a:gd name="T36" fmla="*/ 1139 w 1668"/>
                  <a:gd name="T37" fmla="*/ 1618 h 2014"/>
                  <a:gd name="T38" fmla="*/ 1315 w 1668"/>
                  <a:gd name="T39" fmla="*/ 1762 h 2014"/>
                  <a:gd name="T40" fmla="*/ 1495 w 1668"/>
                  <a:gd name="T41" fmla="*/ 1894 h 2014"/>
                  <a:gd name="T42" fmla="*/ 1677 w 1668"/>
                  <a:gd name="T43" fmla="*/ 2014 h 2014"/>
                  <a:gd name="T44" fmla="*/ 1683 w 1668"/>
                  <a:gd name="T45" fmla="*/ 2014 h 2014"/>
                  <a:gd name="T46" fmla="*/ 1495 w 1668"/>
                  <a:gd name="T47" fmla="*/ 1894 h 2014"/>
                  <a:gd name="T48" fmla="*/ 1315 w 1668"/>
                  <a:gd name="T49" fmla="*/ 1762 h 2014"/>
                  <a:gd name="T50" fmla="*/ 1139 w 1668"/>
                  <a:gd name="T51" fmla="*/ 1618 h 2014"/>
                  <a:gd name="T52" fmla="*/ 966 w 1668"/>
                  <a:gd name="T53" fmla="*/ 1463 h 2014"/>
                  <a:gd name="T54" fmla="*/ 966 w 1668"/>
                  <a:gd name="T55" fmla="*/ 1463 h 201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668" h="2014">
                    <a:moveTo>
                      <a:pt x="957" y="1463"/>
                    </a:moveTo>
                    <a:lnTo>
                      <a:pt x="789" y="1289"/>
                    </a:lnTo>
                    <a:lnTo>
                      <a:pt x="634" y="1115"/>
                    </a:lnTo>
                    <a:lnTo>
                      <a:pt x="490" y="929"/>
                    </a:lnTo>
                    <a:lnTo>
                      <a:pt x="365" y="743"/>
                    </a:lnTo>
                    <a:lnTo>
                      <a:pt x="251" y="557"/>
                    </a:lnTo>
                    <a:lnTo>
                      <a:pt x="149" y="372"/>
                    </a:lnTo>
                    <a:lnTo>
                      <a:pt x="66" y="186"/>
                    </a:lnTo>
                    <a:lnTo>
                      <a:pt x="0" y="0"/>
                    </a:lnTo>
                    <a:lnTo>
                      <a:pt x="0" y="12"/>
                    </a:lnTo>
                    <a:lnTo>
                      <a:pt x="66" y="198"/>
                    </a:lnTo>
                    <a:lnTo>
                      <a:pt x="149" y="384"/>
                    </a:lnTo>
                    <a:lnTo>
                      <a:pt x="251" y="569"/>
                    </a:lnTo>
                    <a:lnTo>
                      <a:pt x="365" y="755"/>
                    </a:lnTo>
                    <a:lnTo>
                      <a:pt x="490" y="935"/>
                    </a:lnTo>
                    <a:lnTo>
                      <a:pt x="634" y="1115"/>
                    </a:lnTo>
                    <a:lnTo>
                      <a:pt x="789" y="1295"/>
                    </a:lnTo>
                    <a:lnTo>
                      <a:pt x="957" y="1463"/>
                    </a:lnTo>
                    <a:lnTo>
                      <a:pt x="1130" y="1618"/>
                    </a:lnTo>
                    <a:lnTo>
                      <a:pt x="1303" y="1762"/>
                    </a:lnTo>
                    <a:lnTo>
                      <a:pt x="1483" y="1894"/>
                    </a:lnTo>
                    <a:lnTo>
                      <a:pt x="1662" y="2014"/>
                    </a:lnTo>
                    <a:lnTo>
                      <a:pt x="1668" y="2014"/>
                    </a:lnTo>
                    <a:lnTo>
                      <a:pt x="1483" y="1894"/>
                    </a:lnTo>
                    <a:lnTo>
                      <a:pt x="1303" y="1762"/>
                    </a:lnTo>
                    <a:lnTo>
                      <a:pt x="1130" y="1618"/>
                    </a:lnTo>
                    <a:lnTo>
                      <a:pt x="957" y="146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9" name="Rectangle 116"/>
              <p:cNvSpPr>
                <a:spLocks noChangeArrowheads="1"/>
              </p:cNvSpPr>
              <p:nvPr/>
            </p:nvSpPr>
            <p:spPr bwMode="hidden">
              <a:xfrm rot="-2488720">
                <a:off x="1988" y="1919"/>
                <a:ext cx="1353"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0" name="Rectangle 117"/>
              <p:cNvSpPr>
                <a:spLocks noChangeArrowheads="1"/>
              </p:cNvSpPr>
              <p:nvPr/>
            </p:nvSpPr>
            <p:spPr bwMode="hidden">
              <a:xfrm rot="-5087790">
                <a:off x="1964" y="2613"/>
                <a:ext cx="2217"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 name="Rectangle 118"/>
              <p:cNvSpPr>
                <a:spLocks noChangeArrowheads="1"/>
              </p:cNvSpPr>
              <p:nvPr/>
            </p:nvSpPr>
            <p:spPr bwMode="hidden">
              <a:xfrm rot="-3417299">
                <a:off x="1018" y="2695"/>
                <a:ext cx="2678"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 name="Rectangle 119"/>
              <p:cNvSpPr>
                <a:spLocks noChangeArrowheads="1"/>
              </p:cNvSpPr>
              <p:nvPr/>
            </p:nvSpPr>
            <p:spPr bwMode="hidden">
              <a:xfrm rot="-835848">
                <a:off x="688" y="1748"/>
                <a:ext cx="2390"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grpSp>
            <p:nvGrpSpPr>
              <p:cNvPr id="13" name="Group 120"/>
              <p:cNvGrpSpPr>
                <a:grpSpLocks noChangeAspect="1"/>
              </p:cNvGrpSpPr>
              <p:nvPr/>
            </p:nvGrpSpPr>
            <p:grpSpPr bwMode="auto">
              <a:xfrm>
                <a:off x="3068" y="1317"/>
                <a:ext cx="261" cy="297"/>
                <a:chOff x="3043" y="1265"/>
                <a:chExt cx="366" cy="424"/>
              </a:xfrm>
            </p:grpSpPr>
            <p:sp>
              <p:nvSpPr>
                <p:cNvPr id="14" name="Oval 121"/>
                <p:cNvSpPr>
                  <a:spLocks noChangeAspect="1" noChangeArrowheads="1"/>
                </p:cNvSpPr>
                <p:nvPr userDrawn="1"/>
              </p:nvSpPr>
              <p:spPr bwMode="hidden">
                <a:xfrm rot="2828979">
                  <a:off x="2984" y="1467"/>
                  <a:ext cx="283" cy="161"/>
                </a:xfrm>
                <a:prstGeom prst="ellipse">
                  <a:avLst/>
                </a:prstGeom>
                <a:gradFill rotWithShape="0">
                  <a:gsLst>
                    <a:gs pos="0">
                      <a:schemeClr val="accent2"/>
                    </a:gs>
                    <a:gs pos="100000">
                      <a:schemeClr val="accent2">
                        <a:gamma/>
                        <a:tint val="84706"/>
                        <a:invGamma/>
                      </a:schemeClr>
                    </a:gs>
                  </a:gsLst>
                  <a:lin ang="5400000" scaled="1"/>
                </a:gradFill>
                <a:ln w="9525">
                  <a:noFill/>
                  <a:round/>
                  <a:headEnd/>
                  <a:tailEnd/>
                </a:ln>
                <a:effectLst/>
              </p:spPr>
              <p:txBody>
                <a:bodyPr wrap="none" anchor="ct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15" name="Freeform 122"/>
                <p:cNvSpPr>
                  <a:spLocks noChangeAspect="1"/>
                </p:cNvSpPr>
                <p:nvPr userDrawn="1"/>
              </p:nvSpPr>
              <p:spPr bwMode="hidden">
                <a:xfrm>
                  <a:off x="3070" y="1375"/>
                  <a:ext cx="226" cy="223"/>
                </a:xfrm>
                <a:custGeom>
                  <a:avLst/>
                  <a:gdLst/>
                  <a:ahLst/>
                  <a:cxnLst>
                    <a:cxn ang="0">
                      <a:pos x="227" y="134"/>
                    </a:cxn>
                    <a:cxn ang="0">
                      <a:pos x="203" y="144"/>
                    </a:cxn>
                    <a:cxn ang="0">
                      <a:pos x="179" y="138"/>
                    </a:cxn>
                    <a:cxn ang="0">
                      <a:pos x="149" y="126"/>
                    </a:cxn>
                    <a:cxn ang="0">
                      <a:pos x="126" y="102"/>
                    </a:cxn>
                    <a:cxn ang="0">
                      <a:pos x="102" y="72"/>
                    </a:cxn>
                    <a:cxn ang="0">
                      <a:pos x="84" y="48"/>
                    </a:cxn>
                    <a:cxn ang="0">
                      <a:pos x="78" y="24"/>
                    </a:cxn>
                    <a:cxn ang="0">
                      <a:pos x="84" y="0"/>
                    </a:cxn>
                    <a:cxn ang="0">
                      <a:pos x="84" y="0"/>
                    </a:cxn>
                    <a:cxn ang="0">
                      <a:pos x="78" y="0"/>
                    </a:cxn>
                    <a:cxn ang="0">
                      <a:pos x="18" y="60"/>
                    </a:cxn>
                    <a:cxn ang="0">
                      <a:pos x="0" y="90"/>
                    </a:cxn>
                    <a:cxn ang="0">
                      <a:pos x="0" y="120"/>
                    </a:cxn>
                    <a:cxn ang="0">
                      <a:pos x="12" y="156"/>
                    </a:cxn>
                    <a:cxn ang="0">
                      <a:pos x="36" y="192"/>
                    </a:cxn>
                    <a:cxn ang="0">
                      <a:pos x="66" y="216"/>
                    </a:cxn>
                    <a:cxn ang="0">
                      <a:pos x="96" y="222"/>
                    </a:cxn>
                    <a:cxn ang="0">
                      <a:pos x="126" y="222"/>
                    </a:cxn>
                    <a:cxn ang="0">
                      <a:pos x="155" y="210"/>
                    </a:cxn>
                    <a:cxn ang="0">
                      <a:pos x="227" y="138"/>
                    </a:cxn>
                    <a:cxn ang="0">
                      <a:pos x="227" y="134"/>
                    </a:cxn>
                  </a:cxnLst>
                  <a:rect l="0" t="0" r="r" b="b"/>
                  <a:pathLst>
                    <a:path w="227" h="222">
                      <a:moveTo>
                        <a:pt x="227" y="134"/>
                      </a:moveTo>
                      <a:lnTo>
                        <a:pt x="203" y="144"/>
                      </a:lnTo>
                      <a:lnTo>
                        <a:pt x="179" y="138"/>
                      </a:lnTo>
                      <a:lnTo>
                        <a:pt x="149" y="126"/>
                      </a:lnTo>
                      <a:lnTo>
                        <a:pt x="126" y="102"/>
                      </a:lnTo>
                      <a:lnTo>
                        <a:pt x="102" y="72"/>
                      </a:lnTo>
                      <a:lnTo>
                        <a:pt x="84" y="48"/>
                      </a:lnTo>
                      <a:lnTo>
                        <a:pt x="78" y="24"/>
                      </a:lnTo>
                      <a:lnTo>
                        <a:pt x="84" y="0"/>
                      </a:lnTo>
                      <a:lnTo>
                        <a:pt x="84" y="0"/>
                      </a:lnTo>
                      <a:lnTo>
                        <a:pt x="78" y="0"/>
                      </a:lnTo>
                      <a:lnTo>
                        <a:pt x="18" y="60"/>
                      </a:lnTo>
                      <a:lnTo>
                        <a:pt x="0" y="90"/>
                      </a:lnTo>
                      <a:lnTo>
                        <a:pt x="0" y="120"/>
                      </a:lnTo>
                      <a:lnTo>
                        <a:pt x="12" y="156"/>
                      </a:lnTo>
                      <a:lnTo>
                        <a:pt x="36" y="192"/>
                      </a:lnTo>
                      <a:lnTo>
                        <a:pt x="66" y="216"/>
                      </a:lnTo>
                      <a:lnTo>
                        <a:pt x="96" y="222"/>
                      </a:lnTo>
                      <a:lnTo>
                        <a:pt x="126" y="222"/>
                      </a:lnTo>
                      <a:lnTo>
                        <a:pt x="155" y="210"/>
                      </a:lnTo>
                      <a:lnTo>
                        <a:pt x="227" y="138"/>
                      </a:lnTo>
                      <a:lnTo>
                        <a:pt x="227" y="134"/>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16" name="Freeform 123"/>
                <p:cNvSpPr>
                  <a:spLocks noChangeAspect="1"/>
                </p:cNvSpPr>
                <p:nvPr userDrawn="1"/>
              </p:nvSpPr>
              <p:spPr bwMode="hidden">
                <a:xfrm>
                  <a:off x="3145" y="1365"/>
                  <a:ext cx="161" cy="156"/>
                </a:xfrm>
                <a:custGeom>
                  <a:avLst/>
                  <a:gdLst/>
                  <a:ahLst/>
                  <a:cxnLst>
                    <a:cxn ang="0">
                      <a:pos x="221" y="216"/>
                    </a:cxn>
                    <a:cxn ang="0">
                      <a:pos x="192" y="234"/>
                    </a:cxn>
                    <a:cxn ang="0">
                      <a:pos x="150" y="234"/>
                    </a:cxn>
                    <a:cxn ang="0">
                      <a:pos x="102" y="210"/>
                    </a:cxn>
                    <a:cxn ang="0">
                      <a:pos x="54" y="174"/>
                    </a:cxn>
                    <a:cxn ang="0">
                      <a:pos x="24" y="132"/>
                    </a:cxn>
                    <a:cxn ang="0">
                      <a:pos x="6" y="84"/>
                    </a:cxn>
                    <a:cxn ang="0">
                      <a:pos x="0" y="42"/>
                    </a:cxn>
                    <a:cxn ang="0">
                      <a:pos x="12" y="12"/>
                    </a:cxn>
                    <a:cxn ang="0">
                      <a:pos x="48" y="0"/>
                    </a:cxn>
                    <a:cxn ang="0">
                      <a:pos x="84" y="0"/>
                    </a:cxn>
                    <a:cxn ang="0">
                      <a:pos x="132" y="18"/>
                    </a:cxn>
                    <a:cxn ang="0">
                      <a:pos x="174" y="54"/>
                    </a:cxn>
                    <a:cxn ang="0">
                      <a:pos x="210" y="102"/>
                    </a:cxn>
                    <a:cxn ang="0">
                      <a:pos x="233" y="144"/>
                    </a:cxn>
                    <a:cxn ang="0">
                      <a:pos x="233" y="186"/>
                    </a:cxn>
                    <a:cxn ang="0">
                      <a:pos x="221" y="216"/>
                    </a:cxn>
                    <a:cxn ang="0">
                      <a:pos x="221" y="216"/>
                    </a:cxn>
                  </a:cxnLst>
                  <a:rect l="0" t="0" r="r" b="b"/>
                  <a:pathLst>
                    <a:path w="233" h="234">
                      <a:moveTo>
                        <a:pt x="221" y="216"/>
                      </a:moveTo>
                      <a:lnTo>
                        <a:pt x="192" y="234"/>
                      </a:lnTo>
                      <a:lnTo>
                        <a:pt x="150" y="234"/>
                      </a:lnTo>
                      <a:lnTo>
                        <a:pt x="102" y="210"/>
                      </a:lnTo>
                      <a:lnTo>
                        <a:pt x="54" y="174"/>
                      </a:lnTo>
                      <a:lnTo>
                        <a:pt x="24" y="132"/>
                      </a:lnTo>
                      <a:lnTo>
                        <a:pt x="6" y="84"/>
                      </a:lnTo>
                      <a:lnTo>
                        <a:pt x="0" y="42"/>
                      </a:lnTo>
                      <a:lnTo>
                        <a:pt x="12" y="12"/>
                      </a:lnTo>
                      <a:lnTo>
                        <a:pt x="48" y="0"/>
                      </a:lnTo>
                      <a:lnTo>
                        <a:pt x="84" y="0"/>
                      </a:lnTo>
                      <a:lnTo>
                        <a:pt x="132" y="18"/>
                      </a:lnTo>
                      <a:lnTo>
                        <a:pt x="174" y="54"/>
                      </a:lnTo>
                      <a:lnTo>
                        <a:pt x="210" y="102"/>
                      </a:lnTo>
                      <a:lnTo>
                        <a:pt x="233" y="144"/>
                      </a:lnTo>
                      <a:lnTo>
                        <a:pt x="233" y="186"/>
                      </a:lnTo>
                      <a:lnTo>
                        <a:pt x="221" y="216"/>
                      </a:lnTo>
                      <a:lnTo>
                        <a:pt x="221" y="216"/>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17" name="Freeform 124"/>
                <p:cNvSpPr>
                  <a:spLocks noChangeAspect="1"/>
                </p:cNvSpPr>
                <p:nvPr userDrawn="1"/>
              </p:nvSpPr>
              <p:spPr bwMode="hidden">
                <a:xfrm>
                  <a:off x="3201" y="1272"/>
                  <a:ext cx="202" cy="198"/>
                </a:xfrm>
                <a:custGeom>
                  <a:avLst/>
                  <a:gdLst/>
                  <a:ahLst/>
                  <a:cxnLst>
                    <a:cxn ang="0">
                      <a:pos x="179" y="18"/>
                    </a:cxn>
                    <a:cxn ang="0">
                      <a:pos x="197" y="48"/>
                    </a:cxn>
                    <a:cxn ang="0">
                      <a:pos x="203" y="60"/>
                    </a:cxn>
                    <a:cxn ang="0">
                      <a:pos x="197" y="66"/>
                    </a:cxn>
                    <a:cxn ang="0">
                      <a:pos x="65" y="192"/>
                    </a:cxn>
                    <a:cxn ang="0">
                      <a:pos x="59" y="198"/>
                    </a:cxn>
                    <a:cxn ang="0">
                      <a:pos x="47" y="192"/>
                    </a:cxn>
                    <a:cxn ang="0">
                      <a:pos x="17" y="174"/>
                    </a:cxn>
                    <a:cxn ang="0">
                      <a:pos x="0" y="150"/>
                    </a:cxn>
                    <a:cxn ang="0">
                      <a:pos x="0" y="126"/>
                    </a:cxn>
                    <a:cxn ang="0">
                      <a:pos x="131" y="0"/>
                    </a:cxn>
                    <a:cxn ang="0">
                      <a:pos x="155" y="0"/>
                    </a:cxn>
                    <a:cxn ang="0">
                      <a:pos x="179" y="18"/>
                    </a:cxn>
                    <a:cxn ang="0">
                      <a:pos x="179" y="18"/>
                    </a:cxn>
                  </a:cxnLst>
                  <a:rect l="0" t="0" r="r" b="b"/>
                  <a:pathLst>
                    <a:path w="203" h="198">
                      <a:moveTo>
                        <a:pt x="179" y="18"/>
                      </a:moveTo>
                      <a:lnTo>
                        <a:pt x="197" y="48"/>
                      </a:lnTo>
                      <a:lnTo>
                        <a:pt x="203" y="60"/>
                      </a:lnTo>
                      <a:lnTo>
                        <a:pt x="197" y="66"/>
                      </a:lnTo>
                      <a:lnTo>
                        <a:pt x="65" y="192"/>
                      </a:lnTo>
                      <a:lnTo>
                        <a:pt x="59" y="198"/>
                      </a:lnTo>
                      <a:lnTo>
                        <a:pt x="47" y="192"/>
                      </a:lnTo>
                      <a:lnTo>
                        <a:pt x="17" y="174"/>
                      </a:lnTo>
                      <a:lnTo>
                        <a:pt x="0" y="150"/>
                      </a:lnTo>
                      <a:lnTo>
                        <a:pt x="0" y="126"/>
                      </a:lnTo>
                      <a:lnTo>
                        <a:pt x="131" y="0"/>
                      </a:lnTo>
                      <a:lnTo>
                        <a:pt x="155" y="0"/>
                      </a:lnTo>
                      <a:lnTo>
                        <a:pt x="179" y="18"/>
                      </a:lnTo>
                      <a:lnTo>
                        <a:pt x="179" y="18"/>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18" name="Freeform 125"/>
                <p:cNvSpPr>
                  <a:spLocks noChangeAspect="1"/>
                </p:cNvSpPr>
                <p:nvPr userDrawn="1"/>
              </p:nvSpPr>
              <p:spPr bwMode="hidden">
                <a:xfrm>
                  <a:off x="3330" y="1265"/>
                  <a:ext cx="79" cy="74"/>
                </a:xfrm>
                <a:custGeom>
                  <a:avLst/>
                  <a:gdLst/>
                  <a:ahLst/>
                  <a:cxnLst>
                    <a:cxn ang="0">
                      <a:pos x="221" y="216"/>
                    </a:cxn>
                    <a:cxn ang="0">
                      <a:pos x="192" y="234"/>
                    </a:cxn>
                    <a:cxn ang="0">
                      <a:pos x="150" y="234"/>
                    </a:cxn>
                    <a:cxn ang="0">
                      <a:pos x="102" y="210"/>
                    </a:cxn>
                    <a:cxn ang="0">
                      <a:pos x="54" y="174"/>
                    </a:cxn>
                    <a:cxn ang="0">
                      <a:pos x="24" y="132"/>
                    </a:cxn>
                    <a:cxn ang="0">
                      <a:pos x="6" y="84"/>
                    </a:cxn>
                    <a:cxn ang="0">
                      <a:pos x="0" y="42"/>
                    </a:cxn>
                    <a:cxn ang="0">
                      <a:pos x="12" y="12"/>
                    </a:cxn>
                    <a:cxn ang="0">
                      <a:pos x="48" y="0"/>
                    </a:cxn>
                    <a:cxn ang="0">
                      <a:pos x="84" y="0"/>
                    </a:cxn>
                    <a:cxn ang="0">
                      <a:pos x="132" y="18"/>
                    </a:cxn>
                    <a:cxn ang="0">
                      <a:pos x="174" y="54"/>
                    </a:cxn>
                    <a:cxn ang="0">
                      <a:pos x="210" y="102"/>
                    </a:cxn>
                    <a:cxn ang="0">
                      <a:pos x="233" y="144"/>
                    </a:cxn>
                    <a:cxn ang="0">
                      <a:pos x="233" y="186"/>
                    </a:cxn>
                    <a:cxn ang="0">
                      <a:pos x="221" y="216"/>
                    </a:cxn>
                    <a:cxn ang="0">
                      <a:pos x="221" y="216"/>
                    </a:cxn>
                  </a:cxnLst>
                  <a:rect l="0" t="0" r="r" b="b"/>
                  <a:pathLst>
                    <a:path w="233" h="234">
                      <a:moveTo>
                        <a:pt x="221" y="216"/>
                      </a:moveTo>
                      <a:lnTo>
                        <a:pt x="192" y="234"/>
                      </a:lnTo>
                      <a:lnTo>
                        <a:pt x="150" y="234"/>
                      </a:lnTo>
                      <a:lnTo>
                        <a:pt x="102" y="210"/>
                      </a:lnTo>
                      <a:lnTo>
                        <a:pt x="54" y="174"/>
                      </a:lnTo>
                      <a:lnTo>
                        <a:pt x="24" y="132"/>
                      </a:lnTo>
                      <a:lnTo>
                        <a:pt x="6" y="84"/>
                      </a:lnTo>
                      <a:lnTo>
                        <a:pt x="0" y="42"/>
                      </a:lnTo>
                      <a:lnTo>
                        <a:pt x="12" y="12"/>
                      </a:lnTo>
                      <a:lnTo>
                        <a:pt x="48" y="0"/>
                      </a:lnTo>
                      <a:lnTo>
                        <a:pt x="84" y="0"/>
                      </a:lnTo>
                      <a:lnTo>
                        <a:pt x="132" y="18"/>
                      </a:lnTo>
                      <a:lnTo>
                        <a:pt x="174" y="54"/>
                      </a:lnTo>
                      <a:lnTo>
                        <a:pt x="210" y="102"/>
                      </a:lnTo>
                      <a:lnTo>
                        <a:pt x="233" y="144"/>
                      </a:lnTo>
                      <a:lnTo>
                        <a:pt x="233" y="186"/>
                      </a:lnTo>
                      <a:lnTo>
                        <a:pt x="221" y="216"/>
                      </a:lnTo>
                      <a:lnTo>
                        <a:pt x="221" y="216"/>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grpSp>
        </p:grpSp>
      </p:grpSp>
      <p:sp>
        <p:nvSpPr>
          <p:cNvPr id="85118" name="Rectangle 126"/>
          <p:cNvSpPr>
            <a:spLocks noGrp="1" noChangeArrowheads="1"/>
          </p:cNvSpPr>
          <p:nvPr>
            <p:ph type="ctrTitle" sz="quarter"/>
          </p:nvPr>
        </p:nvSpPr>
        <p:spPr>
          <a:xfrm>
            <a:off x="685800" y="1600200"/>
            <a:ext cx="7772400" cy="1973263"/>
          </a:xfrm>
        </p:spPr>
        <p:txBody>
          <a:bodyPr/>
          <a:lstStyle>
            <a:lvl1pPr>
              <a:defRPr sz="5100"/>
            </a:lvl1pPr>
          </a:lstStyle>
          <a:p>
            <a:r>
              <a:rPr lang="el-GR"/>
              <a:t>Κάντε κλικ για επεξεργασία του τίτλου</a:t>
            </a:r>
          </a:p>
        </p:txBody>
      </p:sp>
      <p:sp>
        <p:nvSpPr>
          <p:cNvPr id="85119" name="Rectangle 127"/>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l-GR"/>
              <a:t>Κάντε κλικ για να επεξεργαστείτε τον υπότιτλο του υποδείγματος</a:t>
            </a:r>
          </a:p>
        </p:txBody>
      </p:sp>
      <p:sp>
        <p:nvSpPr>
          <p:cNvPr id="128" name="Rectangle 128"/>
          <p:cNvSpPr>
            <a:spLocks noGrp="1" noChangeArrowheads="1"/>
          </p:cNvSpPr>
          <p:nvPr>
            <p:ph type="dt" sz="quarter" idx="10"/>
          </p:nvPr>
        </p:nvSpPr>
        <p:spPr/>
        <p:txBody>
          <a:bodyPr/>
          <a:lstStyle>
            <a:lvl1pPr>
              <a:defRPr>
                <a:effectLst/>
              </a:defRPr>
            </a:lvl1pPr>
          </a:lstStyle>
          <a:p>
            <a:pPr>
              <a:defRPr/>
            </a:pPr>
            <a:fld id="{D5A0C821-CA51-4A7F-849D-26E35EB3D3E9}" type="datetimeFigureOut">
              <a:rPr lang="el-GR">
                <a:solidFill>
                  <a:srgbClr val="FFFFFF"/>
                </a:solidFill>
              </a:rPr>
              <a:pPr>
                <a:defRPr/>
              </a:pPr>
              <a:t>7/6/2017</a:t>
            </a:fld>
            <a:endParaRPr lang="el-GR">
              <a:solidFill>
                <a:srgbClr val="FFFFFF"/>
              </a:solidFill>
            </a:endParaRPr>
          </a:p>
        </p:txBody>
      </p:sp>
      <p:sp>
        <p:nvSpPr>
          <p:cNvPr id="129" name="Rectangle 129"/>
          <p:cNvSpPr>
            <a:spLocks noGrp="1" noChangeArrowheads="1"/>
          </p:cNvSpPr>
          <p:nvPr>
            <p:ph type="ftr" sz="quarter" idx="11"/>
          </p:nvPr>
        </p:nvSpPr>
        <p:spPr/>
        <p:txBody>
          <a:bodyPr/>
          <a:lstStyle>
            <a:lvl1pPr>
              <a:defRPr>
                <a:effectLst/>
              </a:defRPr>
            </a:lvl1pPr>
          </a:lstStyle>
          <a:p>
            <a:pPr>
              <a:defRPr/>
            </a:pPr>
            <a:endParaRPr lang="el-GR">
              <a:solidFill>
                <a:srgbClr val="FFFFFF"/>
              </a:solidFill>
            </a:endParaRPr>
          </a:p>
        </p:txBody>
      </p:sp>
      <p:sp>
        <p:nvSpPr>
          <p:cNvPr id="130" name="Rectangle 130"/>
          <p:cNvSpPr>
            <a:spLocks noGrp="1" noChangeArrowheads="1"/>
          </p:cNvSpPr>
          <p:nvPr>
            <p:ph type="sldNum" sz="quarter" idx="12"/>
          </p:nvPr>
        </p:nvSpPr>
        <p:spPr/>
        <p:txBody>
          <a:bodyPr/>
          <a:lstStyle>
            <a:lvl1pPr>
              <a:defRPr>
                <a:effectLst/>
              </a:defRPr>
            </a:lvl1pPr>
          </a:lstStyle>
          <a:p>
            <a:pPr>
              <a:defRPr/>
            </a:pPr>
            <a:fld id="{40EDED2B-0DB9-4FD7-BC0F-9F32BB439F8F}"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385582027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72A24F7-1BF5-4F8B-8816-A64CEEDDC68C}" type="datetimeFigureOut">
              <a:rPr lang="el-GR">
                <a:solidFill>
                  <a:prstClr val="black">
                    <a:tint val="75000"/>
                  </a:prstClr>
                </a:solidFill>
              </a:rPr>
              <a:pPr/>
              <a:t>7/6/2017</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4E696FCA-BB7B-4EA0-A6E0-A06F0038DC95}" type="slidenum">
              <a:rPr lang="el-GR">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60262802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72A24F7-1BF5-4F8B-8816-A64CEEDDC68C}" type="datetimeFigureOut">
              <a:rPr lang="el-GR">
                <a:solidFill>
                  <a:prstClr val="black">
                    <a:tint val="75000"/>
                  </a:prstClr>
                </a:solidFill>
              </a:rPr>
              <a:pPr/>
              <a:t>7/6/2017</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4E696FCA-BB7B-4EA0-A6E0-A06F0038DC95}" type="slidenum">
              <a:rPr lang="el-GR">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817604419"/>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1122363"/>
            <a:ext cx="6858000" cy="2387600"/>
          </a:xfrm>
        </p:spPr>
        <p:txBody>
          <a:bodyPr anchor="b"/>
          <a:lstStyle>
            <a:lvl1pPr algn="ctr">
              <a:defRPr sz="4500"/>
            </a:lvl1pPr>
          </a:lstStyle>
          <a:p>
            <a:r>
              <a:rPr lang="el-GR" smtClean="0"/>
              <a:t>Στυλ κύριου τίτλου</a:t>
            </a:r>
            <a:endParaRPr lang="el-G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872A24F7-1BF5-4F8B-8816-A64CEEDDC68C}" type="datetimeFigureOut">
              <a:rPr lang="el-GR">
                <a:solidFill>
                  <a:prstClr val="black">
                    <a:tint val="75000"/>
                  </a:prstClr>
                </a:solidFill>
              </a:rPr>
              <a:pPr/>
              <a:t>7/6/2017</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4E696FCA-BB7B-4EA0-A6E0-A06F0038DC95}" type="slidenum">
              <a:rPr lang="el-GR">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800273069"/>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72A24F7-1BF5-4F8B-8816-A64CEEDDC68C}" type="datetimeFigureOut">
              <a:rPr lang="el-GR">
                <a:solidFill>
                  <a:prstClr val="black">
                    <a:tint val="75000"/>
                  </a:prstClr>
                </a:solidFill>
              </a:rPr>
              <a:pPr/>
              <a:t>7/6/2017</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4E696FCA-BB7B-4EA0-A6E0-A06F0038DC95}" type="slidenum">
              <a:rPr lang="el-GR">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090805432"/>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smtClean="0"/>
              <a:t>Στυλ κύριου τίτλου</a:t>
            </a:r>
            <a:endParaRPr lang="el-G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872A24F7-1BF5-4F8B-8816-A64CEEDDC68C}" type="datetimeFigureOut">
              <a:rPr lang="el-GR">
                <a:solidFill>
                  <a:prstClr val="black">
                    <a:tint val="75000"/>
                  </a:prstClr>
                </a:solidFill>
              </a:rPr>
              <a:pPr/>
              <a:t>7/6/2017</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4E696FCA-BB7B-4EA0-A6E0-A06F0038DC95}" type="slidenum">
              <a:rPr lang="el-GR">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528442391"/>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628650" y="1825625"/>
            <a:ext cx="38862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29150" y="1825625"/>
            <a:ext cx="38862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872A24F7-1BF5-4F8B-8816-A64CEEDDC68C}" type="datetimeFigureOut">
              <a:rPr lang="el-GR">
                <a:solidFill>
                  <a:prstClr val="black">
                    <a:tint val="75000"/>
                  </a:prstClr>
                </a:solidFill>
              </a:rPr>
              <a:pPr/>
              <a:t>7/6/2017</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4E696FCA-BB7B-4EA0-A6E0-A06F0038DC95}" type="slidenum">
              <a:rPr lang="el-GR">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786389261"/>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872A24F7-1BF5-4F8B-8816-A64CEEDDC68C}" type="datetimeFigureOut">
              <a:rPr lang="el-GR">
                <a:solidFill>
                  <a:prstClr val="black">
                    <a:tint val="75000"/>
                  </a:prstClr>
                </a:solidFill>
              </a:rPr>
              <a:pPr/>
              <a:t>7/6/2017</a:t>
            </a:fld>
            <a:endParaRPr lang="el-GR">
              <a:solidFill>
                <a:prstClr val="black">
                  <a:tint val="75000"/>
                </a:prstClr>
              </a:solidFill>
            </a:endParaRPr>
          </a:p>
        </p:txBody>
      </p:sp>
      <p:sp>
        <p:nvSpPr>
          <p:cNvPr id="8" name="Θέση υποσέλιδου 7"/>
          <p:cNvSpPr>
            <a:spLocks noGrp="1"/>
          </p:cNvSpPr>
          <p:nvPr>
            <p:ph type="ftr" sz="quarter" idx="11"/>
          </p:nvPr>
        </p:nvSpPr>
        <p:spPr/>
        <p:txBody>
          <a:bodyPr/>
          <a:lstStyle/>
          <a:p>
            <a:endParaRPr lang="el-GR">
              <a:solidFill>
                <a:prstClr val="black">
                  <a:tint val="75000"/>
                </a:prstClr>
              </a:solidFill>
            </a:endParaRPr>
          </a:p>
        </p:txBody>
      </p:sp>
      <p:sp>
        <p:nvSpPr>
          <p:cNvPr id="9" name="Θέση αριθμού διαφάνειας 8"/>
          <p:cNvSpPr>
            <a:spLocks noGrp="1"/>
          </p:cNvSpPr>
          <p:nvPr>
            <p:ph type="sldNum" sz="quarter" idx="12"/>
          </p:nvPr>
        </p:nvSpPr>
        <p:spPr/>
        <p:txBody>
          <a:bodyPr/>
          <a:lstStyle/>
          <a:p>
            <a:fld id="{4E696FCA-BB7B-4EA0-A6E0-A06F0038DC95}" type="slidenum">
              <a:rPr lang="el-GR">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274513000"/>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872A24F7-1BF5-4F8B-8816-A64CEEDDC68C}" type="datetimeFigureOut">
              <a:rPr lang="el-GR">
                <a:solidFill>
                  <a:prstClr val="black">
                    <a:tint val="75000"/>
                  </a:prstClr>
                </a:solidFill>
              </a:rPr>
              <a:pPr/>
              <a:t>7/6/2017</a:t>
            </a:fld>
            <a:endParaRPr lang="el-GR">
              <a:solidFill>
                <a:prstClr val="black">
                  <a:tint val="75000"/>
                </a:prstClr>
              </a:solidFill>
            </a:endParaRPr>
          </a:p>
        </p:txBody>
      </p:sp>
      <p:sp>
        <p:nvSpPr>
          <p:cNvPr id="4" name="Θέση υποσέλιδου 3"/>
          <p:cNvSpPr>
            <a:spLocks noGrp="1"/>
          </p:cNvSpPr>
          <p:nvPr>
            <p:ph type="ftr" sz="quarter" idx="11"/>
          </p:nvPr>
        </p:nvSpPr>
        <p:spPr/>
        <p:txBody>
          <a:bodyPr/>
          <a:lstStyle/>
          <a:p>
            <a:endParaRPr lang="el-GR">
              <a:solidFill>
                <a:prstClr val="black">
                  <a:tint val="75000"/>
                </a:prstClr>
              </a:solidFill>
            </a:endParaRPr>
          </a:p>
        </p:txBody>
      </p:sp>
      <p:sp>
        <p:nvSpPr>
          <p:cNvPr id="5" name="Θέση αριθμού διαφάνειας 4"/>
          <p:cNvSpPr>
            <a:spLocks noGrp="1"/>
          </p:cNvSpPr>
          <p:nvPr>
            <p:ph type="sldNum" sz="quarter" idx="12"/>
          </p:nvPr>
        </p:nvSpPr>
        <p:spPr/>
        <p:txBody>
          <a:bodyPr/>
          <a:lstStyle/>
          <a:p>
            <a:fld id="{4E696FCA-BB7B-4EA0-A6E0-A06F0038DC95}" type="slidenum">
              <a:rPr lang="el-GR">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804576199"/>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872A24F7-1BF5-4F8B-8816-A64CEEDDC68C}" type="datetimeFigureOut">
              <a:rPr lang="el-GR">
                <a:solidFill>
                  <a:prstClr val="black">
                    <a:tint val="75000"/>
                  </a:prstClr>
                </a:solidFill>
              </a:rPr>
              <a:pPr/>
              <a:t>7/6/2017</a:t>
            </a:fld>
            <a:endParaRPr lang="el-GR">
              <a:solidFill>
                <a:prstClr val="black">
                  <a:tint val="75000"/>
                </a:prstClr>
              </a:solidFill>
            </a:endParaRPr>
          </a:p>
        </p:txBody>
      </p:sp>
      <p:sp>
        <p:nvSpPr>
          <p:cNvPr id="3" name="Θέση υποσέλιδου 2"/>
          <p:cNvSpPr>
            <a:spLocks noGrp="1"/>
          </p:cNvSpPr>
          <p:nvPr>
            <p:ph type="ftr" sz="quarter" idx="11"/>
          </p:nvPr>
        </p:nvSpPr>
        <p:spPr/>
        <p:txBody>
          <a:bodyPr/>
          <a:lstStyle/>
          <a:p>
            <a:endParaRPr lang="el-GR">
              <a:solidFill>
                <a:prstClr val="black">
                  <a:tint val="75000"/>
                </a:prstClr>
              </a:solidFill>
            </a:endParaRPr>
          </a:p>
        </p:txBody>
      </p:sp>
      <p:sp>
        <p:nvSpPr>
          <p:cNvPr id="4" name="Θέση αριθμού διαφάνειας 3"/>
          <p:cNvSpPr>
            <a:spLocks noGrp="1"/>
          </p:cNvSpPr>
          <p:nvPr>
            <p:ph type="sldNum" sz="quarter" idx="12"/>
          </p:nvPr>
        </p:nvSpPr>
        <p:spPr/>
        <p:txBody>
          <a:bodyPr/>
          <a:lstStyle/>
          <a:p>
            <a:fld id="{4E696FCA-BB7B-4EA0-A6E0-A06F0038DC95}" type="slidenum">
              <a:rPr lang="el-GR">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747321257"/>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smtClean="0"/>
              <a:t>Στυλ κύριου τίτλου</a:t>
            </a:r>
            <a:endParaRPr lang="el-G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872A24F7-1BF5-4F8B-8816-A64CEEDDC68C}" type="datetimeFigureOut">
              <a:rPr lang="el-GR">
                <a:solidFill>
                  <a:prstClr val="black">
                    <a:tint val="75000"/>
                  </a:prstClr>
                </a:solidFill>
              </a:rPr>
              <a:pPr/>
              <a:t>7/6/2017</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4E696FCA-BB7B-4EA0-A6E0-A06F0038DC95}" type="slidenum">
              <a:rPr lang="el-GR">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9081716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126"/>
          <p:cNvSpPr>
            <a:spLocks noGrp="1" noChangeArrowheads="1"/>
          </p:cNvSpPr>
          <p:nvPr>
            <p:ph type="dt" sz="half" idx="10"/>
          </p:nvPr>
        </p:nvSpPr>
        <p:spPr/>
        <p:txBody>
          <a:bodyPr/>
          <a:lstStyle>
            <a:lvl1pPr>
              <a:defRPr/>
            </a:lvl1pPr>
          </a:lstStyle>
          <a:p>
            <a:pPr>
              <a:defRPr/>
            </a:pPr>
            <a:fld id="{6BF40B31-5B15-4782-BDB0-C0290269FBC9}" type="datetimeFigureOut">
              <a:rPr lang="el-GR">
                <a:solidFill>
                  <a:srgbClr val="FFFFFF"/>
                </a:solidFill>
              </a:rPr>
              <a:pPr>
                <a:defRPr/>
              </a:pPr>
              <a:t>7/6/2017</a:t>
            </a:fld>
            <a:endParaRPr lang="el-GR">
              <a:solidFill>
                <a:srgbClr val="FFFFFF"/>
              </a:solidFill>
            </a:endParaRPr>
          </a:p>
        </p:txBody>
      </p:sp>
      <p:sp>
        <p:nvSpPr>
          <p:cNvPr id="5"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6" name="Rectangle 128"/>
          <p:cNvSpPr>
            <a:spLocks noGrp="1" noChangeArrowheads="1"/>
          </p:cNvSpPr>
          <p:nvPr>
            <p:ph type="sldNum" sz="quarter" idx="12"/>
          </p:nvPr>
        </p:nvSpPr>
        <p:spPr/>
        <p:txBody>
          <a:bodyPr/>
          <a:lstStyle>
            <a:lvl1pPr>
              <a:defRPr/>
            </a:lvl1pPr>
          </a:lstStyle>
          <a:p>
            <a:pPr>
              <a:defRPr/>
            </a:pPr>
            <a:fld id="{E33624D4-FB29-4E8A-AAAD-ACF62FC470F4}"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830643055"/>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smtClean="0"/>
              <a:t>Στυλ κύριου τίτλου</a:t>
            </a:r>
            <a:endParaRPr lang="el-G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872A24F7-1BF5-4F8B-8816-A64CEEDDC68C}" type="datetimeFigureOut">
              <a:rPr lang="el-GR">
                <a:solidFill>
                  <a:prstClr val="black">
                    <a:tint val="75000"/>
                  </a:prstClr>
                </a:solidFill>
              </a:rPr>
              <a:pPr/>
              <a:t>7/6/2017</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4E696FCA-BB7B-4EA0-A6E0-A06F0038DC95}" type="slidenum">
              <a:rPr lang="el-GR">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921963861"/>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72A24F7-1BF5-4F8B-8816-A64CEEDDC68C}" type="datetimeFigureOut">
              <a:rPr lang="el-GR">
                <a:solidFill>
                  <a:prstClr val="black">
                    <a:tint val="75000"/>
                  </a:prstClr>
                </a:solidFill>
              </a:rPr>
              <a:pPr/>
              <a:t>7/6/2017</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4E696FCA-BB7B-4EA0-A6E0-A06F0038DC95}" type="slidenum">
              <a:rPr lang="el-GR">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92469398"/>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72A24F7-1BF5-4F8B-8816-A64CEEDDC68C}" type="datetimeFigureOut">
              <a:rPr lang="el-GR">
                <a:solidFill>
                  <a:prstClr val="black">
                    <a:tint val="75000"/>
                  </a:prstClr>
                </a:solidFill>
              </a:rPr>
              <a:pPr/>
              <a:t>7/6/2017</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4E696FCA-BB7B-4EA0-A6E0-A06F0038DC95}" type="slidenum">
              <a:rPr lang="el-GR">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49817745"/>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1122363"/>
            <a:ext cx="6858000" cy="2387600"/>
          </a:xfrm>
        </p:spPr>
        <p:txBody>
          <a:bodyPr anchor="b"/>
          <a:lstStyle>
            <a:lvl1pPr algn="ctr">
              <a:defRPr sz="4500"/>
            </a:lvl1pPr>
          </a:lstStyle>
          <a:p>
            <a:r>
              <a:rPr lang="el-GR" smtClean="0"/>
              <a:t>Στυλ κύριου τίτλου</a:t>
            </a:r>
            <a:endParaRPr lang="el-G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872A24F7-1BF5-4F8B-8816-A64CEEDDC68C}" type="datetimeFigureOut">
              <a:rPr lang="el-GR">
                <a:solidFill>
                  <a:prstClr val="black">
                    <a:tint val="75000"/>
                  </a:prstClr>
                </a:solidFill>
              </a:rPr>
              <a:pPr/>
              <a:t>7/6/2017</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4E696FCA-BB7B-4EA0-A6E0-A06F0038DC95}" type="slidenum">
              <a:rPr lang="el-GR">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535867688"/>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72A24F7-1BF5-4F8B-8816-A64CEEDDC68C}" type="datetimeFigureOut">
              <a:rPr lang="el-GR">
                <a:solidFill>
                  <a:prstClr val="black">
                    <a:tint val="75000"/>
                  </a:prstClr>
                </a:solidFill>
              </a:rPr>
              <a:pPr/>
              <a:t>7/6/2017</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4E696FCA-BB7B-4EA0-A6E0-A06F0038DC95}" type="slidenum">
              <a:rPr lang="el-GR">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685782465"/>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smtClean="0"/>
              <a:t>Στυλ κύριου τίτλου</a:t>
            </a:r>
            <a:endParaRPr lang="el-G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872A24F7-1BF5-4F8B-8816-A64CEEDDC68C}" type="datetimeFigureOut">
              <a:rPr lang="el-GR">
                <a:solidFill>
                  <a:prstClr val="black">
                    <a:tint val="75000"/>
                  </a:prstClr>
                </a:solidFill>
              </a:rPr>
              <a:pPr/>
              <a:t>7/6/2017</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4E696FCA-BB7B-4EA0-A6E0-A06F0038DC95}" type="slidenum">
              <a:rPr lang="el-GR">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148255154"/>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628650" y="1825625"/>
            <a:ext cx="38862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29150" y="1825625"/>
            <a:ext cx="38862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872A24F7-1BF5-4F8B-8816-A64CEEDDC68C}" type="datetimeFigureOut">
              <a:rPr lang="el-GR">
                <a:solidFill>
                  <a:prstClr val="black">
                    <a:tint val="75000"/>
                  </a:prstClr>
                </a:solidFill>
              </a:rPr>
              <a:pPr/>
              <a:t>7/6/2017</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4E696FCA-BB7B-4EA0-A6E0-A06F0038DC95}" type="slidenum">
              <a:rPr lang="el-GR">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093723184"/>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872A24F7-1BF5-4F8B-8816-A64CEEDDC68C}" type="datetimeFigureOut">
              <a:rPr lang="el-GR">
                <a:solidFill>
                  <a:prstClr val="black">
                    <a:tint val="75000"/>
                  </a:prstClr>
                </a:solidFill>
              </a:rPr>
              <a:pPr/>
              <a:t>7/6/2017</a:t>
            </a:fld>
            <a:endParaRPr lang="el-GR">
              <a:solidFill>
                <a:prstClr val="black">
                  <a:tint val="75000"/>
                </a:prstClr>
              </a:solidFill>
            </a:endParaRPr>
          </a:p>
        </p:txBody>
      </p:sp>
      <p:sp>
        <p:nvSpPr>
          <p:cNvPr id="8" name="Θέση υποσέλιδου 7"/>
          <p:cNvSpPr>
            <a:spLocks noGrp="1"/>
          </p:cNvSpPr>
          <p:nvPr>
            <p:ph type="ftr" sz="quarter" idx="11"/>
          </p:nvPr>
        </p:nvSpPr>
        <p:spPr/>
        <p:txBody>
          <a:bodyPr/>
          <a:lstStyle/>
          <a:p>
            <a:endParaRPr lang="el-GR">
              <a:solidFill>
                <a:prstClr val="black">
                  <a:tint val="75000"/>
                </a:prstClr>
              </a:solidFill>
            </a:endParaRPr>
          </a:p>
        </p:txBody>
      </p:sp>
      <p:sp>
        <p:nvSpPr>
          <p:cNvPr id="9" name="Θέση αριθμού διαφάνειας 8"/>
          <p:cNvSpPr>
            <a:spLocks noGrp="1"/>
          </p:cNvSpPr>
          <p:nvPr>
            <p:ph type="sldNum" sz="quarter" idx="12"/>
          </p:nvPr>
        </p:nvSpPr>
        <p:spPr/>
        <p:txBody>
          <a:bodyPr/>
          <a:lstStyle/>
          <a:p>
            <a:fld id="{4E696FCA-BB7B-4EA0-A6E0-A06F0038DC95}" type="slidenum">
              <a:rPr lang="el-GR">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207799834"/>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872A24F7-1BF5-4F8B-8816-A64CEEDDC68C}" type="datetimeFigureOut">
              <a:rPr lang="el-GR">
                <a:solidFill>
                  <a:prstClr val="black">
                    <a:tint val="75000"/>
                  </a:prstClr>
                </a:solidFill>
              </a:rPr>
              <a:pPr/>
              <a:t>7/6/2017</a:t>
            </a:fld>
            <a:endParaRPr lang="el-GR">
              <a:solidFill>
                <a:prstClr val="black">
                  <a:tint val="75000"/>
                </a:prstClr>
              </a:solidFill>
            </a:endParaRPr>
          </a:p>
        </p:txBody>
      </p:sp>
      <p:sp>
        <p:nvSpPr>
          <p:cNvPr id="4" name="Θέση υποσέλιδου 3"/>
          <p:cNvSpPr>
            <a:spLocks noGrp="1"/>
          </p:cNvSpPr>
          <p:nvPr>
            <p:ph type="ftr" sz="quarter" idx="11"/>
          </p:nvPr>
        </p:nvSpPr>
        <p:spPr/>
        <p:txBody>
          <a:bodyPr/>
          <a:lstStyle/>
          <a:p>
            <a:endParaRPr lang="el-GR">
              <a:solidFill>
                <a:prstClr val="black">
                  <a:tint val="75000"/>
                </a:prstClr>
              </a:solidFill>
            </a:endParaRPr>
          </a:p>
        </p:txBody>
      </p:sp>
      <p:sp>
        <p:nvSpPr>
          <p:cNvPr id="5" name="Θέση αριθμού διαφάνειας 4"/>
          <p:cNvSpPr>
            <a:spLocks noGrp="1"/>
          </p:cNvSpPr>
          <p:nvPr>
            <p:ph type="sldNum" sz="quarter" idx="12"/>
          </p:nvPr>
        </p:nvSpPr>
        <p:spPr/>
        <p:txBody>
          <a:bodyPr/>
          <a:lstStyle/>
          <a:p>
            <a:fld id="{4E696FCA-BB7B-4EA0-A6E0-A06F0038DC95}" type="slidenum">
              <a:rPr lang="el-GR">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283163624"/>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872A24F7-1BF5-4F8B-8816-A64CEEDDC68C}" type="datetimeFigureOut">
              <a:rPr lang="el-GR">
                <a:solidFill>
                  <a:prstClr val="black">
                    <a:tint val="75000"/>
                  </a:prstClr>
                </a:solidFill>
              </a:rPr>
              <a:pPr/>
              <a:t>7/6/2017</a:t>
            </a:fld>
            <a:endParaRPr lang="el-GR">
              <a:solidFill>
                <a:prstClr val="black">
                  <a:tint val="75000"/>
                </a:prstClr>
              </a:solidFill>
            </a:endParaRPr>
          </a:p>
        </p:txBody>
      </p:sp>
      <p:sp>
        <p:nvSpPr>
          <p:cNvPr id="3" name="Θέση υποσέλιδου 2"/>
          <p:cNvSpPr>
            <a:spLocks noGrp="1"/>
          </p:cNvSpPr>
          <p:nvPr>
            <p:ph type="ftr" sz="quarter" idx="11"/>
          </p:nvPr>
        </p:nvSpPr>
        <p:spPr/>
        <p:txBody>
          <a:bodyPr/>
          <a:lstStyle/>
          <a:p>
            <a:endParaRPr lang="el-GR">
              <a:solidFill>
                <a:prstClr val="black">
                  <a:tint val="75000"/>
                </a:prstClr>
              </a:solidFill>
            </a:endParaRPr>
          </a:p>
        </p:txBody>
      </p:sp>
      <p:sp>
        <p:nvSpPr>
          <p:cNvPr id="4" name="Θέση αριθμού διαφάνειας 3"/>
          <p:cNvSpPr>
            <a:spLocks noGrp="1"/>
          </p:cNvSpPr>
          <p:nvPr>
            <p:ph type="sldNum" sz="quarter" idx="12"/>
          </p:nvPr>
        </p:nvSpPr>
        <p:spPr/>
        <p:txBody>
          <a:bodyPr/>
          <a:lstStyle/>
          <a:p>
            <a:fld id="{4E696FCA-BB7B-4EA0-A6E0-A06F0038DC95}" type="slidenum">
              <a:rPr lang="el-GR">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8628840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Kλικ για επεξεργασία των στυλ του υποδείγματος</a:t>
            </a:r>
          </a:p>
        </p:txBody>
      </p:sp>
      <p:sp>
        <p:nvSpPr>
          <p:cNvPr id="4" name="Rectangle 126"/>
          <p:cNvSpPr>
            <a:spLocks noGrp="1" noChangeArrowheads="1"/>
          </p:cNvSpPr>
          <p:nvPr>
            <p:ph type="dt" sz="half" idx="10"/>
          </p:nvPr>
        </p:nvSpPr>
        <p:spPr/>
        <p:txBody>
          <a:bodyPr/>
          <a:lstStyle>
            <a:lvl1pPr>
              <a:defRPr/>
            </a:lvl1pPr>
          </a:lstStyle>
          <a:p>
            <a:pPr>
              <a:defRPr/>
            </a:pPr>
            <a:fld id="{D5C8EC88-1914-470B-81A3-C275768BAD7B}" type="datetimeFigureOut">
              <a:rPr lang="el-GR">
                <a:solidFill>
                  <a:srgbClr val="FFFFFF"/>
                </a:solidFill>
              </a:rPr>
              <a:pPr>
                <a:defRPr/>
              </a:pPr>
              <a:t>7/6/2017</a:t>
            </a:fld>
            <a:endParaRPr lang="el-GR">
              <a:solidFill>
                <a:srgbClr val="FFFFFF"/>
              </a:solidFill>
            </a:endParaRPr>
          </a:p>
        </p:txBody>
      </p:sp>
      <p:sp>
        <p:nvSpPr>
          <p:cNvPr id="5"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6" name="Rectangle 128"/>
          <p:cNvSpPr>
            <a:spLocks noGrp="1" noChangeArrowheads="1"/>
          </p:cNvSpPr>
          <p:nvPr>
            <p:ph type="sldNum" sz="quarter" idx="12"/>
          </p:nvPr>
        </p:nvSpPr>
        <p:spPr/>
        <p:txBody>
          <a:bodyPr/>
          <a:lstStyle>
            <a:lvl1pPr>
              <a:defRPr/>
            </a:lvl1pPr>
          </a:lstStyle>
          <a:p>
            <a:pPr>
              <a:defRPr/>
            </a:pPr>
            <a:fld id="{853295E4-FAAF-48F5-B54C-3FDFD7C0D36B}"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1254481503"/>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smtClean="0"/>
              <a:t>Στυλ κύριου τίτλου</a:t>
            </a:r>
            <a:endParaRPr lang="el-G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872A24F7-1BF5-4F8B-8816-A64CEEDDC68C}" type="datetimeFigureOut">
              <a:rPr lang="el-GR">
                <a:solidFill>
                  <a:prstClr val="black">
                    <a:tint val="75000"/>
                  </a:prstClr>
                </a:solidFill>
              </a:rPr>
              <a:pPr/>
              <a:t>7/6/2017</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4E696FCA-BB7B-4EA0-A6E0-A06F0038DC95}" type="slidenum">
              <a:rPr lang="el-GR">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318896539"/>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smtClean="0"/>
              <a:t>Στυλ κύριου τίτλου</a:t>
            </a:r>
            <a:endParaRPr lang="el-G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872A24F7-1BF5-4F8B-8816-A64CEEDDC68C}" type="datetimeFigureOut">
              <a:rPr lang="el-GR">
                <a:solidFill>
                  <a:prstClr val="black">
                    <a:tint val="75000"/>
                  </a:prstClr>
                </a:solidFill>
              </a:rPr>
              <a:pPr/>
              <a:t>7/6/2017</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4E696FCA-BB7B-4EA0-A6E0-A06F0038DC95}" type="slidenum">
              <a:rPr lang="el-GR">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112201664"/>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72A24F7-1BF5-4F8B-8816-A64CEEDDC68C}" type="datetimeFigureOut">
              <a:rPr lang="el-GR">
                <a:solidFill>
                  <a:prstClr val="black">
                    <a:tint val="75000"/>
                  </a:prstClr>
                </a:solidFill>
              </a:rPr>
              <a:pPr/>
              <a:t>7/6/2017</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4E696FCA-BB7B-4EA0-A6E0-A06F0038DC95}" type="slidenum">
              <a:rPr lang="el-GR">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547117560"/>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72A24F7-1BF5-4F8B-8816-A64CEEDDC68C}" type="datetimeFigureOut">
              <a:rPr lang="el-GR">
                <a:solidFill>
                  <a:prstClr val="black">
                    <a:tint val="75000"/>
                  </a:prstClr>
                </a:solidFill>
              </a:rPr>
              <a:pPr/>
              <a:t>7/6/2017</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4E696FCA-BB7B-4EA0-A6E0-A06F0038DC95}" type="slidenum">
              <a:rPr lang="el-GR">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8987270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126"/>
          <p:cNvSpPr>
            <a:spLocks noGrp="1" noChangeArrowheads="1"/>
          </p:cNvSpPr>
          <p:nvPr>
            <p:ph type="dt" sz="half" idx="10"/>
          </p:nvPr>
        </p:nvSpPr>
        <p:spPr/>
        <p:txBody>
          <a:bodyPr/>
          <a:lstStyle>
            <a:lvl1pPr>
              <a:defRPr/>
            </a:lvl1pPr>
          </a:lstStyle>
          <a:p>
            <a:pPr>
              <a:defRPr/>
            </a:pPr>
            <a:fld id="{62C9D1C6-6F07-4D57-8258-53033E077ED0}" type="datetimeFigureOut">
              <a:rPr lang="el-GR">
                <a:solidFill>
                  <a:srgbClr val="FFFFFF"/>
                </a:solidFill>
              </a:rPr>
              <a:pPr>
                <a:defRPr/>
              </a:pPr>
              <a:t>7/6/2017</a:t>
            </a:fld>
            <a:endParaRPr lang="el-GR">
              <a:solidFill>
                <a:srgbClr val="FFFFFF"/>
              </a:solidFill>
            </a:endParaRPr>
          </a:p>
        </p:txBody>
      </p:sp>
      <p:sp>
        <p:nvSpPr>
          <p:cNvPr id="6"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7" name="Rectangle 128"/>
          <p:cNvSpPr>
            <a:spLocks noGrp="1" noChangeArrowheads="1"/>
          </p:cNvSpPr>
          <p:nvPr>
            <p:ph type="sldNum" sz="quarter" idx="12"/>
          </p:nvPr>
        </p:nvSpPr>
        <p:spPr/>
        <p:txBody>
          <a:bodyPr/>
          <a:lstStyle>
            <a:lvl1pPr>
              <a:defRPr/>
            </a:lvl1pPr>
          </a:lstStyle>
          <a:p>
            <a:pPr>
              <a:defRPr/>
            </a:pPr>
            <a:fld id="{5B6C574D-FD72-4A99-AC06-DD6C348A5514}"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30524912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Rectangle 126"/>
          <p:cNvSpPr>
            <a:spLocks noGrp="1" noChangeArrowheads="1"/>
          </p:cNvSpPr>
          <p:nvPr>
            <p:ph type="dt" sz="half" idx="10"/>
          </p:nvPr>
        </p:nvSpPr>
        <p:spPr/>
        <p:txBody>
          <a:bodyPr/>
          <a:lstStyle>
            <a:lvl1pPr>
              <a:defRPr/>
            </a:lvl1pPr>
          </a:lstStyle>
          <a:p>
            <a:pPr>
              <a:defRPr/>
            </a:pPr>
            <a:fld id="{A6225D3C-8EA6-43F9-9C13-C3EAD8F54FF2}" type="datetimeFigureOut">
              <a:rPr lang="el-GR">
                <a:solidFill>
                  <a:srgbClr val="FFFFFF"/>
                </a:solidFill>
              </a:rPr>
              <a:pPr>
                <a:defRPr/>
              </a:pPr>
              <a:t>7/6/2017</a:t>
            </a:fld>
            <a:endParaRPr lang="el-GR">
              <a:solidFill>
                <a:srgbClr val="FFFFFF"/>
              </a:solidFill>
            </a:endParaRPr>
          </a:p>
        </p:txBody>
      </p:sp>
      <p:sp>
        <p:nvSpPr>
          <p:cNvPr id="8"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9" name="Rectangle 128"/>
          <p:cNvSpPr>
            <a:spLocks noGrp="1" noChangeArrowheads="1"/>
          </p:cNvSpPr>
          <p:nvPr>
            <p:ph type="sldNum" sz="quarter" idx="12"/>
          </p:nvPr>
        </p:nvSpPr>
        <p:spPr/>
        <p:txBody>
          <a:bodyPr/>
          <a:lstStyle>
            <a:lvl1pPr>
              <a:defRPr/>
            </a:lvl1pPr>
          </a:lstStyle>
          <a:p>
            <a:pPr>
              <a:defRPr/>
            </a:pPr>
            <a:fld id="{56DFA330-EEEB-464D-B252-AF29EE4D6A59}"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525085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Rectangle 126"/>
          <p:cNvSpPr>
            <a:spLocks noGrp="1" noChangeArrowheads="1"/>
          </p:cNvSpPr>
          <p:nvPr>
            <p:ph type="dt" sz="half" idx="10"/>
          </p:nvPr>
        </p:nvSpPr>
        <p:spPr/>
        <p:txBody>
          <a:bodyPr/>
          <a:lstStyle>
            <a:lvl1pPr>
              <a:defRPr/>
            </a:lvl1pPr>
          </a:lstStyle>
          <a:p>
            <a:pPr>
              <a:defRPr/>
            </a:pPr>
            <a:fld id="{642D30FD-B2C2-41B8-8C93-5590B28F5249}" type="datetimeFigureOut">
              <a:rPr lang="el-GR">
                <a:solidFill>
                  <a:srgbClr val="FFFFFF"/>
                </a:solidFill>
              </a:rPr>
              <a:pPr>
                <a:defRPr/>
              </a:pPr>
              <a:t>7/6/2017</a:t>
            </a:fld>
            <a:endParaRPr lang="el-GR">
              <a:solidFill>
                <a:srgbClr val="FFFFFF"/>
              </a:solidFill>
            </a:endParaRPr>
          </a:p>
        </p:txBody>
      </p:sp>
      <p:sp>
        <p:nvSpPr>
          <p:cNvPr id="4"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5" name="Rectangle 128"/>
          <p:cNvSpPr>
            <a:spLocks noGrp="1" noChangeArrowheads="1"/>
          </p:cNvSpPr>
          <p:nvPr>
            <p:ph type="sldNum" sz="quarter" idx="12"/>
          </p:nvPr>
        </p:nvSpPr>
        <p:spPr/>
        <p:txBody>
          <a:bodyPr/>
          <a:lstStyle>
            <a:lvl1pPr>
              <a:defRPr/>
            </a:lvl1pPr>
          </a:lstStyle>
          <a:p>
            <a:pPr>
              <a:defRPr/>
            </a:pPr>
            <a:fld id="{E93E7D2E-71EC-4067-AEBD-5F5D85A3F266}"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1904758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126"/>
          <p:cNvSpPr>
            <a:spLocks noGrp="1" noChangeArrowheads="1"/>
          </p:cNvSpPr>
          <p:nvPr>
            <p:ph type="dt" sz="half" idx="10"/>
          </p:nvPr>
        </p:nvSpPr>
        <p:spPr/>
        <p:txBody>
          <a:bodyPr/>
          <a:lstStyle>
            <a:lvl1pPr>
              <a:defRPr/>
            </a:lvl1pPr>
          </a:lstStyle>
          <a:p>
            <a:pPr>
              <a:defRPr/>
            </a:pPr>
            <a:fld id="{816A3619-0435-48EC-97E2-CDEB4E65C7E1}" type="datetimeFigureOut">
              <a:rPr lang="el-GR"/>
              <a:pPr>
                <a:defRPr/>
              </a:pPr>
              <a:t>7/6/2017</a:t>
            </a:fld>
            <a:endParaRPr lang="el-GR"/>
          </a:p>
        </p:txBody>
      </p:sp>
      <p:sp>
        <p:nvSpPr>
          <p:cNvPr id="5" name="Rectangle 127"/>
          <p:cNvSpPr>
            <a:spLocks noGrp="1" noChangeArrowheads="1"/>
          </p:cNvSpPr>
          <p:nvPr>
            <p:ph type="ftr" sz="quarter" idx="11"/>
          </p:nvPr>
        </p:nvSpPr>
        <p:spPr/>
        <p:txBody>
          <a:bodyPr/>
          <a:lstStyle>
            <a:lvl1pPr>
              <a:defRPr/>
            </a:lvl1pPr>
          </a:lstStyle>
          <a:p>
            <a:pPr>
              <a:defRPr/>
            </a:pPr>
            <a:endParaRPr lang="el-GR"/>
          </a:p>
        </p:txBody>
      </p:sp>
      <p:sp>
        <p:nvSpPr>
          <p:cNvPr id="6" name="Rectangle 128"/>
          <p:cNvSpPr>
            <a:spLocks noGrp="1" noChangeArrowheads="1"/>
          </p:cNvSpPr>
          <p:nvPr>
            <p:ph type="sldNum" sz="quarter" idx="12"/>
          </p:nvPr>
        </p:nvSpPr>
        <p:spPr/>
        <p:txBody>
          <a:bodyPr/>
          <a:lstStyle>
            <a:lvl1pPr>
              <a:defRPr/>
            </a:lvl1pPr>
          </a:lstStyle>
          <a:p>
            <a:pPr>
              <a:defRPr/>
            </a:pPr>
            <a:fld id="{A7B3C735-98EC-498B-A4E6-26888682341C}" type="slidenum">
              <a:rPr lang="el-GR"/>
              <a:pPr>
                <a:defRPr/>
              </a:pPr>
              <a:t>‹#›</a:t>
            </a:fld>
            <a:endParaRPr lang="el-GR"/>
          </a:p>
        </p:txBody>
      </p:sp>
    </p:spTree>
    <p:extLst>
      <p:ext uri="{BB962C8B-B14F-4D97-AF65-F5344CB8AC3E}">
        <p14:creationId xmlns:p14="http://schemas.microsoft.com/office/powerpoint/2010/main" val="13814946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Rectangle 126"/>
          <p:cNvSpPr>
            <a:spLocks noGrp="1" noChangeArrowheads="1"/>
          </p:cNvSpPr>
          <p:nvPr>
            <p:ph type="dt" sz="half" idx="10"/>
          </p:nvPr>
        </p:nvSpPr>
        <p:spPr/>
        <p:txBody>
          <a:bodyPr/>
          <a:lstStyle>
            <a:lvl1pPr>
              <a:defRPr/>
            </a:lvl1pPr>
          </a:lstStyle>
          <a:p>
            <a:pPr>
              <a:defRPr/>
            </a:pPr>
            <a:fld id="{43C51855-764F-4621-8D0C-28F5EDF19CA2}" type="datetimeFigureOut">
              <a:rPr lang="el-GR">
                <a:solidFill>
                  <a:srgbClr val="FFFFFF"/>
                </a:solidFill>
              </a:rPr>
              <a:pPr>
                <a:defRPr/>
              </a:pPr>
              <a:t>7/6/2017</a:t>
            </a:fld>
            <a:endParaRPr lang="el-GR">
              <a:solidFill>
                <a:srgbClr val="FFFFFF"/>
              </a:solidFill>
            </a:endParaRPr>
          </a:p>
        </p:txBody>
      </p:sp>
      <p:sp>
        <p:nvSpPr>
          <p:cNvPr id="3"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4" name="Rectangle 128"/>
          <p:cNvSpPr>
            <a:spLocks noGrp="1" noChangeArrowheads="1"/>
          </p:cNvSpPr>
          <p:nvPr>
            <p:ph type="sldNum" sz="quarter" idx="12"/>
          </p:nvPr>
        </p:nvSpPr>
        <p:spPr/>
        <p:txBody>
          <a:bodyPr/>
          <a:lstStyle>
            <a:lvl1pPr>
              <a:defRPr/>
            </a:lvl1pPr>
          </a:lstStyle>
          <a:p>
            <a:pPr>
              <a:defRPr/>
            </a:pPr>
            <a:fld id="{3D4B6E28-EC75-4362-A6C4-1E333A7FA6C2}"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15429629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126"/>
          <p:cNvSpPr>
            <a:spLocks noGrp="1" noChangeArrowheads="1"/>
          </p:cNvSpPr>
          <p:nvPr>
            <p:ph type="dt" sz="half" idx="10"/>
          </p:nvPr>
        </p:nvSpPr>
        <p:spPr/>
        <p:txBody>
          <a:bodyPr/>
          <a:lstStyle>
            <a:lvl1pPr>
              <a:defRPr/>
            </a:lvl1pPr>
          </a:lstStyle>
          <a:p>
            <a:pPr>
              <a:defRPr/>
            </a:pPr>
            <a:fld id="{A9A5A171-F5FA-41B5-9830-62F7C8687EE8}" type="datetimeFigureOut">
              <a:rPr lang="el-GR">
                <a:solidFill>
                  <a:srgbClr val="FFFFFF"/>
                </a:solidFill>
              </a:rPr>
              <a:pPr>
                <a:defRPr/>
              </a:pPr>
              <a:t>7/6/2017</a:t>
            </a:fld>
            <a:endParaRPr lang="el-GR">
              <a:solidFill>
                <a:srgbClr val="FFFFFF"/>
              </a:solidFill>
            </a:endParaRPr>
          </a:p>
        </p:txBody>
      </p:sp>
      <p:sp>
        <p:nvSpPr>
          <p:cNvPr id="6"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7" name="Rectangle 128"/>
          <p:cNvSpPr>
            <a:spLocks noGrp="1" noChangeArrowheads="1"/>
          </p:cNvSpPr>
          <p:nvPr>
            <p:ph type="sldNum" sz="quarter" idx="12"/>
          </p:nvPr>
        </p:nvSpPr>
        <p:spPr/>
        <p:txBody>
          <a:bodyPr/>
          <a:lstStyle>
            <a:lvl1pPr>
              <a:defRPr/>
            </a:lvl1pPr>
          </a:lstStyle>
          <a:p>
            <a:pPr>
              <a:defRPr/>
            </a:pPr>
            <a:fld id="{2863E929-5E46-4AD5-BA72-A65F1BDD128B}"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23469430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126"/>
          <p:cNvSpPr>
            <a:spLocks noGrp="1" noChangeArrowheads="1"/>
          </p:cNvSpPr>
          <p:nvPr>
            <p:ph type="dt" sz="half" idx="10"/>
          </p:nvPr>
        </p:nvSpPr>
        <p:spPr/>
        <p:txBody>
          <a:bodyPr/>
          <a:lstStyle>
            <a:lvl1pPr>
              <a:defRPr/>
            </a:lvl1pPr>
          </a:lstStyle>
          <a:p>
            <a:pPr>
              <a:defRPr/>
            </a:pPr>
            <a:fld id="{D560F5E0-F248-4EF1-BE26-83D2F49A361D}" type="datetimeFigureOut">
              <a:rPr lang="el-GR">
                <a:solidFill>
                  <a:srgbClr val="FFFFFF"/>
                </a:solidFill>
              </a:rPr>
              <a:pPr>
                <a:defRPr/>
              </a:pPr>
              <a:t>7/6/2017</a:t>
            </a:fld>
            <a:endParaRPr lang="el-GR">
              <a:solidFill>
                <a:srgbClr val="FFFFFF"/>
              </a:solidFill>
            </a:endParaRPr>
          </a:p>
        </p:txBody>
      </p:sp>
      <p:sp>
        <p:nvSpPr>
          <p:cNvPr id="6"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7" name="Rectangle 128"/>
          <p:cNvSpPr>
            <a:spLocks noGrp="1" noChangeArrowheads="1"/>
          </p:cNvSpPr>
          <p:nvPr>
            <p:ph type="sldNum" sz="quarter" idx="12"/>
          </p:nvPr>
        </p:nvSpPr>
        <p:spPr/>
        <p:txBody>
          <a:bodyPr/>
          <a:lstStyle>
            <a:lvl1pPr>
              <a:defRPr/>
            </a:lvl1pPr>
          </a:lstStyle>
          <a:p>
            <a:pPr>
              <a:defRPr/>
            </a:pPr>
            <a:fld id="{9E7B5489-852D-4334-949E-233FFCFEE6EE}"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10516396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126"/>
          <p:cNvSpPr>
            <a:spLocks noGrp="1" noChangeArrowheads="1"/>
          </p:cNvSpPr>
          <p:nvPr>
            <p:ph type="dt" sz="half" idx="10"/>
          </p:nvPr>
        </p:nvSpPr>
        <p:spPr/>
        <p:txBody>
          <a:bodyPr/>
          <a:lstStyle>
            <a:lvl1pPr>
              <a:defRPr/>
            </a:lvl1pPr>
          </a:lstStyle>
          <a:p>
            <a:pPr>
              <a:defRPr/>
            </a:pPr>
            <a:fld id="{CEC3A741-FC0A-4946-9227-4E02B71BDDB8}" type="datetimeFigureOut">
              <a:rPr lang="el-GR">
                <a:solidFill>
                  <a:srgbClr val="FFFFFF"/>
                </a:solidFill>
              </a:rPr>
              <a:pPr>
                <a:defRPr/>
              </a:pPr>
              <a:t>7/6/2017</a:t>
            </a:fld>
            <a:endParaRPr lang="el-GR">
              <a:solidFill>
                <a:srgbClr val="FFFFFF"/>
              </a:solidFill>
            </a:endParaRPr>
          </a:p>
        </p:txBody>
      </p:sp>
      <p:sp>
        <p:nvSpPr>
          <p:cNvPr id="5"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6" name="Rectangle 128"/>
          <p:cNvSpPr>
            <a:spLocks noGrp="1" noChangeArrowheads="1"/>
          </p:cNvSpPr>
          <p:nvPr>
            <p:ph type="sldNum" sz="quarter" idx="12"/>
          </p:nvPr>
        </p:nvSpPr>
        <p:spPr/>
        <p:txBody>
          <a:bodyPr/>
          <a:lstStyle>
            <a:lvl1pPr>
              <a:defRPr/>
            </a:lvl1pPr>
          </a:lstStyle>
          <a:p>
            <a:pPr>
              <a:defRPr/>
            </a:pPr>
            <a:fld id="{83B9F4D6-7B4D-4F64-AB81-6DDA461E8E13}"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14900570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7813"/>
            <a:ext cx="2057400" cy="5853112"/>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7813"/>
            <a:ext cx="6019800" cy="5853112"/>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126"/>
          <p:cNvSpPr>
            <a:spLocks noGrp="1" noChangeArrowheads="1"/>
          </p:cNvSpPr>
          <p:nvPr>
            <p:ph type="dt" sz="half" idx="10"/>
          </p:nvPr>
        </p:nvSpPr>
        <p:spPr/>
        <p:txBody>
          <a:bodyPr/>
          <a:lstStyle>
            <a:lvl1pPr>
              <a:defRPr/>
            </a:lvl1pPr>
          </a:lstStyle>
          <a:p>
            <a:pPr>
              <a:defRPr/>
            </a:pPr>
            <a:fld id="{BE155DCA-4FAE-4B89-A31C-6F84687BEF34}" type="datetimeFigureOut">
              <a:rPr lang="el-GR">
                <a:solidFill>
                  <a:srgbClr val="FFFFFF"/>
                </a:solidFill>
              </a:rPr>
              <a:pPr>
                <a:defRPr/>
              </a:pPr>
              <a:t>7/6/2017</a:t>
            </a:fld>
            <a:endParaRPr lang="el-GR">
              <a:solidFill>
                <a:srgbClr val="FFFFFF"/>
              </a:solidFill>
            </a:endParaRPr>
          </a:p>
        </p:txBody>
      </p:sp>
      <p:sp>
        <p:nvSpPr>
          <p:cNvPr id="5"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6" name="Rectangle 128"/>
          <p:cNvSpPr>
            <a:spLocks noGrp="1" noChangeArrowheads="1"/>
          </p:cNvSpPr>
          <p:nvPr>
            <p:ph type="sldNum" sz="quarter" idx="12"/>
          </p:nvPr>
        </p:nvSpPr>
        <p:spPr/>
        <p:txBody>
          <a:bodyPr/>
          <a:lstStyle>
            <a:lvl1pPr>
              <a:defRPr/>
            </a:lvl1pPr>
          </a:lstStyle>
          <a:p>
            <a:pPr>
              <a:defRPr/>
            </a:pPr>
            <a:fld id="{FA83A2EC-6F90-4EF8-A62D-5CF4639449B4}"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18313478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objOnly" preserve="1">
  <p:cSld name="Αντικείμενο">
    <p:spTree>
      <p:nvGrpSpPr>
        <p:cNvPr id="1" name=""/>
        <p:cNvGrpSpPr/>
        <p:nvPr/>
      </p:nvGrpSpPr>
      <p:grpSpPr>
        <a:xfrm>
          <a:off x="0" y="0"/>
          <a:ext cx="0" cy="0"/>
          <a:chOff x="0" y="0"/>
          <a:chExt cx="0" cy="0"/>
        </a:xfrm>
      </p:grpSpPr>
      <p:sp>
        <p:nvSpPr>
          <p:cNvPr id="2" name="1 - Θέση περιεχομένου"/>
          <p:cNvSpPr>
            <a:spLocks noGrp="1"/>
          </p:cNvSpPr>
          <p:nvPr>
            <p:ph/>
          </p:nvPr>
        </p:nvSpPr>
        <p:spPr>
          <a:xfrm>
            <a:off x="457200" y="277813"/>
            <a:ext cx="8229600" cy="5853112"/>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3" name="Rectangle 126"/>
          <p:cNvSpPr>
            <a:spLocks noGrp="1" noChangeArrowheads="1"/>
          </p:cNvSpPr>
          <p:nvPr>
            <p:ph type="dt" sz="half" idx="10"/>
          </p:nvPr>
        </p:nvSpPr>
        <p:spPr/>
        <p:txBody>
          <a:bodyPr/>
          <a:lstStyle>
            <a:lvl1pPr>
              <a:defRPr/>
            </a:lvl1pPr>
          </a:lstStyle>
          <a:p>
            <a:pPr>
              <a:defRPr/>
            </a:pPr>
            <a:fld id="{FD1A044F-0C60-403A-A517-E1E9AAD7373F}" type="datetimeFigureOut">
              <a:rPr lang="el-GR">
                <a:solidFill>
                  <a:srgbClr val="FFFFFF"/>
                </a:solidFill>
              </a:rPr>
              <a:pPr>
                <a:defRPr/>
              </a:pPr>
              <a:t>7/6/2017</a:t>
            </a:fld>
            <a:endParaRPr lang="el-GR">
              <a:solidFill>
                <a:srgbClr val="FFFFFF"/>
              </a:solidFill>
            </a:endParaRPr>
          </a:p>
        </p:txBody>
      </p:sp>
      <p:sp>
        <p:nvSpPr>
          <p:cNvPr id="4"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5" name="Rectangle 128"/>
          <p:cNvSpPr>
            <a:spLocks noGrp="1" noChangeArrowheads="1"/>
          </p:cNvSpPr>
          <p:nvPr>
            <p:ph type="sldNum" sz="quarter" idx="12"/>
          </p:nvPr>
        </p:nvSpPr>
        <p:spPr/>
        <p:txBody>
          <a:bodyPr/>
          <a:lstStyle>
            <a:lvl1pPr>
              <a:defRPr/>
            </a:lvl1pPr>
          </a:lstStyle>
          <a:p>
            <a:pPr>
              <a:defRPr/>
            </a:pPr>
            <a:fld id="{CBD54489-5CCC-4B5C-B839-54D6E4E67C5C}"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1191823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xAndObj" preserve="1">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7813"/>
            <a:ext cx="8229600" cy="1139825"/>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600200"/>
            <a:ext cx="4038600" cy="45307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307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126"/>
          <p:cNvSpPr>
            <a:spLocks noGrp="1" noChangeArrowheads="1"/>
          </p:cNvSpPr>
          <p:nvPr>
            <p:ph type="dt" sz="half" idx="10"/>
          </p:nvPr>
        </p:nvSpPr>
        <p:spPr/>
        <p:txBody>
          <a:bodyPr/>
          <a:lstStyle>
            <a:lvl1pPr>
              <a:defRPr/>
            </a:lvl1pPr>
          </a:lstStyle>
          <a:p>
            <a:pPr>
              <a:defRPr/>
            </a:pPr>
            <a:fld id="{94E5C638-5CC6-4BD5-9CA6-49A786DB59C1}" type="datetimeFigureOut">
              <a:rPr lang="el-GR">
                <a:solidFill>
                  <a:srgbClr val="FFFFFF"/>
                </a:solidFill>
              </a:rPr>
              <a:pPr>
                <a:defRPr/>
              </a:pPr>
              <a:t>7/6/2017</a:t>
            </a:fld>
            <a:endParaRPr lang="el-GR">
              <a:solidFill>
                <a:srgbClr val="FFFFFF"/>
              </a:solidFill>
            </a:endParaRPr>
          </a:p>
        </p:txBody>
      </p:sp>
      <p:sp>
        <p:nvSpPr>
          <p:cNvPr id="6"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7" name="Rectangle 128"/>
          <p:cNvSpPr>
            <a:spLocks noGrp="1" noChangeArrowheads="1"/>
          </p:cNvSpPr>
          <p:nvPr>
            <p:ph type="sldNum" sz="quarter" idx="12"/>
          </p:nvPr>
        </p:nvSpPr>
        <p:spPr/>
        <p:txBody>
          <a:bodyPr/>
          <a:lstStyle>
            <a:lvl1pPr>
              <a:defRPr/>
            </a:lvl1pPr>
          </a:lstStyle>
          <a:p>
            <a:pPr>
              <a:defRPr/>
            </a:pPr>
            <a:fld id="{33BFE4C5-BCDA-45C7-B6C2-C463DD1B72CF}"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42021888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4" name="Group 2"/>
          <p:cNvGrpSpPr>
            <a:grpSpLocks/>
          </p:cNvGrpSpPr>
          <p:nvPr/>
        </p:nvGrpSpPr>
        <p:grpSpPr bwMode="auto">
          <a:xfrm>
            <a:off x="-633413" y="798513"/>
            <a:ext cx="7542213" cy="6029325"/>
            <a:chOff x="-384" y="480"/>
            <a:chExt cx="4751" cy="3798"/>
          </a:xfrm>
        </p:grpSpPr>
        <p:grpSp>
          <p:nvGrpSpPr>
            <p:cNvPr id="5" name="Group 3"/>
            <p:cNvGrpSpPr>
              <a:grpSpLocks/>
            </p:cNvGrpSpPr>
            <p:nvPr/>
          </p:nvGrpSpPr>
          <p:grpSpPr bwMode="auto">
            <a:xfrm>
              <a:off x="-384" y="480"/>
              <a:ext cx="4751" cy="3798"/>
              <a:chOff x="0" y="522"/>
              <a:chExt cx="4751" cy="3798"/>
            </a:xfrm>
          </p:grpSpPr>
          <p:grpSp>
            <p:nvGrpSpPr>
              <p:cNvPr id="19" name="Group 4"/>
              <p:cNvGrpSpPr>
                <a:grpSpLocks/>
              </p:cNvGrpSpPr>
              <p:nvPr userDrawn="1"/>
            </p:nvGrpSpPr>
            <p:grpSpPr bwMode="auto">
              <a:xfrm>
                <a:off x="0" y="522"/>
                <a:ext cx="4751" cy="3794"/>
                <a:chOff x="0" y="522"/>
                <a:chExt cx="4751" cy="3794"/>
              </a:xfrm>
            </p:grpSpPr>
            <p:sp>
              <p:nvSpPr>
                <p:cNvPr id="33" name="Freeform 5"/>
                <p:cNvSpPr>
                  <a:spLocks/>
                </p:cNvSpPr>
                <p:nvPr userDrawn="1"/>
              </p:nvSpPr>
              <p:spPr bwMode="hidden">
                <a:xfrm>
                  <a:off x="628" y="1241"/>
                  <a:ext cx="3281" cy="3075"/>
                </a:xfrm>
                <a:custGeom>
                  <a:avLst/>
                  <a:gdLst>
                    <a:gd name="T0" fmla="*/ 508 w 3271"/>
                    <a:gd name="T1" fmla="*/ 1990 h 3075"/>
                    <a:gd name="T2" fmla="*/ 189 w 3271"/>
                    <a:gd name="T3" fmla="*/ 1474 h 3075"/>
                    <a:gd name="T4" fmla="*/ 66 w 3271"/>
                    <a:gd name="T5" fmla="*/ 1169 h 3075"/>
                    <a:gd name="T6" fmla="*/ 12 w 3271"/>
                    <a:gd name="T7" fmla="*/ 875 h 3075"/>
                    <a:gd name="T8" fmla="*/ 18 w 3271"/>
                    <a:gd name="T9" fmla="*/ 611 h 3075"/>
                    <a:gd name="T10" fmla="*/ 84 w 3271"/>
                    <a:gd name="T11" fmla="*/ 389 h 3075"/>
                    <a:gd name="T12" fmla="*/ 212 w 3271"/>
                    <a:gd name="T13" fmla="*/ 216 h 3075"/>
                    <a:gd name="T14" fmla="*/ 514 w 3271"/>
                    <a:gd name="T15" fmla="*/ 42 h 3075"/>
                    <a:gd name="T16" fmla="*/ 900 w 3271"/>
                    <a:gd name="T17" fmla="*/ 6 h 3075"/>
                    <a:gd name="T18" fmla="*/ 1346 w 3271"/>
                    <a:gd name="T19" fmla="*/ 102 h 3075"/>
                    <a:gd name="T20" fmla="*/ 1824 w 3271"/>
                    <a:gd name="T21" fmla="*/ 324 h 3075"/>
                    <a:gd name="T22" fmla="*/ 2293 w 3271"/>
                    <a:gd name="T23" fmla="*/ 659 h 3075"/>
                    <a:gd name="T24" fmla="*/ 2794 w 3271"/>
                    <a:gd name="T25" fmla="*/ 1187 h 3075"/>
                    <a:gd name="T26" fmla="*/ 3112 w 3271"/>
                    <a:gd name="T27" fmla="*/ 1702 h 3075"/>
                    <a:gd name="T28" fmla="*/ 3235 w 3271"/>
                    <a:gd name="T29" fmla="*/ 2008 h 3075"/>
                    <a:gd name="T30" fmla="*/ 3289 w 3271"/>
                    <a:gd name="T31" fmla="*/ 2302 h 3075"/>
                    <a:gd name="T32" fmla="*/ 3283 w 3271"/>
                    <a:gd name="T33" fmla="*/ 2565 h 3075"/>
                    <a:gd name="T34" fmla="*/ 3217 w 3271"/>
                    <a:gd name="T35" fmla="*/ 2781 h 3075"/>
                    <a:gd name="T36" fmla="*/ 3095 w 3271"/>
                    <a:gd name="T37" fmla="*/ 2961 h 3075"/>
                    <a:gd name="T38" fmla="*/ 2945 w 3271"/>
                    <a:gd name="T39" fmla="*/ 3075 h 3075"/>
                    <a:gd name="T40" fmla="*/ 3095 w 3271"/>
                    <a:gd name="T41" fmla="*/ 2967 h 3075"/>
                    <a:gd name="T42" fmla="*/ 3223 w 3271"/>
                    <a:gd name="T43" fmla="*/ 2787 h 3075"/>
                    <a:gd name="T44" fmla="*/ 3289 w 3271"/>
                    <a:gd name="T45" fmla="*/ 2565 h 3075"/>
                    <a:gd name="T46" fmla="*/ 3295 w 3271"/>
                    <a:gd name="T47" fmla="*/ 2302 h 3075"/>
                    <a:gd name="T48" fmla="*/ 3241 w 3271"/>
                    <a:gd name="T49" fmla="*/ 2008 h 3075"/>
                    <a:gd name="T50" fmla="*/ 3119 w 3271"/>
                    <a:gd name="T51" fmla="*/ 1702 h 3075"/>
                    <a:gd name="T52" fmla="*/ 2801 w 3271"/>
                    <a:gd name="T53" fmla="*/ 1181 h 3075"/>
                    <a:gd name="T54" fmla="*/ 2299 w 3271"/>
                    <a:gd name="T55" fmla="*/ 653 h 3075"/>
                    <a:gd name="T56" fmla="*/ 1824 w 3271"/>
                    <a:gd name="T57" fmla="*/ 318 h 3075"/>
                    <a:gd name="T58" fmla="*/ 1346 w 3271"/>
                    <a:gd name="T59" fmla="*/ 96 h 3075"/>
                    <a:gd name="T60" fmla="*/ 900 w 3271"/>
                    <a:gd name="T61" fmla="*/ 0 h 3075"/>
                    <a:gd name="T62" fmla="*/ 508 w 3271"/>
                    <a:gd name="T63" fmla="*/ 36 h 3075"/>
                    <a:gd name="T64" fmla="*/ 207 w 3271"/>
                    <a:gd name="T65" fmla="*/ 210 h 3075"/>
                    <a:gd name="T66" fmla="*/ 78 w 3271"/>
                    <a:gd name="T67" fmla="*/ 389 h 3075"/>
                    <a:gd name="T68" fmla="*/ 12 w 3271"/>
                    <a:gd name="T69" fmla="*/ 611 h 3075"/>
                    <a:gd name="T70" fmla="*/ 6 w 3271"/>
                    <a:gd name="T71" fmla="*/ 875 h 3075"/>
                    <a:gd name="T72" fmla="*/ 60 w 3271"/>
                    <a:gd name="T73" fmla="*/ 1169 h 3075"/>
                    <a:gd name="T74" fmla="*/ 183 w 3271"/>
                    <a:gd name="T75" fmla="*/ 1474 h 3075"/>
                    <a:gd name="T76" fmla="*/ 356 w 3271"/>
                    <a:gd name="T77" fmla="*/ 1786 h 3075"/>
                    <a:gd name="T78" fmla="*/ 858 w 3271"/>
                    <a:gd name="T79" fmla="*/ 2380 h 3075"/>
                    <a:gd name="T80" fmla="*/ 1256 w 3271"/>
                    <a:gd name="T81" fmla="*/ 2709 h 3075"/>
                    <a:gd name="T82" fmla="*/ 1671 w 3271"/>
                    <a:gd name="T83" fmla="*/ 2961 h 3075"/>
                    <a:gd name="T84" fmla="*/ 1955 w 3271"/>
                    <a:gd name="T85" fmla="*/ 3075 h 3075"/>
                    <a:gd name="T86" fmla="*/ 1540 w 3271"/>
                    <a:gd name="T87" fmla="*/ 2889 h 3075"/>
                    <a:gd name="T88" fmla="*/ 1127 w 3271"/>
                    <a:gd name="T89" fmla="*/ 2607 h 3075"/>
                    <a:gd name="T90" fmla="*/ 858 w 3271"/>
                    <a:gd name="T91" fmla="*/ 2380 h 307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271" h="3075">
                      <a:moveTo>
                        <a:pt x="849" y="2380"/>
                      </a:moveTo>
                      <a:lnTo>
                        <a:pt x="664" y="2188"/>
                      </a:lnTo>
                      <a:lnTo>
                        <a:pt x="502" y="1990"/>
                      </a:lnTo>
                      <a:lnTo>
                        <a:pt x="359" y="1786"/>
                      </a:lnTo>
                      <a:lnTo>
                        <a:pt x="239" y="1576"/>
                      </a:lnTo>
                      <a:lnTo>
                        <a:pt x="186" y="1474"/>
                      </a:lnTo>
                      <a:lnTo>
                        <a:pt x="138" y="1373"/>
                      </a:lnTo>
                      <a:lnTo>
                        <a:pt x="102" y="1271"/>
                      </a:lnTo>
                      <a:lnTo>
                        <a:pt x="66" y="1169"/>
                      </a:lnTo>
                      <a:lnTo>
                        <a:pt x="42" y="1067"/>
                      </a:lnTo>
                      <a:lnTo>
                        <a:pt x="24" y="971"/>
                      </a:lnTo>
                      <a:lnTo>
                        <a:pt x="12" y="875"/>
                      </a:lnTo>
                      <a:lnTo>
                        <a:pt x="6" y="779"/>
                      </a:lnTo>
                      <a:lnTo>
                        <a:pt x="6" y="695"/>
                      </a:lnTo>
                      <a:lnTo>
                        <a:pt x="18" y="611"/>
                      </a:lnTo>
                      <a:lnTo>
                        <a:pt x="30" y="533"/>
                      </a:lnTo>
                      <a:lnTo>
                        <a:pt x="54" y="461"/>
                      </a:lnTo>
                      <a:lnTo>
                        <a:pt x="84" y="389"/>
                      </a:lnTo>
                      <a:lnTo>
                        <a:pt x="120" y="330"/>
                      </a:lnTo>
                      <a:lnTo>
                        <a:pt x="162" y="270"/>
                      </a:lnTo>
                      <a:lnTo>
                        <a:pt x="209" y="216"/>
                      </a:lnTo>
                      <a:lnTo>
                        <a:pt x="299" y="144"/>
                      </a:lnTo>
                      <a:lnTo>
                        <a:pt x="395" y="84"/>
                      </a:lnTo>
                      <a:lnTo>
                        <a:pt x="508" y="42"/>
                      </a:lnTo>
                      <a:lnTo>
                        <a:pt x="628" y="18"/>
                      </a:lnTo>
                      <a:lnTo>
                        <a:pt x="754" y="6"/>
                      </a:lnTo>
                      <a:lnTo>
                        <a:pt x="891" y="6"/>
                      </a:lnTo>
                      <a:lnTo>
                        <a:pt x="1035" y="24"/>
                      </a:lnTo>
                      <a:lnTo>
                        <a:pt x="1184" y="60"/>
                      </a:lnTo>
                      <a:lnTo>
                        <a:pt x="1334" y="102"/>
                      </a:lnTo>
                      <a:lnTo>
                        <a:pt x="1489" y="162"/>
                      </a:lnTo>
                      <a:lnTo>
                        <a:pt x="1644" y="240"/>
                      </a:lnTo>
                      <a:lnTo>
                        <a:pt x="1806" y="324"/>
                      </a:lnTo>
                      <a:lnTo>
                        <a:pt x="1961" y="425"/>
                      </a:lnTo>
                      <a:lnTo>
                        <a:pt x="2117" y="533"/>
                      </a:lnTo>
                      <a:lnTo>
                        <a:pt x="2272" y="659"/>
                      </a:lnTo>
                      <a:lnTo>
                        <a:pt x="2422" y="797"/>
                      </a:lnTo>
                      <a:lnTo>
                        <a:pt x="2607" y="989"/>
                      </a:lnTo>
                      <a:lnTo>
                        <a:pt x="2769" y="1187"/>
                      </a:lnTo>
                      <a:lnTo>
                        <a:pt x="2912" y="1391"/>
                      </a:lnTo>
                      <a:lnTo>
                        <a:pt x="3032" y="1600"/>
                      </a:lnTo>
                      <a:lnTo>
                        <a:pt x="3085" y="1702"/>
                      </a:lnTo>
                      <a:lnTo>
                        <a:pt x="3133" y="1804"/>
                      </a:lnTo>
                      <a:lnTo>
                        <a:pt x="3169" y="1906"/>
                      </a:lnTo>
                      <a:lnTo>
                        <a:pt x="3205" y="2008"/>
                      </a:lnTo>
                      <a:lnTo>
                        <a:pt x="3229" y="2110"/>
                      </a:lnTo>
                      <a:lnTo>
                        <a:pt x="3247" y="2206"/>
                      </a:lnTo>
                      <a:lnTo>
                        <a:pt x="3259" y="2302"/>
                      </a:lnTo>
                      <a:lnTo>
                        <a:pt x="3265" y="2398"/>
                      </a:lnTo>
                      <a:lnTo>
                        <a:pt x="3265" y="2482"/>
                      </a:lnTo>
                      <a:lnTo>
                        <a:pt x="3253" y="2565"/>
                      </a:lnTo>
                      <a:lnTo>
                        <a:pt x="3241" y="2643"/>
                      </a:lnTo>
                      <a:lnTo>
                        <a:pt x="3217" y="2715"/>
                      </a:lnTo>
                      <a:lnTo>
                        <a:pt x="3187" y="2781"/>
                      </a:lnTo>
                      <a:lnTo>
                        <a:pt x="3157" y="2847"/>
                      </a:lnTo>
                      <a:lnTo>
                        <a:pt x="3115" y="2907"/>
                      </a:lnTo>
                      <a:lnTo>
                        <a:pt x="3068" y="2961"/>
                      </a:lnTo>
                      <a:lnTo>
                        <a:pt x="2996" y="3021"/>
                      </a:lnTo>
                      <a:lnTo>
                        <a:pt x="2918" y="3075"/>
                      </a:lnTo>
                      <a:lnTo>
                        <a:pt x="2930" y="3075"/>
                      </a:lnTo>
                      <a:lnTo>
                        <a:pt x="3002" y="3027"/>
                      </a:lnTo>
                      <a:lnTo>
                        <a:pt x="3068" y="2967"/>
                      </a:lnTo>
                      <a:lnTo>
                        <a:pt x="3115" y="2913"/>
                      </a:lnTo>
                      <a:lnTo>
                        <a:pt x="3157" y="2853"/>
                      </a:lnTo>
                      <a:lnTo>
                        <a:pt x="3193" y="2787"/>
                      </a:lnTo>
                      <a:lnTo>
                        <a:pt x="3223" y="2721"/>
                      </a:lnTo>
                      <a:lnTo>
                        <a:pt x="3247" y="2643"/>
                      </a:lnTo>
                      <a:lnTo>
                        <a:pt x="3259" y="2565"/>
                      </a:lnTo>
                      <a:lnTo>
                        <a:pt x="3271" y="2482"/>
                      </a:lnTo>
                      <a:lnTo>
                        <a:pt x="3271" y="2398"/>
                      </a:lnTo>
                      <a:lnTo>
                        <a:pt x="3265" y="2302"/>
                      </a:lnTo>
                      <a:lnTo>
                        <a:pt x="3253" y="2206"/>
                      </a:lnTo>
                      <a:lnTo>
                        <a:pt x="3235" y="2110"/>
                      </a:lnTo>
                      <a:lnTo>
                        <a:pt x="3211" y="2008"/>
                      </a:lnTo>
                      <a:lnTo>
                        <a:pt x="3175" y="1906"/>
                      </a:lnTo>
                      <a:lnTo>
                        <a:pt x="3139" y="1804"/>
                      </a:lnTo>
                      <a:lnTo>
                        <a:pt x="3091" y="1702"/>
                      </a:lnTo>
                      <a:lnTo>
                        <a:pt x="3038" y="1594"/>
                      </a:lnTo>
                      <a:lnTo>
                        <a:pt x="2918" y="1391"/>
                      </a:lnTo>
                      <a:lnTo>
                        <a:pt x="2775" y="1181"/>
                      </a:lnTo>
                      <a:lnTo>
                        <a:pt x="2613" y="983"/>
                      </a:lnTo>
                      <a:lnTo>
                        <a:pt x="2428" y="791"/>
                      </a:lnTo>
                      <a:lnTo>
                        <a:pt x="2278" y="653"/>
                      </a:lnTo>
                      <a:lnTo>
                        <a:pt x="2123" y="527"/>
                      </a:lnTo>
                      <a:lnTo>
                        <a:pt x="1967" y="419"/>
                      </a:lnTo>
                      <a:lnTo>
                        <a:pt x="1806" y="318"/>
                      </a:lnTo>
                      <a:lnTo>
                        <a:pt x="1650" y="234"/>
                      </a:lnTo>
                      <a:lnTo>
                        <a:pt x="1489" y="156"/>
                      </a:lnTo>
                      <a:lnTo>
                        <a:pt x="1334" y="96"/>
                      </a:lnTo>
                      <a:lnTo>
                        <a:pt x="1184" y="54"/>
                      </a:lnTo>
                      <a:lnTo>
                        <a:pt x="1035" y="18"/>
                      </a:lnTo>
                      <a:lnTo>
                        <a:pt x="891" y="0"/>
                      </a:lnTo>
                      <a:lnTo>
                        <a:pt x="754" y="0"/>
                      </a:lnTo>
                      <a:lnTo>
                        <a:pt x="622" y="12"/>
                      </a:lnTo>
                      <a:lnTo>
                        <a:pt x="502" y="36"/>
                      </a:lnTo>
                      <a:lnTo>
                        <a:pt x="395" y="78"/>
                      </a:lnTo>
                      <a:lnTo>
                        <a:pt x="293" y="138"/>
                      </a:lnTo>
                      <a:lnTo>
                        <a:pt x="204" y="210"/>
                      </a:lnTo>
                      <a:lnTo>
                        <a:pt x="156" y="264"/>
                      </a:lnTo>
                      <a:lnTo>
                        <a:pt x="114" y="324"/>
                      </a:lnTo>
                      <a:lnTo>
                        <a:pt x="78" y="389"/>
                      </a:lnTo>
                      <a:lnTo>
                        <a:pt x="48" y="461"/>
                      </a:lnTo>
                      <a:lnTo>
                        <a:pt x="30" y="533"/>
                      </a:lnTo>
                      <a:lnTo>
                        <a:pt x="12" y="611"/>
                      </a:lnTo>
                      <a:lnTo>
                        <a:pt x="6" y="695"/>
                      </a:lnTo>
                      <a:lnTo>
                        <a:pt x="0" y="779"/>
                      </a:lnTo>
                      <a:lnTo>
                        <a:pt x="6" y="875"/>
                      </a:lnTo>
                      <a:lnTo>
                        <a:pt x="18" y="971"/>
                      </a:lnTo>
                      <a:lnTo>
                        <a:pt x="36" y="1067"/>
                      </a:lnTo>
                      <a:lnTo>
                        <a:pt x="60" y="1169"/>
                      </a:lnTo>
                      <a:lnTo>
                        <a:pt x="96" y="1271"/>
                      </a:lnTo>
                      <a:lnTo>
                        <a:pt x="132" y="1373"/>
                      </a:lnTo>
                      <a:lnTo>
                        <a:pt x="180" y="1474"/>
                      </a:lnTo>
                      <a:lnTo>
                        <a:pt x="233" y="1582"/>
                      </a:lnTo>
                      <a:lnTo>
                        <a:pt x="287" y="1684"/>
                      </a:lnTo>
                      <a:lnTo>
                        <a:pt x="353" y="1786"/>
                      </a:lnTo>
                      <a:lnTo>
                        <a:pt x="496" y="1990"/>
                      </a:lnTo>
                      <a:lnTo>
                        <a:pt x="664" y="2188"/>
                      </a:lnTo>
                      <a:lnTo>
                        <a:pt x="849" y="2380"/>
                      </a:lnTo>
                      <a:lnTo>
                        <a:pt x="981" y="2500"/>
                      </a:lnTo>
                      <a:lnTo>
                        <a:pt x="1112" y="2607"/>
                      </a:lnTo>
                      <a:lnTo>
                        <a:pt x="1244" y="2709"/>
                      </a:lnTo>
                      <a:lnTo>
                        <a:pt x="1381" y="2805"/>
                      </a:lnTo>
                      <a:lnTo>
                        <a:pt x="1519" y="2889"/>
                      </a:lnTo>
                      <a:lnTo>
                        <a:pt x="1656" y="2961"/>
                      </a:lnTo>
                      <a:lnTo>
                        <a:pt x="1788" y="3021"/>
                      </a:lnTo>
                      <a:lnTo>
                        <a:pt x="1926" y="3075"/>
                      </a:lnTo>
                      <a:lnTo>
                        <a:pt x="1937" y="3075"/>
                      </a:lnTo>
                      <a:lnTo>
                        <a:pt x="1800" y="3021"/>
                      </a:lnTo>
                      <a:lnTo>
                        <a:pt x="1662" y="2961"/>
                      </a:lnTo>
                      <a:lnTo>
                        <a:pt x="1525" y="2889"/>
                      </a:lnTo>
                      <a:lnTo>
                        <a:pt x="1387" y="2805"/>
                      </a:lnTo>
                      <a:lnTo>
                        <a:pt x="1250" y="2709"/>
                      </a:lnTo>
                      <a:lnTo>
                        <a:pt x="1118" y="2607"/>
                      </a:lnTo>
                      <a:lnTo>
                        <a:pt x="981" y="2500"/>
                      </a:lnTo>
                      <a:lnTo>
                        <a:pt x="849" y="238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34" name="Group 6"/>
                <p:cNvGrpSpPr>
                  <a:grpSpLocks/>
                </p:cNvGrpSpPr>
                <p:nvPr userDrawn="1"/>
              </p:nvGrpSpPr>
              <p:grpSpPr bwMode="auto">
                <a:xfrm>
                  <a:off x="0" y="522"/>
                  <a:ext cx="4751" cy="3794"/>
                  <a:chOff x="0" y="522"/>
                  <a:chExt cx="4751" cy="3794"/>
                </a:xfrm>
              </p:grpSpPr>
              <p:sp>
                <p:nvSpPr>
                  <p:cNvPr id="35" name="Freeform 7"/>
                  <p:cNvSpPr>
                    <a:spLocks/>
                  </p:cNvSpPr>
                  <p:nvPr userDrawn="1"/>
                </p:nvSpPr>
                <p:spPr bwMode="hidden">
                  <a:xfrm>
                    <a:off x="400" y="815"/>
                    <a:ext cx="3964" cy="3501"/>
                  </a:xfrm>
                  <a:custGeom>
                    <a:avLst/>
                    <a:gdLst>
                      <a:gd name="T0" fmla="*/ 3982 w 3952"/>
                      <a:gd name="T1" fmla="*/ 2860 h 3501"/>
                      <a:gd name="T2" fmla="*/ 3946 w 3952"/>
                      <a:gd name="T3" fmla="*/ 2614 h 3501"/>
                      <a:gd name="T4" fmla="*/ 3875 w 3952"/>
                      <a:gd name="T5" fmla="*/ 2368 h 3501"/>
                      <a:gd name="T6" fmla="*/ 3764 w 3952"/>
                      <a:gd name="T7" fmla="*/ 2110 h 3501"/>
                      <a:gd name="T8" fmla="*/ 3626 w 3952"/>
                      <a:gd name="T9" fmla="*/ 1853 h 3501"/>
                      <a:gd name="T10" fmla="*/ 3462 w 3952"/>
                      <a:gd name="T11" fmla="*/ 1595 h 3501"/>
                      <a:gd name="T12" fmla="*/ 3271 w 3952"/>
                      <a:gd name="T13" fmla="*/ 1343 h 3501"/>
                      <a:gd name="T14" fmla="*/ 3052 w 3952"/>
                      <a:gd name="T15" fmla="*/ 1103 h 3501"/>
                      <a:gd name="T16" fmla="*/ 2745 w 3952"/>
                      <a:gd name="T17" fmla="*/ 815 h 3501"/>
                      <a:gd name="T18" fmla="*/ 2353 w 3952"/>
                      <a:gd name="T19" fmla="*/ 522 h 3501"/>
                      <a:gd name="T20" fmla="*/ 1961 w 3952"/>
                      <a:gd name="T21" fmla="*/ 288 h 3501"/>
                      <a:gd name="T22" fmla="*/ 1570 w 3952"/>
                      <a:gd name="T23" fmla="*/ 126 h 3501"/>
                      <a:gd name="T24" fmla="*/ 1196 w 3952"/>
                      <a:gd name="T25" fmla="*/ 24 h 3501"/>
                      <a:gd name="T26" fmla="*/ 846 w 3952"/>
                      <a:gd name="T27" fmla="*/ 0 h 3501"/>
                      <a:gd name="T28" fmla="*/ 532 w 3952"/>
                      <a:gd name="T29" fmla="*/ 48 h 3501"/>
                      <a:gd name="T30" fmla="*/ 266 w 3952"/>
                      <a:gd name="T31" fmla="*/ 174 h 3501"/>
                      <a:gd name="T32" fmla="*/ 114 w 3952"/>
                      <a:gd name="T33" fmla="*/ 312 h 3501"/>
                      <a:gd name="T34" fmla="*/ 0 w 3952"/>
                      <a:gd name="T35" fmla="*/ 486 h 3501"/>
                      <a:gd name="T36" fmla="*/ 72 w 3952"/>
                      <a:gd name="T37" fmla="*/ 372 h 3501"/>
                      <a:gd name="T38" fmla="*/ 272 w 3952"/>
                      <a:gd name="T39" fmla="*/ 174 h 3501"/>
                      <a:gd name="T40" fmla="*/ 532 w 3952"/>
                      <a:gd name="T41" fmla="*/ 48 h 3501"/>
                      <a:gd name="T42" fmla="*/ 846 w 3952"/>
                      <a:gd name="T43" fmla="*/ 6 h 3501"/>
                      <a:gd name="T44" fmla="*/ 1196 w 3952"/>
                      <a:gd name="T45" fmla="*/ 30 h 3501"/>
                      <a:gd name="T46" fmla="*/ 1570 w 3952"/>
                      <a:gd name="T47" fmla="*/ 132 h 3501"/>
                      <a:gd name="T48" fmla="*/ 1961 w 3952"/>
                      <a:gd name="T49" fmla="*/ 294 h 3501"/>
                      <a:gd name="T50" fmla="*/ 2353 w 3952"/>
                      <a:gd name="T51" fmla="*/ 528 h 3501"/>
                      <a:gd name="T52" fmla="*/ 2739 w 3952"/>
                      <a:gd name="T53" fmla="*/ 821 h 3501"/>
                      <a:gd name="T54" fmla="*/ 3156 w 3952"/>
                      <a:gd name="T55" fmla="*/ 1223 h 3501"/>
                      <a:gd name="T56" fmla="*/ 3366 w 3952"/>
                      <a:gd name="T57" fmla="*/ 1469 h 3501"/>
                      <a:gd name="T58" fmla="*/ 3543 w 3952"/>
                      <a:gd name="T59" fmla="*/ 1727 h 3501"/>
                      <a:gd name="T60" fmla="*/ 3698 w 3952"/>
                      <a:gd name="T61" fmla="*/ 1984 h 3501"/>
                      <a:gd name="T62" fmla="*/ 3820 w 3952"/>
                      <a:gd name="T63" fmla="*/ 2236 h 3501"/>
                      <a:gd name="T64" fmla="*/ 3911 w 3952"/>
                      <a:gd name="T65" fmla="*/ 2494 h 3501"/>
                      <a:gd name="T66" fmla="*/ 3970 w 3952"/>
                      <a:gd name="T67" fmla="*/ 2740 h 3501"/>
                      <a:gd name="T68" fmla="*/ 3988 w 3952"/>
                      <a:gd name="T69" fmla="*/ 2973 h 3501"/>
                      <a:gd name="T70" fmla="*/ 3958 w 3952"/>
                      <a:gd name="T71" fmla="*/ 3255 h 3501"/>
                      <a:gd name="T72" fmla="*/ 3869 w 3952"/>
                      <a:gd name="T73" fmla="*/ 3501 h 3501"/>
                      <a:gd name="T74" fmla="*/ 3922 w 3952"/>
                      <a:gd name="T75" fmla="*/ 3387 h 3501"/>
                      <a:gd name="T76" fmla="*/ 3982 w 3952"/>
                      <a:gd name="T77" fmla="*/ 3123 h 3501"/>
                      <a:gd name="T78" fmla="*/ 3988 w 3952"/>
                      <a:gd name="T79" fmla="*/ 2973 h 350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952" h="3501">
                        <a:moveTo>
                          <a:pt x="3952" y="2973"/>
                        </a:moveTo>
                        <a:lnTo>
                          <a:pt x="3946" y="2860"/>
                        </a:lnTo>
                        <a:lnTo>
                          <a:pt x="3934" y="2740"/>
                        </a:lnTo>
                        <a:lnTo>
                          <a:pt x="3910" y="2614"/>
                        </a:lnTo>
                        <a:lnTo>
                          <a:pt x="3875" y="2494"/>
                        </a:lnTo>
                        <a:lnTo>
                          <a:pt x="3839" y="2368"/>
                        </a:lnTo>
                        <a:lnTo>
                          <a:pt x="3785" y="2236"/>
                        </a:lnTo>
                        <a:lnTo>
                          <a:pt x="3731" y="2110"/>
                        </a:lnTo>
                        <a:lnTo>
                          <a:pt x="3665" y="1978"/>
                        </a:lnTo>
                        <a:lnTo>
                          <a:pt x="3593" y="1853"/>
                        </a:lnTo>
                        <a:lnTo>
                          <a:pt x="3516" y="1721"/>
                        </a:lnTo>
                        <a:lnTo>
                          <a:pt x="3432" y="1595"/>
                        </a:lnTo>
                        <a:lnTo>
                          <a:pt x="3336" y="1469"/>
                        </a:lnTo>
                        <a:lnTo>
                          <a:pt x="3241" y="1343"/>
                        </a:lnTo>
                        <a:lnTo>
                          <a:pt x="3133" y="1223"/>
                        </a:lnTo>
                        <a:lnTo>
                          <a:pt x="3025" y="1103"/>
                        </a:lnTo>
                        <a:lnTo>
                          <a:pt x="2906" y="983"/>
                        </a:lnTo>
                        <a:lnTo>
                          <a:pt x="2721" y="815"/>
                        </a:lnTo>
                        <a:lnTo>
                          <a:pt x="2529" y="660"/>
                        </a:lnTo>
                        <a:lnTo>
                          <a:pt x="2332" y="522"/>
                        </a:lnTo>
                        <a:lnTo>
                          <a:pt x="2141" y="396"/>
                        </a:lnTo>
                        <a:lnTo>
                          <a:pt x="1943" y="288"/>
                        </a:lnTo>
                        <a:lnTo>
                          <a:pt x="1746" y="198"/>
                        </a:lnTo>
                        <a:lnTo>
                          <a:pt x="1555" y="126"/>
                        </a:lnTo>
                        <a:lnTo>
                          <a:pt x="1363" y="66"/>
                        </a:lnTo>
                        <a:lnTo>
                          <a:pt x="1184" y="24"/>
                        </a:lnTo>
                        <a:lnTo>
                          <a:pt x="1005" y="6"/>
                        </a:lnTo>
                        <a:lnTo>
                          <a:pt x="837" y="0"/>
                        </a:lnTo>
                        <a:lnTo>
                          <a:pt x="676" y="12"/>
                        </a:lnTo>
                        <a:lnTo>
                          <a:pt x="526" y="48"/>
                        </a:lnTo>
                        <a:lnTo>
                          <a:pt x="389" y="102"/>
                        </a:lnTo>
                        <a:lnTo>
                          <a:pt x="263" y="174"/>
                        </a:lnTo>
                        <a:lnTo>
                          <a:pt x="155" y="264"/>
                        </a:lnTo>
                        <a:lnTo>
                          <a:pt x="114" y="312"/>
                        </a:lnTo>
                        <a:lnTo>
                          <a:pt x="72" y="366"/>
                        </a:lnTo>
                        <a:lnTo>
                          <a:pt x="0" y="486"/>
                        </a:lnTo>
                        <a:lnTo>
                          <a:pt x="0" y="498"/>
                        </a:lnTo>
                        <a:lnTo>
                          <a:pt x="72" y="372"/>
                        </a:lnTo>
                        <a:lnTo>
                          <a:pt x="161" y="264"/>
                        </a:lnTo>
                        <a:lnTo>
                          <a:pt x="269" y="174"/>
                        </a:lnTo>
                        <a:lnTo>
                          <a:pt x="395" y="102"/>
                        </a:lnTo>
                        <a:lnTo>
                          <a:pt x="526" y="48"/>
                        </a:lnTo>
                        <a:lnTo>
                          <a:pt x="676" y="18"/>
                        </a:lnTo>
                        <a:lnTo>
                          <a:pt x="837" y="6"/>
                        </a:lnTo>
                        <a:lnTo>
                          <a:pt x="1005" y="6"/>
                        </a:lnTo>
                        <a:lnTo>
                          <a:pt x="1184" y="30"/>
                        </a:lnTo>
                        <a:lnTo>
                          <a:pt x="1363" y="72"/>
                        </a:lnTo>
                        <a:lnTo>
                          <a:pt x="1555" y="132"/>
                        </a:lnTo>
                        <a:lnTo>
                          <a:pt x="1746" y="204"/>
                        </a:lnTo>
                        <a:lnTo>
                          <a:pt x="1943" y="294"/>
                        </a:lnTo>
                        <a:lnTo>
                          <a:pt x="2135" y="402"/>
                        </a:lnTo>
                        <a:lnTo>
                          <a:pt x="2332" y="528"/>
                        </a:lnTo>
                        <a:lnTo>
                          <a:pt x="2523" y="666"/>
                        </a:lnTo>
                        <a:lnTo>
                          <a:pt x="2715" y="821"/>
                        </a:lnTo>
                        <a:lnTo>
                          <a:pt x="2900" y="989"/>
                        </a:lnTo>
                        <a:lnTo>
                          <a:pt x="3127" y="1223"/>
                        </a:lnTo>
                        <a:lnTo>
                          <a:pt x="3235" y="1349"/>
                        </a:lnTo>
                        <a:lnTo>
                          <a:pt x="3336" y="1469"/>
                        </a:lnTo>
                        <a:lnTo>
                          <a:pt x="3426" y="1595"/>
                        </a:lnTo>
                        <a:lnTo>
                          <a:pt x="3510" y="1727"/>
                        </a:lnTo>
                        <a:lnTo>
                          <a:pt x="3593" y="1853"/>
                        </a:lnTo>
                        <a:lnTo>
                          <a:pt x="3665" y="1984"/>
                        </a:lnTo>
                        <a:lnTo>
                          <a:pt x="3731" y="2110"/>
                        </a:lnTo>
                        <a:lnTo>
                          <a:pt x="3785" y="2236"/>
                        </a:lnTo>
                        <a:lnTo>
                          <a:pt x="3833" y="2368"/>
                        </a:lnTo>
                        <a:lnTo>
                          <a:pt x="3875" y="2494"/>
                        </a:lnTo>
                        <a:lnTo>
                          <a:pt x="3910" y="2614"/>
                        </a:lnTo>
                        <a:lnTo>
                          <a:pt x="3934" y="2740"/>
                        </a:lnTo>
                        <a:lnTo>
                          <a:pt x="3946" y="2860"/>
                        </a:lnTo>
                        <a:lnTo>
                          <a:pt x="3952" y="2973"/>
                        </a:lnTo>
                        <a:lnTo>
                          <a:pt x="3946" y="3123"/>
                        </a:lnTo>
                        <a:lnTo>
                          <a:pt x="3922" y="3255"/>
                        </a:lnTo>
                        <a:lnTo>
                          <a:pt x="3886" y="3387"/>
                        </a:lnTo>
                        <a:lnTo>
                          <a:pt x="3833" y="3501"/>
                        </a:lnTo>
                        <a:lnTo>
                          <a:pt x="3886" y="3387"/>
                        </a:lnTo>
                        <a:lnTo>
                          <a:pt x="3928" y="3255"/>
                        </a:lnTo>
                        <a:lnTo>
                          <a:pt x="3946" y="3123"/>
                        </a:lnTo>
                        <a:lnTo>
                          <a:pt x="3952" y="297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36" name="Freeform 8"/>
                  <p:cNvSpPr>
                    <a:spLocks/>
                  </p:cNvSpPr>
                  <p:nvPr userDrawn="1"/>
                </p:nvSpPr>
                <p:spPr bwMode="hidden">
                  <a:xfrm>
                    <a:off x="406" y="953"/>
                    <a:ext cx="3803" cy="3363"/>
                  </a:xfrm>
                  <a:custGeom>
                    <a:avLst/>
                    <a:gdLst>
                      <a:gd name="T0" fmla="*/ 682 w 3791"/>
                      <a:gd name="T1" fmla="*/ 2416 h 3363"/>
                      <a:gd name="T2" fmla="*/ 422 w 3791"/>
                      <a:gd name="T3" fmla="*/ 2062 h 3363"/>
                      <a:gd name="T4" fmla="*/ 218 w 3791"/>
                      <a:gd name="T5" fmla="*/ 1703 h 3363"/>
                      <a:gd name="T6" fmla="*/ 78 w 3791"/>
                      <a:gd name="T7" fmla="*/ 1343 h 3363"/>
                      <a:gd name="T8" fmla="*/ 12 w 3791"/>
                      <a:gd name="T9" fmla="*/ 1001 h 3363"/>
                      <a:gd name="T10" fmla="*/ 18 w 3791"/>
                      <a:gd name="T11" fmla="*/ 701 h 3363"/>
                      <a:gd name="T12" fmla="*/ 96 w 3791"/>
                      <a:gd name="T13" fmla="*/ 450 h 3363"/>
                      <a:gd name="T14" fmla="*/ 242 w 3791"/>
                      <a:gd name="T15" fmla="*/ 246 h 3363"/>
                      <a:gd name="T16" fmla="*/ 586 w 3791"/>
                      <a:gd name="T17" fmla="*/ 48 h 3363"/>
                      <a:gd name="T18" fmla="*/ 1037 w 3791"/>
                      <a:gd name="T19" fmla="*/ 6 h 3363"/>
                      <a:gd name="T20" fmla="*/ 1558 w 3791"/>
                      <a:gd name="T21" fmla="*/ 120 h 3363"/>
                      <a:gd name="T22" fmla="*/ 2108 w 3791"/>
                      <a:gd name="T23" fmla="*/ 378 h 3363"/>
                      <a:gd name="T24" fmla="*/ 2655 w 3791"/>
                      <a:gd name="T25" fmla="*/ 773 h 3363"/>
                      <a:gd name="T26" fmla="*/ 3145 w 3791"/>
                      <a:gd name="T27" fmla="*/ 1265 h 3363"/>
                      <a:gd name="T28" fmla="*/ 3411 w 3791"/>
                      <a:gd name="T29" fmla="*/ 1625 h 3363"/>
                      <a:gd name="T30" fmla="*/ 3615 w 3791"/>
                      <a:gd name="T31" fmla="*/ 1984 h 3363"/>
                      <a:gd name="T32" fmla="*/ 3755 w 3791"/>
                      <a:gd name="T33" fmla="*/ 2344 h 3363"/>
                      <a:gd name="T34" fmla="*/ 3821 w 3791"/>
                      <a:gd name="T35" fmla="*/ 2686 h 3363"/>
                      <a:gd name="T36" fmla="*/ 3785 w 3791"/>
                      <a:gd name="T37" fmla="*/ 3105 h 3363"/>
                      <a:gd name="T38" fmla="*/ 3664 w 3791"/>
                      <a:gd name="T39" fmla="*/ 3363 h 3363"/>
                      <a:gd name="T40" fmla="*/ 3815 w 3791"/>
                      <a:gd name="T41" fmla="*/ 2967 h 3363"/>
                      <a:gd name="T42" fmla="*/ 3827 w 3791"/>
                      <a:gd name="T43" fmla="*/ 2794 h 3363"/>
                      <a:gd name="T44" fmla="*/ 3785 w 3791"/>
                      <a:gd name="T45" fmla="*/ 2458 h 3363"/>
                      <a:gd name="T46" fmla="*/ 3671 w 3791"/>
                      <a:gd name="T47" fmla="*/ 2104 h 3363"/>
                      <a:gd name="T48" fmla="*/ 3489 w 3791"/>
                      <a:gd name="T49" fmla="*/ 1739 h 3363"/>
                      <a:gd name="T50" fmla="*/ 3241 w 3791"/>
                      <a:gd name="T51" fmla="*/ 1385 h 3363"/>
                      <a:gd name="T52" fmla="*/ 2831 w 3791"/>
                      <a:gd name="T53" fmla="*/ 929 h 3363"/>
                      <a:gd name="T54" fmla="*/ 2293 w 3791"/>
                      <a:gd name="T55" fmla="*/ 492 h 3363"/>
                      <a:gd name="T56" fmla="*/ 1737 w 3791"/>
                      <a:gd name="T57" fmla="*/ 192 h 3363"/>
                      <a:gd name="T58" fmla="*/ 1202 w 3791"/>
                      <a:gd name="T59" fmla="*/ 24 h 3363"/>
                      <a:gd name="T60" fmla="*/ 723 w 3791"/>
                      <a:gd name="T61" fmla="*/ 12 h 3363"/>
                      <a:gd name="T62" fmla="*/ 338 w 3791"/>
                      <a:gd name="T63" fmla="*/ 162 h 3363"/>
                      <a:gd name="T64" fmla="*/ 132 w 3791"/>
                      <a:gd name="T65" fmla="*/ 378 h 3363"/>
                      <a:gd name="T66" fmla="*/ 36 w 3791"/>
                      <a:gd name="T67" fmla="*/ 612 h 3363"/>
                      <a:gd name="T68" fmla="*/ 0 w 3791"/>
                      <a:gd name="T69" fmla="*/ 893 h 3363"/>
                      <a:gd name="T70" fmla="*/ 42 w 3791"/>
                      <a:gd name="T71" fmla="*/ 1229 h 3363"/>
                      <a:gd name="T72" fmla="*/ 164 w 3791"/>
                      <a:gd name="T73" fmla="*/ 1583 h 3363"/>
                      <a:gd name="T74" fmla="*/ 344 w 3791"/>
                      <a:gd name="T75" fmla="*/ 1942 h 3363"/>
                      <a:gd name="T76" fmla="*/ 586 w 3791"/>
                      <a:gd name="T77" fmla="*/ 2302 h 3363"/>
                      <a:gd name="T78" fmla="*/ 996 w 3791"/>
                      <a:gd name="T79" fmla="*/ 2758 h 3363"/>
                      <a:gd name="T80" fmla="*/ 1611 w 3791"/>
                      <a:gd name="T81" fmla="*/ 3237 h 3363"/>
                      <a:gd name="T82" fmla="*/ 1611 w 3791"/>
                      <a:gd name="T83" fmla="*/ 3237 h 3363"/>
                      <a:gd name="T84" fmla="*/ 1002 w 3791"/>
                      <a:gd name="T85" fmla="*/ 2758 h 336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791" h="3363">
                        <a:moveTo>
                          <a:pt x="993" y="2758"/>
                        </a:moveTo>
                        <a:lnTo>
                          <a:pt x="777" y="2536"/>
                        </a:lnTo>
                        <a:lnTo>
                          <a:pt x="676" y="2416"/>
                        </a:lnTo>
                        <a:lnTo>
                          <a:pt x="586" y="2302"/>
                        </a:lnTo>
                        <a:lnTo>
                          <a:pt x="496" y="2182"/>
                        </a:lnTo>
                        <a:lnTo>
                          <a:pt x="419" y="2062"/>
                        </a:lnTo>
                        <a:lnTo>
                          <a:pt x="341" y="1942"/>
                        </a:lnTo>
                        <a:lnTo>
                          <a:pt x="275" y="1822"/>
                        </a:lnTo>
                        <a:lnTo>
                          <a:pt x="215" y="1703"/>
                        </a:lnTo>
                        <a:lnTo>
                          <a:pt x="161" y="1583"/>
                        </a:lnTo>
                        <a:lnTo>
                          <a:pt x="114" y="1463"/>
                        </a:lnTo>
                        <a:lnTo>
                          <a:pt x="78" y="1343"/>
                        </a:lnTo>
                        <a:lnTo>
                          <a:pt x="48" y="1229"/>
                        </a:lnTo>
                        <a:lnTo>
                          <a:pt x="24" y="1115"/>
                        </a:lnTo>
                        <a:lnTo>
                          <a:pt x="12" y="1001"/>
                        </a:lnTo>
                        <a:lnTo>
                          <a:pt x="6" y="893"/>
                        </a:lnTo>
                        <a:lnTo>
                          <a:pt x="12" y="797"/>
                        </a:lnTo>
                        <a:lnTo>
                          <a:pt x="18" y="701"/>
                        </a:lnTo>
                        <a:lnTo>
                          <a:pt x="42" y="612"/>
                        </a:lnTo>
                        <a:lnTo>
                          <a:pt x="66" y="528"/>
                        </a:lnTo>
                        <a:lnTo>
                          <a:pt x="96" y="450"/>
                        </a:lnTo>
                        <a:lnTo>
                          <a:pt x="138" y="378"/>
                        </a:lnTo>
                        <a:lnTo>
                          <a:pt x="185" y="306"/>
                        </a:lnTo>
                        <a:lnTo>
                          <a:pt x="239" y="246"/>
                        </a:lnTo>
                        <a:lnTo>
                          <a:pt x="341" y="162"/>
                        </a:lnTo>
                        <a:lnTo>
                          <a:pt x="454" y="96"/>
                        </a:lnTo>
                        <a:lnTo>
                          <a:pt x="580" y="48"/>
                        </a:lnTo>
                        <a:lnTo>
                          <a:pt x="723" y="18"/>
                        </a:lnTo>
                        <a:lnTo>
                          <a:pt x="867" y="6"/>
                        </a:lnTo>
                        <a:lnTo>
                          <a:pt x="1028" y="6"/>
                        </a:lnTo>
                        <a:lnTo>
                          <a:pt x="1196" y="30"/>
                        </a:lnTo>
                        <a:lnTo>
                          <a:pt x="1363" y="66"/>
                        </a:lnTo>
                        <a:lnTo>
                          <a:pt x="1543" y="120"/>
                        </a:lnTo>
                        <a:lnTo>
                          <a:pt x="1722" y="192"/>
                        </a:lnTo>
                        <a:lnTo>
                          <a:pt x="1901" y="282"/>
                        </a:lnTo>
                        <a:lnTo>
                          <a:pt x="2087" y="378"/>
                        </a:lnTo>
                        <a:lnTo>
                          <a:pt x="2272" y="498"/>
                        </a:lnTo>
                        <a:lnTo>
                          <a:pt x="2451" y="624"/>
                        </a:lnTo>
                        <a:lnTo>
                          <a:pt x="2631" y="773"/>
                        </a:lnTo>
                        <a:lnTo>
                          <a:pt x="2804" y="929"/>
                        </a:lnTo>
                        <a:lnTo>
                          <a:pt x="3019" y="1151"/>
                        </a:lnTo>
                        <a:lnTo>
                          <a:pt x="3115" y="1265"/>
                        </a:lnTo>
                        <a:lnTo>
                          <a:pt x="3211" y="1385"/>
                        </a:lnTo>
                        <a:lnTo>
                          <a:pt x="3295" y="1505"/>
                        </a:lnTo>
                        <a:lnTo>
                          <a:pt x="3378" y="1625"/>
                        </a:lnTo>
                        <a:lnTo>
                          <a:pt x="3450" y="1745"/>
                        </a:lnTo>
                        <a:lnTo>
                          <a:pt x="3522" y="1864"/>
                        </a:lnTo>
                        <a:lnTo>
                          <a:pt x="3582" y="1984"/>
                        </a:lnTo>
                        <a:lnTo>
                          <a:pt x="3635" y="2104"/>
                        </a:lnTo>
                        <a:lnTo>
                          <a:pt x="3677" y="2224"/>
                        </a:lnTo>
                        <a:lnTo>
                          <a:pt x="3719" y="2344"/>
                        </a:lnTo>
                        <a:lnTo>
                          <a:pt x="3749" y="2458"/>
                        </a:lnTo>
                        <a:lnTo>
                          <a:pt x="3773" y="2572"/>
                        </a:lnTo>
                        <a:lnTo>
                          <a:pt x="3785" y="2686"/>
                        </a:lnTo>
                        <a:lnTo>
                          <a:pt x="3791" y="2794"/>
                        </a:lnTo>
                        <a:lnTo>
                          <a:pt x="3779" y="2955"/>
                        </a:lnTo>
                        <a:lnTo>
                          <a:pt x="3749" y="3105"/>
                        </a:lnTo>
                        <a:lnTo>
                          <a:pt x="3695" y="3243"/>
                        </a:lnTo>
                        <a:lnTo>
                          <a:pt x="3623" y="3363"/>
                        </a:lnTo>
                        <a:lnTo>
                          <a:pt x="3629" y="3363"/>
                        </a:lnTo>
                        <a:lnTo>
                          <a:pt x="3701" y="3243"/>
                        </a:lnTo>
                        <a:lnTo>
                          <a:pt x="3749" y="3111"/>
                        </a:lnTo>
                        <a:lnTo>
                          <a:pt x="3779" y="2967"/>
                        </a:lnTo>
                        <a:lnTo>
                          <a:pt x="3791" y="2806"/>
                        </a:lnTo>
                        <a:lnTo>
                          <a:pt x="3791" y="2800"/>
                        </a:lnTo>
                        <a:lnTo>
                          <a:pt x="3791" y="2794"/>
                        </a:lnTo>
                        <a:lnTo>
                          <a:pt x="3785" y="2686"/>
                        </a:lnTo>
                        <a:lnTo>
                          <a:pt x="3773" y="2572"/>
                        </a:lnTo>
                        <a:lnTo>
                          <a:pt x="3749" y="2458"/>
                        </a:lnTo>
                        <a:lnTo>
                          <a:pt x="3719" y="2338"/>
                        </a:lnTo>
                        <a:lnTo>
                          <a:pt x="3683" y="2224"/>
                        </a:lnTo>
                        <a:lnTo>
                          <a:pt x="3635" y="2104"/>
                        </a:lnTo>
                        <a:lnTo>
                          <a:pt x="3582" y="1984"/>
                        </a:lnTo>
                        <a:lnTo>
                          <a:pt x="3522" y="1864"/>
                        </a:lnTo>
                        <a:lnTo>
                          <a:pt x="3456" y="1739"/>
                        </a:lnTo>
                        <a:lnTo>
                          <a:pt x="3378" y="1619"/>
                        </a:lnTo>
                        <a:lnTo>
                          <a:pt x="3300" y="1499"/>
                        </a:lnTo>
                        <a:lnTo>
                          <a:pt x="3211" y="1385"/>
                        </a:lnTo>
                        <a:lnTo>
                          <a:pt x="3121" y="1265"/>
                        </a:lnTo>
                        <a:lnTo>
                          <a:pt x="3019" y="1151"/>
                        </a:lnTo>
                        <a:lnTo>
                          <a:pt x="2804" y="929"/>
                        </a:lnTo>
                        <a:lnTo>
                          <a:pt x="2631" y="767"/>
                        </a:lnTo>
                        <a:lnTo>
                          <a:pt x="2451" y="624"/>
                        </a:lnTo>
                        <a:lnTo>
                          <a:pt x="2272" y="492"/>
                        </a:lnTo>
                        <a:lnTo>
                          <a:pt x="2087" y="378"/>
                        </a:lnTo>
                        <a:lnTo>
                          <a:pt x="1901" y="276"/>
                        </a:lnTo>
                        <a:lnTo>
                          <a:pt x="1722" y="192"/>
                        </a:lnTo>
                        <a:lnTo>
                          <a:pt x="1543" y="120"/>
                        </a:lnTo>
                        <a:lnTo>
                          <a:pt x="1363" y="66"/>
                        </a:lnTo>
                        <a:lnTo>
                          <a:pt x="1190" y="24"/>
                        </a:lnTo>
                        <a:lnTo>
                          <a:pt x="1028" y="6"/>
                        </a:lnTo>
                        <a:lnTo>
                          <a:pt x="867" y="0"/>
                        </a:lnTo>
                        <a:lnTo>
                          <a:pt x="717" y="12"/>
                        </a:lnTo>
                        <a:lnTo>
                          <a:pt x="580" y="42"/>
                        </a:lnTo>
                        <a:lnTo>
                          <a:pt x="448" y="90"/>
                        </a:lnTo>
                        <a:lnTo>
                          <a:pt x="335" y="162"/>
                        </a:lnTo>
                        <a:lnTo>
                          <a:pt x="233" y="246"/>
                        </a:lnTo>
                        <a:lnTo>
                          <a:pt x="179" y="306"/>
                        </a:lnTo>
                        <a:lnTo>
                          <a:pt x="132" y="378"/>
                        </a:lnTo>
                        <a:lnTo>
                          <a:pt x="90" y="450"/>
                        </a:lnTo>
                        <a:lnTo>
                          <a:pt x="60" y="528"/>
                        </a:lnTo>
                        <a:lnTo>
                          <a:pt x="36" y="612"/>
                        </a:lnTo>
                        <a:lnTo>
                          <a:pt x="12" y="701"/>
                        </a:lnTo>
                        <a:lnTo>
                          <a:pt x="6" y="797"/>
                        </a:lnTo>
                        <a:lnTo>
                          <a:pt x="0" y="893"/>
                        </a:lnTo>
                        <a:lnTo>
                          <a:pt x="6" y="1001"/>
                        </a:lnTo>
                        <a:lnTo>
                          <a:pt x="24" y="1115"/>
                        </a:lnTo>
                        <a:lnTo>
                          <a:pt x="42" y="1229"/>
                        </a:lnTo>
                        <a:lnTo>
                          <a:pt x="78" y="1343"/>
                        </a:lnTo>
                        <a:lnTo>
                          <a:pt x="114" y="1463"/>
                        </a:lnTo>
                        <a:lnTo>
                          <a:pt x="161" y="1583"/>
                        </a:lnTo>
                        <a:lnTo>
                          <a:pt x="215" y="1703"/>
                        </a:lnTo>
                        <a:lnTo>
                          <a:pt x="275" y="1822"/>
                        </a:lnTo>
                        <a:lnTo>
                          <a:pt x="341" y="1942"/>
                        </a:lnTo>
                        <a:lnTo>
                          <a:pt x="413" y="2062"/>
                        </a:lnTo>
                        <a:lnTo>
                          <a:pt x="496" y="2182"/>
                        </a:lnTo>
                        <a:lnTo>
                          <a:pt x="580" y="2302"/>
                        </a:lnTo>
                        <a:lnTo>
                          <a:pt x="676" y="2422"/>
                        </a:lnTo>
                        <a:lnTo>
                          <a:pt x="771" y="2536"/>
                        </a:lnTo>
                        <a:lnTo>
                          <a:pt x="987" y="2758"/>
                        </a:lnTo>
                        <a:lnTo>
                          <a:pt x="1184" y="2931"/>
                        </a:lnTo>
                        <a:lnTo>
                          <a:pt x="1387" y="3093"/>
                        </a:lnTo>
                        <a:lnTo>
                          <a:pt x="1596" y="3237"/>
                        </a:lnTo>
                        <a:lnTo>
                          <a:pt x="1800" y="3363"/>
                        </a:lnTo>
                        <a:lnTo>
                          <a:pt x="1806" y="3363"/>
                        </a:lnTo>
                        <a:lnTo>
                          <a:pt x="1596" y="3237"/>
                        </a:lnTo>
                        <a:lnTo>
                          <a:pt x="1393" y="3093"/>
                        </a:lnTo>
                        <a:lnTo>
                          <a:pt x="1190" y="2931"/>
                        </a:lnTo>
                        <a:lnTo>
                          <a:pt x="993" y="275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37" name="Freeform 9"/>
                  <p:cNvSpPr>
                    <a:spLocks/>
                  </p:cNvSpPr>
                  <p:nvPr userDrawn="1"/>
                </p:nvSpPr>
                <p:spPr bwMode="hidden">
                  <a:xfrm>
                    <a:off x="514" y="1091"/>
                    <a:ext cx="3538" cy="3225"/>
                  </a:xfrm>
                  <a:custGeom>
                    <a:avLst/>
                    <a:gdLst>
                      <a:gd name="T0" fmla="*/ 544 w 3527"/>
                      <a:gd name="T1" fmla="*/ 2146 h 3225"/>
                      <a:gd name="T2" fmla="*/ 320 w 3527"/>
                      <a:gd name="T3" fmla="*/ 1816 h 3225"/>
                      <a:gd name="T4" fmla="*/ 149 w 3527"/>
                      <a:gd name="T5" fmla="*/ 1481 h 3225"/>
                      <a:gd name="T6" fmla="*/ 41 w 3527"/>
                      <a:gd name="T7" fmla="*/ 1151 h 3225"/>
                      <a:gd name="T8" fmla="*/ 0 w 3527"/>
                      <a:gd name="T9" fmla="*/ 839 h 3225"/>
                      <a:gd name="T10" fmla="*/ 30 w 3527"/>
                      <a:gd name="T11" fmla="*/ 575 h 3225"/>
                      <a:gd name="T12" fmla="*/ 125 w 3527"/>
                      <a:gd name="T13" fmla="*/ 354 h 3225"/>
                      <a:gd name="T14" fmla="*/ 320 w 3527"/>
                      <a:gd name="T15" fmla="*/ 150 h 3225"/>
                      <a:gd name="T16" fmla="*/ 675 w 3527"/>
                      <a:gd name="T17" fmla="*/ 12 h 3225"/>
                      <a:gd name="T18" fmla="*/ 1121 w 3527"/>
                      <a:gd name="T19" fmla="*/ 24 h 3225"/>
                      <a:gd name="T20" fmla="*/ 1623 w 3527"/>
                      <a:gd name="T21" fmla="*/ 174 h 3225"/>
                      <a:gd name="T22" fmla="*/ 2137 w 3527"/>
                      <a:gd name="T23" fmla="*/ 456 h 3225"/>
                      <a:gd name="T24" fmla="*/ 2637 w 3527"/>
                      <a:gd name="T25" fmla="*/ 857 h 3225"/>
                      <a:gd name="T26" fmla="*/ 3103 w 3527"/>
                      <a:gd name="T27" fmla="*/ 1391 h 3225"/>
                      <a:gd name="T28" fmla="*/ 3306 w 3527"/>
                      <a:gd name="T29" fmla="*/ 1726 h 3225"/>
                      <a:gd name="T30" fmla="*/ 3459 w 3527"/>
                      <a:gd name="T31" fmla="*/ 2062 h 3225"/>
                      <a:gd name="T32" fmla="*/ 3542 w 3527"/>
                      <a:gd name="T33" fmla="*/ 2386 h 3225"/>
                      <a:gd name="T34" fmla="*/ 3554 w 3527"/>
                      <a:gd name="T35" fmla="*/ 2680 h 3225"/>
                      <a:gd name="T36" fmla="*/ 3507 w 3527"/>
                      <a:gd name="T37" fmla="*/ 2931 h 3225"/>
                      <a:gd name="T38" fmla="*/ 3392 w 3527"/>
                      <a:gd name="T39" fmla="*/ 3141 h 3225"/>
                      <a:gd name="T40" fmla="*/ 3312 w 3527"/>
                      <a:gd name="T41" fmla="*/ 3225 h 3225"/>
                      <a:gd name="T42" fmla="*/ 3342 w 3527"/>
                      <a:gd name="T43" fmla="*/ 3201 h 3225"/>
                      <a:gd name="T44" fmla="*/ 3477 w 3527"/>
                      <a:gd name="T45" fmla="*/ 3009 h 3225"/>
                      <a:gd name="T46" fmla="*/ 3548 w 3527"/>
                      <a:gd name="T47" fmla="*/ 2769 h 3225"/>
                      <a:gd name="T48" fmla="*/ 3554 w 3527"/>
                      <a:gd name="T49" fmla="*/ 2488 h 3225"/>
                      <a:gd name="T50" fmla="*/ 3495 w 3527"/>
                      <a:gd name="T51" fmla="*/ 2170 h 3225"/>
                      <a:gd name="T52" fmla="*/ 3366 w 3527"/>
                      <a:gd name="T53" fmla="*/ 1834 h 3225"/>
                      <a:gd name="T54" fmla="*/ 3175 w 3527"/>
                      <a:gd name="T55" fmla="*/ 1499 h 3225"/>
                      <a:gd name="T56" fmla="*/ 2843 w 3527"/>
                      <a:gd name="T57" fmla="*/ 1061 h 3225"/>
                      <a:gd name="T58" fmla="*/ 2305 w 3527"/>
                      <a:gd name="T59" fmla="*/ 575 h 3225"/>
                      <a:gd name="T60" fmla="*/ 1793 w 3527"/>
                      <a:gd name="T61" fmla="*/ 252 h 3225"/>
                      <a:gd name="T62" fmla="*/ 1285 w 3527"/>
                      <a:gd name="T63" fmla="*/ 60 h 3225"/>
                      <a:gd name="T64" fmla="*/ 816 w 3527"/>
                      <a:gd name="T65" fmla="*/ 0 h 3225"/>
                      <a:gd name="T66" fmla="*/ 421 w 3527"/>
                      <a:gd name="T67" fmla="*/ 84 h 3225"/>
                      <a:gd name="T68" fmla="*/ 170 w 3527"/>
                      <a:gd name="T69" fmla="*/ 288 h 3225"/>
                      <a:gd name="T70" fmla="*/ 53 w 3527"/>
                      <a:gd name="T71" fmla="*/ 498 h 3225"/>
                      <a:gd name="T72" fmla="*/ 0 w 3527"/>
                      <a:gd name="T73" fmla="*/ 749 h 3225"/>
                      <a:gd name="T74" fmla="*/ 18 w 3527"/>
                      <a:gd name="T75" fmla="*/ 1043 h 3225"/>
                      <a:gd name="T76" fmla="*/ 101 w 3527"/>
                      <a:gd name="T77" fmla="*/ 1373 h 3225"/>
                      <a:gd name="T78" fmla="*/ 254 w 3527"/>
                      <a:gd name="T79" fmla="*/ 1708 h 3225"/>
                      <a:gd name="T80" fmla="*/ 457 w 3527"/>
                      <a:gd name="T81" fmla="*/ 2038 h 3225"/>
                      <a:gd name="T82" fmla="*/ 923 w 3527"/>
                      <a:gd name="T83" fmla="*/ 2572 h 3225"/>
                      <a:gd name="T84" fmla="*/ 1267 w 3527"/>
                      <a:gd name="T85" fmla="*/ 2865 h 3225"/>
                      <a:gd name="T86" fmla="*/ 1623 w 3527"/>
                      <a:gd name="T87" fmla="*/ 3099 h 3225"/>
                      <a:gd name="T88" fmla="*/ 1871 w 3527"/>
                      <a:gd name="T89" fmla="*/ 3225 h 3225"/>
                      <a:gd name="T90" fmla="*/ 1509 w 3527"/>
                      <a:gd name="T91" fmla="*/ 3027 h 3225"/>
                      <a:gd name="T92" fmla="*/ 1154 w 3527"/>
                      <a:gd name="T93" fmla="*/ 2769 h 322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527" h="3225">
                        <a:moveTo>
                          <a:pt x="914" y="2572"/>
                        </a:moveTo>
                        <a:lnTo>
                          <a:pt x="717" y="2362"/>
                        </a:lnTo>
                        <a:lnTo>
                          <a:pt x="538" y="2146"/>
                        </a:lnTo>
                        <a:lnTo>
                          <a:pt x="460" y="2038"/>
                        </a:lnTo>
                        <a:lnTo>
                          <a:pt x="382" y="1930"/>
                        </a:lnTo>
                        <a:lnTo>
                          <a:pt x="317" y="1816"/>
                        </a:lnTo>
                        <a:lnTo>
                          <a:pt x="251" y="1702"/>
                        </a:lnTo>
                        <a:lnTo>
                          <a:pt x="197" y="1589"/>
                        </a:lnTo>
                        <a:lnTo>
                          <a:pt x="149" y="1481"/>
                        </a:lnTo>
                        <a:lnTo>
                          <a:pt x="107" y="1367"/>
                        </a:lnTo>
                        <a:lnTo>
                          <a:pt x="71" y="1259"/>
                        </a:lnTo>
                        <a:lnTo>
                          <a:pt x="41" y="1151"/>
                        </a:lnTo>
                        <a:lnTo>
                          <a:pt x="18" y="1043"/>
                        </a:lnTo>
                        <a:lnTo>
                          <a:pt x="6" y="941"/>
                        </a:lnTo>
                        <a:lnTo>
                          <a:pt x="0" y="839"/>
                        </a:lnTo>
                        <a:lnTo>
                          <a:pt x="6" y="749"/>
                        </a:lnTo>
                        <a:lnTo>
                          <a:pt x="12" y="659"/>
                        </a:lnTo>
                        <a:lnTo>
                          <a:pt x="30" y="575"/>
                        </a:lnTo>
                        <a:lnTo>
                          <a:pt x="59" y="498"/>
                        </a:lnTo>
                        <a:lnTo>
                          <a:pt x="89" y="420"/>
                        </a:lnTo>
                        <a:lnTo>
                          <a:pt x="125" y="354"/>
                        </a:lnTo>
                        <a:lnTo>
                          <a:pt x="173" y="288"/>
                        </a:lnTo>
                        <a:lnTo>
                          <a:pt x="221" y="228"/>
                        </a:lnTo>
                        <a:lnTo>
                          <a:pt x="317" y="150"/>
                        </a:lnTo>
                        <a:lnTo>
                          <a:pt x="424" y="90"/>
                        </a:lnTo>
                        <a:lnTo>
                          <a:pt x="544" y="42"/>
                        </a:lnTo>
                        <a:lnTo>
                          <a:pt x="669" y="12"/>
                        </a:lnTo>
                        <a:lnTo>
                          <a:pt x="813" y="0"/>
                        </a:lnTo>
                        <a:lnTo>
                          <a:pt x="956" y="6"/>
                        </a:lnTo>
                        <a:lnTo>
                          <a:pt x="1112" y="24"/>
                        </a:lnTo>
                        <a:lnTo>
                          <a:pt x="1273" y="60"/>
                        </a:lnTo>
                        <a:lnTo>
                          <a:pt x="1441" y="114"/>
                        </a:lnTo>
                        <a:lnTo>
                          <a:pt x="1608" y="174"/>
                        </a:lnTo>
                        <a:lnTo>
                          <a:pt x="1775" y="258"/>
                        </a:lnTo>
                        <a:lnTo>
                          <a:pt x="1949" y="348"/>
                        </a:lnTo>
                        <a:lnTo>
                          <a:pt x="2116" y="456"/>
                        </a:lnTo>
                        <a:lnTo>
                          <a:pt x="2284" y="575"/>
                        </a:lnTo>
                        <a:lnTo>
                          <a:pt x="2451" y="713"/>
                        </a:lnTo>
                        <a:lnTo>
                          <a:pt x="2613" y="857"/>
                        </a:lnTo>
                        <a:lnTo>
                          <a:pt x="2810" y="1067"/>
                        </a:lnTo>
                        <a:lnTo>
                          <a:pt x="2989" y="1283"/>
                        </a:lnTo>
                        <a:lnTo>
                          <a:pt x="3073" y="1391"/>
                        </a:lnTo>
                        <a:lnTo>
                          <a:pt x="3145" y="1505"/>
                        </a:lnTo>
                        <a:lnTo>
                          <a:pt x="3216" y="1612"/>
                        </a:lnTo>
                        <a:lnTo>
                          <a:pt x="3276" y="1726"/>
                        </a:lnTo>
                        <a:lnTo>
                          <a:pt x="3330" y="1840"/>
                        </a:lnTo>
                        <a:lnTo>
                          <a:pt x="3384" y="1948"/>
                        </a:lnTo>
                        <a:lnTo>
                          <a:pt x="3426" y="2062"/>
                        </a:lnTo>
                        <a:lnTo>
                          <a:pt x="3462" y="2170"/>
                        </a:lnTo>
                        <a:lnTo>
                          <a:pt x="3491" y="2278"/>
                        </a:lnTo>
                        <a:lnTo>
                          <a:pt x="3509" y="2386"/>
                        </a:lnTo>
                        <a:lnTo>
                          <a:pt x="3521" y="2488"/>
                        </a:lnTo>
                        <a:lnTo>
                          <a:pt x="3527" y="2590"/>
                        </a:lnTo>
                        <a:lnTo>
                          <a:pt x="3521" y="2680"/>
                        </a:lnTo>
                        <a:lnTo>
                          <a:pt x="3515" y="2769"/>
                        </a:lnTo>
                        <a:lnTo>
                          <a:pt x="3497" y="2853"/>
                        </a:lnTo>
                        <a:lnTo>
                          <a:pt x="3474" y="2931"/>
                        </a:lnTo>
                        <a:lnTo>
                          <a:pt x="3438" y="3009"/>
                        </a:lnTo>
                        <a:lnTo>
                          <a:pt x="3402" y="3075"/>
                        </a:lnTo>
                        <a:lnTo>
                          <a:pt x="3360" y="3141"/>
                        </a:lnTo>
                        <a:lnTo>
                          <a:pt x="3306" y="3201"/>
                        </a:lnTo>
                        <a:lnTo>
                          <a:pt x="3294" y="3213"/>
                        </a:lnTo>
                        <a:lnTo>
                          <a:pt x="3282" y="3225"/>
                        </a:lnTo>
                        <a:lnTo>
                          <a:pt x="3288" y="3225"/>
                        </a:lnTo>
                        <a:lnTo>
                          <a:pt x="3300" y="3213"/>
                        </a:lnTo>
                        <a:lnTo>
                          <a:pt x="3312" y="3201"/>
                        </a:lnTo>
                        <a:lnTo>
                          <a:pt x="3366" y="3141"/>
                        </a:lnTo>
                        <a:lnTo>
                          <a:pt x="3408" y="3075"/>
                        </a:lnTo>
                        <a:lnTo>
                          <a:pt x="3444" y="3009"/>
                        </a:lnTo>
                        <a:lnTo>
                          <a:pt x="3474" y="2931"/>
                        </a:lnTo>
                        <a:lnTo>
                          <a:pt x="3497" y="2853"/>
                        </a:lnTo>
                        <a:lnTo>
                          <a:pt x="3515" y="2769"/>
                        </a:lnTo>
                        <a:lnTo>
                          <a:pt x="3527" y="2680"/>
                        </a:lnTo>
                        <a:lnTo>
                          <a:pt x="3527" y="2590"/>
                        </a:lnTo>
                        <a:lnTo>
                          <a:pt x="3521" y="2488"/>
                        </a:lnTo>
                        <a:lnTo>
                          <a:pt x="3509" y="2386"/>
                        </a:lnTo>
                        <a:lnTo>
                          <a:pt x="3491" y="2278"/>
                        </a:lnTo>
                        <a:lnTo>
                          <a:pt x="3462" y="2170"/>
                        </a:lnTo>
                        <a:lnTo>
                          <a:pt x="3426" y="2056"/>
                        </a:lnTo>
                        <a:lnTo>
                          <a:pt x="3384" y="1948"/>
                        </a:lnTo>
                        <a:lnTo>
                          <a:pt x="3336" y="1834"/>
                        </a:lnTo>
                        <a:lnTo>
                          <a:pt x="3276" y="1726"/>
                        </a:lnTo>
                        <a:lnTo>
                          <a:pt x="3216" y="1612"/>
                        </a:lnTo>
                        <a:lnTo>
                          <a:pt x="3145" y="1499"/>
                        </a:lnTo>
                        <a:lnTo>
                          <a:pt x="3073" y="1391"/>
                        </a:lnTo>
                        <a:lnTo>
                          <a:pt x="2989" y="1277"/>
                        </a:lnTo>
                        <a:lnTo>
                          <a:pt x="2816" y="1061"/>
                        </a:lnTo>
                        <a:lnTo>
                          <a:pt x="2613" y="857"/>
                        </a:lnTo>
                        <a:lnTo>
                          <a:pt x="2451" y="707"/>
                        </a:lnTo>
                        <a:lnTo>
                          <a:pt x="2284" y="575"/>
                        </a:lnTo>
                        <a:lnTo>
                          <a:pt x="2116" y="456"/>
                        </a:lnTo>
                        <a:lnTo>
                          <a:pt x="1949" y="348"/>
                        </a:lnTo>
                        <a:lnTo>
                          <a:pt x="1775" y="252"/>
                        </a:lnTo>
                        <a:lnTo>
                          <a:pt x="1608" y="174"/>
                        </a:lnTo>
                        <a:lnTo>
                          <a:pt x="1435" y="108"/>
                        </a:lnTo>
                        <a:lnTo>
                          <a:pt x="1273" y="60"/>
                        </a:lnTo>
                        <a:lnTo>
                          <a:pt x="1112" y="24"/>
                        </a:lnTo>
                        <a:lnTo>
                          <a:pt x="956" y="0"/>
                        </a:lnTo>
                        <a:lnTo>
                          <a:pt x="807" y="0"/>
                        </a:lnTo>
                        <a:lnTo>
                          <a:pt x="669" y="12"/>
                        </a:lnTo>
                        <a:lnTo>
                          <a:pt x="538" y="42"/>
                        </a:lnTo>
                        <a:lnTo>
                          <a:pt x="418" y="84"/>
                        </a:lnTo>
                        <a:lnTo>
                          <a:pt x="311" y="150"/>
                        </a:lnTo>
                        <a:lnTo>
                          <a:pt x="215" y="228"/>
                        </a:lnTo>
                        <a:lnTo>
                          <a:pt x="167" y="288"/>
                        </a:lnTo>
                        <a:lnTo>
                          <a:pt x="119" y="354"/>
                        </a:lnTo>
                        <a:lnTo>
                          <a:pt x="83" y="420"/>
                        </a:lnTo>
                        <a:lnTo>
                          <a:pt x="53" y="498"/>
                        </a:lnTo>
                        <a:lnTo>
                          <a:pt x="30" y="575"/>
                        </a:lnTo>
                        <a:lnTo>
                          <a:pt x="12" y="659"/>
                        </a:lnTo>
                        <a:lnTo>
                          <a:pt x="0" y="749"/>
                        </a:lnTo>
                        <a:lnTo>
                          <a:pt x="0" y="839"/>
                        </a:lnTo>
                        <a:lnTo>
                          <a:pt x="6" y="941"/>
                        </a:lnTo>
                        <a:lnTo>
                          <a:pt x="18" y="1043"/>
                        </a:lnTo>
                        <a:lnTo>
                          <a:pt x="35" y="1151"/>
                        </a:lnTo>
                        <a:lnTo>
                          <a:pt x="65" y="1259"/>
                        </a:lnTo>
                        <a:lnTo>
                          <a:pt x="101" y="1373"/>
                        </a:lnTo>
                        <a:lnTo>
                          <a:pt x="143" y="1481"/>
                        </a:lnTo>
                        <a:lnTo>
                          <a:pt x="191" y="1595"/>
                        </a:lnTo>
                        <a:lnTo>
                          <a:pt x="251" y="1708"/>
                        </a:lnTo>
                        <a:lnTo>
                          <a:pt x="311" y="1816"/>
                        </a:lnTo>
                        <a:lnTo>
                          <a:pt x="382" y="1930"/>
                        </a:lnTo>
                        <a:lnTo>
                          <a:pt x="454" y="2038"/>
                        </a:lnTo>
                        <a:lnTo>
                          <a:pt x="538" y="2152"/>
                        </a:lnTo>
                        <a:lnTo>
                          <a:pt x="717" y="2368"/>
                        </a:lnTo>
                        <a:lnTo>
                          <a:pt x="914" y="2572"/>
                        </a:lnTo>
                        <a:lnTo>
                          <a:pt x="1028" y="2674"/>
                        </a:lnTo>
                        <a:lnTo>
                          <a:pt x="1142" y="2775"/>
                        </a:lnTo>
                        <a:lnTo>
                          <a:pt x="1255" y="2865"/>
                        </a:lnTo>
                        <a:lnTo>
                          <a:pt x="1369" y="2949"/>
                        </a:lnTo>
                        <a:lnTo>
                          <a:pt x="1488" y="3027"/>
                        </a:lnTo>
                        <a:lnTo>
                          <a:pt x="1608" y="3099"/>
                        </a:lnTo>
                        <a:lnTo>
                          <a:pt x="1722" y="3165"/>
                        </a:lnTo>
                        <a:lnTo>
                          <a:pt x="1841" y="3225"/>
                        </a:lnTo>
                        <a:lnTo>
                          <a:pt x="1853" y="3225"/>
                        </a:lnTo>
                        <a:lnTo>
                          <a:pt x="1734" y="3165"/>
                        </a:lnTo>
                        <a:lnTo>
                          <a:pt x="1614" y="3099"/>
                        </a:lnTo>
                        <a:lnTo>
                          <a:pt x="1494" y="3027"/>
                        </a:lnTo>
                        <a:lnTo>
                          <a:pt x="1375" y="2949"/>
                        </a:lnTo>
                        <a:lnTo>
                          <a:pt x="1261" y="2865"/>
                        </a:lnTo>
                        <a:lnTo>
                          <a:pt x="1142" y="2769"/>
                        </a:lnTo>
                        <a:lnTo>
                          <a:pt x="914" y="257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38" name="Group 10"/>
                  <p:cNvGrpSpPr>
                    <a:grpSpLocks/>
                  </p:cNvGrpSpPr>
                  <p:nvPr userDrawn="1"/>
                </p:nvGrpSpPr>
                <p:grpSpPr bwMode="auto">
                  <a:xfrm>
                    <a:off x="0" y="522"/>
                    <a:ext cx="4751" cy="3794"/>
                    <a:chOff x="0" y="522"/>
                    <a:chExt cx="4751" cy="3794"/>
                  </a:xfrm>
                </p:grpSpPr>
                <p:sp>
                  <p:nvSpPr>
                    <p:cNvPr id="39" name="Freeform 11"/>
                    <p:cNvSpPr>
                      <a:spLocks/>
                    </p:cNvSpPr>
                    <p:nvPr userDrawn="1"/>
                  </p:nvSpPr>
                  <p:spPr bwMode="hidden">
                    <a:xfrm>
                      <a:off x="400" y="522"/>
                      <a:ext cx="4264" cy="3794"/>
                    </a:xfrm>
                    <a:custGeom>
                      <a:avLst/>
                      <a:gdLst>
                        <a:gd name="T0" fmla="*/ 4284 w 4251"/>
                        <a:gd name="T1" fmla="*/ 3237 h 3794"/>
                        <a:gd name="T2" fmla="*/ 4242 w 4251"/>
                        <a:gd name="T3" fmla="*/ 2961 h 3794"/>
                        <a:gd name="T4" fmla="*/ 4159 w 4251"/>
                        <a:gd name="T5" fmla="*/ 2679 h 3794"/>
                        <a:gd name="T6" fmla="*/ 4036 w 4251"/>
                        <a:gd name="T7" fmla="*/ 2391 h 3794"/>
                        <a:gd name="T8" fmla="*/ 3881 w 4251"/>
                        <a:gd name="T9" fmla="*/ 2098 h 3794"/>
                        <a:gd name="T10" fmla="*/ 3692 w 4251"/>
                        <a:gd name="T11" fmla="*/ 1810 h 3794"/>
                        <a:gd name="T12" fmla="*/ 3471 w 4251"/>
                        <a:gd name="T13" fmla="*/ 1528 h 3794"/>
                        <a:gd name="T14" fmla="*/ 3223 w 4251"/>
                        <a:gd name="T15" fmla="*/ 1252 h 3794"/>
                        <a:gd name="T16" fmla="*/ 2885 w 4251"/>
                        <a:gd name="T17" fmla="*/ 935 h 3794"/>
                        <a:gd name="T18" fmla="*/ 2455 w 4251"/>
                        <a:gd name="T19" fmla="*/ 605 h 3794"/>
                        <a:gd name="T20" fmla="*/ 2009 w 4251"/>
                        <a:gd name="T21" fmla="*/ 341 h 3794"/>
                        <a:gd name="T22" fmla="*/ 1564 w 4251"/>
                        <a:gd name="T23" fmla="*/ 143 h 3794"/>
                        <a:gd name="T24" fmla="*/ 1133 w 4251"/>
                        <a:gd name="T25" fmla="*/ 35 h 3794"/>
                        <a:gd name="T26" fmla="*/ 747 w 4251"/>
                        <a:gd name="T27" fmla="*/ 0 h 3794"/>
                        <a:gd name="T28" fmla="*/ 404 w 4251"/>
                        <a:gd name="T29" fmla="*/ 47 h 3794"/>
                        <a:gd name="T30" fmla="*/ 120 w 4251"/>
                        <a:gd name="T31" fmla="*/ 173 h 3794"/>
                        <a:gd name="T32" fmla="*/ 0 w 4251"/>
                        <a:gd name="T33" fmla="*/ 269 h 3794"/>
                        <a:gd name="T34" fmla="*/ 266 w 4251"/>
                        <a:gd name="T35" fmla="*/ 101 h 3794"/>
                        <a:gd name="T36" fmla="*/ 592 w 4251"/>
                        <a:gd name="T37" fmla="*/ 18 h 3794"/>
                        <a:gd name="T38" fmla="*/ 966 w 4251"/>
                        <a:gd name="T39" fmla="*/ 18 h 3794"/>
                        <a:gd name="T40" fmla="*/ 1369 w 4251"/>
                        <a:gd name="T41" fmla="*/ 95 h 3794"/>
                        <a:gd name="T42" fmla="*/ 1797 w 4251"/>
                        <a:gd name="T43" fmla="*/ 245 h 3794"/>
                        <a:gd name="T44" fmla="*/ 2233 w 4251"/>
                        <a:gd name="T45" fmla="*/ 467 h 3794"/>
                        <a:gd name="T46" fmla="*/ 2667 w 4251"/>
                        <a:gd name="T47" fmla="*/ 761 h 3794"/>
                        <a:gd name="T48" fmla="*/ 3088 w 4251"/>
                        <a:gd name="T49" fmla="*/ 1120 h 3794"/>
                        <a:gd name="T50" fmla="*/ 3348 w 4251"/>
                        <a:gd name="T51" fmla="*/ 1390 h 3794"/>
                        <a:gd name="T52" fmla="*/ 3585 w 4251"/>
                        <a:gd name="T53" fmla="*/ 1666 h 3794"/>
                        <a:gd name="T54" fmla="*/ 3790 w 4251"/>
                        <a:gd name="T55" fmla="*/ 1954 h 3794"/>
                        <a:gd name="T56" fmla="*/ 3958 w 4251"/>
                        <a:gd name="T57" fmla="*/ 2247 h 3794"/>
                        <a:gd name="T58" fmla="*/ 4096 w 4251"/>
                        <a:gd name="T59" fmla="*/ 2535 h 3794"/>
                        <a:gd name="T60" fmla="*/ 4201 w 4251"/>
                        <a:gd name="T61" fmla="*/ 2823 h 3794"/>
                        <a:gd name="T62" fmla="*/ 4260 w 4251"/>
                        <a:gd name="T63" fmla="*/ 3105 h 3794"/>
                        <a:gd name="T64" fmla="*/ 4284 w 4251"/>
                        <a:gd name="T65" fmla="*/ 3368 h 3794"/>
                        <a:gd name="T66" fmla="*/ 4272 w 4251"/>
                        <a:gd name="T67" fmla="*/ 3590 h 3794"/>
                        <a:gd name="T68" fmla="*/ 4224 w 4251"/>
                        <a:gd name="T69" fmla="*/ 3794 h 3794"/>
                        <a:gd name="T70" fmla="*/ 4254 w 4251"/>
                        <a:gd name="T71" fmla="*/ 3692 h 3794"/>
                        <a:gd name="T72" fmla="*/ 4284 w 4251"/>
                        <a:gd name="T73" fmla="*/ 3482 h 3794"/>
                        <a:gd name="T74" fmla="*/ 4290 w 4251"/>
                        <a:gd name="T75" fmla="*/ 3368 h 379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251" h="3794">
                          <a:moveTo>
                            <a:pt x="4251" y="3368"/>
                          </a:moveTo>
                          <a:lnTo>
                            <a:pt x="4245" y="3237"/>
                          </a:lnTo>
                          <a:lnTo>
                            <a:pt x="4227" y="3099"/>
                          </a:lnTo>
                          <a:lnTo>
                            <a:pt x="4203" y="2961"/>
                          </a:lnTo>
                          <a:lnTo>
                            <a:pt x="4167" y="2823"/>
                          </a:lnTo>
                          <a:lnTo>
                            <a:pt x="4120" y="2679"/>
                          </a:lnTo>
                          <a:lnTo>
                            <a:pt x="4066" y="2535"/>
                          </a:lnTo>
                          <a:lnTo>
                            <a:pt x="4000" y="2391"/>
                          </a:lnTo>
                          <a:lnTo>
                            <a:pt x="3928" y="2247"/>
                          </a:lnTo>
                          <a:lnTo>
                            <a:pt x="3845" y="2098"/>
                          </a:lnTo>
                          <a:lnTo>
                            <a:pt x="3755" y="1954"/>
                          </a:lnTo>
                          <a:lnTo>
                            <a:pt x="3659" y="1810"/>
                          </a:lnTo>
                          <a:lnTo>
                            <a:pt x="3552" y="1666"/>
                          </a:lnTo>
                          <a:lnTo>
                            <a:pt x="3438" y="1528"/>
                          </a:lnTo>
                          <a:lnTo>
                            <a:pt x="3318" y="1390"/>
                          </a:lnTo>
                          <a:lnTo>
                            <a:pt x="3193" y="1252"/>
                          </a:lnTo>
                          <a:lnTo>
                            <a:pt x="3061" y="1120"/>
                          </a:lnTo>
                          <a:lnTo>
                            <a:pt x="2858" y="935"/>
                          </a:lnTo>
                          <a:lnTo>
                            <a:pt x="2649" y="761"/>
                          </a:lnTo>
                          <a:lnTo>
                            <a:pt x="2434" y="605"/>
                          </a:lnTo>
                          <a:lnTo>
                            <a:pt x="2212" y="467"/>
                          </a:lnTo>
                          <a:lnTo>
                            <a:pt x="1991" y="341"/>
                          </a:lnTo>
                          <a:lnTo>
                            <a:pt x="1770" y="233"/>
                          </a:lnTo>
                          <a:lnTo>
                            <a:pt x="1549" y="143"/>
                          </a:lnTo>
                          <a:lnTo>
                            <a:pt x="1327" y="77"/>
                          </a:lnTo>
                          <a:lnTo>
                            <a:pt x="1124" y="35"/>
                          </a:lnTo>
                          <a:lnTo>
                            <a:pt x="927" y="6"/>
                          </a:lnTo>
                          <a:lnTo>
                            <a:pt x="741" y="0"/>
                          </a:lnTo>
                          <a:lnTo>
                            <a:pt x="568" y="18"/>
                          </a:lnTo>
                          <a:lnTo>
                            <a:pt x="401" y="47"/>
                          </a:lnTo>
                          <a:lnTo>
                            <a:pt x="257" y="101"/>
                          </a:lnTo>
                          <a:lnTo>
                            <a:pt x="120" y="173"/>
                          </a:lnTo>
                          <a:lnTo>
                            <a:pt x="0" y="263"/>
                          </a:lnTo>
                          <a:lnTo>
                            <a:pt x="0" y="269"/>
                          </a:lnTo>
                          <a:lnTo>
                            <a:pt x="126" y="173"/>
                          </a:lnTo>
                          <a:lnTo>
                            <a:pt x="263" y="101"/>
                          </a:lnTo>
                          <a:lnTo>
                            <a:pt x="419" y="47"/>
                          </a:lnTo>
                          <a:lnTo>
                            <a:pt x="586" y="18"/>
                          </a:lnTo>
                          <a:lnTo>
                            <a:pt x="765" y="6"/>
                          </a:lnTo>
                          <a:lnTo>
                            <a:pt x="957" y="18"/>
                          </a:lnTo>
                          <a:lnTo>
                            <a:pt x="1154" y="47"/>
                          </a:lnTo>
                          <a:lnTo>
                            <a:pt x="1357" y="95"/>
                          </a:lnTo>
                          <a:lnTo>
                            <a:pt x="1567" y="161"/>
                          </a:lnTo>
                          <a:lnTo>
                            <a:pt x="1782" y="245"/>
                          </a:lnTo>
                          <a:lnTo>
                            <a:pt x="1997" y="347"/>
                          </a:lnTo>
                          <a:lnTo>
                            <a:pt x="2212" y="467"/>
                          </a:lnTo>
                          <a:lnTo>
                            <a:pt x="2428" y="605"/>
                          </a:lnTo>
                          <a:lnTo>
                            <a:pt x="2643" y="761"/>
                          </a:lnTo>
                          <a:lnTo>
                            <a:pt x="2858" y="935"/>
                          </a:lnTo>
                          <a:lnTo>
                            <a:pt x="3061" y="1120"/>
                          </a:lnTo>
                          <a:lnTo>
                            <a:pt x="3193" y="1252"/>
                          </a:lnTo>
                          <a:lnTo>
                            <a:pt x="3318" y="1390"/>
                          </a:lnTo>
                          <a:lnTo>
                            <a:pt x="3438" y="1528"/>
                          </a:lnTo>
                          <a:lnTo>
                            <a:pt x="3552" y="1666"/>
                          </a:lnTo>
                          <a:lnTo>
                            <a:pt x="3653" y="1810"/>
                          </a:lnTo>
                          <a:lnTo>
                            <a:pt x="3755" y="1954"/>
                          </a:lnTo>
                          <a:lnTo>
                            <a:pt x="3839" y="2104"/>
                          </a:lnTo>
                          <a:lnTo>
                            <a:pt x="3922" y="2247"/>
                          </a:lnTo>
                          <a:lnTo>
                            <a:pt x="3994" y="2391"/>
                          </a:lnTo>
                          <a:lnTo>
                            <a:pt x="4060" y="2535"/>
                          </a:lnTo>
                          <a:lnTo>
                            <a:pt x="4114" y="2679"/>
                          </a:lnTo>
                          <a:lnTo>
                            <a:pt x="4162" y="2823"/>
                          </a:lnTo>
                          <a:lnTo>
                            <a:pt x="4197" y="2967"/>
                          </a:lnTo>
                          <a:lnTo>
                            <a:pt x="4221" y="3105"/>
                          </a:lnTo>
                          <a:lnTo>
                            <a:pt x="4239" y="3237"/>
                          </a:lnTo>
                          <a:lnTo>
                            <a:pt x="4245" y="3368"/>
                          </a:lnTo>
                          <a:lnTo>
                            <a:pt x="4245" y="3482"/>
                          </a:lnTo>
                          <a:lnTo>
                            <a:pt x="4233" y="3590"/>
                          </a:lnTo>
                          <a:lnTo>
                            <a:pt x="4215" y="3692"/>
                          </a:lnTo>
                          <a:lnTo>
                            <a:pt x="4185" y="3794"/>
                          </a:lnTo>
                          <a:lnTo>
                            <a:pt x="4215" y="3692"/>
                          </a:lnTo>
                          <a:lnTo>
                            <a:pt x="4239" y="3590"/>
                          </a:lnTo>
                          <a:lnTo>
                            <a:pt x="4245" y="3482"/>
                          </a:lnTo>
                          <a:lnTo>
                            <a:pt x="4251" y="336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40" name="Group 12"/>
                    <p:cNvGrpSpPr>
                      <a:grpSpLocks/>
                    </p:cNvGrpSpPr>
                    <p:nvPr userDrawn="1"/>
                  </p:nvGrpSpPr>
                  <p:grpSpPr bwMode="auto">
                    <a:xfrm>
                      <a:off x="0" y="659"/>
                      <a:ext cx="4751" cy="3657"/>
                      <a:chOff x="0" y="659"/>
                      <a:chExt cx="4751" cy="3657"/>
                    </a:xfrm>
                  </p:grpSpPr>
                  <p:sp>
                    <p:nvSpPr>
                      <p:cNvPr id="41" name="Freeform 13"/>
                      <p:cNvSpPr>
                        <a:spLocks/>
                      </p:cNvSpPr>
                      <p:nvPr userDrawn="1"/>
                    </p:nvSpPr>
                    <p:spPr bwMode="hidden">
                      <a:xfrm>
                        <a:off x="400" y="659"/>
                        <a:ext cx="4121" cy="3657"/>
                      </a:xfrm>
                      <a:custGeom>
                        <a:avLst/>
                        <a:gdLst>
                          <a:gd name="T0" fmla="*/ 164 w 4108"/>
                          <a:gd name="T1" fmla="*/ 186 h 3657"/>
                          <a:gd name="T2" fmla="*/ 445 w 4108"/>
                          <a:gd name="T3" fmla="*/ 54 h 3657"/>
                          <a:gd name="T4" fmla="*/ 777 w 4108"/>
                          <a:gd name="T5" fmla="*/ 6 h 3657"/>
                          <a:gd name="T6" fmla="*/ 1148 w 4108"/>
                          <a:gd name="T7" fmla="*/ 36 h 3657"/>
                          <a:gd name="T8" fmla="*/ 1552 w 4108"/>
                          <a:gd name="T9" fmla="*/ 144 h 3657"/>
                          <a:gd name="T10" fmla="*/ 1967 w 4108"/>
                          <a:gd name="T11" fmla="*/ 324 h 3657"/>
                          <a:gd name="T12" fmla="*/ 2391 w 4108"/>
                          <a:gd name="T13" fmla="*/ 570 h 3657"/>
                          <a:gd name="T14" fmla="*/ 2807 w 4108"/>
                          <a:gd name="T15" fmla="*/ 888 h 3657"/>
                          <a:gd name="T16" fmla="*/ 3133 w 4108"/>
                          <a:gd name="T17" fmla="*/ 1193 h 3657"/>
                          <a:gd name="T18" fmla="*/ 3369 w 4108"/>
                          <a:gd name="T19" fmla="*/ 1451 h 3657"/>
                          <a:gd name="T20" fmla="*/ 3573 w 4108"/>
                          <a:gd name="T21" fmla="*/ 1721 h 3657"/>
                          <a:gd name="T22" fmla="*/ 3755 w 4108"/>
                          <a:gd name="T23" fmla="*/ 1997 h 3657"/>
                          <a:gd name="T24" fmla="*/ 3899 w 4108"/>
                          <a:gd name="T25" fmla="*/ 2272 h 3657"/>
                          <a:gd name="T26" fmla="*/ 4015 w 4108"/>
                          <a:gd name="T27" fmla="*/ 2548 h 3657"/>
                          <a:gd name="T28" fmla="*/ 4099 w 4108"/>
                          <a:gd name="T29" fmla="*/ 2818 h 3657"/>
                          <a:gd name="T30" fmla="*/ 4141 w 4108"/>
                          <a:gd name="T31" fmla="*/ 3070 h 3657"/>
                          <a:gd name="T32" fmla="*/ 4141 w 4108"/>
                          <a:gd name="T33" fmla="*/ 3321 h 3657"/>
                          <a:gd name="T34" fmla="*/ 4099 w 4108"/>
                          <a:gd name="T35" fmla="*/ 3549 h 3657"/>
                          <a:gd name="T36" fmla="*/ 4069 w 4108"/>
                          <a:gd name="T37" fmla="*/ 3657 h 3657"/>
                          <a:gd name="T38" fmla="*/ 4129 w 4108"/>
                          <a:gd name="T39" fmla="*/ 3447 h 3657"/>
                          <a:gd name="T40" fmla="*/ 4147 w 4108"/>
                          <a:gd name="T41" fmla="*/ 3213 h 3657"/>
                          <a:gd name="T42" fmla="*/ 4141 w 4108"/>
                          <a:gd name="T43" fmla="*/ 3070 h 3657"/>
                          <a:gd name="T44" fmla="*/ 4099 w 4108"/>
                          <a:gd name="T45" fmla="*/ 2812 h 3657"/>
                          <a:gd name="T46" fmla="*/ 4021 w 4108"/>
                          <a:gd name="T47" fmla="*/ 2548 h 3657"/>
                          <a:gd name="T48" fmla="*/ 3905 w 4108"/>
                          <a:gd name="T49" fmla="*/ 2272 h 3657"/>
                          <a:gd name="T50" fmla="*/ 3761 w 4108"/>
                          <a:gd name="T51" fmla="*/ 1997 h 3657"/>
                          <a:gd name="T52" fmla="*/ 3579 w 4108"/>
                          <a:gd name="T53" fmla="*/ 1721 h 3657"/>
                          <a:gd name="T54" fmla="*/ 3375 w 4108"/>
                          <a:gd name="T55" fmla="*/ 1451 h 3657"/>
                          <a:gd name="T56" fmla="*/ 3139 w 4108"/>
                          <a:gd name="T57" fmla="*/ 1187 h 3657"/>
                          <a:gd name="T58" fmla="*/ 2819 w 4108"/>
                          <a:gd name="T59" fmla="*/ 888 h 3657"/>
                          <a:gd name="T60" fmla="*/ 2410 w 4108"/>
                          <a:gd name="T61" fmla="*/ 576 h 3657"/>
                          <a:gd name="T62" fmla="*/ 1985 w 4108"/>
                          <a:gd name="T63" fmla="*/ 330 h 3657"/>
                          <a:gd name="T64" fmla="*/ 1558 w 4108"/>
                          <a:gd name="T65" fmla="*/ 144 h 3657"/>
                          <a:gd name="T66" fmla="*/ 1142 w 4108"/>
                          <a:gd name="T67" fmla="*/ 30 h 3657"/>
                          <a:gd name="T68" fmla="*/ 759 w 4108"/>
                          <a:gd name="T69" fmla="*/ 0 h 3657"/>
                          <a:gd name="T70" fmla="*/ 434 w 4108"/>
                          <a:gd name="T71" fmla="*/ 54 h 3657"/>
                          <a:gd name="T72" fmla="*/ 164 w 4108"/>
                          <a:gd name="T73" fmla="*/ 186 h 3657"/>
                          <a:gd name="T74" fmla="*/ 24 w 4108"/>
                          <a:gd name="T75" fmla="*/ 306 h 3657"/>
                          <a:gd name="T76" fmla="*/ 0 w 4108"/>
                          <a:gd name="T77" fmla="*/ 336 h 3657"/>
                          <a:gd name="T78" fmla="*/ 48 w 4108"/>
                          <a:gd name="T79" fmla="*/ 282 h 365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108" h="3657">
                            <a:moveTo>
                              <a:pt x="48" y="282"/>
                            </a:moveTo>
                            <a:lnTo>
                              <a:pt x="161" y="186"/>
                            </a:lnTo>
                            <a:lnTo>
                              <a:pt x="293" y="108"/>
                            </a:lnTo>
                            <a:lnTo>
                              <a:pt x="442" y="54"/>
                            </a:lnTo>
                            <a:lnTo>
                              <a:pt x="598" y="18"/>
                            </a:lnTo>
                            <a:lnTo>
                              <a:pt x="771" y="6"/>
                            </a:lnTo>
                            <a:lnTo>
                              <a:pt x="951" y="12"/>
                            </a:lnTo>
                            <a:lnTo>
                              <a:pt x="1136" y="36"/>
                            </a:lnTo>
                            <a:lnTo>
                              <a:pt x="1333" y="84"/>
                            </a:lnTo>
                            <a:lnTo>
                              <a:pt x="1537" y="144"/>
                            </a:lnTo>
                            <a:lnTo>
                              <a:pt x="1740" y="222"/>
                            </a:lnTo>
                            <a:lnTo>
                              <a:pt x="1949" y="324"/>
                            </a:lnTo>
                            <a:lnTo>
                              <a:pt x="2158" y="438"/>
                            </a:lnTo>
                            <a:lnTo>
                              <a:pt x="2368" y="570"/>
                            </a:lnTo>
                            <a:lnTo>
                              <a:pt x="2577" y="720"/>
                            </a:lnTo>
                            <a:lnTo>
                              <a:pt x="2780" y="888"/>
                            </a:lnTo>
                            <a:lnTo>
                              <a:pt x="2978" y="1067"/>
                            </a:lnTo>
                            <a:lnTo>
                              <a:pt x="3103" y="1193"/>
                            </a:lnTo>
                            <a:lnTo>
                              <a:pt x="3223" y="1319"/>
                            </a:lnTo>
                            <a:lnTo>
                              <a:pt x="3336" y="1451"/>
                            </a:lnTo>
                            <a:lnTo>
                              <a:pt x="3444" y="1589"/>
                            </a:lnTo>
                            <a:lnTo>
                              <a:pt x="3540" y="1721"/>
                            </a:lnTo>
                            <a:lnTo>
                              <a:pt x="3635" y="1859"/>
                            </a:lnTo>
                            <a:lnTo>
                              <a:pt x="3719" y="1997"/>
                            </a:lnTo>
                            <a:lnTo>
                              <a:pt x="3797" y="2134"/>
                            </a:lnTo>
                            <a:lnTo>
                              <a:pt x="3863" y="2272"/>
                            </a:lnTo>
                            <a:lnTo>
                              <a:pt x="3928" y="2410"/>
                            </a:lnTo>
                            <a:lnTo>
                              <a:pt x="3976" y="2548"/>
                            </a:lnTo>
                            <a:lnTo>
                              <a:pt x="4024" y="2680"/>
                            </a:lnTo>
                            <a:lnTo>
                              <a:pt x="4060" y="2818"/>
                            </a:lnTo>
                            <a:lnTo>
                              <a:pt x="4084" y="2944"/>
                            </a:lnTo>
                            <a:lnTo>
                              <a:pt x="4102" y="3070"/>
                            </a:lnTo>
                            <a:lnTo>
                              <a:pt x="4108" y="3195"/>
                            </a:lnTo>
                            <a:lnTo>
                              <a:pt x="4102" y="3321"/>
                            </a:lnTo>
                            <a:lnTo>
                              <a:pt x="4090" y="3441"/>
                            </a:lnTo>
                            <a:lnTo>
                              <a:pt x="4060" y="3549"/>
                            </a:lnTo>
                            <a:lnTo>
                              <a:pt x="4024" y="3657"/>
                            </a:lnTo>
                            <a:lnTo>
                              <a:pt x="4030" y="3657"/>
                            </a:lnTo>
                            <a:lnTo>
                              <a:pt x="4066" y="3555"/>
                            </a:lnTo>
                            <a:lnTo>
                              <a:pt x="4090" y="3447"/>
                            </a:lnTo>
                            <a:lnTo>
                              <a:pt x="4102" y="3333"/>
                            </a:lnTo>
                            <a:lnTo>
                              <a:pt x="4108" y="3213"/>
                            </a:lnTo>
                            <a:lnTo>
                              <a:pt x="4108" y="3195"/>
                            </a:lnTo>
                            <a:lnTo>
                              <a:pt x="4102" y="3070"/>
                            </a:lnTo>
                            <a:lnTo>
                              <a:pt x="4084" y="2944"/>
                            </a:lnTo>
                            <a:lnTo>
                              <a:pt x="4060" y="2812"/>
                            </a:lnTo>
                            <a:lnTo>
                              <a:pt x="4024" y="2680"/>
                            </a:lnTo>
                            <a:lnTo>
                              <a:pt x="3982" y="2548"/>
                            </a:lnTo>
                            <a:lnTo>
                              <a:pt x="3928" y="2410"/>
                            </a:lnTo>
                            <a:lnTo>
                              <a:pt x="3869" y="2272"/>
                            </a:lnTo>
                            <a:lnTo>
                              <a:pt x="3803" y="2134"/>
                            </a:lnTo>
                            <a:lnTo>
                              <a:pt x="3725" y="1997"/>
                            </a:lnTo>
                            <a:lnTo>
                              <a:pt x="3641" y="1859"/>
                            </a:lnTo>
                            <a:lnTo>
                              <a:pt x="3546" y="1721"/>
                            </a:lnTo>
                            <a:lnTo>
                              <a:pt x="3450" y="1583"/>
                            </a:lnTo>
                            <a:lnTo>
                              <a:pt x="3342" y="1451"/>
                            </a:lnTo>
                            <a:lnTo>
                              <a:pt x="3229" y="1319"/>
                            </a:lnTo>
                            <a:lnTo>
                              <a:pt x="3109" y="1187"/>
                            </a:lnTo>
                            <a:lnTo>
                              <a:pt x="2984" y="1061"/>
                            </a:lnTo>
                            <a:lnTo>
                              <a:pt x="2792" y="888"/>
                            </a:lnTo>
                            <a:lnTo>
                              <a:pt x="2589" y="726"/>
                            </a:lnTo>
                            <a:lnTo>
                              <a:pt x="2386" y="576"/>
                            </a:lnTo>
                            <a:lnTo>
                              <a:pt x="2176" y="444"/>
                            </a:lnTo>
                            <a:lnTo>
                              <a:pt x="1967" y="330"/>
                            </a:lnTo>
                            <a:lnTo>
                              <a:pt x="1752" y="228"/>
                            </a:lnTo>
                            <a:lnTo>
                              <a:pt x="1543" y="144"/>
                            </a:lnTo>
                            <a:lnTo>
                              <a:pt x="1333" y="78"/>
                            </a:lnTo>
                            <a:lnTo>
                              <a:pt x="1130" y="30"/>
                            </a:lnTo>
                            <a:lnTo>
                              <a:pt x="939" y="6"/>
                            </a:lnTo>
                            <a:lnTo>
                              <a:pt x="753" y="0"/>
                            </a:lnTo>
                            <a:lnTo>
                              <a:pt x="586" y="18"/>
                            </a:lnTo>
                            <a:lnTo>
                              <a:pt x="431" y="54"/>
                            </a:lnTo>
                            <a:lnTo>
                              <a:pt x="287" y="108"/>
                            </a:lnTo>
                            <a:lnTo>
                              <a:pt x="161" y="186"/>
                            </a:lnTo>
                            <a:lnTo>
                              <a:pt x="48" y="282"/>
                            </a:lnTo>
                            <a:lnTo>
                              <a:pt x="24" y="306"/>
                            </a:lnTo>
                            <a:lnTo>
                              <a:pt x="0" y="330"/>
                            </a:lnTo>
                            <a:lnTo>
                              <a:pt x="0" y="336"/>
                            </a:lnTo>
                            <a:lnTo>
                              <a:pt x="24" y="312"/>
                            </a:lnTo>
                            <a:lnTo>
                              <a:pt x="48" y="28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42" name="Group 14"/>
                      <p:cNvGrpSpPr>
                        <a:grpSpLocks/>
                      </p:cNvGrpSpPr>
                      <p:nvPr userDrawn="1"/>
                    </p:nvGrpSpPr>
                    <p:grpSpPr bwMode="auto">
                      <a:xfrm>
                        <a:off x="0" y="808"/>
                        <a:ext cx="4751" cy="3508"/>
                        <a:chOff x="-400" y="808"/>
                        <a:chExt cx="4751" cy="3508"/>
                      </a:xfrm>
                    </p:grpSpPr>
                    <p:sp>
                      <p:nvSpPr>
                        <p:cNvPr id="43" name="Line 15"/>
                        <p:cNvSpPr>
                          <a:spLocks noChangeShapeType="1"/>
                        </p:cNvSpPr>
                        <p:nvPr userDrawn="1"/>
                      </p:nvSpPr>
                      <p:spPr bwMode="hidden">
                        <a:xfrm rot="1678521" flipH="1" flipV="1">
                          <a:off x="876" y="809"/>
                          <a:ext cx="1242" cy="191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4" name="Line 16"/>
                        <p:cNvSpPr>
                          <a:spLocks noChangeShapeType="1"/>
                        </p:cNvSpPr>
                        <p:nvPr userDrawn="1"/>
                      </p:nvSpPr>
                      <p:spPr bwMode="hidden">
                        <a:xfrm rot="1678521" flipH="1" flipV="1">
                          <a:off x="-210" y="2117"/>
                          <a:ext cx="1921" cy="37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5" name="Line 17"/>
                        <p:cNvSpPr>
                          <a:spLocks noChangeShapeType="1"/>
                        </p:cNvSpPr>
                        <p:nvPr userDrawn="1"/>
                      </p:nvSpPr>
                      <p:spPr bwMode="hidden">
                        <a:xfrm rot="1678521" flipH="1" flipV="1">
                          <a:off x="-257" y="1886"/>
                          <a:ext cx="2029" cy="59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6" name="Line 18"/>
                        <p:cNvSpPr>
                          <a:spLocks noChangeShapeType="1"/>
                        </p:cNvSpPr>
                        <p:nvPr userDrawn="1"/>
                      </p:nvSpPr>
                      <p:spPr bwMode="hidden">
                        <a:xfrm rot="1678521" flipH="1" flipV="1">
                          <a:off x="-327" y="1599"/>
                          <a:ext cx="2175" cy="85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7" name="Line 19"/>
                        <p:cNvSpPr>
                          <a:spLocks noChangeShapeType="1"/>
                        </p:cNvSpPr>
                        <p:nvPr userDrawn="1"/>
                      </p:nvSpPr>
                      <p:spPr bwMode="hidden">
                        <a:xfrm rot="1678521" flipH="1" flipV="1">
                          <a:off x="-400" y="1259"/>
                          <a:ext cx="2334" cy="116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8" name="Line 20"/>
                        <p:cNvSpPr>
                          <a:spLocks noChangeShapeType="1"/>
                        </p:cNvSpPr>
                        <p:nvPr userDrawn="1"/>
                      </p:nvSpPr>
                      <p:spPr bwMode="hidden">
                        <a:xfrm rot="1678521" flipH="1" flipV="1">
                          <a:off x="179" y="872"/>
                          <a:ext cx="1891" cy="16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9" name="Line 21"/>
                        <p:cNvSpPr>
                          <a:spLocks noChangeShapeType="1"/>
                        </p:cNvSpPr>
                        <p:nvPr userDrawn="1"/>
                      </p:nvSpPr>
                      <p:spPr bwMode="hidden">
                        <a:xfrm rot="1678521" flipH="1" flipV="1">
                          <a:off x="-150" y="2329"/>
                          <a:ext cx="1806" cy="19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0" name="Line 22"/>
                        <p:cNvSpPr>
                          <a:spLocks noChangeShapeType="1"/>
                        </p:cNvSpPr>
                        <p:nvPr userDrawn="1"/>
                      </p:nvSpPr>
                      <p:spPr bwMode="hidden">
                        <a:xfrm rot="1678521" flipH="1" flipV="1">
                          <a:off x="-109" y="2514"/>
                          <a:ext cx="1720" cy="3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1" name="Line 23"/>
                        <p:cNvSpPr>
                          <a:spLocks noChangeShapeType="1"/>
                        </p:cNvSpPr>
                        <p:nvPr userDrawn="1"/>
                      </p:nvSpPr>
                      <p:spPr bwMode="hidden">
                        <a:xfrm rot="1678521" flipH="1">
                          <a:off x="545" y="2785"/>
                          <a:ext cx="849" cy="80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2" name="Line 24"/>
                        <p:cNvSpPr>
                          <a:spLocks noChangeShapeType="1"/>
                        </p:cNvSpPr>
                        <p:nvPr userDrawn="1"/>
                      </p:nvSpPr>
                      <p:spPr bwMode="hidden">
                        <a:xfrm rot="1678521" flipH="1">
                          <a:off x="168" y="2669"/>
                          <a:ext cx="1295" cy="56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3" name="Line 25"/>
                        <p:cNvSpPr>
                          <a:spLocks noChangeShapeType="1"/>
                        </p:cNvSpPr>
                        <p:nvPr userDrawn="1"/>
                      </p:nvSpPr>
                      <p:spPr bwMode="hidden">
                        <a:xfrm rot="1678521" flipH="1">
                          <a:off x="-34" y="2588"/>
                          <a:ext cx="1576" cy="24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4" name="Line 26"/>
                        <p:cNvSpPr>
                          <a:spLocks noChangeShapeType="1"/>
                        </p:cNvSpPr>
                        <p:nvPr userDrawn="1"/>
                      </p:nvSpPr>
                      <p:spPr bwMode="hidden">
                        <a:xfrm rot="1678521" flipH="1">
                          <a:off x="1201" y="2985"/>
                          <a:ext cx="141" cy="104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5" name="Line 27"/>
                        <p:cNvSpPr>
                          <a:spLocks noChangeShapeType="1"/>
                        </p:cNvSpPr>
                        <p:nvPr userDrawn="1"/>
                      </p:nvSpPr>
                      <p:spPr bwMode="hidden">
                        <a:xfrm rot="1678521" flipH="1">
                          <a:off x="1292" y="3013"/>
                          <a:ext cx="47" cy="105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6" name="Line 28"/>
                        <p:cNvSpPr>
                          <a:spLocks noChangeShapeType="1"/>
                        </p:cNvSpPr>
                        <p:nvPr userDrawn="1"/>
                      </p:nvSpPr>
                      <p:spPr bwMode="hidden">
                        <a:xfrm rot="1678521">
                          <a:off x="1331" y="3034"/>
                          <a:ext cx="47" cy="10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7" name="Line 29"/>
                        <p:cNvSpPr>
                          <a:spLocks noChangeShapeType="1"/>
                        </p:cNvSpPr>
                        <p:nvPr userDrawn="1"/>
                      </p:nvSpPr>
                      <p:spPr bwMode="hidden">
                        <a:xfrm rot="1678521">
                          <a:off x="1325" y="3059"/>
                          <a:ext cx="145" cy="110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8" name="Line 30"/>
                        <p:cNvSpPr>
                          <a:spLocks noChangeShapeType="1"/>
                        </p:cNvSpPr>
                        <p:nvPr userDrawn="1"/>
                      </p:nvSpPr>
                      <p:spPr bwMode="hidden">
                        <a:xfrm rot="1678521">
                          <a:off x="1320" y="3090"/>
                          <a:ext cx="255" cy="112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9" name="Line 31"/>
                        <p:cNvSpPr>
                          <a:spLocks noChangeShapeType="1"/>
                        </p:cNvSpPr>
                        <p:nvPr userDrawn="1"/>
                      </p:nvSpPr>
                      <p:spPr bwMode="hidden">
                        <a:xfrm rot="1678521">
                          <a:off x="1314" y="3117"/>
                          <a:ext cx="365" cy="11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0" name="Line 32"/>
                        <p:cNvSpPr>
                          <a:spLocks noChangeShapeType="1"/>
                        </p:cNvSpPr>
                        <p:nvPr userDrawn="1"/>
                      </p:nvSpPr>
                      <p:spPr bwMode="hidden">
                        <a:xfrm rot="1678521">
                          <a:off x="1337" y="3181"/>
                          <a:ext cx="567" cy="107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1" name="Line 33"/>
                        <p:cNvSpPr>
                          <a:spLocks noChangeShapeType="1"/>
                        </p:cNvSpPr>
                        <p:nvPr userDrawn="1"/>
                      </p:nvSpPr>
                      <p:spPr bwMode="hidden">
                        <a:xfrm rot="1678521">
                          <a:off x="1354" y="3209"/>
                          <a:ext cx="663" cy="101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2" name="Line 34"/>
                        <p:cNvSpPr>
                          <a:spLocks noChangeShapeType="1"/>
                        </p:cNvSpPr>
                        <p:nvPr userDrawn="1"/>
                      </p:nvSpPr>
                      <p:spPr bwMode="hidden">
                        <a:xfrm rot="1678521">
                          <a:off x="1375" y="3238"/>
                          <a:ext cx="745" cy="95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3" name="Line 35"/>
                        <p:cNvSpPr>
                          <a:spLocks noChangeShapeType="1"/>
                        </p:cNvSpPr>
                        <p:nvPr userDrawn="1"/>
                      </p:nvSpPr>
                      <p:spPr bwMode="hidden">
                        <a:xfrm rot="1678521">
                          <a:off x="1393" y="3266"/>
                          <a:ext cx="849" cy="90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4" name="Line 36"/>
                        <p:cNvSpPr>
                          <a:spLocks noChangeShapeType="1"/>
                        </p:cNvSpPr>
                        <p:nvPr userDrawn="1"/>
                      </p:nvSpPr>
                      <p:spPr bwMode="hidden">
                        <a:xfrm rot="1678521">
                          <a:off x="1412" y="3293"/>
                          <a:ext cx="950" cy="8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5" name="Line 37"/>
                        <p:cNvSpPr>
                          <a:spLocks noChangeShapeType="1"/>
                        </p:cNvSpPr>
                        <p:nvPr userDrawn="1"/>
                      </p:nvSpPr>
                      <p:spPr bwMode="hidden">
                        <a:xfrm rot="1678521">
                          <a:off x="1429" y="3321"/>
                          <a:ext cx="1056" cy="78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6" name="Line 38"/>
                        <p:cNvSpPr>
                          <a:spLocks noChangeShapeType="1"/>
                        </p:cNvSpPr>
                        <p:nvPr userDrawn="1"/>
                      </p:nvSpPr>
                      <p:spPr bwMode="hidden">
                        <a:xfrm rot="1678521">
                          <a:off x="1452" y="3356"/>
                          <a:ext cx="1173" cy="72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7" name="Line 39"/>
                        <p:cNvSpPr>
                          <a:spLocks noChangeShapeType="1"/>
                        </p:cNvSpPr>
                        <p:nvPr userDrawn="1"/>
                      </p:nvSpPr>
                      <p:spPr bwMode="hidden">
                        <a:xfrm rot="1678521">
                          <a:off x="1469" y="3388"/>
                          <a:ext cx="1315" cy="66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8" name="Line 40"/>
                        <p:cNvSpPr>
                          <a:spLocks noChangeShapeType="1"/>
                        </p:cNvSpPr>
                        <p:nvPr userDrawn="1"/>
                      </p:nvSpPr>
                      <p:spPr bwMode="hidden">
                        <a:xfrm rot="1678521">
                          <a:off x="1493" y="3426"/>
                          <a:ext cx="1469" cy="58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9" name="Line 41"/>
                        <p:cNvSpPr>
                          <a:spLocks noChangeShapeType="1"/>
                        </p:cNvSpPr>
                        <p:nvPr userDrawn="1"/>
                      </p:nvSpPr>
                      <p:spPr bwMode="hidden">
                        <a:xfrm rot="1678521">
                          <a:off x="1511" y="3464"/>
                          <a:ext cx="1649" cy="49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0" name="Line 42"/>
                        <p:cNvSpPr>
                          <a:spLocks noChangeShapeType="1"/>
                        </p:cNvSpPr>
                        <p:nvPr userDrawn="1"/>
                      </p:nvSpPr>
                      <p:spPr bwMode="hidden">
                        <a:xfrm rot="1678521">
                          <a:off x="1528" y="3518"/>
                          <a:ext cx="1885" cy="38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1" name="Line 43"/>
                        <p:cNvSpPr>
                          <a:spLocks noChangeShapeType="1"/>
                        </p:cNvSpPr>
                        <p:nvPr userDrawn="1"/>
                      </p:nvSpPr>
                      <p:spPr bwMode="hidden">
                        <a:xfrm rot="1678521">
                          <a:off x="1552" y="3586"/>
                          <a:ext cx="2168" cy="24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2" name="Line 44"/>
                        <p:cNvSpPr>
                          <a:spLocks noChangeShapeType="1"/>
                        </p:cNvSpPr>
                        <p:nvPr userDrawn="1"/>
                      </p:nvSpPr>
                      <p:spPr bwMode="hidden">
                        <a:xfrm rot="1678521">
                          <a:off x="1577" y="3670"/>
                          <a:ext cx="2528" cy="6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3" name="Line 45"/>
                        <p:cNvSpPr>
                          <a:spLocks noChangeShapeType="1"/>
                        </p:cNvSpPr>
                        <p:nvPr userDrawn="1"/>
                      </p:nvSpPr>
                      <p:spPr bwMode="hidden">
                        <a:xfrm rot="1678521" flipV="1">
                          <a:off x="1621" y="3545"/>
                          <a:ext cx="2730" cy="17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4" name="Line 46"/>
                        <p:cNvSpPr>
                          <a:spLocks noChangeShapeType="1"/>
                        </p:cNvSpPr>
                        <p:nvPr userDrawn="1"/>
                      </p:nvSpPr>
                      <p:spPr bwMode="hidden">
                        <a:xfrm rot="1678521" flipV="1">
                          <a:off x="1682" y="3297"/>
                          <a:ext cx="2635" cy="40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5" name="Line 47"/>
                        <p:cNvSpPr>
                          <a:spLocks noChangeShapeType="1"/>
                        </p:cNvSpPr>
                        <p:nvPr userDrawn="1"/>
                      </p:nvSpPr>
                      <p:spPr bwMode="hidden">
                        <a:xfrm rot="1678521" flipV="1">
                          <a:off x="1782" y="2845"/>
                          <a:ext cx="2370" cy="78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6" name="Line 48"/>
                        <p:cNvSpPr>
                          <a:spLocks noChangeShapeType="1"/>
                        </p:cNvSpPr>
                        <p:nvPr userDrawn="1"/>
                      </p:nvSpPr>
                      <p:spPr bwMode="hidden">
                        <a:xfrm rot="1678521" flipV="1">
                          <a:off x="1960" y="1992"/>
                          <a:ext cx="1530" cy="14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7" name="Line 49"/>
                        <p:cNvSpPr>
                          <a:spLocks noChangeShapeType="1"/>
                        </p:cNvSpPr>
                        <p:nvPr userDrawn="1"/>
                      </p:nvSpPr>
                      <p:spPr bwMode="hidden">
                        <a:xfrm rot="1678521" flipV="1">
                          <a:off x="2014" y="1727"/>
                          <a:ext cx="1219" cy="162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8" name="Freeform 50"/>
                        <p:cNvSpPr>
                          <a:spLocks/>
                        </p:cNvSpPr>
                        <p:nvPr userDrawn="1"/>
                      </p:nvSpPr>
                      <p:spPr bwMode="hidden">
                        <a:xfrm>
                          <a:off x="0" y="2548"/>
                          <a:ext cx="1542" cy="1768"/>
                        </a:xfrm>
                        <a:custGeom>
                          <a:avLst/>
                          <a:gdLst>
                            <a:gd name="T0" fmla="*/ 918 w 1537"/>
                            <a:gd name="T1" fmla="*/ 1264 h 1768"/>
                            <a:gd name="T2" fmla="*/ 1067 w 1537"/>
                            <a:gd name="T3" fmla="*/ 1402 h 1768"/>
                            <a:gd name="T4" fmla="*/ 1226 w 1537"/>
                            <a:gd name="T5" fmla="*/ 1528 h 1768"/>
                            <a:gd name="T6" fmla="*/ 1381 w 1537"/>
                            <a:gd name="T7" fmla="*/ 1654 h 1768"/>
                            <a:gd name="T8" fmla="*/ 1546 w 1537"/>
                            <a:gd name="T9" fmla="*/ 1768 h 1768"/>
                            <a:gd name="T10" fmla="*/ 1552 w 1537"/>
                            <a:gd name="T11" fmla="*/ 1768 h 1768"/>
                            <a:gd name="T12" fmla="*/ 1387 w 1537"/>
                            <a:gd name="T13" fmla="*/ 1654 h 1768"/>
                            <a:gd name="T14" fmla="*/ 1232 w 1537"/>
                            <a:gd name="T15" fmla="*/ 1534 h 1768"/>
                            <a:gd name="T16" fmla="*/ 1073 w 1537"/>
                            <a:gd name="T17" fmla="*/ 1402 h 1768"/>
                            <a:gd name="T18" fmla="*/ 924 w 1537"/>
                            <a:gd name="T19" fmla="*/ 1258 h 1768"/>
                            <a:gd name="T20" fmla="*/ 772 w 1537"/>
                            <a:gd name="T21" fmla="*/ 1115 h 1768"/>
                            <a:gd name="T22" fmla="*/ 634 w 1537"/>
                            <a:gd name="T23" fmla="*/ 959 h 1768"/>
                            <a:gd name="T24" fmla="*/ 502 w 1537"/>
                            <a:gd name="T25" fmla="*/ 803 h 1768"/>
                            <a:gd name="T26" fmla="*/ 380 w 1537"/>
                            <a:gd name="T27" fmla="*/ 647 h 1768"/>
                            <a:gd name="T28" fmla="*/ 272 w 1537"/>
                            <a:gd name="T29" fmla="*/ 485 h 1768"/>
                            <a:gd name="T30" fmla="*/ 170 w 1537"/>
                            <a:gd name="T31" fmla="*/ 323 h 1768"/>
                            <a:gd name="T32" fmla="*/ 78 w 1537"/>
                            <a:gd name="T33" fmla="*/ 161 h 1768"/>
                            <a:gd name="T34" fmla="*/ 0 w 1537"/>
                            <a:gd name="T35" fmla="*/ 0 h 1768"/>
                            <a:gd name="T36" fmla="*/ 0 w 1537"/>
                            <a:gd name="T37" fmla="*/ 12 h 1768"/>
                            <a:gd name="T38" fmla="*/ 78 w 1537"/>
                            <a:gd name="T39" fmla="*/ 173 h 1768"/>
                            <a:gd name="T40" fmla="*/ 170 w 1537"/>
                            <a:gd name="T41" fmla="*/ 335 h 1768"/>
                            <a:gd name="T42" fmla="*/ 272 w 1537"/>
                            <a:gd name="T43" fmla="*/ 491 h 1768"/>
                            <a:gd name="T44" fmla="*/ 380 w 1537"/>
                            <a:gd name="T45" fmla="*/ 653 h 1768"/>
                            <a:gd name="T46" fmla="*/ 502 w 1537"/>
                            <a:gd name="T47" fmla="*/ 809 h 1768"/>
                            <a:gd name="T48" fmla="*/ 634 w 1537"/>
                            <a:gd name="T49" fmla="*/ 965 h 1768"/>
                            <a:gd name="T50" fmla="*/ 772 w 1537"/>
                            <a:gd name="T51" fmla="*/ 1121 h 1768"/>
                            <a:gd name="T52" fmla="*/ 918 w 1537"/>
                            <a:gd name="T53" fmla="*/ 1264 h 1768"/>
                            <a:gd name="T54" fmla="*/ 918 w 1537"/>
                            <a:gd name="T55" fmla="*/ 1264 h 176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537" h="1768">
                              <a:moveTo>
                                <a:pt x="909" y="1264"/>
                              </a:moveTo>
                              <a:lnTo>
                                <a:pt x="1058" y="1402"/>
                              </a:lnTo>
                              <a:lnTo>
                                <a:pt x="1214" y="1528"/>
                              </a:lnTo>
                              <a:lnTo>
                                <a:pt x="1369" y="1654"/>
                              </a:lnTo>
                              <a:lnTo>
                                <a:pt x="1531" y="1768"/>
                              </a:lnTo>
                              <a:lnTo>
                                <a:pt x="1537" y="1768"/>
                              </a:lnTo>
                              <a:lnTo>
                                <a:pt x="1375" y="1654"/>
                              </a:lnTo>
                              <a:lnTo>
                                <a:pt x="1220" y="1534"/>
                              </a:lnTo>
                              <a:lnTo>
                                <a:pt x="1064" y="1402"/>
                              </a:lnTo>
                              <a:lnTo>
                                <a:pt x="915" y="1258"/>
                              </a:lnTo>
                              <a:lnTo>
                                <a:pt x="765" y="1115"/>
                              </a:lnTo>
                              <a:lnTo>
                                <a:pt x="628" y="959"/>
                              </a:lnTo>
                              <a:lnTo>
                                <a:pt x="496" y="803"/>
                              </a:lnTo>
                              <a:lnTo>
                                <a:pt x="377" y="647"/>
                              </a:lnTo>
                              <a:lnTo>
                                <a:pt x="269" y="485"/>
                              </a:lnTo>
                              <a:lnTo>
                                <a:pt x="167" y="323"/>
                              </a:lnTo>
                              <a:lnTo>
                                <a:pt x="78" y="161"/>
                              </a:lnTo>
                              <a:lnTo>
                                <a:pt x="0" y="0"/>
                              </a:lnTo>
                              <a:lnTo>
                                <a:pt x="0" y="12"/>
                              </a:lnTo>
                              <a:lnTo>
                                <a:pt x="78" y="173"/>
                              </a:lnTo>
                              <a:lnTo>
                                <a:pt x="167" y="335"/>
                              </a:lnTo>
                              <a:lnTo>
                                <a:pt x="269" y="491"/>
                              </a:lnTo>
                              <a:lnTo>
                                <a:pt x="377" y="653"/>
                              </a:lnTo>
                              <a:lnTo>
                                <a:pt x="496" y="809"/>
                              </a:lnTo>
                              <a:lnTo>
                                <a:pt x="628" y="965"/>
                              </a:lnTo>
                              <a:lnTo>
                                <a:pt x="765" y="1121"/>
                              </a:lnTo>
                              <a:lnTo>
                                <a:pt x="909" y="1264"/>
                              </a:lnTo>
                              <a:close/>
                            </a:path>
                          </a:pathLst>
                        </a:custGeom>
                        <a:solidFill>
                          <a:schemeClr val="accent2"/>
                        </a:solidFill>
                        <a:ln w="9525">
                          <a:solidFill>
                            <a:schemeClr val="accent2"/>
                          </a:solidFill>
                          <a:round/>
                          <a:headEnd/>
                          <a:tailEnd/>
                        </a:ln>
                      </p:spPr>
                      <p:txBody>
                        <a:bodyPr/>
                        <a:lstStyle/>
                        <a:p>
                          <a:endParaRPr lang="el-GR" smtClean="0">
                            <a:solidFill>
                              <a:srgbClr val="FFFFFF"/>
                            </a:solidFill>
                          </a:endParaRPr>
                        </a:p>
                      </p:txBody>
                    </p:sp>
                    <p:grpSp>
                      <p:nvGrpSpPr>
                        <p:cNvPr id="79" name="Group 51"/>
                        <p:cNvGrpSpPr>
                          <a:grpSpLocks/>
                        </p:cNvGrpSpPr>
                        <p:nvPr userDrawn="1"/>
                      </p:nvGrpSpPr>
                      <p:grpSpPr bwMode="auto">
                        <a:xfrm>
                          <a:off x="2" y="1810"/>
                          <a:ext cx="3672" cy="2049"/>
                          <a:chOff x="7" y="1814"/>
                          <a:chExt cx="3672" cy="2049"/>
                        </a:xfrm>
                      </p:grpSpPr>
                      <p:sp>
                        <p:nvSpPr>
                          <p:cNvPr id="116" name="Oval 52"/>
                          <p:cNvSpPr>
                            <a:spLocks noChangeArrowheads="1"/>
                          </p:cNvSpPr>
                          <p:nvPr userDrawn="1"/>
                        </p:nvSpPr>
                        <p:spPr bwMode="hidden">
                          <a:xfrm rot="-2819839">
                            <a:off x="1546" y="2869"/>
                            <a:ext cx="161" cy="280"/>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7" name="Oval 53"/>
                          <p:cNvSpPr>
                            <a:spLocks noChangeArrowheads="1"/>
                          </p:cNvSpPr>
                          <p:nvPr userDrawn="1"/>
                        </p:nvSpPr>
                        <p:spPr bwMode="hidden">
                          <a:xfrm rot="-2819839">
                            <a:off x="1490" y="2750"/>
                            <a:ext cx="281" cy="503"/>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8" name="Oval 54"/>
                          <p:cNvSpPr>
                            <a:spLocks noChangeArrowheads="1"/>
                          </p:cNvSpPr>
                          <p:nvPr userDrawn="1"/>
                        </p:nvSpPr>
                        <p:spPr bwMode="hidden">
                          <a:xfrm rot="-2819839">
                            <a:off x="1415" y="2563"/>
                            <a:ext cx="471" cy="813"/>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9" name="Oval 55"/>
                          <p:cNvSpPr>
                            <a:spLocks noChangeArrowheads="1"/>
                          </p:cNvSpPr>
                          <p:nvPr userDrawn="1"/>
                        </p:nvSpPr>
                        <p:spPr bwMode="hidden">
                          <a:xfrm rot="-2819839">
                            <a:off x="1357" y="2400"/>
                            <a:ext cx="623" cy="1129"/>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0" name="Oval 56"/>
                          <p:cNvSpPr>
                            <a:spLocks noChangeArrowheads="1"/>
                          </p:cNvSpPr>
                          <p:nvPr userDrawn="1"/>
                        </p:nvSpPr>
                        <p:spPr bwMode="hidden">
                          <a:xfrm rot="-2819839">
                            <a:off x="1295" y="2200"/>
                            <a:ext cx="786" cy="1467"/>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1" name="Oval 57"/>
                          <p:cNvSpPr>
                            <a:spLocks noChangeArrowheads="1"/>
                          </p:cNvSpPr>
                          <p:nvPr userDrawn="1"/>
                        </p:nvSpPr>
                        <p:spPr bwMode="hidden">
                          <a:xfrm rot="-2819839">
                            <a:off x="1238" y="2040"/>
                            <a:ext cx="972" cy="1779"/>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2" name="Oval 58"/>
                          <p:cNvSpPr>
                            <a:spLocks noChangeArrowheads="1"/>
                          </p:cNvSpPr>
                          <p:nvPr userDrawn="1"/>
                        </p:nvSpPr>
                        <p:spPr bwMode="hidden">
                          <a:xfrm rot="-2819839">
                            <a:off x="1158" y="1865"/>
                            <a:ext cx="1167" cy="2094"/>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3" name="Oval 59"/>
                          <p:cNvSpPr>
                            <a:spLocks noChangeArrowheads="1"/>
                          </p:cNvSpPr>
                          <p:nvPr userDrawn="1"/>
                        </p:nvSpPr>
                        <p:spPr bwMode="hidden">
                          <a:xfrm rot="-2819839">
                            <a:off x="1085" y="1698"/>
                            <a:ext cx="1346" cy="2398"/>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4" name="Oval 60"/>
                          <p:cNvSpPr>
                            <a:spLocks noChangeArrowheads="1"/>
                          </p:cNvSpPr>
                          <p:nvPr userDrawn="1"/>
                        </p:nvSpPr>
                        <p:spPr bwMode="hidden">
                          <a:xfrm rot="-2819839">
                            <a:off x="1000" y="1536"/>
                            <a:ext cx="1563" cy="2696"/>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5" name="Oval 61"/>
                          <p:cNvSpPr>
                            <a:spLocks noChangeArrowheads="1"/>
                          </p:cNvSpPr>
                          <p:nvPr userDrawn="1"/>
                        </p:nvSpPr>
                        <p:spPr bwMode="hidden">
                          <a:xfrm rot="-2819839">
                            <a:off x="935" y="1357"/>
                            <a:ext cx="1711" cy="3016"/>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6" name="Oval 62"/>
                          <p:cNvSpPr>
                            <a:spLocks noChangeArrowheads="1"/>
                          </p:cNvSpPr>
                          <p:nvPr userDrawn="1"/>
                        </p:nvSpPr>
                        <p:spPr bwMode="hidden">
                          <a:xfrm rot="-2865139">
                            <a:off x="877" y="1187"/>
                            <a:ext cx="1880" cy="3345"/>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7" name="Oval 63"/>
                          <p:cNvSpPr>
                            <a:spLocks noChangeArrowheads="1"/>
                          </p:cNvSpPr>
                          <p:nvPr userDrawn="1"/>
                        </p:nvSpPr>
                        <p:spPr bwMode="hidden">
                          <a:xfrm rot="-2780025">
                            <a:off x="819" y="1002"/>
                            <a:ext cx="2049" cy="3672"/>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grpSp>
                    <p:sp>
                      <p:nvSpPr>
                        <p:cNvPr id="80" name="Line 64"/>
                        <p:cNvSpPr>
                          <a:spLocks noChangeShapeType="1"/>
                        </p:cNvSpPr>
                        <p:nvPr userDrawn="1"/>
                      </p:nvSpPr>
                      <p:spPr bwMode="hidden">
                        <a:xfrm flipV="1">
                          <a:off x="1656" y="1164"/>
                          <a:ext cx="831" cy="177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1" name="Line 65"/>
                        <p:cNvSpPr>
                          <a:spLocks noChangeShapeType="1"/>
                        </p:cNvSpPr>
                        <p:nvPr userDrawn="1"/>
                      </p:nvSpPr>
                      <p:spPr bwMode="hidden">
                        <a:xfrm rot="615780" flipV="1">
                          <a:off x="1811" y="1299"/>
                          <a:ext cx="819" cy="172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2" name="Line 66"/>
                        <p:cNvSpPr>
                          <a:spLocks noChangeShapeType="1"/>
                        </p:cNvSpPr>
                        <p:nvPr userDrawn="1"/>
                      </p:nvSpPr>
                      <p:spPr bwMode="hidden">
                        <a:xfrm rot="1139441" flipV="1">
                          <a:off x="1963" y="1148"/>
                          <a:ext cx="383" cy="189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3" name="Line 67"/>
                        <p:cNvSpPr>
                          <a:spLocks noChangeShapeType="1"/>
                        </p:cNvSpPr>
                        <p:nvPr userDrawn="1"/>
                      </p:nvSpPr>
                      <p:spPr bwMode="hidden">
                        <a:xfrm rot="1061104" flipV="1">
                          <a:off x="1921" y="1332"/>
                          <a:ext cx="744" cy="176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4" name="Line 68"/>
                        <p:cNvSpPr>
                          <a:spLocks noChangeShapeType="1"/>
                        </p:cNvSpPr>
                        <p:nvPr userDrawn="1"/>
                      </p:nvSpPr>
                      <p:spPr bwMode="hidden">
                        <a:xfrm rot="2202167" flipV="1">
                          <a:off x="2217" y="1314"/>
                          <a:ext cx="311" cy="191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5" name="Line 69"/>
                        <p:cNvSpPr>
                          <a:spLocks noChangeShapeType="1"/>
                        </p:cNvSpPr>
                        <p:nvPr userDrawn="1"/>
                      </p:nvSpPr>
                      <p:spPr bwMode="hidden">
                        <a:xfrm rot="1678521" flipV="1">
                          <a:off x="2039" y="1549"/>
                          <a:ext cx="895" cy="172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6" name="Line 70"/>
                        <p:cNvSpPr>
                          <a:spLocks noChangeShapeType="1"/>
                        </p:cNvSpPr>
                        <p:nvPr userDrawn="1"/>
                      </p:nvSpPr>
                      <p:spPr bwMode="hidden">
                        <a:xfrm rot="1678521" flipV="1">
                          <a:off x="2024" y="1649"/>
                          <a:ext cx="1049" cy="166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7" name="Line 71"/>
                        <p:cNvSpPr>
                          <a:spLocks noChangeShapeType="1"/>
                        </p:cNvSpPr>
                        <p:nvPr userDrawn="1"/>
                      </p:nvSpPr>
                      <p:spPr bwMode="hidden">
                        <a:xfrm rot="1678521" flipV="1">
                          <a:off x="1985" y="1876"/>
                          <a:ext cx="1357" cy="151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8" name="Line 72"/>
                        <p:cNvSpPr>
                          <a:spLocks noChangeShapeType="1"/>
                        </p:cNvSpPr>
                        <p:nvPr userDrawn="1"/>
                      </p:nvSpPr>
                      <p:spPr bwMode="hidden">
                        <a:xfrm rot="1678521" flipV="1">
                          <a:off x="1936" y="2115"/>
                          <a:ext cx="1686" cy="13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9" name="Line 73"/>
                        <p:cNvSpPr>
                          <a:spLocks noChangeShapeType="1"/>
                        </p:cNvSpPr>
                        <p:nvPr userDrawn="1"/>
                      </p:nvSpPr>
                      <p:spPr bwMode="hidden">
                        <a:xfrm rot="1678521" flipV="1">
                          <a:off x="1897" y="2287"/>
                          <a:ext cx="1880" cy="122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0" name="Line 74"/>
                        <p:cNvSpPr>
                          <a:spLocks noChangeShapeType="1"/>
                        </p:cNvSpPr>
                        <p:nvPr userDrawn="1"/>
                      </p:nvSpPr>
                      <p:spPr bwMode="hidden">
                        <a:xfrm rot="1678521" flipV="1">
                          <a:off x="1855" y="2458"/>
                          <a:ext cx="2060" cy="109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1" name="Line 75"/>
                        <p:cNvSpPr>
                          <a:spLocks noChangeShapeType="1"/>
                        </p:cNvSpPr>
                        <p:nvPr userDrawn="1"/>
                      </p:nvSpPr>
                      <p:spPr bwMode="hidden">
                        <a:xfrm rot="1678521" flipV="1">
                          <a:off x="1823" y="2640"/>
                          <a:ext cx="2224" cy="9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2" name="Line 76"/>
                        <p:cNvSpPr>
                          <a:spLocks noChangeShapeType="1"/>
                        </p:cNvSpPr>
                        <p:nvPr userDrawn="1"/>
                      </p:nvSpPr>
                      <p:spPr bwMode="hidden">
                        <a:xfrm rot="1678521" flipV="1">
                          <a:off x="1737" y="3059"/>
                          <a:ext cx="2520" cy="61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3" name="Line 77"/>
                        <p:cNvSpPr>
                          <a:spLocks noChangeShapeType="1"/>
                        </p:cNvSpPr>
                        <p:nvPr userDrawn="1"/>
                      </p:nvSpPr>
                      <p:spPr bwMode="hidden">
                        <a:xfrm rot="1678521">
                          <a:off x="1324" y="3150"/>
                          <a:ext cx="472" cy="112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4" name="Line 78"/>
                        <p:cNvSpPr>
                          <a:spLocks noChangeShapeType="1"/>
                        </p:cNvSpPr>
                        <p:nvPr userDrawn="1"/>
                      </p:nvSpPr>
                      <p:spPr bwMode="hidden">
                        <a:xfrm rot="1678521" flipH="1">
                          <a:off x="1121" y="2961"/>
                          <a:ext cx="220" cy="101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5" name="Line 79"/>
                        <p:cNvSpPr>
                          <a:spLocks noChangeShapeType="1"/>
                        </p:cNvSpPr>
                        <p:nvPr userDrawn="1"/>
                      </p:nvSpPr>
                      <p:spPr bwMode="hidden">
                        <a:xfrm rot="1678521" flipH="1">
                          <a:off x="1041" y="2935"/>
                          <a:ext cx="304" cy="99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6" name="Line 80"/>
                        <p:cNvSpPr>
                          <a:spLocks noChangeShapeType="1"/>
                        </p:cNvSpPr>
                        <p:nvPr userDrawn="1"/>
                      </p:nvSpPr>
                      <p:spPr bwMode="hidden">
                        <a:xfrm rot="1678521" flipH="1">
                          <a:off x="957" y="2910"/>
                          <a:ext cx="394" cy="97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7" name="Line 81"/>
                        <p:cNvSpPr>
                          <a:spLocks noChangeShapeType="1"/>
                        </p:cNvSpPr>
                        <p:nvPr userDrawn="1"/>
                      </p:nvSpPr>
                      <p:spPr bwMode="hidden">
                        <a:xfrm rot="1678521" flipH="1">
                          <a:off x="880" y="2885"/>
                          <a:ext cx="478" cy="9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8" name="Line 82"/>
                        <p:cNvSpPr>
                          <a:spLocks noChangeShapeType="1"/>
                        </p:cNvSpPr>
                        <p:nvPr userDrawn="1"/>
                      </p:nvSpPr>
                      <p:spPr bwMode="hidden">
                        <a:xfrm rot="1678521" flipH="1">
                          <a:off x="801" y="2863"/>
                          <a:ext cx="561" cy="91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9" name="Line 83"/>
                        <p:cNvSpPr>
                          <a:spLocks noChangeShapeType="1"/>
                        </p:cNvSpPr>
                        <p:nvPr userDrawn="1"/>
                      </p:nvSpPr>
                      <p:spPr bwMode="hidden">
                        <a:xfrm rot="1678521" flipH="1">
                          <a:off x="717" y="2836"/>
                          <a:ext cx="656" cy="8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0" name="Line 84"/>
                        <p:cNvSpPr>
                          <a:spLocks noChangeShapeType="1"/>
                        </p:cNvSpPr>
                        <p:nvPr userDrawn="1"/>
                      </p:nvSpPr>
                      <p:spPr bwMode="hidden">
                        <a:xfrm rot="1678521" flipH="1">
                          <a:off x="631" y="2810"/>
                          <a:ext cx="752" cy="84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1" name="Line 85"/>
                        <p:cNvSpPr>
                          <a:spLocks noChangeShapeType="1"/>
                        </p:cNvSpPr>
                        <p:nvPr userDrawn="1"/>
                      </p:nvSpPr>
                      <p:spPr bwMode="hidden">
                        <a:xfrm rot="1678521" flipH="1">
                          <a:off x="462" y="2758"/>
                          <a:ext cx="946" cy="75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2" name="Line 86"/>
                        <p:cNvSpPr>
                          <a:spLocks noChangeShapeType="1"/>
                        </p:cNvSpPr>
                        <p:nvPr userDrawn="1"/>
                      </p:nvSpPr>
                      <p:spPr bwMode="hidden">
                        <a:xfrm rot="1678521" flipH="1">
                          <a:off x="365" y="2729"/>
                          <a:ext cx="1058" cy="69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3" name="Line 87"/>
                        <p:cNvSpPr>
                          <a:spLocks noChangeShapeType="1"/>
                        </p:cNvSpPr>
                        <p:nvPr userDrawn="1"/>
                      </p:nvSpPr>
                      <p:spPr bwMode="hidden">
                        <a:xfrm rot="1678521" flipH="1">
                          <a:off x="265" y="2697"/>
                          <a:ext cx="1174" cy="63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4" name="Line 88"/>
                        <p:cNvSpPr>
                          <a:spLocks noChangeShapeType="1"/>
                        </p:cNvSpPr>
                        <p:nvPr userDrawn="1"/>
                      </p:nvSpPr>
                      <p:spPr bwMode="hidden">
                        <a:xfrm rot="1678521" flipH="1">
                          <a:off x="55" y="2632"/>
                          <a:ext cx="1431" cy="4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 name="Line 89"/>
                        <p:cNvSpPr>
                          <a:spLocks noChangeShapeType="1"/>
                        </p:cNvSpPr>
                        <p:nvPr userDrawn="1"/>
                      </p:nvSpPr>
                      <p:spPr bwMode="hidden">
                        <a:xfrm rot="1678521" flipH="1">
                          <a:off x="-1" y="2607"/>
                          <a:ext cx="1513" cy="37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6" name="Line 90"/>
                        <p:cNvSpPr>
                          <a:spLocks noChangeShapeType="1"/>
                        </p:cNvSpPr>
                        <p:nvPr userDrawn="1"/>
                      </p:nvSpPr>
                      <p:spPr bwMode="hidden">
                        <a:xfrm rot="1678521" flipH="1">
                          <a:off x="-72" y="2570"/>
                          <a:ext cx="1648" cy="10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 name="Line 91"/>
                        <p:cNvSpPr>
                          <a:spLocks noChangeShapeType="1"/>
                        </p:cNvSpPr>
                        <p:nvPr userDrawn="1"/>
                      </p:nvSpPr>
                      <p:spPr bwMode="hidden">
                        <a:xfrm rot="1678521" flipH="1" flipV="1">
                          <a:off x="-237" y="1095"/>
                          <a:ext cx="2219" cy="136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 name="Line 92"/>
                        <p:cNvSpPr>
                          <a:spLocks noChangeShapeType="1"/>
                        </p:cNvSpPr>
                        <p:nvPr userDrawn="1"/>
                      </p:nvSpPr>
                      <p:spPr bwMode="hidden">
                        <a:xfrm rot="1678521" flipH="1" flipV="1">
                          <a:off x="-43" y="962"/>
                          <a:ext cx="2071" cy="154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 name="Line 93"/>
                        <p:cNvSpPr>
                          <a:spLocks noChangeShapeType="1"/>
                        </p:cNvSpPr>
                        <p:nvPr userDrawn="1"/>
                      </p:nvSpPr>
                      <p:spPr bwMode="hidden">
                        <a:xfrm rot="1678521" flipH="1" flipV="1">
                          <a:off x="418" y="826"/>
                          <a:ext cx="1672" cy="178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 name="Line 94"/>
                        <p:cNvSpPr>
                          <a:spLocks noChangeShapeType="1"/>
                        </p:cNvSpPr>
                        <p:nvPr userDrawn="1"/>
                      </p:nvSpPr>
                      <p:spPr bwMode="hidden">
                        <a:xfrm rot="1678521" flipH="1" flipV="1">
                          <a:off x="634" y="808"/>
                          <a:ext cx="1473" cy="185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 name="Line 95"/>
                        <p:cNvSpPr>
                          <a:spLocks noChangeShapeType="1"/>
                        </p:cNvSpPr>
                        <p:nvPr userDrawn="1"/>
                      </p:nvSpPr>
                      <p:spPr bwMode="hidden">
                        <a:xfrm rot="1678521" flipH="1" flipV="1">
                          <a:off x="1094" y="827"/>
                          <a:ext cx="1030" cy="194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 name="Line 96"/>
                        <p:cNvSpPr>
                          <a:spLocks noChangeShapeType="1"/>
                        </p:cNvSpPr>
                        <p:nvPr userDrawn="1"/>
                      </p:nvSpPr>
                      <p:spPr bwMode="hidden">
                        <a:xfrm rot="1678521" flipH="1" flipV="1">
                          <a:off x="1302" y="857"/>
                          <a:ext cx="829" cy="197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 name="Line 97"/>
                        <p:cNvSpPr>
                          <a:spLocks noChangeShapeType="1"/>
                        </p:cNvSpPr>
                        <p:nvPr userDrawn="1"/>
                      </p:nvSpPr>
                      <p:spPr bwMode="hidden">
                        <a:xfrm rot="1678521" flipH="1" flipV="1">
                          <a:off x="1496" y="901"/>
                          <a:ext cx="633" cy="19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4" name="Line 98"/>
                        <p:cNvSpPr>
                          <a:spLocks noChangeShapeType="1"/>
                        </p:cNvSpPr>
                        <p:nvPr userDrawn="1"/>
                      </p:nvSpPr>
                      <p:spPr bwMode="hidden">
                        <a:xfrm rot="1678521" flipH="1" flipV="1">
                          <a:off x="1679" y="952"/>
                          <a:ext cx="447" cy="19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5" name="Line 99"/>
                        <p:cNvSpPr>
                          <a:spLocks noChangeShapeType="1"/>
                        </p:cNvSpPr>
                        <p:nvPr userDrawn="1"/>
                      </p:nvSpPr>
                      <p:spPr bwMode="hidden">
                        <a:xfrm rot="1678521" flipH="1" flipV="1">
                          <a:off x="1859" y="1013"/>
                          <a:ext cx="261" cy="196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grpSp>
              </p:grpSp>
            </p:grpSp>
          </p:grpSp>
          <p:grpSp>
            <p:nvGrpSpPr>
              <p:cNvPr id="20" name="Group 100"/>
              <p:cNvGrpSpPr>
                <a:grpSpLocks/>
              </p:cNvGrpSpPr>
              <p:nvPr userDrawn="1"/>
            </p:nvGrpSpPr>
            <p:grpSpPr bwMode="auto">
              <a:xfrm>
                <a:off x="402" y="1454"/>
                <a:ext cx="2787" cy="2866"/>
                <a:chOff x="2" y="1454"/>
                <a:chExt cx="2787" cy="2866"/>
              </a:xfrm>
            </p:grpSpPr>
            <p:sp>
              <p:nvSpPr>
                <p:cNvPr id="21" name="Line 101"/>
                <p:cNvSpPr>
                  <a:spLocks noChangeShapeType="1"/>
                </p:cNvSpPr>
                <p:nvPr userDrawn="1"/>
              </p:nvSpPr>
              <p:spPr bwMode="hidden">
                <a:xfrm rot="1678521" flipV="1">
                  <a:off x="2057" y="1454"/>
                  <a:ext cx="732" cy="17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22" name="Line 102"/>
                <p:cNvSpPr>
                  <a:spLocks noChangeShapeType="1"/>
                </p:cNvSpPr>
                <p:nvPr userDrawn="1"/>
              </p:nvSpPr>
              <p:spPr bwMode="hidden">
                <a:xfrm flipH="1" flipV="1">
                  <a:off x="870" y="3854"/>
                  <a:ext cx="223" cy="463"/>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nvGrpSpPr>
                <p:cNvPr id="23" name="Group 103"/>
                <p:cNvGrpSpPr>
                  <a:grpSpLocks/>
                </p:cNvGrpSpPr>
                <p:nvPr userDrawn="1"/>
              </p:nvGrpSpPr>
              <p:grpSpPr bwMode="auto">
                <a:xfrm>
                  <a:off x="2" y="2738"/>
                  <a:ext cx="1317" cy="1582"/>
                  <a:chOff x="2" y="2738"/>
                  <a:chExt cx="1317" cy="1582"/>
                </a:xfrm>
              </p:grpSpPr>
              <p:sp>
                <p:nvSpPr>
                  <p:cNvPr id="24" name="Line 104"/>
                  <p:cNvSpPr>
                    <a:spLocks noChangeShapeType="1"/>
                  </p:cNvSpPr>
                  <p:nvPr userDrawn="1"/>
                </p:nvSpPr>
                <p:spPr bwMode="hidden">
                  <a:xfrm flipH="1">
                    <a:off x="697" y="3855"/>
                    <a:ext cx="173" cy="187"/>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25" name="Freeform 105"/>
                  <p:cNvSpPr>
                    <a:spLocks/>
                  </p:cNvSpPr>
                  <p:nvPr userDrawn="1"/>
                </p:nvSpPr>
                <p:spPr bwMode="hidden">
                  <a:xfrm>
                    <a:off x="2" y="3218"/>
                    <a:ext cx="1006" cy="1102"/>
                  </a:xfrm>
                  <a:custGeom>
                    <a:avLst/>
                    <a:gdLst>
                      <a:gd name="T0" fmla="*/ 1006 w 1006"/>
                      <a:gd name="T1" fmla="*/ 1102 h 1102"/>
                      <a:gd name="T2" fmla="*/ 696 w 1006"/>
                      <a:gd name="T3" fmla="*/ 823 h 1102"/>
                      <a:gd name="T4" fmla="*/ 333 w 1006"/>
                      <a:gd name="T5" fmla="*/ 447 h 1102"/>
                      <a:gd name="T6" fmla="*/ 51 w 1006"/>
                      <a:gd name="T7" fmla="*/ 76 h 1102"/>
                      <a:gd name="T8" fmla="*/ 0 w 1006"/>
                      <a:gd name="T9" fmla="*/ 0 h 11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6" h="1102">
                        <a:moveTo>
                          <a:pt x="1006" y="1102"/>
                        </a:moveTo>
                        <a:lnTo>
                          <a:pt x="696" y="823"/>
                        </a:lnTo>
                        <a:lnTo>
                          <a:pt x="333" y="447"/>
                        </a:lnTo>
                        <a:lnTo>
                          <a:pt x="51" y="76"/>
                        </a:lnTo>
                        <a:lnTo>
                          <a:pt x="0" y="0"/>
                        </a:lnTo>
                      </a:path>
                    </a:pathLst>
                  </a:custGeom>
                  <a:noFill/>
                  <a:ln w="19050" cmpd="sng">
                    <a:solidFill>
                      <a:schemeClr val="accent2"/>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l-GR" smtClean="0">
                      <a:solidFill>
                        <a:srgbClr val="FFFFFF"/>
                      </a:solidFill>
                    </a:endParaRPr>
                  </a:p>
                </p:txBody>
              </p:sp>
              <p:sp>
                <p:nvSpPr>
                  <p:cNvPr id="26" name="Line 106"/>
                  <p:cNvSpPr>
                    <a:spLocks noChangeShapeType="1"/>
                  </p:cNvSpPr>
                  <p:nvPr userDrawn="1"/>
                </p:nvSpPr>
                <p:spPr bwMode="hidden">
                  <a:xfrm flipH="1">
                    <a:off x="1242" y="4231"/>
                    <a:ext cx="77" cy="88"/>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27" name="Line 107"/>
                  <p:cNvSpPr>
                    <a:spLocks noChangeShapeType="1"/>
                  </p:cNvSpPr>
                  <p:nvPr userDrawn="1"/>
                </p:nvSpPr>
                <p:spPr bwMode="hidden">
                  <a:xfrm flipH="1" flipV="1">
                    <a:off x="340" y="3668"/>
                    <a:ext cx="532" cy="185"/>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28" name="Line 108"/>
                  <p:cNvSpPr>
                    <a:spLocks noChangeShapeType="1"/>
                  </p:cNvSpPr>
                  <p:nvPr userDrawn="1"/>
                </p:nvSpPr>
                <p:spPr bwMode="hidden">
                  <a:xfrm flipH="1" flipV="1">
                    <a:off x="237" y="3101"/>
                    <a:ext cx="101" cy="567"/>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29" name="Line 109"/>
                  <p:cNvSpPr>
                    <a:spLocks noChangeShapeType="1"/>
                  </p:cNvSpPr>
                  <p:nvPr userDrawn="1"/>
                </p:nvSpPr>
                <p:spPr bwMode="hidden">
                  <a:xfrm flipH="1" flipV="1">
                    <a:off x="2" y="3009"/>
                    <a:ext cx="235" cy="92"/>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30" name="Line 110"/>
                  <p:cNvSpPr>
                    <a:spLocks noChangeShapeType="1"/>
                  </p:cNvSpPr>
                  <p:nvPr userDrawn="1"/>
                </p:nvSpPr>
                <p:spPr bwMode="hidden">
                  <a:xfrm flipV="1">
                    <a:off x="54" y="3101"/>
                    <a:ext cx="182" cy="194"/>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31" name="Line 111"/>
                  <p:cNvSpPr>
                    <a:spLocks noChangeShapeType="1"/>
                  </p:cNvSpPr>
                  <p:nvPr userDrawn="1"/>
                </p:nvSpPr>
                <p:spPr bwMode="hidden">
                  <a:xfrm flipH="1">
                    <a:off x="336" y="3476"/>
                    <a:ext cx="176" cy="192"/>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32" name="Line 112"/>
                  <p:cNvSpPr>
                    <a:spLocks noChangeShapeType="1"/>
                  </p:cNvSpPr>
                  <p:nvPr userDrawn="1"/>
                </p:nvSpPr>
                <p:spPr bwMode="hidden">
                  <a:xfrm flipV="1">
                    <a:off x="3" y="2738"/>
                    <a:ext cx="14" cy="23"/>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grpSp>
        </p:grpSp>
        <p:grpSp>
          <p:nvGrpSpPr>
            <p:cNvPr id="6" name="Group 113"/>
            <p:cNvGrpSpPr>
              <a:grpSpLocks/>
            </p:cNvGrpSpPr>
            <p:nvPr userDrawn="1"/>
          </p:nvGrpSpPr>
          <p:grpSpPr bwMode="auto">
            <a:xfrm>
              <a:off x="16" y="1317"/>
              <a:ext cx="3325" cy="2957"/>
              <a:chOff x="16" y="1317"/>
              <a:chExt cx="3325" cy="2957"/>
            </a:xfrm>
          </p:grpSpPr>
          <p:sp>
            <p:nvSpPr>
              <p:cNvPr id="7" name="Freeform 114"/>
              <p:cNvSpPr>
                <a:spLocks/>
              </p:cNvSpPr>
              <p:nvPr/>
            </p:nvSpPr>
            <p:spPr bwMode="hidden">
              <a:xfrm>
                <a:off x="16" y="2656"/>
                <a:ext cx="1440" cy="1618"/>
              </a:xfrm>
              <a:custGeom>
                <a:avLst/>
                <a:gdLst>
                  <a:gd name="T0" fmla="*/ 882 w 1435"/>
                  <a:gd name="T1" fmla="*/ 1150 h 1618"/>
                  <a:gd name="T2" fmla="*/ 750 w 1435"/>
                  <a:gd name="T3" fmla="*/ 1019 h 1618"/>
                  <a:gd name="T4" fmla="*/ 616 w 1435"/>
                  <a:gd name="T5" fmla="*/ 875 h 1618"/>
                  <a:gd name="T6" fmla="*/ 496 w 1435"/>
                  <a:gd name="T7" fmla="*/ 737 h 1618"/>
                  <a:gd name="T8" fmla="*/ 380 w 1435"/>
                  <a:gd name="T9" fmla="*/ 593 h 1618"/>
                  <a:gd name="T10" fmla="*/ 278 w 1435"/>
                  <a:gd name="T11" fmla="*/ 443 h 1618"/>
                  <a:gd name="T12" fmla="*/ 176 w 1435"/>
                  <a:gd name="T13" fmla="*/ 299 h 1618"/>
                  <a:gd name="T14" fmla="*/ 84 w 1435"/>
                  <a:gd name="T15" fmla="*/ 149 h 1618"/>
                  <a:gd name="T16" fmla="*/ 0 w 1435"/>
                  <a:gd name="T17" fmla="*/ 0 h 1618"/>
                  <a:gd name="T18" fmla="*/ 0 w 1435"/>
                  <a:gd name="T19" fmla="*/ 11 h 1618"/>
                  <a:gd name="T20" fmla="*/ 84 w 1435"/>
                  <a:gd name="T21" fmla="*/ 155 h 1618"/>
                  <a:gd name="T22" fmla="*/ 176 w 1435"/>
                  <a:gd name="T23" fmla="*/ 305 h 1618"/>
                  <a:gd name="T24" fmla="*/ 272 w 1435"/>
                  <a:gd name="T25" fmla="*/ 449 h 1618"/>
                  <a:gd name="T26" fmla="*/ 380 w 1435"/>
                  <a:gd name="T27" fmla="*/ 593 h 1618"/>
                  <a:gd name="T28" fmla="*/ 496 w 1435"/>
                  <a:gd name="T29" fmla="*/ 737 h 1618"/>
                  <a:gd name="T30" fmla="*/ 616 w 1435"/>
                  <a:gd name="T31" fmla="*/ 881 h 1618"/>
                  <a:gd name="T32" fmla="*/ 744 w 1435"/>
                  <a:gd name="T33" fmla="*/ 1019 h 1618"/>
                  <a:gd name="T34" fmla="*/ 882 w 1435"/>
                  <a:gd name="T35" fmla="*/ 1150 h 1618"/>
                  <a:gd name="T36" fmla="*/ 1022 w 1435"/>
                  <a:gd name="T37" fmla="*/ 1276 h 1618"/>
                  <a:gd name="T38" fmla="*/ 1160 w 1435"/>
                  <a:gd name="T39" fmla="*/ 1396 h 1618"/>
                  <a:gd name="T40" fmla="*/ 1299 w 1435"/>
                  <a:gd name="T41" fmla="*/ 1510 h 1618"/>
                  <a:gd name="T42" fmla="*/ 1444 w 1435"/>
                  <a:gd name="T43" fmla="*/ 1618 h 1618"/>
                  <a:gd name="T44" fmla="*/ 1450 w 1435"/>
                  <a:gd name="T45" fmla="*/ 1618 h 1618"/>
                  <a:gd name="T46" fmla="*/ 1307 w 1435"/>
                  <a:gd name="T47" fmla="*/ 1510 h 1618"/>
                  <a:gd name="T48" fmla="*/ 1166 w 1435"/>
                  <a:gd name="T49" fmla="*/ 1396 h 1618"/>
                  <a:gd name="T50" fmla="*/ 1022 w 1435"/>
                  <a:gd name="T51" fmla="*/ 1276 h 1618"/>
                  <a:gd name="T52" fmla="*/ 882 w 1435"/>
                  <a:gd name="T53" fmla="*/ 1150 h 1618"/>
                  <a:gd name="T54" fmla="*/ 882 w 1435"/>
                  <a:gd name="T55" fmla="*/ 1150 h 161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435" h="1618">
                    <a:moveTo>
                      <a:pt x="873" y="1150"/>
                    </a:moveTo>
                    <a:lnTo>
                      <a:pt x="741" y="1019"/>
                    </a:lnTo>
                    <a:lnTo>
                      <a:pt x="610" y="875"/>
                    </a:lnTo>
                    <a:lnTo>
                      <a:pt x="490" y="737"/>
                    </a:lnTo>
                    <a:lnTo>
                      <a:pt x="377" y="593"/>
                    </a:lnTo>
                    <a:lnTo>
                      <a:pt x="275" y="443"/>
                    </a:lnTo>
                    <a:lnTo>
                      <a:pt x="173" y="299"/>
                    </a:lnTo>
                    <a:lnTo>
                      <a:pt x="84" y="149"/>
                    </a:lnTo>
                    <a:lnTo>
                      <a:pt x="0" y="0"/>
                    </a:lnTo>
                    <a:lnTo>
                      <a:pt x="0" y="11"/>
                    </a:lnTo>
                    <a:lnTo>
                      <a:pt x="84" y="155"/>
                    </a:lnTo>
                    <a:lnTo>
                      <a:pt x="173" y="305"/>
                    </a:lnTo>
                    <a:lnTo>
                      <a:pt x="269" y="449"/>
                    </a:lnTo>
                    <a:lnTo>
                      <a:pt x="377" y="593"/>
                    </a:lnTo>
                    <a:lnTo>
                      <a:pt x="490" y="737"/>
                    </a:lnTo>
                    <a:lnTo>
                      <a:pt x="610" y="881"/>
                    </a:lnTo>
                    <a:lnTo>
                      <a:pt x="735" y="1019"/>
                    </a:lnTo>
                    <a:lnTo>
                      <a:pt x="873" y="1150"/>
                    </a:lnTo>
                    <a:lnTo>
                      <a:pt x="1010" y="1276"/>
                    </a:lnTo>
                    <a:lnTo>
                      <a:pt x="1148" y="1396"/>
                    </a:lnTo>
                    <a:lnTo>
                      <a:pt x="1286" y="1510"/>
                    </a:lnTo>
                    <a:lnTo>
                      <a:pt x="1429" y="1618"/>
                    </a:lnTo>
                    <a:lnTo>
                      <a:pt x="1435" y="1618"/>
                    </a:lnTo>
                    <a:lnTo>
                      <a:pt x="1292" y="1510"/>
                    </a:lnTo>
                    <a:lnTo>
                      <a:pt x="1154" y="1396"/>
                    </a:lnTo>
                    <a:lnTo>
                      <a:pt x="1010" y="1276"/>
                    </a:lnTo>
                    <a:lnTo>
                      <a:pt x="873" y="115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8" name="Freeform 115"/>
              <p:cNvSpPr>
                <a:spLocks/>
              </p:cNvSpPr>
              <p:nvPr/>
            </p:nvSpPr>
            <p:spPr bwMode="hidden">
              <a:xfrm>
                <a:off x="16" y="2260"/>
                <a:ext cx="1673" cy="2014"/>
              </a:xfrm>
              <a:custGeom>
                <a:avLst/>
                <a:gdLst>
                  <a:gd name="T0" fmla="*/ 966 w 1668"/>
                  <a:gd name="T1" fmla="*/ 1463 h 2014"/>
                  <a:gd name="T2" fmla="*/ 795 w 1668"/>
                  <a:gd name="T3" fmla="*/ 1289 h 2014"/>
                  <a:gd name="T4" fmla="*/ 640 w 1668"/>
                  <a:gd name="T5" fmla="*/ 1115 h 2014"/>
                  <a:gd name="T6" fmla="*/ 493 w 1668"/>
                  <a:gd name="T7" fmla="*/ 929 h 2014"/>
                  <a:gd name="T8" fmla="*/ 368 w 1668"/>
                  <a:gd name="T9" fmla="*/ 743 h 2014"/>
                  <a:gd name="T10" fmla="*/ 254 w 1668"/>
                  <a:gd name="T11" fmla="*/ 557 h 2014"/>
                  <a:gd name="T12" fmla="*/ 149 w 1668"/>
                  <a:gd name="T13" fmla="*/ 372 h 2014"/>
                  <a:gd name="T14" fmla="*/ 66 w 1668"/>
                  <a:gd name="T15" fmla="*/ 186 h 2014"/>
                  <a:gd name="T16" fmla="*/ 0 w 1668"/>
                  <a:gd name="T17" fmla="*/ 0 h 2014"/>
                  <a:gd name="T18" fmla="*/ 0 w 1668"/>
                  <a:gd name="T19" fmla="*/ 12 h 2014"/>
                  <a:gd name="T20" fmla="*/ 66 w 1668"/>
                  <a:gd name="T21" fmla="*/ 198 h 2014"/>
                  <a:gd name="T22" fmla="*/ 149 w 1668"/>
                  <a:gd name="T23" fmla="*/ 384 h 2014"/>
                  <a:gd name="T24" fmla="*/ 254 w 1668"/>
                  <a:gd name="T25" fmla="*/ 569 h 2014"/>
                  <a:gd name="T26" fmla="*/ 368 w 1668"/>
                  <a:gd name="T27" fmla="*/ 755 h 2014"/>
                  <a:gd name="T28" fmla="*/ 493 w 1668"/>
                  <a:gd name="T29" fmla="*/ 935 h 2014"/>
                  <a:gd name="T30" fmla="*/ 640 w 1668"/>
                  <a:gd name="T31" fmla="*/ 1115 h 2014"/>
                  <a:gd name="T32" fmla="*/ 795 w 1668"/>
                  <a:gd name="T33" fmla="*/ 1295 h 2014"/>
                  <a:gd name="T34" fmla="*/ 966 w 1668"/>
                  <a:gd name="T35" fmla="*/ 1463 h 2014"/>
                  <a:gd name="T36" fmla="*/ 1139 w 1668"/>
                  <a:gd name="T37" fmla="*/ 1618 h 2014"/>
                  <a:gd name="T38" fmla="*/ 1315 w 1668"/>
                  <a:gd name="T39" fmla="*/ 1762 h 2014"/>
                  <a:gd name="T40" fmla="*/ 1495 w 1668"/>
                  <a:gd name="T41" fmla="*/ 1894 h 2014"/>
                  <a:gd name="T42" fmla="*/ 1677 w 1668"/>
                  <a:gd name="T43" fmla="*/ 2014 h 2014"/>
                  <a:gd name="T44" fmla="*/ 1683 w 1668"/>
                  <a:gd name="T45" fmla="*/ 2014 h 2014"/>
                  <a:gd name="T46" fmla="*/ 1495 w 1668"/>
                  <a:gd name="T47" fmla="*/ 1894 h 2014"/>
                  <a:gd name="T48" fmla="*/ 1315 w 1668"/>
                  <a:gd name="T49" fmla="*/ 1762 h 2014"/>
                  <a:gd name="T50" fmla="*/ 1139 w 1668"/>
                  <a:gd name="T51" fmla="*/ 1618 h 2014"/>
                  <a:gd name="T52" fmla="*/ 966 w 1668"/>
                  <a:gd name="T53" fmla="*/ 1463 h 2014"/>
                  <a:gd name="T54" fmla="*/ 966 w 1668"/>
                  <a:gd name="T55" fmla="*/ 1463 h 201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668" h="2014">
                    <a:moveTo>
                      <a:pt x="957" y="1463"/>
                    </a:moveTo>
                    <a:lnTo>
                      <a:pt x="789" y="1289"/>
                    </a:lnTo>
                    <a:lnTo>
                      <a:pt x="634" y="1115"/>
                    </a:lnTo>
                    <a:lnTo>
                      <a:pt x="490" y="929"/>
                    </a:lnTo>
                    <a:lnTo>
                      <a:pt x="365" y="743"/>
                    </a:lnTo>
                    <a:lnTo>
                      <a:pt x="251" y="557"/>
                    </a:lnTo>
                    <a:lnTo>
                      <a:pt x="149" y="372"/>
                    </a:lnTo>
                    <a:lnTo>
                      <a:pt x="66" y="186"/>
                    </a:lnTo>
                    <a:lnTo>
                      <a:pt x="0" y="0"/>
                    </a:lnTo>
                    <a:lnTo>
                      <a:pt x="0" y="12"/>
                    </a:lnTo>
                    <a:lnTo>
                      <a:pt x="66" y="198"/>
                    </a:lnTo>
                    <a:lnTo>
                      <a:pt x="149" y="384"/>
                    </a:lnTo>
                    <a:lnTo>
                      <a:pt x="251" y="569"/>
                    </a:lnTo>
                    <a:lnTo>
                      <a:pt x="365" y="755"/>
                    </a:lnTo>
                    <a:lnTo>
                      <a:pt x="490" y="935"/>
                    </a:lnTo>
                    <a:lnTo>
                      <a:pt x="634" y="1115"/>
                    </a:lnTo>
                    <a:lnTo>
                      <a:pt x="789" y="1295"/>
                    </a:lnTo>
                    <a:lnTo>
                      <a:pt x="957" y="1463"/>
                    </a:lnTo>
                    <a:lnTo>
                      <a:pt x="1130" y="1618"/>
                    </a:lnTo>
                    <a:lnTo>
                      <a:pt x="1303" y="1762"/>
                    </a:lnTo>
                    <a:lnTo>
                      <a:pt x="1483" y="1894"/>
                    </a:lnTo>
                    <a:lnTo>
                      <a:pt x="1662" y="2014"/>
                    </a:lnTo>
                    <a:lnTo>
                      <a:pt x="1668" y="2014"/>
                    </a:lnTo>
                    <a:lnTo>
                      <a:pt x="1483" y="1894"/>
                    </a:lnTo>
                    <a:lnTo>
                      <a:pt x="1303" y="1762"/>
                    </a:lnTo>
                    <a:lnTo>
                      <a:pt x="1130" y="1618"/>
                    </a:lnTo>
                    <a:lnTo>
                      <a:pt x="957" y="146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9" name="Rectangle 116"/>
              <p:cNvSpPr>
                <a:spLocks noChangeArrowheads="1"/>
              </p:cNvSpPr>
              <p:nvPr/>
            </p:nvSpPr>
            <p:spPr bwMode="hidden">
              <a:xfrm rot="-2488720">
                <a:off x="1988" y="1919"/>
                <a:ext cx="1353"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0" name="Rectangle 117"/>
              <p:cNvSpPr>
                <a:spLocks noChangeArrowheads="1"/>
              </p:cNvSpPr>
              <p:nvPr/>
            </p:nvSpPr>
            <p:spPr bwMode="hidden">
              <a:xfrm rot="-5087790">
                <a:off x="1964" y="2613"/>
                <a:ext cx="2217"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 name="Rectangle 118"/>
              <p:cNvSpPr>
                <a:spLocks noChangeArrowheads="1"/>
              </p:cNvSpPr>
              <p:nvPr/>
            </p:nvSpPr>
            <p:spPr bwMode="hidden">
              <a:xfrm rot="-3417299">
                <a:off x="1018" y="2695"/>
                <a:ext cx="2678"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 name="Rectangle 119"/>
              <p:cNvSpPr>
                <a:spLocks noChangeArrowheads="1"/>
              </p:cNvSpPr>
              <p:nvPr/>
            </p:nvSpPr>
            <p:spPr bwMode="hidden">
              <a:xfrm rot="-835848">
                <a:off x="688" y="1748"/>
                <a:ext cx="2390"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grpSp>
            <p:nvGrpSpPr>
              <p:cNvPr id="13" name="Group 120"/>
              <p:cNvGrpSpPr>
                <a:grpSpLocks noChangeAspect="1"/>
              </p:cNvGrpSpPr>
              <p:nvPr/>
            </p:nvGrpSpPr>
            <p:grpSpPr bwMode="auto">
              <a:xfrm>
                <a:off x="3068" y="1317"/>
                <a:ext cx="261" cy="297"/>
                <a:chOff x="3043" y="1265"/>
                <a:chExt cx="366" cy="424"/>
              </a:xfrm>
            </p:grpSpPr>
            <p:sp>
              <p:nvSpPr>
                <p:cNvPr id="14" name="Oval 121"/>
                <p:cNvSpPr>
                  <a:spLocks noChangeAspect="1" noChangeArrowheads="1"/>
                </p:cNvSpPr>
                <p:nvPr userDrawn="1"/>
              </p:nvSpPr>
              <p:spPr bwMode="hidden">
                <a:xfrm rot="2828979">
                  <a:off x="2984" y="1467"/>
                  <a:ext cx="283" cy="161"/>
                </a:xfrm>
                <a:prstGeom prst="ellipse">
                  <a:avLst/>
                </a:prstGeom>
                <a:gradFill rotWithShape="0">
                  <a:gsLst>
                    <a:gs pos="0">
                      <a:schemeClr val="accent2"/>
                    </a:gs>
                    <a:gs pos="100000">
                      <a:schemeClr val="accent2">
                        <a:gamma/>
                        <a:tint val="84706"/>
                        <a:invGamma/>
                      </a:schemeClr>
                    </a:gs>
                  </a:gsLst>
                  <a:lin ang="5400000" scaled="1"/>
                </a:gradFill>
                <a:ln w="9525">
                  <a:noFill/>
                  <a:round/>
                  <a:headEnd/>
                  <a:tailEnd/>
                </a:ln>
                <a:effectLst/>
              </p:spPr>
              <p:txBody>
                <a:bodyPr wrap="none" anchor="ct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15" name="Freeform 122"/>
                <p:cNvSpPr>
                  <a:spLocks noChangeAspect="1"/>
                </p:cNvSpPr>
                <p:nvPr userDrawn="1"/>
              </p:nvSpPr>
              <p:spPr bwMode="hidden">
                <a:xfrm>
                  <a:off x="3070" y="1375"/>
                  <a:ext cx="226" cy="223"/>
                </a:xfrm>
                <a:custGeom>
                  <a:avLst/>
                  <a:gdLst/>
                  <a:ahLst/>
                  <a:cxnLst>
                    <a:cxn ang="0">
                      <a:pos x="227" y="134"/>
                    </a:cxn>
                    <a:cxn ang="0">
                      <a:pos x="203" y="144"/>
                    </a:cxn>
                    <a:cxn ang="0">
                      <a:pos x="179" y="138"/>
                    </a:cxn>
                    <a:cxn ang="0">
                      <a:pos x="149" y="126"/>
                    </a:cxn>
                    <a:cxn ang="0">
                      <a:pos x="126" y="102"/>
                    </a:cxn>
                    <a:cxn ang="0">
                      <a:pos x="102" y="72"/>
                    </a:cxn>
                    <a:cxn ang="0">
                      <a:pos x="84" y="48"/>
                    </a:cxn>
                    <a:cxn ang="0">
                      <a:pos x="78" y="24"/>
                    </a:cxn>
                    <a:cxn ang="0">
                      <a:pos x="84" y="0"/>
                    </a:cxn>
                    <a:cxn ang="0">
                      <a:pos x="84" y="0"/>
                    </a:cxn>
                    <a:cxn ang="0">
                      <a:pos x="78" y="0"/>
                    </a:cxn>
                    <a:cxn ang="0">
                      <a:pos x="18" y="60"/>
                    </a:cxn>
                    <a:cxn ang="0">
                      <a:pos x="0" y="90"/>
                    </a:cxn>
                    <a:cxn ang="0">
                      <a:pos x="0" y="120"/>
                    </a:cxn>
                    <a:cxn ang="0">
                      <a:pos x="12" y="156"/>
                    </a:cxn>
                    <a:cxn ang="0">
                      <a:pos x="36" y="192"/>
                    </a:cxn>
                    <a:cxn ang="0">
                      <a:pos x="66" y="216"/>
                    </a:cxn>
                    <a:cxn ang="0">
                      <a:pos x="96" y="222"/>
                    </a:cxn>
                    <a:cxn ang="0">
                      <a:pos x="126" y="222"/>
                    </a:cxn>
                    <a:cxn ang="0">
                      <a:pos x="155" y="210"/>
                    </a:cxn>
                    <a:cxn ang="0">
                      <a:pos x="227" y="138"/>
                    </a:cxn>
                    <a:cxn ang="0">
                      <a:pos x="227" y="134"/>
                    </a:cxn>
                  </a:cxnLst>
                  <a:rect l="0" t="0" r="r" b="b"/>
                  <a:pathLst>
                    <a:path w="227" h="222">
                      <a:moveTo>
                        <a:pt x="227" y="134"/>
                      </a:moveTo>
                      <a:lnTo>
                        <a:pt x="203" y="144"/>
                      </a:lnTo>
                      <a:lnTo>
                        <a:pt x="179" y="138"/>
                      </a:lnTo>
                      <a:lnTo>
                        <a:pt x="149" y="126"/>
                      </a:lnTo>
                      <a:lnTo>
                        <a:pt x="126" y="102"/>
                      </a:lnTo>
                      <a:lnTo>
                        <a:pt x="102" y="72"/>
                      </a:lnTo>
                      <a:lnTo>
                        <a:pt x="84" y="48"/>
                      </a:lnTo>
                      <a:lnTo>
                        <a:pt x="78" y="24"/>
                      </a:lnTo>
                      <a:lnTo>
                        <a:pt x="84" y="0"/>
                      </a:lnTo>
                      <a:lnTo>
                        <a:pt x="84" y="0"/>
                      </a:lnTo>
                      <a:lnTo>
                        <a:pt x="78" y="0"/>
                      </a:lnTo>
                      <a:lnTo>
                        <a:pt x="18" y="60"/>
                      </a:lnTo>
                      <a:lnTo>
                        <a:pt x="0" y="90"/>
                      </a:lnTo>
                      <a:lnTo>
                        <a:pt x="0" y="120"/>
                      </a:lnTo>
                      <a:lnTo>
                        <a:pt x="12" y="156"/>
                      </a:lnTo>
                      <a:lnTo>
                        <a:pt x="36" y="192"/>
                      </a:lnTo>
                      <a:lnTo>
                        <a:pt x="66" y="216"/>
                      </a:lnTo>
                      <a:lnTo>
                        <a:pt x="96" y="222"/>
                      </a:lnTo>
                      <a:lnTo>
                        <a:pt x="126" y="222"/>
                      </a:lnTo>
                      <a:lnTo>
                        <a:pt x="155" y="210"/>
                      </a:lnTo>
                      <a:lnTo>
                        <a:pt x="227" y="138"/>
                      </a:lnTo>
                      <a:lnTo>
                        <a:pt x="227" y="134"/>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16" name="Freeform 123"/>
                <p:cNvSpPr>
                  <a:spLocks noChangeAspect="1"/>
                </p:cNvSpPr>
                <p:nvPr userDrawn="1"/>
              </p:nvSpPr>
              <p:spPr bwMode="hidden">
                <a:xfrm>
                  <a:off x="3145" y="1365"/>
                  <a:ext cx="161" cy="156"/>
                </a:xfrm>
                <a:custGeom>
                  <a:avLst/>
                  <a:gdLst/>
                  <a:ahLst/>
                  <a:cxnLst>
                    <a:cxn ang="0">
                      <a:pos x="221" y="216"/>
                    </a:cxn>
                    <a:cxn ang="0">
                      <a:pos x="192" y="234"/>
                    </a:cxn>
                    <a:cxn ang="0">
                      <a:pos x="150" y="234"/>
                    </a:cxn>
                    <a:cxn ang="0">
                      <a:pos x="102" y="210"/>
                    </a:cxn>
                    <a:cxn ang="0">
                      <a:pos x="54" y="174"/>
                    </a:cxn>
                    <a:cxn ang="0">
                      <a:pos x="24" y="132"/>
                    </a:cxn>
                    <a:cxn ang="0">
                      <a:pos x="6" y="84"/>
                    </a:cxn>
                    <a:cxn ang="0">
                      <a:pos x="0" y="42"/>
                    </a:cxn>
                    <a:cxn ang="0">
                      <a:pos x="12" y="12"/>
                    </a:cxn>
                    <a:cxn ang="0">
                      <a:pos x="48" y="0"/>
                    </a:cxn>
                    <a:cxn ang="0">
                      <a:pos x="84" y="0"/>
                    </a:cxn>
                    <a:cxn ang="0">
                      <a:pos x="132" y="18"/>
                    </a:cxn>
                    <a:cxn ang="0">
                      <a:pos x="174" y="54"/>
                    </a:cxn>
                    <a:cxn ang="0">
                      <a:pos x="210" y="102"/>
                    </a:cxn>
                    <a:cxn ang="0">
                      <a:pos x="233" y="144"/>
                    </a:cxn>
                    <a:cxn ang="0">
                      <a:pos x="233" y="186"/>
                    </a:cxn>
                    <a:cxn ang="0">
                      <a:pos x="221" y="216"/>
                    </a:cxn>
                    <a:cxn ang="0">
                      <a:pos x="221" y="216"/>
                    </a:cxn>
                  </a:cxnLst>
                  <a:rect l="0" t="0" r="r" b="b"/>
                  <a:pathLst>
                    <a:path w="233" h="234">
                      <a:moveTo>
                        <a:pt x="221" y="216"/>
                      </a:moveTo>
                      <a:lnTo>
                        <a:pt x="192" y="234"/>
                      </a:lnTo>
                      <a:lnTo>
                        <a:pt x="150" y="234"/>
                      </a:lnTo>
                      <a:lnTo>
                        <a:pt x="102" y="210"/>
                      </a:lnTo>
                      <a:lnTo>
                        <a:pt x="54" y="174"/>
                      </a:lnTo>
                      <a:lnTo>
                        <a:pt x="24" y="132"/>
                      </a:lnTo>
                      <a:lnTo>
                        <a:pt x="6" y="84"/>
                      </a:lnTo>
                      <a:lnTo>
                        <a:pt x="0" y="42"/>
                      </a:lnTo>
                      <a:lnTo>
                        <a:pt x="12" y="12"/>
                      </a:lnTo>
                      <a:lnTo>
                        <a:pt x="48" y="0"/>
                      </a:lnTo>
                      <a:lnTo>
                        <a:pt x="84" y="0"/>
                      </a:lnTo>
                      <a:lnTo>
                        <a:pt x="132" y="18"/>
                      </a:lnTo>
                      <a:lnTo>
                        <a:pt x="174" y="54"/>
                      </a:lnTo>
                      <a:lnTo>
                        <a:pt x="210" y="102"/>
                      </a:lnTo>
                      <a:lnTo>
                        <a:pt x="233" y="144"/>
                      </a:lnTo>
                      <a:lnTo>
                        <a:pt x="233" y="186"/>
                      </a:lnTo>
                      <a:lnTo>
                        <a:pt x="221" y="216"/>
                      </a:lnTo>
                      <a:lnTo>
                        <a:pt x="221" y="216"/>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17" name="Freeform 124"/>
                <p:cNvSpPr>
                  <a:spLocks noChangeAspect="1"/>
                </p:cNvSpPr>
                <p:nvPr userDrawn="1"/>
              </p:nvSpPr>
              <p:spPr bwMode="hidden">
                <a:xfrm>
                  <a:off x="3201" y="1272"/>
                  <a:ext cx="202" cy="198"/>
                </a:xfrm>
                <a:custGeom>
                  <a:avLst/>
                  <a:gdLst/>
                  <a:ahLst/>
                  <a:cxnLst>
                    <a:cxn ang="0">
                      <a:pos x="179" y="18"/>
                    </a:cxn>
                    <a:cxn ang="0">
                      <a:pos x="197" y="48"/>
                    </a:cxn>
                    <a:cxn ang="0">
                      <a:pos x="203" y="60"/>
                    </a:cxn>
                    <a:cxn ang="0">
                      <a:pos x="197" y="66"/>
                    </a:cxn>
                    <a:cxn ang="0">
                      <a:pos x="65" y="192"/>
                    </a:cxn>
                    <a:cxn ang="0">
                      <a:pos x="59" y="198"/>
                    </a:cxn>
                    <a:cxn ang="0">
                      <a:pos x="47" y="192"/>
                    </a:cxn>
                    <a:cxn ang="0">
                      <a:pos x="17" y="174"/>
                    </a:cxn>
                    <a:cxn ang="0">
                      <a:pos x="0" y="150"/>
                    </a:cxn>
                    <a:cxn ang="0">
                      <a:pos x="0" y="126"/>
                    </a:cxn>
                    <a:cxn ang="0">
                      <a:pos x="131" y="0"/>
                    </a:cxn>
                    <a:cxn ang="0">
                      <a:pos x="155" y="0"/>
                    </a:cxn>
                    <a:cxn ang="0">
                      <a:pos x="179" y="18"/>
                    </a:cxn>
                    <a:cxn ang="0">
                      <a:pos x="179" y="18"/>
                    </a:cxn>
                  </a:cxnLst>
                  <a:rect l="0" t="0" r="r" b="b"/>
                  <a:pathLst>
                    <a:path w="203" h="198">
                      <a:moveTo>
                        <a:pt x="179" y="18"/>
                      </a:moveTo>
                      <a:lnTo>
                        <a:pt x="197" y="48"/>
                      </a:lnTo>
                      <a:lnTo>
                        <a:pt x="203" y="60"/>
                      </a:lnTo>
                      <a:lnTo>
                        <a:pt x="197" y="66"/>
                      </a:lnTo>
                      <a:lnTo>
                        <a:pt x="65" y="192"/>
                      </a:lnTo>
                      <a:lnTo>
                        <a:pt x="59" y="198"/>
                      </a:lnTo>
                      <a:lnTo>
                        <a:pt x="47" y="192"/>
                      </a:lnTo>
                      <a:lnTo>
                        <a:pt x="17" y="174"/>
                      </a:lnTo>
                      <a:lnTo>
                        <a:pt x="0" y="150"/>
                      </a:lnTo>
                      <a:lnTo>
                        <a:pt x="0" y="126"/>
                      </a:lnTo>
                      <a:lnTo>
                        <a:pt x="131" y="0"/>
                      </a:lnTo>
                      <a:lnTo>
                        <a:pt x="155" y="0"/>
                      </a:lnTo>
                      <a:lnTo>
                        <a:pt x="179" y="18"/>
                      </a:lnTo>
                      <a:lnTo>
                        <a:pt x="179" y="18"/>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18" name="Freeform 125"/>
                <p:cNvSpPr>
                  <a:spLocks noChangeAspect="1"/>
                </p:cNvSpPr>
                <p:nvPr userDrawn="1"/>
              </p:nvSpPr>
              <p:spPr bwMode="hidden">
                <a:xfrm>
                  <a:off x="3330" y="1265"/>
                  <a:ext cx="79" cy="74"/>
                </a:xfrm>
                <a:custGeom>
                  <a:avLst/>
                  <a:gdLst/>
                  <a:ahLst/>
                  <a:cxnLst>
                    <a:cxn ang="0">
                      <a:pos x="221" y="216"/>
                    </a:cxn>
                    <a:cxn ang="0">
                      <a:pos x="192" y="234"/>
                    </a:cxn>
                    <a:cxn ang="0">
                      <a:pos x="150" y="234"/>
                    </a:cxn>
                    <a:cxn ang="0">
                      <a:pos x="102" y="210"/>
                    </a:cxn>
                    <a:cxn ang="0">
                      <a:pos x="54" y="174"/>
                    </a:cxn>
                    <a:cxn ang="0">
                      <a:pos x="24" y="132"/>
                    </a:cxn>
                    <a:cxn ang="0">
                      <a:pos x="6" y="84"/>
                    </a:cxn>
                    <a:cxn ang="0">
                      <a:pos x="0" y="42"/>
                    </a:cxn>
                    <a:cxn ang="0">
                      <a:pos x="12" y="12"/>
                    </a:cxn>
                    <a:cxn ang="0">
                      <a:pos x="48" y="0"/>
                    </a:cxn>
                    <a:cxn ang="0">
                      <a:pos x="84" y="0"/>
                    </a:cxn>
                    <a:cxn ang="0">
                      <a:pos x="132" y="18"/>
                    </a:cxn>
                    <a:cxn ang="0">
                      <a:pos x="174" y="54"/>
                    </a:cxn>
                    <a:cxn ang="0">
                      <a:pos x="210" y="102"/>
                    </a:cxn>
                    <a:cxn ang="0">
                      <a:pos x="233" y="144"/>
                    </a:cxn>
                    <a:cxn ang="0">
                      <a:pos x="233" y="186"/>
                    </a:cxn>
                    <a:cxn ang="0">
                      <a:pos x="221" y="216"/>
                    </a:cxn>
                    <a:cxn ang="0">
                      <a:pos x="221" y="216"/>
                    </a:cxn>
                  </a:cxnLst>
                  <a:rect l="0" t="0" r="r" b="b"/>
                  <a:pathLst>
                    <a:path w="233" h="234">
                      <a:moveTo>
                        <a:pt x="221" y="216"/>
                      </a:moveTo>
                      <a:lnTo>
                        <a:pt x="192" y="234"/>
                      </a:lnTo>
                      <a:lnTo>
                        <a:pt x="150" y="234"/>
                      </a:lnTo>
                      <a:lnTo>
                        <a:pt x="102" y="210"/>
                      </a:lnTo>
                      <a:lnTo>
                        <a:pt x="54" y="174"/>
                      </a:lnTo>
                      <a:lnTo>
                        <a:pt x="24" y="132"/>
                      </a:lnTo>
                      <a:lnTo>
                        <a:pt x="6" y="84"/>
                      </a:lnTo>
                      <a:lnTo>
                        <a:pt x="0" y="42"/>
                      </a:lnTo>
                      <a:lnTo>
                        <a:pt x="12" y="12"/>
                      </a:lnTo>
                      <a:lnTo>
                        <a:pt x="48" y="0"/>
                      </a:lnTo>
                      <a:lnTo>
                        <a:pt x="84" y="0"/>
                      </a:lnTo>
                      <a:lnTo>
                        <a:pt x="132" y="18"/>
                      </a:lnTo>
                      <a:lnTo>
                        <a:pt x="174" y="54"/>
                      </a:lnTo>
                      <a:lnTo>
                        <a:pt x="210" y="102"/>
                      </a:lnTo>
                      <a:lnTo>
                        <a:pt x="233" y="144"/>
                      </a:lnTo>
                      <a:lnTo>
                        <a:pt x="233" y="186"/>
                      </a:lnTo>
                      <a:lnTo>
                        <a:pt x="221" y="216"/>
                      </a:lnTo>
                      <a:lnTo>
                        <a:pt x="221" y="216"/>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grpSp>
        </p:grpSp>
      </p:grpSp>
      <p:sp>
        <p:nvSpPr>
          <p:cNvPr id="85118" name="Rectangle 126"/>
          <p:cNvSpPr>
            <a:spLocks noGrp="1" noChangeArrowheads="1"/>
          </p:cNvSpPr>
          <p:nvPr>
            <p:ph type="ctrTitle" sz="quarter"/>
          </p:nvPr>
        </p:nvSpPr>
        <p:spPr>
          <a:xfrm>
            <a:off x="685800" y="1600200"/>
            <a:ext cx="7772400" cy="1973263"/>
          </a:xfrm>
        </p:spPr>
        <p:txBody>
          <a:bodyPr/>
          <a:lstStyle>
            <a:lvl1pPr>
              <a:defRPr sz="5100"/>
            </a:lvl1pPr>
          </a:lstStyle>
          <a:p>
            <a:r>
              <a:rPr lang="el-GR"/>
              <a:t>Κάντε κλικ για επεξεργασία του τίτλου</a:t>
            </a:r>
          </a:p>
        </p:txBody>
      </p:sp>
      <p:sp>
        <p:nvSpPr>
          <p:cNvPr id="85119" name="Rectangle 127"/>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l-GR"/>
              <a:t>Κάντε κλικ για να επεξεργαστείτε τον υπότιτλο του υποδείγματος</a:t>
            </a:r>
          </a:p>
        </p:txBody>
      </p:sp>
      <p:sp>
        <p:nvSpPr>
          <p:cNvPr id="128" name="Rectangle 128"/>
          <p:cNvSpPr>
            <a:spLocks noGrp="1" noChangeArrowheads="1"/>
          </p:cNvSpPr>
          <p:nvPr>
            <p:ph type="dt" sz="quarter" idx="10"/>
          </p:nvPr>
        </p:nvSpPr>
        <p:spPr/>
        <p:txBody>
          <a:bodyPr/>
          <a:lstStyle>
            <a:lvl1pPr>
              <a:defRPr>
                <a:effectLst/>
              </a:defRPr>
            </a:lvl1pPr>
          </a:lstStyle>
          <a:p>
            <a:pPr>
              <a:defRPr/>
            </a:pPr>
            <a:fld id="{D5A0C821-CA51-4A7F-849D-26E35EB3D3E9}" type="datetimeFigureOut">
              <a:rPr lang="el-GR">
                <a:solidFill>
                  <a:srgbClr val="FFFFFF"/>
                </a:solidFill>
              </a:rPr>
              <a:pPr>
                <a:defRPr/>
              </a:pPr>
              <a:t>7/6/2017</a:t>
            </a:fld>
            <a:endParaRPr lang="el-GR">
              <a:solidFill>
                <a:srgbClr val="FFFFFF"/>
              </a:solidFill>
            </a:endParaRPr>
          </a:p>
        </p:txBody>
      </p:sp>
      <p:sp>
        <p:nvSpPr>
          <p:cNvPr id="129" name="Rectangle 129"/>
          <p:cNvSpPr>
            <a:spLocks noGrp="1" noChangeArrowheads="1"/>
          </p:cNvSpPr>
          <p:nvPr>
            <p:ph type="ftr" sz="quarter" idx="11"/>
          </p:nvPr>
        </p:nvSpPr>
        <p:spPr/>
        <p:txBody>
          <a:bodyPr/>
          <a:lstStyle>
            <a:lvl1pPr>
              <a:defRPr>
                <a:effectLst/>
              </a:defRPr>
            </a:lvl1pPr>
          </a:lstStyle>
          <a:p>
            <a:pPr>
              <a:defRPr/>
            </a:pPr>
            <a:endParaRPr lang="el-GR">
              <a:solidFill>
                <a:srgbClr val="FFFFFF"/>
              </a:solidFill>
            </a:endParaRPr>
          </a:p>
        </p:txBody>
      </p:sp>
      <p:sp>
        <p:nvSpPr>
          <p:cNvPr id="130" name="Rectangle 130"/>
          <p:cNvSpPr>
            <a:spLocks noGrp="1" noChangeArrowheads="1"/>
          </p:cNvSpPr>
          <p:nvPr>
            <p:ph type="sldNum" sz="quarter" idx="12"/>
          </p:nvPr>
        </p:nvSpPr>
        <p:spPr/>
        <p:txBody>
          <a:bodyPr/>
          <a:lstStyle>
            <a:lvl1pPr>
              <a:defRPr>
                <a:effectLst/>
              </a:defRPr>
            </a:lvl1pPr>
          </a:lstStyle>
          <a:p>
            <a:pPr>
              <a:defRPr/>
            </a:pPr>
            <a:fld id="{40EDED2B-0DB9-4FD7-BC0F-9F32BB439F8F}"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377465870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126"/>
          <p:cNvSpPr>
            <a:spLocks noGrp="1" noChangeArrowheads="1"/>
          </p:cNvSpPr>
          <p:nvPr>
            <p:ph type="dt" sz="half" idx="10"/>
          </p:nvPr>
        </p:nvSpPr>
        <p:spPr/>
        <p:txBody>
          <a:bodyPr/>
          <a:lstStyle>
            <a:lvl1pPr>
              <a:defRPr/>
            </a:lvl1pPr>
          </a:lstStyle>
          <a:p>
            <a:pPr>
              <a:defRPr/>
            </a:pPr>
            <a:fld id="{6BF40B31-5B15-4782-BDB0-C0290269FBC9}" type="datetimeFigureOut">
              <a:rPr lang="el-GR">
                <a:solidFill>
                  <a:srgbClr val="FFFFFF"/>
                </a:solidFill>
              </a:rPr>
              <a:pPr>
                <a:defRPr/>
              </a:pPr>
              <a:t>7/6/2017</a:t>
            </a:fld>
            <a:endParaRPr lang="el-GR">
              <a:solidFill>
                <a:srgbClr val="FFFFFF"/>
              </a:solidFill>
            </a:endParaRPr>
          </a:p>
        </p:txBody>
      </p:sp>
      <p:sp>
        <p:nvSpPr>
          <p:cNvPr id="5"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6" name="Rectangle 128"/>
          <p:cNvSpPr>
            <a:spLocks noGrp="1" noChangeArrowheads="1"/>
          </p:cNvSpPr>
          <p:nvPr>
            <p:ph type="sldNum" sz="quarter" idx="12"/>
          </p:nvPr>
        </p:nvSpPr>
        <p:spPr/>
        <p:txBody>
          <a:bodyPr/>
          <a:lstStyle>
            <a:lvl1pPr>
              <a:defRPr/>
            </a:lvl1pPr>
          </a:lstStyle>
          <a:p>
            <a:pPr>
              <a:defRPr/>
            </a:pPr>
            <a:fld id="{E33624D4-FB29-4E8A-AAAD-ACF62FC470F4}"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14442768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Kλικ για επεξεργασία των στυλ του υποδείγματος</a:t>
            </a:r>
          </a:p>
        </p:txBody>
      </p:sp>
      <p:sp>
        <p:nvSpPr>
          <p:cNvPr id="4" name="Rectangle 126"/>
          <p:cNvSpPr>
            <a:spLocks noGrp="1" noChangeArrowheads="1"/>
          </p:cNvSpPr>
          <p:nvPr>
            <p:ph type="dt" sz="half" idx="10"/>
          </p:nvPr>
        </p:nvSpPr>
        <p:spPr/>
        <p:txBody>
          <a:bodyPr/>
          <a:lstStyle>
            <a:lvl1pPr>
              <a:defRPr/>
            </a:lvl1pPr>
          </a:lstStyle>
          <a:p>
            <a:pPr>
              <a:defRPr/>
            </a:pPr>
            <a:fld id="{D5C8EC88-1914-470B-81A3-C275768BAD7B}" type="datetimeFigureOut">
              <a:rPr lang="el-GR">
                <a:solidFill>
                  <a:srgbClr val="FFFFFF"/>
                </a:solidFill>
              </a:rPr>
              <a:pPr>
                <a:defRPr/>
              </a:pPr>
              <a:t>7/6/2017</a:t>
            </a:fld>
            <a:endParaRPr lang="el-GR">
              <a:solidFill>
                <a:srgbClr val="FFFFFF"/>
              </a:solidFill>
            </a:endParaRPr>
          </a:p>
        </p:txBody>
      </p:sp>
      <p:sp>
        <p:nvSpPr>
          <p:cNvPr id="5"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6" name="Rectangle 128"/>
          <p:cNvSpPr>
            <a:spLocks noGrp="1" noChangeArrowheads="1"/>
          </p:cNvSpPr>
          <p:nvPr>
            <p:ph type="sldNum" sz="quarter" idx="12"/>
          </p:nvPr>
        </p:nvSpPr>
        <p:spPr/>
        <p:txBody>
          <a:bodyPr/>
          <a:lstStyle>
            <a:lvl1pPr>
              <a:defRPr/>
            </a:lvl1pPr>
          </a:lstStyle>
          <a:p>
            <a:pPr>
              <a:defRPr/>
            </a:pPr>
            <a:fld id="{853295E4-FAAF-48F5-B54C-3FDFD7C0D36B}"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3966744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Kλικ για επεξεργασία των στυλ του υποδείγματος</a:t>
            </a:r>
          </a:p>
        </p:txBody>
      </p:sp>
      <p:sp>
        <p:nvSpPr>
          <p:cNvPr id="4" name="Rectangle 126"/>
          <p:cNvSpPr>
            <a:spLocks noGrp="1" noChangeArrowheads="1"/>
          </p:cNvSpPr>
          <p:nvPr>
            <p:ph type="dt" sz="half" idx="10"/>
          </p:nvPr>
        </p:nvSpPr>
        <p:spPr/>
        <p:txBody>
          <a:bodyPr/>
          <a:lstStyle>
            <a:lvl1pPr>
              <a:defRPr/>
            </a:lvl1pPr>
          </a:lstStyle>
          <a:p>
            <a:pPr>
              <a:defRPr/>
            </a:pPr>
            <a:fld id="{B2EE3C6C-4F9C-45B0-B333-097A5C141E48}" type="datetimeFigureOut">
              <a:rPr lang="el-GR"/>
              <a:pPr>
                <a:defRPr/>
              </a:pPr>
              <a:t>7/6/2017</a:t>
            </a:fld>
            <a:endParaRPr lang="el-GR"/>
          </a:p>
        </p:txBody>
      </p:sp>
      <p:sp>
        <p:nvSpPr>
          <p:cNvPr id="5" name="Rectangle 127"/>
          <p:cNvSpPr>
            <a:spLocks noGrp="1" noChangeArrowheads="1"/>
          </p:cNvSpPr>
          <p:nvPr>
            <p:ph type="ftr" sz="quarter" idx="11"/>
          </p:nvPr>
        </p:nvSpPr>
        <p:spPr/>
        <p:txBody>
          <a:bodyPr/>
          <a:lstStyle>
            <a:lvl1pPr>
              <a:defRPr/>
            </a:lvl1pPr>
          </a:lstStyle>
          <a:p>
            <a:pPr>
              <a:defRPr/>
            </a:pPr>
            <a:endParaRPr lang="el-GR"/>
          </a:p>
        </p:txBody>
      </p:sp>
      <p:sp>
        <p:nvSpPr>
          <p:cNvPr id="6" name="Rectangle 128"/>
          <p:cNvSpPr>
            <a:spLocks noGrp="1" noChangeArrowheads="1"/>
          </p:cNvSpPr>
          <p:nvPr>
            <p:ph type="sldNum" sz="quarter" idx="12"/>
          </p:nvPr>
        </p:nvSpPr>
        <p:spPr/>
        <p:txBody>
          <a:bodyPr/>
          <a:lstStyle>
            <a:lvl1pPr>
              <a:defRPr/>
            </a:lvl1pPr>
          </a:lstStyle>
          <a:p>
            <a:pPr>
              <a:defRPr/>
            </a:pPr>
            <a:fld id="{56AEB25E-7400-46F4-8162-BEC6FC75B2F4}" type="slidenum">
              <a:rPr lang="el-GR"/>
              <a:pPr>
                <a:defRPr/>
              </a:pPr>
              <a:t>‹#›</a:t>
            </a:fld>
            <a:endParaRPr lang="el-GR"/>
          </a:p>
        </p:txBody>
      </p:sp>
    </p:spTree>
    <p:extLst>
      <p:ext uri="{BB962C8B-B14F-4D97-AF65-F5344CB8AC3E}">
        <p14:creationId xmlns:p14="http://schemas.microsoft.com/office/powerpoint/2010/main" val="319696500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126"/>
          <p:cNvSpPr>
            <a:spLocks noGrp="1" noChangeArrowheads="1"/>
          </p:cNvSpPr>
          <p:nvPr>
            <p:ph type="dt" sz="half" idx="10"/>
          </p:nvPr>
        </p:nvSpPr>
        <p:spPr/>
        <p:txBody>
          <a:bodyPr/>
          <a:lstStyle>
            <a:lvl1pPr>
              <a:defRPr/>
            </a:lvl1pPr>
          </a:lstStyle>
          <a:p>
            <a:pPr>
              <a:defRPr/>
            </a:pPr>
            <a:fld id="{62C9D1C6-6F07-4D57-8258-53033E077ED0}" type="datetimeFigureOut">
              <a:rPr lang="el-GR">
                <a:solidFill>
                  <a:srgbClr val="FFFFFF"/>
                </a:solidFill>
              </a:rPr>
              <a:pPr>
                <a:defRPr/>
              </a:pPr>
              <a:t>7/6/2017</a:t>
            </a:fld>
            <a:endParaRPr lang="el-GR">
              <a:solidFill>
                <a:srgbClr val="FFFFFF"/>
              </a:solidFill>
            </a:endParaRPr>
          </a:p>
        </p:txBody>
      </p:sp>
      <p:sp>
        <p:nvSpPr>
          <p:cNvPr id="6"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7" name="Rectangle 128"/>
          <p:cNvSpPr>
            <a:spLocks noGrp="1" noChangeArrowheads="1"/>
          </p:cNvSpPr>
          <p:nvPr>
            <p:ph type="sldNum" sz="quarter" idx="12"/>
          </p:nvPr>
        </p:nvSpPr>
        <p:spPr/>
        <p:txBody>
          <a:bodyPr/>
          <a:lstStyle>
            <a:lvl1pPr>
              <a:defRPr/>
            </a:lvl1pPr>
          </a:lstStyle>
          <a:p>
            <a:pPr>
              <a:defRPr/>
            </a:pPr>
            <a:fld id="{5B6C574D-FD72-4A99-AC06-DD6C348A5514}"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22577729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Rectangle 126"/>
          <p:cNvSpPr>
            <a:spLocks noGrp="1" noChangeArrowheads="1"/>
          </p:cNvSpPr>
          <p:nvPr>
            <p:ph type="dt" sz="half" idx="10"/>
          </p:nvPr>
        </p:nvSpPr>
        <p:spPr/>
        <p:txBody>
          <a:bodyPr/>
          <a:lstStyle>
            <a:lvl1pPr>
              <a:defRPr/>
            </a:lvl1pPr>
          </a:lstStyle>
          <a:p>
            <a:pPr>
              <a:defRPr/>
            </a:pPr>
            <a:fld id="{A6225D3C-8EA6-43F9-9C13-C3EAD8F54FF2}" type="datetimeFigureOut">
              <a:rPr lang="el-GR">
                <a:solidFill>
                  <a:srgbClr val="FFFFFF"/>
                </a:solidFill>
              </a:rPr>
              <a:pPr>
                <a:defRPr/>
              </a:pPr>
              <a:t>7/6/2017</a:t>
            </a:fld>
            <a:endParaRPr lang="el-GR">
              <a:solidFill>
                <a:srgbClr val="FFFFFF"/>
              </a:solidFill>
            </a:endParaRPr>
          </a:p>
        </p:txBody>
      </p:sp>
      <p:sp>
        <p:nvSpPr>
          <p:cNvPr id="8"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9" name="Rectangle 128"/>
          <p:cNvSpPr>
            <a:spLocks noGrp="1" noChangeArrowheads="1"/>
          </p:cNvSpPr>
          <p:nvPr>
            <p:ph type="sldNum" sz="quarter" idx="12"/>
          </p:nvPr>
        </p:nvSpPr>
        <p:spPr/>
        <p:txBody>
          <a:bodyPr/>
          <a:lstStyle>
            <a:lvl1pPr>
              <a:defRPr/>
            </a:lvl1pPr>
          </a:lstStyle>
          <a:p>
            <a:pPr>
              <a:defRPr/>
            </a:pPr>
            <a:fld id="{56DFA330-EEEB-464D-B252-AF29EE4D6A59}"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9585275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Rectangle 126"/>
          <p:cNvSpPr>
            <a:spLocks noGrp="1" noChangeArrowheads="1"/>
          </p:cNvSpPr>
          <p:nvPr>
            <p:ph type="dt" sz="half" idx="10"/>
          </p:nvPr>
        </p:nvSpPr>
        <p:spPr/>
        <p:txBody>
          <a:bodyPr/>
          <a:lstStyle>
            <a:lvl1pPr>
              <a:defRPr/>
            </a:lvl1pPr>
          </a:lstStyle>
          <a:p>
            <a:pPr>
              <a:defRPr/>
            </a:pPr>
            <a:fld id="{642D30FD-B2C2-41B8-8C93-5590B28F5249}" type="datetimeFigureOut">
              <a:rPr lang="el-GR">
                <a:solidFill>
                  <a:srgbClr val="FFFFFF"/>
                </a:solidFill>
              </a:rPr>
              <a:pPr>
                <a:defRPr/>
              </a:pPr>
              <a:t>7/6/2017</a:t>
            </a:fld>
            <a:endParaRPr lang="el-GR">
              <a:solidFill>
                <a:srgbClr val="FFFFFF"/>
              </a:solidFill>
            </a:endParaRPr>
          </a:p>
        </p:txBody>
      </p:sp>
      <p:sp>
        <p:nvSpPr>
          <p:cNvPr id="4"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5" name="Rectangle 128"/>
          <p:cNvSpPr>
            <a:spLocks noGrp="1" noChangeArrowheads="1"/>
          </p:cNvSpPr>
          <p:nvPr>
            <p:ph type="sldNum" sz="quarter" idx="12"/>
          </p:nvPr>
        </p:nvSpPr>
        <p:spPr/>
        <p:txBody>
          <a:bodyPr/>
          <a:lstStyle>
            <a:lvl1pPr>
              <a:defRPr/>
            </a:lvl1pPr>
          </a:lstStyle>
          <a:p>
            <a:pPr>
              <a:defRPr/>
            </a:pPr>
            <a:fld id="{E93E7D2E-71EC-4067-AEBD-5F5D85A3F266}"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40867490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Rectangle 126"/>
          <p:cNvSpPr>
            <a:spLocks noGrp="1" noChangeArrowheads="1"/>
          </p:cNvSpPr>
          <p:nvPr>
            <p:ph type="dt" sz="half" idx="10"/>
          </p:nvPr>
        </p:nvSpPr>
        <p:spPr/>
        <p:txBody>
          <a:bodyPr/>
          <a:lstStyle>
            <a:lvl1pPr>
              <a:defRPr/>
            </a:lvl1pPr>
          </a:lstStyle>
          <a:p>
            <a:pPr>
              <a:defRPr/>
            </a:pPr>
            <a:fld id="{43C51855-764F-4621-8D0C-28F5EDF19CA2}" type="datetimeFigureOut">
              <a:rPr lang="el-GR">
                <a:solidFill>
                  <a:srgbClr val="FFFFFF"/>
                </a:solidFill>
              </a:rPr>
              <a:pPr>
                <a:defRPr/>
              </a:pPr>
              <a:t>7/6/2017</a:t>
            </a:fld>
            <a:endParaRPr lang="el-GR">
              <a:solidFill>
                <a:srgbClr val="FFFFFF"/>
              </a:solidFill>
            </a:endParaRPr>
          </a:p>
        </p:txBody>
      </p:sp>
      <p:sp>
        <p:nvSpPr>
          <p:cNvPr id="3"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4" name="Rectangle 128"/>
          <p:cNvSpPr>
            <a:spLocks noGrp="1" noChangeArrowheads="1"/>
          </p:cNvSpPr>
          <p:nvPr>
            <p:ph type="sldNum" sz="quarter" idx="12"/>
          </p:nvPr>
        </p:nvSpPr>
        <p:spPr/>
        <p:txBody>
          <a:bodyPr/>
          <a:lstStyle>
            <a:lvl1pPr>
              <a:defRPr/>
            </a:lvl1pPr>
          </a:lstStyle>
          <a:p>
            <a:pPr>
              <a:defRPr/>
            </a:pPr>
            <a:fld id="{3D4B6E28-EC75-4362-A6C4-1E333A7FA6C2}"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26557346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126"/>
          <p:cNvSpPr>
            <a:spLocks noGrp="1" noChangeArrowheads="1"/>
          </p:cNvSpPr>
          <p:nvPr>
            <p:ph type="dt" sz="half" idx="10"/>
          </p:nvPr>
        </p:nvSpPr>
        <p:spPr/>
        <p:txBody>
          <a:bodyPr/>
          <a:lstStyle>
            <a:lvl1pPr>
              <a:defRPr/>
            </a:lvl1pPr>
          </a:lstStyle>
          <a:p>
            <a:pPr>
              <a:defRPr/>
            </a:pPr>
            <a:fld id="{A9A5A171-F5FA-41B5-9830-62F7C8687EE8}" type="datetimeFigureOut">
              <a:rPr lang="el-GR">
                <a:solidFill>
                  <a:srgbClr val="FFFFFF"/>
                </a:solidFill>
              </a:rPr>
              <a:pPr>
                <a:defRPr/>
              </a:pPr>
              <a:t>7/6/2017</a:t>
            </a:fld>
            <a:endParaRPr lang="el-GR">
              <a:solidFill>
                <a:srgbClr val="FFFFFF"/>
              </a:solidFill>
            </a:endParaRPr>
          </a:p>
        </p:txBody>
      </p:sp>
      <p:sp>
        <p:nvSpPr>
          <p:cNvPr id="6"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7" name="Rectangle 128"/>
          <p:cNvSpPr>
            <a:spLocks noGrp="1" noChangeArrowheads="1"/>
          </p:cNvSpPr>
          <p:nvPr>
            <p:ph type="sldNum" sz="quarter" idx="12"/>
          </p:nvPr>
        </p:nvSpPr>
        <p:spPr/>
        <p:txBody>
          <a:bodyPr/>
          <a:lstStyle>
            <a:lvl1pPr>
              <a:defRPr/>
            </a:lvl1pPr>
          </a:lstStyle>
          <a:p>
            <a:pPr>
              <a:defRPr/>
            </a:pPr>
            <a:fld id="{2863E929-5E46-4AD5-BA72-A65F1BDD128B}"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201400804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126"/>
          <p:cNvSpPr>
            <a:spLocks noGrp="1" noChangeArrowheads="1"/>
          </p:cNvSpPr>
          <p:nvPr>
            <p:ph type="dt" sz="half" idx="10"/>
          </p:nvPr>
        </p:nvSpPr>
        <p:spPr/>
        <p:txBody>
          <a:bodyPr/>
          <a:lstStyle>
            <a:lvl1pPr>
              <a:defRPr/>
            </a:lvl1pPr>
          </a:lstStyle>
          <a:p>
            <a:pPr>
              <a:defRPr/>
            </a:pPr>
            <a:fld id="{D560F5E0-F248-4EF1-BE26-83D2F49A361D}" type="datetimeFigureOut">
              <a:rPr lang="el-GR">
                <a:solidFill>
                  <a:srgbClr val="FFFFFF"/>
                </a:solidFill>
              </a:rPr>
              <a:pPr>
                <a:defRPr/>
              </a:pPr>
              <a:t>7/6/2017</a:t>
            </a:fld>
            <a:endParaRPr lang="el-GR">
              <a:solidFill>
                <a:srgbClr val="FFFFFF"/>
              </a:solidFill>
            </a:endParaRPr>
          </a:p>
        </p:txBody>
      </p:sp>
      <p:sp>
        <p:nvSpPr>
          <p:cNvPr id="6"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7" name="Rectangle 128"/>
          <p:cNvSpPr>
            <a:spLocks noGrp="1" noChangeArrowheads="1"/>
          </p:cNvSpPr>
          <p:nvPr>
            <p:ph type="sldNum" sz="quarter" idx="12"/>
          </p:nvPr>
        </p:nvSpPr>
        <p:spPr/>
        <p:txBody>
          <a:bodyPr/>
          <a:lstStyle>
            <a:lvl1pPr>
              <a:defRPr/>
            </a:lvl1pPr>
          </a:lstStyle>
          <a:p>
            <a:pPr>
              <a:defRPr/>
            </a:pPr>
            <a:fld id="{9E7B5489-852D-4334-949E-233FFCFEE6EE}"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151409415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126"/>
          <p:cNvSpPr>
            <a:spLocks noGrp="1" noChangeArrowheads="1"/>
          </p:cNvSpPr>
          <p:nvPr>
            <p:ph type="dt" sz="half" idx="10"/>
          </p:nvPr>
        </p:nvSpPr>
        <p:spPr/>
        <p:txBody>
          <a:bodyPr/>
          <a:lstStyle>
            <a:lvl1pPr>
              <a:defRPr/>
            </a:lvl1pPr>
          </a:lstStyle>
          <a:p>
            <a:pPr>
              <a:defRPr/>
            </a:pPr>
            <a:fld id="{CEC3A741-FC0A-4946-9227-4E02B71BDDB8}" type="datetimeFigureOut">
              <a:rPr lang="el-GR">
                <a:solidFill>
                  <a:srgbClr val="FFFFFF"/>
                </a:solidFill>
              </a:rPr>
              <a:pPr>
                <a:defRPr/>
              </a:pPr>
              <a:t>7/6/2017</a:t>
            </a:fld>
            <a:endParaRPr lang="el-GR">
              <a:solidFill>
                <a:srgbClr val="FFFFFF"/>
              </a:solidFill>
            </a:endParaRPr>
          </a:p>
        </p:txBody>
      </p:sp>
      <p:sp>
        <p:nvSpPr>
          <p:cNvPr id="5"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6" name="Rectangle 128"/>
          <p:cNvSpPr>
            <a:spLocks noGrp="1" noChangeArrowheads="1"/>
          </p:cNvSpPr>
          <p:nvPr>
            <p:ph type="sldNum" sz="quarter" idx="12"/>
          </p:nvPr>
        </p:nvSpPr>
        <p:spPr/>
        <p:txBody>
          <a:bodyPr/>
          <a:lstStyle>
            <a:lvl1pPr>
              <a:defRPr/>
            </a:lvl1pPr>
          </a:lstStyle>
          <a:p>
            <a:pPr>
              <a:defRPr/>
            </a:pPr>
            <a:fld id="{83B9F4D6-7B4D-4F64-AB81-6DDA461E8E13}"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369782642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7813"/>
            <a:ext cx="2057400" cy="5853112"/>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7813"/>
            <a:ext cx="6019800" cy="5853112"/>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126"/>
          <p:cNvSpPr>
            <a:spLocks noGrp="1" noChangeArrowheads="1"/>
          </p:cNvSpPr>
          <p:nvPr>
            <p:ph type="dt" sz="half" idx="10"/>
          </p:nvPr>
        </p:nvSpPr>
        <p:spPr/>
        <p:txBody>
          <a:bodyPr/>
          <a:lstStyle>
            <a:lvl1pPr>
              <a:defRPr/>
            </a:lvl1pPr>
          </a:lstStyle>
          <a:p>
            <a:pPr>
              <a:defRPr/>
            </a:pPr>
            <a:fld id="{BE155DCA-4FAE-4B89-A31C-6F84687BEF34}" type="datetimeFigureOut">
              <a:rPr lang="el-GR">
                <a:solidFill>
                  <a:srgbClr val="FFFFFF"/>
                </a:solidFill>
              </a:rPr>
              <a:pPr>
                <a:defRPr/>
              </a:pPr>
              <a:t>7/6/2017</a:t>
            </a:fld>
            <a:endParaRPr lang="el-GR">
              <a:solidFill>
                <a:srgbClr val="FFFFFF"/>
              </a:solidFill>
            </a:endParaRPr>
          </a:p>
        </p:txBody>
      </p:sp>
      <p:sp>
        <p:nvSpPr>
          <p:cNvPr id="5"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6" name="Rectangle 128"/>
          <p:cNvSpPr>
            <a:spLocks noGrp="1" noChangeArrowheads="1"/>
          </p:cNvSpPr>
          <p:nvPr>
            <p:ph type="sldNum" sz="quarter" idx="12"/>
          </p:nvPr>
        </p:nvSpPr>
        <p:spPr/>
        <p:txBody>
          <a:bodyPr/>
          <a:lstStyle>
            <a:lvl1pPr>
              <a:defRPr/>
            </a:lvl1pPr>
          </a:lstStyle>
          <a:p>
            <a:pPr>
              <a:defRPr/>
            </a:pPr>
            <a:fld id="{FA83A2EC-6F90-4EF8-A62D-5CF4639449B4}"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294797827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objOnly" preserve="1">
  <p:cSld name="Αντικείμενο">
    <p:spTree>
      <p:nvGrpSpPr>
        <p:cNvPr id="1" name=""/>
        <p:cNvGrpSpPr/>
        <p:nvPr/>
      </p:nvGrpSpPr>
      <p:grpSpPr>
        <a:xfrm>
          <a:off x="0" y="0"/>
          <a:ext cx="0" cy="0"/>
          <a:chOff x="0" y="0"/>
          <a:chExt cx="0" cy="0"/>
        </a:xfrm>
      </p:grpSpPr>
      <p:sp>
        <p:nvSpPr>
          <p:cNvPr id="2" name="1 - Θέση περιεχομένου"/>
          <p:cNvSpPr>
            <a:spLocks noGrp="1"/>
          </p:cNvSpPr>
          <p:nvPr>
            <p:ph/>
          </p:nvPr>
        </p:nvSpPr>
        <p:spPr>
          <a:xfrm>
            <a:off x="457200" y="277813"/>
            <a:ext cx="8229600" cy="5853112"/>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3" name="Rectangle 126"/>
          <p:cNvSpPr>
            <a:spLocks noGrp="1" noChangeArrowheads="1"/>
          </p:cNvSpPr>
          <p:nvPr>
            <p:ph type="dt" sz="half" idx="10"/>
          </p:nvPr>
        </p:nvSpPr>
        <p:spPr/>
        <p:txBody>
          <a:bodyPr/>
          <a:lstStyle>
            <a:lvl1pPr>
              <a:defRPr/>
            </a:lvl1pPr>
          </a:lstStyle>
          <a:p>
            <a:pPr>
              <a:defRPr/>
            </a:pPr>
            <a:fld id="{FD1A044F-0C60-403A-A517-E1E9AAD7373F}" type="datetimeFigureOut">
              <a:rPr lang="el-GR">
                <a:solidFill>
                  <a:srgbClr val="FFFFFF"/>
                </a:solidFill>
              </a:rPr>
              <a:pPr>
                <a:defRPr/>
              </a:pPr>
              <a:t>7/6/2017</a:t>
            </a:fld>
            <a:endParaRPr lang="el-GR">
              <a:solidFill>
                <a:srgbClr val="FFFFFF"/>
              </a:solidFill>
            </a:endParaRPr>
          </a:p>
        </p:txBody>
      </p:sp>
      <p:sp>
        <p:nvSpPr>
          <p:cNvPr id="4"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5" name="Rectangle 128"/>
          <p:cNvSpPr>
            <a:spLocks noGrp="1" noChangeArrowheads="1"/>
          </p:cNvSpPr>
          <p:nvPr>
            <p:ph type="sldNum" sz="quarter" idx="12"/>
          </p:nvPr>
        </p:nvSpPr>
        <p:spPr/>
        <p:txBody>
          <a:bodyPr/>
          <a:lstStyle>
            <a:lvl1pPr>
              <a:defRPr/>
            </a:lvl1pPr>
          </a:lstStyle>
          <a:p>
            <a:pPr>
              <a:defRPr/>
            </a:pPr>
            <a:fld id="{CBD54489-5CCC-4B5C-B839-54D6E4E67C5C}"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384444550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xAndObj" preserve="1">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7813"/>
            <a:ext cx="8229600" cy="1139825"/>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600200"/>
            <a:ext cx="4038600" cy="45307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307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126"/>
          <p:cNvSpPr>
            <a:spLocks noGrp="1" noChangeArrowheads="1"/>
          </p:cNvSpPr>
          <p:nvPr>
            <p:ph type="dt" sz="half" idx="10"/>
          </p:nvPr>
        </p:nvSpPr>
        <p:spPr/>
        <p:txBody>
          <a:bodyPr/>
          <a:lstStyle>
            <a:lvl1pPr>
              <a:defRPr/>
            </a:lvl1pPr>
          </a:lstStyle>
          <a:p>
            <a:pPr>
              <a:defRPr/>
            </a:pPr>
            <a:fld id="{94E5C638-5CC6-4BD5-9CA6-49A786DB59C1}" type="datetimeFigureOut">
              <a:rPr lang="el-GR">
                <a:solidFill>
                  <a:srgbClr val="FFFFFF"/>
                </a:solidFill>
              </a:rPr>
              <a:pPr>
                <a:defRPr/>
              </a:pPr>
              <a:t>7/6/2017</a:t>
            </a:fld>
            <a:endParaRPr lang="el-GR">
              <a:solidFill>
                <a:srgbClr val="FFFFFF"/>
              </a:solidFill>
            </a:endParaRPr>
          </a:p>
        </p:txBody>
      </p:sp>
      <p:sp>
        <p:nvSpPr>
          <p:cNvPr id="6"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7" name="Rectangle 128"/>
          <p:cNvSpPr>
            <a:spLocks noGrp="1" noChangeArrowheads="1"/>
          </p:cNvSpPr>
          <p:nvPr>
            <p:ph type="sldNum" sz="quarter" idx="12"/>
          </p:nvPr>
        </p:nvSpPr>
        <p:spPr/>
        <p:txBody>
          <a:bodyPr/>
          <a:lstStyle>
            <a:lvl1pPr>
              <a:defRPr/>
            </a:lvl1pPr>
          </a:lstStyle>
          <a:p>
            <a:pPr>
              <a:defRPr/>
            </a:pPr>
            <a:fld id="{33BFE4C5-BCDA-45C7-B6C2-C463DD1B72CF}"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38378233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126"/>
          <p:cNvSpPr>
            <a:spLocks noGrp="1" noChangeArrowheads="1"/>
          </p:cNvSpPr>
          <p:nvPr>
            <p:ph type="dt" sz="half" idx="10"/>
          </p:nvPr>
        </p:nvSpPr>
        <p:spPr/>
        <p:txBody>
          <a:bodyPr/>
          <a:lstStyle>
            <a:lvl1pPr>
              <a:defRPr/>
            </a:lvl1pPr>
          </a:lstStyle>
          <a:p>
            <a:pPr>
              <a:defRPr/>
            </a:pPr>
            <a:fld id="{9123F462-454B-4D4D-8723-734A1AD42F09}" type="datetimeFigureOut">
              <a:rPr lang="el-GR"/>
              <a:pPr>
                <a:defRPr/>
              </a:pPr>
              <a:t>7/6/2017</a:t>
            </a:fld>
            <a:endParaRPr lang="el-GR"/>
          </a:p>
        </p:txBody>
      </p:sp>
      <p:sp>
        <p:nvSpPr>
          <p:cNvPr id="6" name="Rectangle 127"/>
          <p:cNvSpPr>
            <a:spLocks noGrp="1" noChangeArrowheads="1"/>
          </p:cNvSpPr>
          <p:nvPr>
            <p:ph type="ftr" sz="quarter" idx="11"/>
          </p:nvPr>
        </p:nvSpPr>
        <p:spPr/>
        <p:txBody>
          <a:bodyPr/>
          <a:lstStyle>
            <a:lvl1pPr>
              <a:defRPr/>
            </a:lvl1pPr>
          </a:lstStyle>
          <a:p>
            <a:pPr>
              <a:defRPr/>
            </a:pPr>
            <a:endParaRPr lang="el-GR"/>
          </a:p>
        </p:txBody>
      </p:sp>
      <p:sp>
        <p:nvSpPr>
          <p:cNvPr id="7" name="Rectangle 128"/>
          <p:cNvSpPr>
            <a:spLocks noGrp="1" noChangeArrowheads="1"/>
          </p:cNvSpPr>
          <p:nvPr>
            <p:ph type="sldNum" sz="quarter" idx="12"/>
          </p:nvPr>
        </p:nvSpPr>
        <p:spPr/>
        <p:txBody>
          <a:bodyPr/>
          <a:lstStyle>
            <a:lvl1pPr>
              <a:defRPr/>
            </a:lvl1pPr>
          </a:lstStyle>
          <a:p>
            <a:pPr>
              <a:defRPr/>
            </a:pPr>
            <a:fld id="{CD8D99DA-F98A-43ED-9396-AC5F0C0AD48D}" type="slidenum">
              <a:rPr lang="el-GR"/>
              <a:pPr>
                <a:defRPr/>
              </a:pPr>
              <a:t>‹#›</a:t>
            </a:fld>
            <a:endParaRPr lang="el-GR"/>
          </a:p>
        </p:txBody>
      </p:sp>
    </p:spTree>
    <p:extLst>
      <p:ext uri="{BB962C8B-B14F-4D97-AF65-F5344CB8AC3E}">
        <p14:creationId xmlns:p14="http://schemas.microsoft.com/office/powerpoint/2010/main" val="62716222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4" name="Group 2"/>
          <p:cNvGrpSpPr>
            <a:grpSpLocks/>
          </p:cNvGrpSpPr>
          <p:nvPr/>
        </p:nvGrpSpPr>
        <p:grpSpPr bwMode="auto">
          <a:xfrm>
            <a:off x="-633413" y="798513"/>
            <a:ext cx="7542213" cy="6029325"/>
            <a:chOff x="-384" y="480"/>
            <a:chExt cx="4751" cy="3798"/>
          </a:xfrm>
        </p:grpSpPr>
        <p:grpSp>
          <p:nvGrpSpPr>
            <p:cNvPr id="5" name="Group 3"/>
            <p:cNvGrpSpPr>
              <a:grpSpLocks/>
            </p:cNvGrpSpPr>
            <p:nvPr/>
          </p:nvGrpSpPr>
          <p:grpSpPr bwMode="auto">
            <a:xfrm>
              <a:off x="-384" y="480"/>
              <a:ext cx="4751" cy="3798"/>
              <a:chOff x="0" y="522"/>
              <a:chExt cx="4751" cy="3798"/>
            </a:xfrm>
          </p:grpSpPr>
          <p:grpSp>
            <p:nvGrpSpPr>
              <p:cNvPr id="19" name="Group 4"/>
              <p:cNvGrpSpPr>
                <a:grpSpLocks/>
              </p:cNvGrpSpPr>
              <p:nvPr userDrawn="1"/>
            </p:nvGrpSpPr>
            <p:grpSpPr bwMode="auto">
              <a:xfrm>
                <a:off x="0" y="522"/>
                <a:ext cx="4751" cy="3794"/>
                <a:chOff x="0" y="522"/>
                <a:chExt cx="4751" cy="3794"/>
              </a:xfrm>
            </p:grpSpPr>
            <p:sp>
              <p:nvSpPr>
                <p:cNvPr id="33" name="Freeform 5"/>
                <p:cNvSpPr>
                  <a:spLocks/>
                </p:cNvSpPr>
                <p:nvPr userDrawn="1"/>
              </p:nvSpPr>
              <p:spPr bwMode="hidden">
                <a:xfrm>
                  <a:off x="628" y="1241"/>
                  <a:ext cx="3281" cy="3075"/>
                </a:xfrm>
                <a:custGeom>
                  <a:avLst/>
                  <a:gdLst>
                    <a:gd name="T0" fmla="*/ 508 w 3271"/>
                    <a:gd name="T1" fmla="*/ 1990 h 3075"/>
                    <a:gd name="T2" fmla="*/ 189 w 3271"/>
                    <a:gd name="T3" fmla="*/ 1474 h 3075"/>
                    <a:gd name="T4" fmla="*/ 66 w 3271"/>
                    <a:gd name="T5" fmla="*/ 1169 h 3075"/>
                    <a:gd name="T6" fmla="*/ 12 w 3271"/>
                    <a:gd name="T7" fmla="*/ 875 h 3075"/>
                    <a:gd name="T8" fmla="*/ 18 w 3271"/>
                    <a:gd name="T9" fmla="*/ 611 h 3075"/>
                    <a:gd name="T10" fmla="*/ 84 w 3271"/>
                    <a:gd name="T11" fmla="*/ 389 h 3075"/>
                    <a:gd name="T12" fmla="*/ 212 w 3271"/>
                    <a:gd name="T13" fmla="*/ 216 h 3075"/>
                    <a:gd name="T14" fmla="*/ 514 w 3271"/>
                    <a:gd name="T15" fmla="*/ 42 h 3075"/>
                    <a:gd name="T16" fmla="*/ 900 w 3271"/>
                    <a:gd name="T17" fmla="*/ 6 h 3075"/>
                    <a:gd name="T18" fmla="*/ 1346 w 3271"/>
                    <a:gd name="T19" fmla="*/ 102 h 3075"/>
                    <a:gd name="T20" fmla="*/ 1824 w 3271"/>
                    <a:gd name="T21" fmla="*/ 324 h 3075"/>
                    <a:gd name="T22" fmla="*/ 2293 w 3271"/>
                    <a:gd name="T23" fmla="*/ 659 h 3075"/>
                    <a:gd name="T24" fmla="*/ 2794 w 3271"/>
                    <a:gd name="T25" fmla="*/ 1187 h 3075"/>
                    <a:gd name="T26" fmla="*/ 3112 w 3271"/>
                    <a:gd name="T27" fmla="*/ 1702 h 3075"/>
                    <a:gd name="T28" fmla="*/ 3235 w 3271"/>
                    <a:gd name="T29" fmla="*/ 2008 h 3075"/>
                    <a:gd name="T30" fmla="*/ 3289 w 3271"/>
                    <a:gd name="T31" fmla="*/ 2302 h 3075"/>
                    <a:gd name="T32" fmla="*/ 3283 w 3271"/>
                    <a:gd name="T33" fmla="*/ 2565 h 3075"/>
                    <a:gd name="T34" fmla="*/ 3217 w 3271"/>
                    <a:gd name="T35" fmla="*/ 2781 h 3075"/>
                    <a:gd name="T36" fmla="*/ 3095 w 3271"/>
                    <a:gd name="T37" fmla="*/ 2961 h 3075"/>
                    <a:gd name="T38" fmla="*/ 2945 w 3271"/>
                    <a:gd name="T39" fmla="*/ 3075 h 3075"/>
                    <a:gd name="T40" fmla="*/ 3095 w 3271"/>
                    <a:gd name="T41" fmla="*/ 2967 h 3075"/>
                    <a:gd name="T42" fmla="*/ 3223 w 3271"/>
                    <a:gd name="T43" fmla="*/ 2787 h 3075"/>
                    <a:gd name="T44" fmla="*/ 3289 w 3271"/>
                    <a:gd name="T45" fmla="*/ 2565 h 3075"/>
                    <a:gd name="T46" fmla="*/ 3295 w 3271"/>
                    <a:gd name="T47" fmla="*/ 2302 h 3075"/>
                    <a:gd name="T48" fmla="*/ 3241 w 3271"/>
                    <a:gd name="T49" fmla="*/ 2008 h 3075"/>
                    <a:gd name="T50" fmla="*/ 3119 w 3271"/>
                    <a:gd name="T51" fmla="*/ 1702 h 3075"/>
                    <a:gd name="T52" fmla="*/ 2801 w 3271"/>
                    <a:gd name="T53" fmla="*/ 1181 h 3075"/>
                    <a:gd name="T54" fmla="*/ 2299 w 3271"/>
                    <a:gd name="T55" fmla="*/ 653 h 3075"/>
                    <a:gd name="T56" fmla="*/ 1824 w 3271"/>
                    <a:gd name="T57" fmla="*/ 318 h 3075"/>
                    <a:gd name="T58" fmla="*/ 1346 w 3271"/>
                    <a:gd name="T59" fmla="*/ 96 h 3075"/>
                    <a:gd name="T60" fmla="*/ 900 w 3271"/>
                    <a:gd name="T61" fmla="*/ 0 h 3075"/>
                    <a:gd name="T62" fmla="*/ 508 w 3271"/>
                    <a:gd name="T63" fmla="*/ 36 h 3075"/>
                    <a:gd name="T64" fmla="*/ 207 w 3271"/>
                    <a:gd name="T65" fmla="*/ 210 h 3075"/>
                    <a:gd name="T66" fmla="*/ 78 w 3271"/>
                    <a:gd name="T67" fmla="*/ 389 h 3075"/>
                    <a:gd name="T68" fmla="*/ 12 w 3271"/>
                    <a:gd name="T69" fmla="*/ 611 h 3075"/>
                    <a:gd name="T70" fmla="*/ 6 w 3271"/>
                    <a:gd name="T71" fmla="*/ 875 h 3075"/>
                    <a:gd name="T72" fmla="*/ 60 w 3271"/>
                    <a:gd name="T73" fmla="*/ 1169 h 3075"/>
                    <a:gd name="T74" fmla="*/ 183 w 3271"/>
                    <a:gd name="T75" fmla="*/ 1474 h 3075"/>
                    <a:gd name="T76" fmla="*/ 356 w 3271"/>
                    <a:gd name="T77" fmla="*/ 1786 h 3075"/>
                    <a:gd name="T78" fmla="*/ 858 w 3271"/>
                    <a:gd name="T79" fmla="*/ 2380 h 3075"/>
                    <a:gd name="T80" fmla="*/ 1256 w 3271"/>
                    <a:gd name="T81" fmla="*/ 2709 h 3075"/>
                    <a:gd name="T82" fmla="*/ 1671 w 3271"/>
                    <a:gd name="T83" fmla="*/ 2961 h 3075"/>
                    <a:gd name="T84" fmla="*/ 1955 w 3271"/>
                    <a:gd name="T85" fmla="*/ 3075 h 3075"/>
                    <a:gd name="T86" fmla="*/ 1540 w 3271"/>
                    <a:gd name="T87" fmla="*/ 2889 h 3075"/>
                    <a:gd name="T88" fmla="*/ 1127 w 3271"/>
                    <a:gd name="T89" fmla="*/ 2607 h 3075"/>
                    <a:gd name="T90" fmla="*/ 858 w 3271"/>
                    <a:gd name="T91" fmla="*/ 2380 h 307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271" h="3075">
                      <a:moveTo>
                        <a:pt x="849" y="2380"/>
                      </a:moveTo>
                      <a:lnTo>
                        <a:pt x="664" y="2188"/>
                      </a:lnTo>
                      <a:lnTo>
                        <a:pt x="502" y="1990"/>
                      </a:lnTo>
                      <a:lnTo>
                        <a:pt x="359" y="1786"/>
                      </a:lnTo>
                      <a:lnTo>
                        <a:pt x="239" y="1576"/>
                      </a:lnTo>
                      <a:lnTo>
                        <a:pt x="186" y="1474"/>
                      </a:lnTo>
                      <a:lnTo>
                        <a:pt x="138" y="1373"/>
                      </a:lnTo>
                      <a:lnTo>
                        <a:pt x="102" y="1271"/>
                      </a:lnTo>
                      <a:lnTo>
                        <a:pt x="66" y="1169"/>
                      </a:lnTo>
                      <a:lnTo>
                        <a:pt x="42" y="1067"/>
                      </a:lnTo>
                      <a:lnTo>
                        <a:pt x="24" y="971"/>
                      </a:lnTo>
                      <a:lnTo>
                        <a:pt x="12" y="875"/>
                      </a:lnTo>
                      <a:lnTo>
                        <a:pt x="6" y="779"/>
                      </a:lnTo>
                      <a:lnTo>
                        <a:pt x="6" y="695"/>
                      </a:lnTo>
                      <a:lnTo>
                        <a:pt x="18" y="611"/>
                      </a:lnTo>
                      <a:lnTo>
                        <a:pt x="30" y="533"/>
                      </a:lnTo>
                      <a:lnTo>
                        <a:pt x="54" y="461"/>
                      </a:lnTo>
                      <a:lnTo>
                        <a:pt x="84" y="389"/>
                      </a:lnTo>
                      <a:lnTo>
                        <a:pt x="120" y="330"/>
                      </a:lnTo>
                      <a:lnTo>
                        <a:pt x="162" y="270"/>
                      </a:lnTo>
                      <a:lnTo>
                        <a:pt x="209" y="216"/>
                      </a:lnTo>
                      <a:lnTo>
                        <a:pt x="299" y="144"/>
                      </a:lnTo>
                      <a:lnTo>
                        <a:pt x="395" y="84"/>
                      </a:lnTo>
                      <a:lnTo>
                        <a:pt x="508" y="42"/>
                      </a:lnTo>
                      <a:lnTo>
                        <a:pt x="628" y="18"/>
                      </a:lnTo>
                      <a:lnTo>
                        <a:pt x="754" y="6"/>
                      </a:lnTo>
                      <a:lnTo>
                        <a:pt x="891" y="6"/>
                      </a:lnTo>
                      <a:lnTo>
                        <a:pt x="1035" y="24"/>
                      </a:lnTo>
                      <a:lnTo>
                        <a:pt x="1184" y="60"/>
                      </a:lnTo>
                      <a:lnTo>
                        <a:pt x="1334" y="102"/>
                      </a:lnTo>
                      <a:lnTo>
                        <a:pt x="1489" y="162"/>
                      </a:lnTo>
                      <a:lnTo>
                        <a:pt x="1644" y="240"/>
                      </a:lnTo>
                      <a:lnTo>
                        <a:pt x="1806" y="324"/>
                      </a:lnTo>
                      <a:lnTo>
                        <a:pt x="1961" y="425"/>
                      </a:lnTo>
                      <a:lnTo>
                        <a:pt x="2117" y="533"/>
                      </a:lnTo>
                      <a:lnTo>
                        <a:pt x="2272" y="659"/>
                      </a:lnTo>
                      <a:lnTo>
                        <a:pt x="2422" y="797"/>
                      </a:lnTo>
                      <a:lnTo>
                        <a:pt x="2607" y="989"/>
                      </a:lnTo>
                      <a:lnTo>
                        <a:pt x="2769" y="1187"/>
                      </a:lnTo>
                      <a:lnTo>
                        <a:pt x="2912" y="1391"/>
                      </a:lnTo>
                      <a:lnTo>
                        <a:pt x="3032" y="1600"/>
                      </a:lnTo>
                      <a:lnTo>
                        <a:pt x="3085" y="1702"/>
                      </a:lnTo>
                      <a:lnTo>
                        <a:pt x="3133" y="1804"/>
                      </a:lnTo>
                      <a:lnTo>
                        <a:pt x="3169" y="1906"/>
                      </a:lnTo>
                      <a:lnTo>
                        <a:pt x="3205" y="2008"/>
                      </a:lnTo>
                      <a:lnTo>
                        <a:pt x="3229" y="2110"/>
                      </a:lnTo>
                      <a:lnTo>
                        <a:pt x="3247" y="2206"/>
                      </a:lnTo>
                      <a:lnTo>
                        <a:pt x="3259" y="2302"/>
                      </a:lnTo>
                      <a:lnTo>
                        <a:pt x="3265" y="2398"/>
                      </a:lnTo>
                      <a:lnTo>
                        <a:pt x="3265" y="2482"/>
                      </a:lnTo>
                      <a:lnTo>
                        <a:pt x="3253" y="2565"/>
                      </a:lnTo>
                      <a:lnTo>
                        <a:pt x="3241" y="2643"/>
                      </a:lnTo>
                      <a:lnTo>
                        <a:pt x="3217" y="2715"/>
                      </a:lnTo>
                      <a:lnTo>
                        <a:pt x="3187" y="2781"/>
                      </a:lnTo>
                      <a:lnTo>
                        <a:pt x="3157" y="2847"/>
                      </a:lnTo>
                      <a:lnTo>
                        <a:pt x="3115" y="2907"/>
                      </a:lnTo>
                      <a:lnTo>
                        <a:pt x="3068" y="2961"/>
                      </a:lnTo>
                      <a:lnTo>
                        <a:pt x="2996" y="3021"/>
                      </a:lnTo>
                      <a:lnTo>
                        <a:pt x="2918" y="3075"/>
                      </a:lnTo>
                      <a:lnTo>
                        <a:pt x="2930" y="3075"/>
                      </a:lnTo>
                      <a:lnTo>
                        <a:pt x="3002" y="3027"/>
                      </a:lnTo>
                      <a:lnTo>
                        <a:pt x="3068" y="2967"/>
                      </a:lnTo>
                      <a:lnTo>
                        <a:pt x="3115" y="2913"/>
                      </a:lnTo>
                      <a:lnTo>
                        <a:pt x="3157" y="2853"/>
                      </a:lnTo>
                      <a:lnTo>
                        <a:pt x="3193" y="2787"/>
                      </a:lnTo>
                      <a:lnTo>
                        <a:pt x="3223" y="2721"/>
                      </a:lnTo>
                      <a:lnTo>
                        <a:pt x="3247" y="2643"/>
                      </a:lnTo>
                      <a:lnTo>
                        <a:pt x="3259" y="2565"/>
                      </a:lnTo>
                      <a:lnTo>
                        <a:pt x="3271" y="2482"/>
                      </a:lnTo>
                      <a:lnTo>
                        <a:pt x="3271" y="2398"/>
                      </a:lnTo>
                      <a:lnTo>
                        <a:pt x="3265" y="2302"/>
                      </a:lnTo>
                      <a:lnTo>
                        <a:pt x="3253" y="2206"/>
                      </a:lnTo>
                      <a:lnTo>
                        <a:pt x="3235" y="2110"/>
                      </a:lnTo>
                      <a:lnTo>
                        <a:pt x="3211" y="2008"/>
                      </a:lnTo>
                      <a:lnTo>
                        <a:pt x="3175" y="1906"/>
                      </a:lnTo>
                      <a:lnTo>
                        <a:pt x="3139" y="1804"/>
                      </a:lnTo>
                      <a:lnTo>
                        <a:pt x="3091" y="1702"/>
                      </a:lnTo>
                      <a:lnTo>
                        <a:pt x="3038" y="1594"/>
                      </a:lnTo>
                      <a:lnTo>
                        <a:pt x="2918" y="1391"/>
                      </a:lnTo>
                      <a:lnTo>
                        <a:pt x="2775" y="1181"/>
                      </a:lnTo>
                      <a:lnTo>
                        <a:pt x="2613" y="983"/>
                      </a:lnTo>
                      <a:lnTo>
                        <a:pt x="2428" y="791"/>
                      </a:lnTo>
                      <a:lnTo>
                        <a:pt x="2278" y="653"/>
                      </a:lnTo>
                      <a:lnTo>
                        <a:pt x="2123" y="527"/>
                      </a:lnTo>
                      <a:lnTo>
                        <a:pt x="1967" y="419"/>
                      </a:lnTo>
                      <a:lnTo>
                        <a:pt x="1806" y="318"/>
                      </a:lnTo>
                      <a:lnTo>
                        <a:pt x="1650" y="234"/>
                      </a:lnTo>
                      <a:lnTo>
                        <a:pt x="1489" y="156"/>
                      </a:lnTo>
                      <a:lnTo>
                        <a:pt x="1334" y="96"/>
                      </a:lnTo>
                      <a:lnTo>
                        <a:pt x="1184" y="54"/>
                      </a:lnTo>
                      <a:lnTo>
                        <a:pt x="1035" y="18"/>
                      </a:lnTo>
                      <a:lnTo>
                        <a:pt x="891" y="0"/>
                      </a:lnTo>
                      <a:lnTo>
                        <a:pt x="754" y="0"/>
                      </a:lnTo>
                      <a:lnTo>
                        <a:pt x="622" y="12"/>
                      </a:lnTo>
                      <a:lnTo>
                        <a:pt x="502" y="36"/>
                      </a:lnTo>
                      <a:lnTo>
                        <a:pt x="395" y="78"/>
                      </a:lnTo>
                      <a:lnTo>
                        <a:pt x="293" y="138"/>
                      </a:lnTo>
                      <a:lnTo>
                        <a:pt x="204" y="210"/>
                      </a:lnTo>
                      <a:lnTo>
                        <a:pt x="156" y="264"/>
                      </a:lnTo>
                      <a:lnTo>
                        <a:pt x="114" y="324"/>
                      </a:lnTo>
                      <a:lnTo>
                        <a:pt x="78" y="389"/>
                      </a:lnTo>
                      <a:lnTo>
                        <a:pt x="48" y="461"/>
                      </a:lnTo>
                      <a:lnTo>
                        <a:pt x="30" y="533"/>
                      </a:lnTo>
                      <a:lnTo>
                        <a:pt x="12" y="611"/>
                      </a:lnTo>
                      <a:lnTo>
                        <a:pt x="6" y="695"/>
                      </a:lnTo>
                      <a:lnTo>
                        <a:pt x="0" y="779"/>
                      </a:lnTo>
                      <a:lnTo>
                        <a:pt x="6" y="875"/>
                      </a:lnTo>
                      <a:lnTo>
                        <a:pt x="18" y="971"/>
                      </a:lnTo>
                      <a:lnTo>
                        <a:pt x="36" y="1067"/>
                      </a:lnTo>
                      <a:lnTo>
                        <a:pt x="60" y="1169"/>
                      </a:lnTo>
                      <a:lnTo>
                        <a:pt x="96" y="1271"/>
                      </a:lnTo>
                      <a:lnTo>
                        <a:pt x="132" y="1373"/>
                      </a:lnTo>
                      <a:lnTo>
                        <a:pt x="180" y="1474"/>
                      </a:lnTo>
                      <a:lnTo>
                        <a:pt x="233" y="1582"/>
                      </a:lnTo>
                      <a:lnTo>
                        <a:pt x="287" y="1684"/>
                      </a:lnTo>
                      <a:lnTo>
                        <a:pt x="353" y="1786"/>
                      </a:lnTo>
                      <a:lnTo>
                        <a:pt x="496" y="1990"/>
                      </a:lnTo>
                      <a:lnTo>
                        <a:pt x="664" y="2188"/>
                      </a:lnTo>
                      <a:lnTo>
                        <a:pt x="849" y="2380"/>
                      </a:lnTo>
                      <a:lnTo>
                        <a:pt x="981" y="2500"/>
                      </a:lnTo>
                      <a:lnTo>
                        <a:pt x="1112" y="2607"/>
                      </a:lnTo>
                      <a:lnTo>
                        <a:pt x="1244" y="2709"/>
                      </a:lnTo>
                      <a:lnTo>
                        <a:pt x="1381" y="2805"/>
                      </a:lnTo>
                      <a:lnTo>
                        <a:pt x="1519" y="2889"/>
                      </a:lnTo>
                      <a:lnTo>
                        <a:pt x="1656" y="2961"/>
                      </a:lnTo>
                      <a:lnTo>
                        <a:pt x="1788" y="3021"/>
                      </a:lnTo>
                      <a:lnTo>
                        <a:pt x="1926" y="3075"/>
                      </a:lnTo>
                      <a:lnTo>
                        <a:pt x="1937" y="3075"/>
                      </a:lnTo>
                      <a:lnTo>
                        <a:pt x="1800" y="3021"/>
                      </a:lnTo>
                      <a:lnTo>
                        <a:pt x="1662" y="2961"/>
                      </a:lnTo>
                      <a:lnTo>
                        <a:pt x="1525" y="2889"/>
                      </a:lnTo>
                      <a:lnTo>
                        <a:pt x="1387" y="2805"/>
                      </a:lnTo>
                      <a:lnTo>
                        <a:pt x="1250" y="2709"/>
                      </a:lnTo>
                      <a:lnTo>
                        <a:pt x="1118" y="2607"/>
                      </a:lnTo>
                      <a:lnTo>
                        <a:pt x="981" y="2500"/>
                      </a:lnTo>
                      <a:lnTo>
                        <a:pt x="849" y="238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34" name="Group 6"/>
                <p:cNvGrpSpPr>
                  <a:grpSpLocks/>
                </p:cNvGrpSpPr>
                <p:nvPr userDrawn="1"/>
              </p:nvGrpSpPr>
              <p:grpSpPr bwMode="auto">
                <a:xfrm>
                  <a:off x="0" y="522"/>
                  <a:ext cx="4751" cy="3794"/>
                  <a:chOff x="0" y="522"/>
                  <a:chExt cx="4751" cy="3794"/>
                </a:xfrm>
              </p:grpSpPr>
              <p:sp>
                <p:nvSpPr>
                  <p:cNvPr id="35" name="Freeform 7"/>
                  <p:cNvSpPr>
                    <a:spLocks/>
                  </p:cNvSpPr>
                  <p:nvPr userDrawn="1"/>
                </p:nvSpPr>
                <p:spPr bwMode="hidden">
                  <a:xfrm>
                    <a:off x="400" y="815"/>
                    <a:ext cx="3964" cy="3501"/>
                  </a:xfrm>
                  <a:custGeom>
                    <a:avLst/>
                    <a:gdLst>
                      <a:gd name="T0" fmla="*/ 3982 w 3952"/>
                      <a:gd name="T1" fmla="*/ 2860 h 3501"/>
                      <a:gd name="T2" fmla="*/ 3946 w 3952"/>
                      <a:gd name="T3" fmla="*/ 2614 h 3501"/>
                      <a:gd name="T4" fmla="*/ 3875 w 3952"/>
                      <a:gd name="T5" fmla="*/ 2368 h 3501"/>
                      <a:gd name="T6" fmla="*/ 3764 w 3952"/>
                      <a:gd name="T7" fmla="*/ 2110 h 3501"/>
                      <a:gd name="T8" fmla="*/ 3626 w 3952"/>
                      <a:gd name="T9" fmla="*/ 1853 h 3501"/>
                      <a:gd name="T10" fmla="*/ 3462 w 3952"/>
                      <a:gd name="T11" fmla="*/ 1595 h 3501"/>
                      <a:gd name="T12" fmla="*/ 3271 w 3952"/>
                      <a:gd name="T13" fmla="*/ 1343 h 3501"/>
                      <a:gd name="T14" fmla="*/ 3052 w 3952"/>
                      <a:gd name="T15" fmla="*/ 1103 h 3501"/>
                      <a:gd name="T16" fmla="*/ 2745 w 3952"/>
                      <a:gd name="T17" fmla="*/ 815 h 3501"/>
                      <a:gd name="T18" fmla="*/ 2353 w 3952"/>
                      <a:gd name="T19" fmla="*/ 522 h 3501"/>
                      <a:gd name="T20" fmla="*/ 1961 w 3952"/>
                      <a:gd name="T21" fmla="*/ 288 h 3501"/>
                      <a:gd name="T22" fmla="*/ 1570 w 3952"/>
                      <a:gd name="T23" fmla="*/ 126 h 3501"/>
                      <a:gd name="T24" fmla="*/ 1196 w 3952"/>
                      <a:gd name="T25" fmla="*/ 24 h 3501"/>
                      <a:gd name="T26" fmla="*/ 846 w 3952"/>
                      <a:gd name="T27" fmla="*/ 0 h 3501"/>
                      <a:gd name="T28" fmla="*/ 532 w 3952"/>
                      <a:gd name="T29" fmla="*/ 48 h 3501"/>
                      <a:gd name="T30" fmla="*/ 266 w 3952"/>
                      <a:gd name="T31" fmla="*/ 174 h 3501"/>
                      <a:gd name="T32" fmla="*/ 114 w 3952"/>
                      <a:gd name="T33" fmla="*/ 312 h 3501"/>
                      <a:gd name="T34" fmla="*/ 0 w 3952"/>
                      <a:gd name="T35" fmla="*/ 486 h 3501"/>
                      <a:gd name="T36" fmla="*/ 72 w 3952"/>
                      <a:gd name="T37" fmla="*/ 372 h 3501"/>
                      <a:gd name="T38" fmla="*/ 272 w 3952"/>
                      <a:gd name="T39" fmla="*/ 174 h 3501"/>
                      <a:gd name="T40" fmla="*/ 532 w 3952"/>
                      <a:gd name="T41" fmla="*/ 48 h 3501"/>
                      <a:gd name="T42" fmla="*/ 846 w 3952"/>
                      <a:gd name="T43" fmla="*/ 6 h 3501"/>
                      <a:gd name="T44" fmla="*/ 1196 w 3952"/>
                      <a:gd name="T45" fmla="*/ 30 h 3501"/>
                      <a:gd name="T46" fmla="*/ 1570 w 3952"/>
                      <a:gd name="T47" fmla="*/ 132 h 3501"/>
                      <a:gd name="T48" fmla="*/ 1961 w 3952"/>
                      <a:gd name="T49" fmla="*/ 294 h 3501"/>
                      <a:gd name="T50" fmla="*/ 2353 w 3952"/>
                      <a:gd name="T51" fmla="*/ 528 h 3501"/>
                      <a:gd name="T52" fmla="*/ 2739 w 3952"/>
                      <a:gd name="T53" fmla="*/ 821 h 3501"/>
                      <a:gd name="T54" fmla="*/ 3156 w 3952"/>
                      <a:gd name="T55" fmla="*/ 1223 h 3501"/>
                      <a:gd name="T56" fmla="*/ 3366 w 3952"/>
                      <a:gd name="T57" fmla="*/ 1469 h 3501"/>
                      <a:gd name="T58" fmla="*/ 3543 w 3952"/>
                      <a:gd name="T59" fmla="*/ 1727 h 3501"/>
                      <a:gd name="T60" fmla="*/ 3698 w 3952"/>
                      <a:gd name="T61" fmla="*/ 1984 h 3501"/>
                      <a:gd name="T62" fmla="*/ 3820 w 3952"/>
                      <a:gd name="T63" fmla="*/ 2236 h 3501"/>
                      <a:gd name="T64" fmla="*/ 3911 w 3952"/>
                      <a:gd name="T65" fmla="*/ 2494 h 3501"/>
                      <a:gd name="T66" fmla="*/ 3970 w 3952"/>
                      <a:gd name="T67" fmla="*/ 2740 h 3501"/>
                      <a:gd name="T68" fmla="*/ 3988 w 3952"/>
                      <a:gd name="T69" fmla="*/ 2973 h 3501"/>
                      <a:gd name="T70" fmla="*/ 3958 w 3952"/>
                      <a:gd name="T71" fmla="*/ 3255 h 3501"/>
                      <a:gd name="T72" fmla="*/ 3869 w 3952"/>
                      <a:gd name="T73" fmla="*/ 3501 h 3501"/>
                      <a:gd name="T74" fmla="*/ 3922 w 3952"/>
                      <a:gd name="T75" fmla="*/ 3387 h 3501"/>
                      <a:gd name="T76" fmla="*/ 3982 w 3952"/>
                      <a:gd name="T77" fmla="*/ 3123 h 3501"/>
                      <a:gd name="T78" fmla="*/ 3988 w 3952"/>
                      <a:gd name="T79" fmla="*/ 2973 h 350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952" h="3501">
                        <a:moveTo>
                          <a:pt x="3952" y="2973"/>
                        </a:moveTo>
                        <a:lnTo>
                          <a:pt x="3946" y="2860"/>
                        </a:lnTo>
                        <a:lnTo>
                          <a:pt x="3934" y="2740"/>
                        </a:lnTo>
                        <a:lnTo>
                          <a:pt x="3910" y="2614"/>
                        </a:lnTo>
                        <a:lnTo>
                          <a:pt x="3875" y="2494"/>
                        </a:lnTo>
                        <a:lnTo>
                          <a:pt x="3839" y="2368"/>
                        </a:lnTo>
                        <a:lnTo>
                          <a:pt x="3785" y="2236"/>
                        </a:lnTo>
                        <a:lnTo>
                          <a:pt x="3731" y="2110"/>
                        </a:lnTo>
                        <a:lnTo>
                          <a:pt x="3665" y="1978"/>
                        </a:lnTo>
                        <a:lnTo>
                          <a:pt x="3593" y="1853"/>
                        </a:lnTo>
                        <a:lnTo>
                          <a:pt x="3516" y="1721"/>
                        </a:lnTo>
                        <a:lnTo>
                          <a:pt x="3432" y="1595"/>
                        </a:lnTo>
                        <a:lnTo>
                          <a:pt x="3336" y="1469"/>
                        </a:lnTo>
                        <a:lnTo>
                          <a:pt x="3241" y="1343"/>
                        </a:lnTo>
                        <a:lnTo>
                          <a:pt x="3133" y="1223"/>
                        </a:lnTo>
                        <a:lnTo>
                          <a:pt x="3025" y="1103"/>
                        </a:lnTo>
                        <a:lnTo>
                          <a:pt x="2906" y="983"/>
                        </a:lnTo>
                        <a:lnTo>
                          <a:pt x="2721" y="815"/>
                        </a:lnTo>
                        <a:lnTo>
                          <a:pt x="2529" y="660"/>
                        </a:lnTo>
                        <a:lnTo>
                          <a:pt x="2332" y="522"/>
                        </a:lnTo>
                        <a:lnTo>
                          <a:pt x="2141" y="396"/>
                        </a:lnTo>
                        <a:lnTo>
                          <a:pt x="1943" y="288"/>
                        </a:lnTo>
                        <a:lnTo>
                          <a:pt x="1746" y="198"/>
                        </a:lnTo>
                        <a:lnTo>
                          <a:pt x="1555" y="126"/>
                        </a:lnTo>
                        <a:lnTo>
                          <a:pt x="1363" y="66"/>
                        </a:lnTo>
                        <a:lnTo>
                          <a:pt x="1184" y="24"/>
                        </a:lnTo>
                        <a:lnTo>
                          <a:pt x="1005" y="6"/>
                        </a:lnTo>
                        <a:lnTo>
                          <a:pt x="837" y="0"/>
                        </a:lnTo>
                        <a:lnTo>
                          <a:pt x="676" y="12"/>
                        </a:lnTo>
                        <a:lnTo>
                          <a:pt x="526" y="48"/>
                        </a:lnTo>
                        <a:lnTo>
                          <a:pt x="389" y="102"/>
                        </a:lnTo>
                        <a:lnTo>
                          <a:pt x="263" y="174"/>
                        </a:lnTo>
                        <a:lnTo>
                          <a:pt x="155" y="264"/>
                        </a:lnTo>
                        <a:lnTo>
                          <a:pt x="114" y="312"/>
                        </a:lnTo>
                        <a:lnTo>
                          <a:pt x="72" y="366"/>
                        </a:lnTo>
                        <a:lnTo>
                          <a:pt x="0" y="486"/>
                        </a:lnTo>
                        <a:lnTo>
                          <a:pt x="0" y="498"/>
                        </a:lnTo>
                        <a:lnTo>
                          <a:pt x="72" y="372"/>
                        </a:lnTo>
                        <a:lnTo>
                          <a:pt x="161" y="264"/>
                        </a:lnTo>
                        <a:lnTo>
                          <a:pt x="269" y="174"/>
                        </a:lnTo>
                        <a:lnTo>
                          <a:pt x="395" y="102"/>
                        </a:lnTo>
                        <a:lnTo>
                          <a:pt x="526" y="48"/>
                        </a:lnTo>
                        <a:lnTo>
                          <a:pt x="676" y="18"/>
                        </a:lnTo>
                        <a:lnTo>
                          <a:pt x="837" y="6"/>
                        </a:lnTo>
                        <a:lnTo>
                          <a:pt x="1005" y="6"/>
                        </a:lnTo>
                        <a:lnTo>
                          <a:pt x="1184" y="30"/>
                        </a:lnTo>
                        <a:lnTo>
                          <a:pt x="1363" y="72"/>
                        </a:lnTo>
                        <a:lnTo>
                          <a:pt x="1555" y="132"/>
                        </a:lnTo>
                        <a:lnTo>
                          <a:pt x="1746" y="204"/>
                        </a:lnTo>
                        <a:lnTo>
                          <a:pt x="1943" y="294"/>
                        </a:lnTo>
                        <a:lnTo>
                          <a:pt x="2135" y="402"/>
                        </a:lnTo>
                        <a:lnTo>
                          <a:pt x="2332" y="528"/>
                        </a:lnTo>
                        <a:lnTo>
                          <a:pt x="2523" y="666"/>
                        </a:lnTo>
                        <a:lnTo>
                          <a:pt x="2715" y="821"/>
                        </a:lnTo>
                        <a:lnTo>
                          <a:pt x="2900" y="989"/>
                        </a:lnTo>
                        <a:lnTo>
                          <a:pt x="3127" y="1223"/>
                        </a:lnTo>
                        <a:lnTo>
                          <a:pt x="3235" y="1349"/>
                        </a:lnTo>
                        <a:lnTo>
                          <a:pt x="3336" y="1469"/>
                        </a:lnTo>
                        <a:lnTo>
                          <a:pt x="3426" y="1595"/>
                        </a:lnTo>
                        <a:lnTo>
                          <a:pt x="3510" y="1727"/>
                        </a:lnTo>
                        <a:lnTo>
                          <a:pt x="3593" y="1853"/>
                        </a:lnTo>
                        <a:lnTo>
                          <a:pt x="3665" y="1984"/>
                        </a:lnTo>
                        <a:lnTo>
                          <a:pt x="3731" y="2110"/>
                        </a:lnTo>
                        <a:lnTo>
                          <a:pt x="3785" y="2236"/>
                        </a:lnTo>
                        <a:lnTo>
                          <a:pt x="3833" y="2368"/>
                        </a:lnTo>
                        <a:lnTo>
                          <a:pt x="3875" y="2494"/>
                        </a:lnTo>
                        <a:lnTo>
                          <a:pt x="3910" y="2614"/>
                        </a:lnTo>
                        <a:lnTo>
                          <a:pt x="3934" y="2740"/>
                        </a:lnTo>
                        <a:lnTo>
                          <a:pt x="3946" y="2860"/>
                        </a:lnTo>
                        <a:lnTo>
                          <a:pt x="3952" y="2973"/>
                        </a:lnTo>
                        <a:lnTo>
                          <a:pt x="3946" y="3123"/>
                        </a:lnTo>
                        <a:lnTo>
                          <a:pt x="3922" y="3255"/>
                        </a:lnTo>
                        <a:lnTo>
                          <a:pt x="3886" y="3387"/>
                        </a:lnTo>
                        <a:lnTo>
                          <a:pt x="3833" y="3501"/>
                        </a:lnTo>
                        <a:lnTo>
                          <a:pt x="3886" y="3387"/>
                        </a:lnTo>
                        <a:lnTo>
                          <a:pt x="3928" y="3255"/>
                        </a:lnTo>
                        <a:lnTo>
                          <a:pt x="3946" y="3123"/>
                        </a:lnTo>
                        <a:lnTo>
                          <a:pt x="3952" y="297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36" name="Freeform 8"/>
                  <p:cNvSpPr>
                    <a:spLocks/>
                  </p:cNvSpPr>
                  <p:nvPr userDrawn="1"/>
                </p:nvSpPr>
                <p:spPr bwMode="hidden">
                  <a:xfrm>
                    <a:off x="406" y="953"/>
                    <a:ext cx="3803" cy="3363"/>
                  </a:xfrm>
                  <a:custGeom>
                    <a:avLst/>
                    <a:gdLst>
                      <a:gd name="T0" fmla="*/ 682 w 3791"/>
                      <a:gd name="T1" fmla="*/ 2416 h 3363"/>
                      <a:gd name="T2" fmla="*/ 422 w 3791"/>
                      <a:gd name="T3" fmla="*/ 2062 h 3363"/>
                      <a:gd name="T4" fmla="*/ 218 w 3791"/>
                      <a:gd name="T5" fmla="*/ 1703 h 3363"/>
                      <a:gd name="T6" fmla="*/ 78 w 3791"/>
                      <a:gd name="T7" fmla="*/ 1343 h 3363"/>
                      <a:gd name="T8" fmla="*/ 12 w 3791"/>
                      <a:gd name="T9" fmla="*/ 1001 h 3363"/>
                      <a:gd name="T10" fmla="*/ 18 w 3791"/>
                      <a:gd name="T11" fmla="*/ 701 h 3363"/>
                      <a:gd name="T12" fmla="*/ 96 w 3791"/>
                      <a:gd name="T13" fmla="*/ 450 h 3363"/>
                      <a:gd name="T14" fmla="*/ 242 w 3791"/>
                      <a:gd name="T15" fmla="*/ 246 h 3363"/>
                      <a:gd name="T16" fmla="*/ 586 w 3791"/>
                      <a:gd name="T17" fmla="*/ 48 h 3363"/>
                      <a:gd name="T18" fmla="*/ 1037 w 3791"/>
                      <a:gd name="T19" fmla="*/ 6 h 3363"/>
                      <a:gd name="T20" fmla="*/ 1558 w 3791"/>
                      <a:gd name="T21" fmla="*/ 120 h 3363"/>
                      <a:gd name="T22" fmla="*/ 2108 w 3791"/>
                      <a:gd name="T23" fmla="*/ 378 h 3363"/>
                      <a:gd name="T24" fmla="*/ 2655 w 3791"/>
                      <a:gd name="T25" fmla="*/ 773 h 3363"/>
                      <a:gd name="T26" fmla="*/ 3145 w 3791"/>
                      <a:gd name="T27" fmla="*/ 1265 h 3363"/>
                      <a:gd name="T28" fmla="*/ 3411 w 3791"/>
                      <a:gd name="T29" fmla="*/ 1625 h 3363"/>
                      <a:gd name="T30" fmla="*/ 3615 w 3791"/>
                      <a:gd name="T31" fmla="*/ 1984 h 3363"/>
                      <a:gd name="T32" fmla="*/ 3755 w 3791"/>
                      <a:gd name="T33" fmla="*/ 2344 h 3363"/>
                      <a:gd name="T34" fmla="*/ 3821 w 3791"/>
                      <a:gd name="T35" fmla="*/ 2686 h 3363"/>
                      <a:gd name="T36" fmla="*/ 3785 w 3791"/>
                      <a:gd name="T37" fmla="*/ 3105 h 3363"/>
                      <a:gd name="T38" fmla="*/ 3664 w 3791"/>
                      <a:gd name="T39" fmla="*/ 3363 h 3363"/>
                      <a:gd name="T40" fmla="*/ 3815 w 3791"/>
                      <a:gd name="T41" fmla="*/ 2967 h 3363"/>
                      <a:gd name="T42" fmla="*/ 3827 w 3791"/>
                      <a:gd name="T43" fmla="*/ 2794 h 3363"/>
                      <a:gd name="T44" fmla="*/ 3785 w 3791"/>
                      <a:gd name="T45" fmla="*/ 2458 h 3363"/>
                      <a:gd name="T46" fmla="*/ 3671 w 3791"/>
                      <a:gd name="T47" fmla="*/ 2104 h 3363"/>
                      <a:gd name="T48" fmla="*/ 3489 w 3791"/>
                      <a:gd name="T49" fmla="*/ 1739 h 3363"/>
                      <a:gd name="T50" fmla="*/ 3241 w 3791"/>
                      <a:gd name="T51" fmla="*/ 1385 h 3363"/>
                      <a:gd name="T52" fmla="*/ 2831 w 3791"/>
                      <a:gd name="T53" fmla="*/ 929 h 3363"/>
                      <a:gd name="T54" fmla="*/ 2293 w 3791"/>
                      <a:gd name="T55" fmla="*/ 492 h 3363"/>
                      <a:gd name="T56" fmla="*/ 1737 w 3791"/>
                      <a:gd name="T57" fmla="*/ 192 h 3363"/>
                      <a:gd name="T58" fmla="*/ 1202 w 3791"/>
                      <a:gd name="T59" fmla="*/ 24 h 3363"/>
                      <a:gd name="T60" fmla="*/ 723 w 3791"/>
                      <a:gd name="T61" fmla="*/ 12 h 3363"/>
                      <a:gd name="T62" fmla="*/ 338 w 3791"/>
                      <a:gd name="T63" fmla="*/ 162 h 3363"/>
                      <a:gd name="T64" fmla="*/ 132 w 3791"/>
                      <a:gd name="T65" fmla="*/ 378 h 3363"/>
                      <a:gd name="T66" fmla="*/ 36 w 3791"/>
                      <a:gd name="T67" fmla="*/ 612 h 3363"/>
                      <a:gd name="T68" fmla="*/ 0 w 3791"/>
                      <a:gd name="T69" fmla="*/ 893 h 3363"/>
                      <a:gd name="T70" fmla="*/ 42 w 3791"/>
                      <a:gd name="T71" fmla="*/ 1229 h 3363"/>
                      <a:gd name="T72" fmla="*/ 164 w 3791"/>
                      <a:gd name="T73" fmla="*/ 1583 h 3363"/>
                      <a:gd name="T74" fmla="*/ 344 w 3791"/>
                      <a:gd name="T75" fmla="*/ 1942 h 3363"/>
                      <a:gd name="T76" fmla="*/ 586 w 3791"/>
                      <a:gd name="T77" fmla="*/ 2302 h 3363"/>
                      <a:gd name="T78" fmla="*/ 996 w 3791"/>
                      <a:gd name="T79" fmla="*/ 2758 h 3363"/>
                      <a:gd name="T80" fmla="*/ 1611 w 3791"/>
                      <a:gd name="T81" fmla="*/ 3237 h 3363"/>
                      <a:gd name="T82" fmla="*/ 1611 w 3791"/>
                      <a:gd name="T83" fmla="*/ 3237 h 3363"/>
                      <a:gd name="T84" fmla="*/ 1002 w 3791"/>
                      <a:gd name="T85" fmla="*/ 2758 h 336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791" h="3363">
                        <a:moveTo>
                          <a:pt x="993" y="2758"/>
                        </a:moveTo>
                        <a:lnTo>
                          <a:pt x="777" y="2536"/>
                        </a:lnTo>
                        <a:lnTo>
                          <a:pt x="676" y="2416"/>
                        </a:lnTo>
                        <a:lnTo>
                          <a:pt x="586" y="2302"/>
                        </a:lnTo>
                        <a:lnTo>
                          <a:pt x="496" y="2182"/>
                        </a:lnTo>
                        <a:lnTo>
                          <a:pt x="419" y="2062"/>
                        </a:lnTo>
                        <a:lnTo>
                          <a:pt x="341" y="1942"/>
                        </a:lnTo>
                        <a:lnTo>
                          <a:pt x="275" y="1822"/>
                        </a:lnTo>
                        <a:lnTo>
                          <a:pt x="215" y="1703"/>
                        </a:lnTo>
                        <a:lnTo>
                          <a:pt x="161" y="1583"/>
                        </a:lnTo>
                        <a:lnTo>
                          <a:pt x="114" y="1463"/>
                        </a:lnTo>
                        <a:lnTo>
                          <a:pt x="78" y="1343"/>
                        </a:lnTo>
                        <a:lnTo>
                          <a:pt x="48" y="1229"/>
                        </a:lnTo>
                        <a:lnTo>
                          <a:pt x="24" y="1115"/>
                        </a:lnTo>
                        <a:lnTo>
                          <a:pt x="12" y="1001"/>
                        </a:lnTo>
                        <a:lnTo>
                          <a:pt x="6" y="893"/>
                        </a:lnTo>
                        <a:lnTo>
                          <a:pt x="12" y="797"/>
                        </a:lnTo>
                        <a:lnTo>
                          <a:pt x="18" y="701"/>
                        </a:lnTo>
                        <a:lnTo>
                          <a:pt x="42" y="612"/>
                        </a:lnTo>
                        <a:lnTo>
                          <a:pt x="66" y="528"/>
                        </a:lnTo>
                        <a:lnTo>
                          <a:pt x="96" y="450"/>
                        </a:lnTo>
                        <a:lnTo>
                          <a:pt x="138" y="378"/>
                        </a:lnTo>
                        <a:lnTo>
                          <a:pt x="185" y="306"/>
                        </a:lnTo>
                        <a:lnTo>
                          <a:pt x="239" y="246"/>
                        </a:lnTo>
                        <a:lnTo>
                          <a:pt x="341" y="162"/>
                        </a:lnTo>
                        <a:lnTo>
                          <a:pt x="454" y="96"/>
                        </a:lnTo>
                        <a:lnTo>
                          <a:pt x="580" y="48"/>
                        </a:lnTo>
                        <a:lnTo>
                          <a:pt x="723" y="18"/>
                        </a:lnTo>
                        <a:lnTo>
                          <a:pt x="867" y="6"/>
                        </a:lnTo>
                        <a:lnTo>
                          <a:pt x="1028" y="6"/>
                        </a:lnTo>
                        <a:lnTo>
                          <a:pt x="1196" y="30"/>
                        </a:lnTo>
                        <a:lnTo>
                          <a:pt x="1363" y="66"/>
                        </a:lnTo>
                        <a:lnTo>
                          <a:pt x="1543" y="120"/>
                        </a:lnTo>
                        <a:lnTo>
                          <a:pt x="1722" y="192"/>
                        </a:lnTo>
                        <a:lnTo>
                          <a:pt x="1901" y="282"/>
                        </a:lnTo>
                        <a:lnTo>
                          <a:pt x="2087" y="378"/>
                        </a:lnTo>
                        <a:lnTo>
                          <a:pt x="2272" y="498"/>
                        </a:lnTo>
                        <a:lnTo>
                          <a:pt x="2451" y="624"/>
                        </a:lnTo>
                        <a:lnTo>
                          <a:pt x="2631" y="773"/>
                        </a:lnTo>
                        <a:lnTo>
                          <a:pt x="2804" y="929"/>
                        </a:lnTo>
                        <a:lnTo>
                          <a:pt x="3019" y="1151"/>
                        </a:lnTo>
                        <a:lnTo>
                          <a:pt x="3115" y="1265"/>
                        </a:lnTo>
                        <a:lnTo>
                          <a:pt x="3211" y="1385"/>
                        </a:lnTo>
                        <a:lnTo>
                          <a:pt x="3295" y="1505"/>
                        </a:lnTo>
                        <a:lnTo>
                          <a:pt x="3378" y="1625"/>
                        </a:lnTo>
                        <a:lnTo>
                          <a:pt x="3450" y="1745"/>
                        </a:lnTo>
                        <a:lnTo>
                          <a:pt x="3522" y="1864"/>
                        </a:lnTo>
                        <a:lnTo>
                          <a:pt x="3582" y="1984"/>
                        </a:lnTo>
                        <a:lnTo>
                          <a:pt x="3635" y="2104"/>
                        </a:lnTo>
                        <a:lnTo>
                          <a:pt x="3677" y="2224"/>
                        </a:lnTo>
                        <a:lnTo>
                          <a:pt x="3719" y="2344"/>
                        </a:lnTo>
                        <a:lnTo>
                          <a:pt x="3749" y="2458"/>
                        </a:lnTo>
                        <a:lnTo>
                          <a:pt x="3773" y="2572"/>
                        </a:lnTo>
                        <a:lnTo>
                          <a:pt x="3785" y="2686"/>
                        </a:lnTo>
                        <a:lnTo>
                          <a:pt x="3791" y="2794"/>
                        </a:lnTo>
                        <a:lnTo>
                          <a:pt x="3779" y="2955"/>
                        </a:lnTo>
                        <a:lnTo>
                          <a:pt x="3749" y="3105"/>
                        </a:lnTo>
                        <a:lnTo>
                          <a:pt x="3695" y="3243"/>
                        </a:lnTo>
                        <a:lnTo>
                          <a:pt x="3623" y="3363"/>
                        </a:lnTo>
                        <a:lnTo>
                          <a:pt x="3629" y="3363"/>
                        </a:lnTo>
                        <a:lnTo>
                          <a:pt x="3701" y="3243"/>
                        </a:lnTo>
                        <a:lnTo>
                          <a:pt x="3749" y="3111"/>
                        </a:lnTo>
                        <a:lnTo>
                          <a:pt x="3779" y="2967"/>
                        </a:lnTo>
                        <a:lnTo>
                          <a:pt x="3791" y="2806"/>
                        </a:lnTo>
                        <a:lnTo>
                          <a:pt x="3791" y="2800"/>
                        </a:lnTo>
                        <a:lnTo>
                          <a:pt x="3791" y="2794"/>
                        </a:lnTo>
                        <a:lnTo>
                          <a:pt x="3785" y="2686"/>
                        </a:lnTo>
                        <a:lnTo>
                          <a:pt x="3773" y="2572"/>
                        </a:lnTo>
                        <a:lnTo>
                          <a:pt x="3749" y="2458"/>
                        </a:lnTo>
                        <a:lnTo>
                          <a:pt x="3719" y="2338"/>
                        </a:lnTo>
                        <a:lnTo>
                          <a:pt x="3683" y="2224"/>
                        </a:lnTo>
                        <a:lnTo>
                          <a:pt x="3635" y="2104"/>
                        </a:lnTo>
                        <a:lnTo>
                          <a:pt x="3582" y="1984"/>
                        </a:lnTo>
                        <a:lnTo>
                          <a:pt x="3522" y="1864"/>
                        </a:lnTo>
                        <a:lnTo>
                          <a:pt x="3456" y="1739"/>
                        </a:lnTo>
                        <a:lnTo>
                          <a:pt x="3378" y="1619"/>
                        </a:lnTo>
                        <a:lnTo>
                          <a:pt x="3300" y="1499"/>
                        </a:lnTo>
                        <a:lnTo>
                          <a:pt x="3211" y="1385"/>
                        </a:lnTo>
                        <a:lnTo>
                          <a:pt x="3121" y="1265"/>
                        </a:lnTo>
                        <a:lnTo>
                          <a:pt x="3019" y="1151"/>
                        </a:lnTo>
                        <a:lnTo>
                          <a:pt x="2804" y="929"/>
                        </a:lnTo>
                        <a:lnTo>
                          <a:pt x="2631" y="767"/>
                        </a:lnTo>
                        <a:lnTo>
                          <a:pt x="2451" y="624"/>
                        </a:lnTo>
                        <a:lnTo>
                          <a:pt x="2272" y="492"/>
                        </a:lnTo>
                        <a:lnTo>
                          <a:pt x="2087" y="378"/>
                        </a:lnTo>
                        <a:lnTo>
                          <a:pt x="1901" y="276"/>
                        </a:lnTo>
                        <a:lnTo>
                          <a:pt x="1722" y="192"/>
                        </a:lnTo>
                        <a:lnTo>
                          <a:pt x="1543" y="120"/>
                        </a:lnTo>
                        <a:lnTo>
                          <a:pt x="1363" y="66"/>
                        </a:lnTo>
                        <a:lnTo>
                          <a:pt x="1190" y="24"/>
                        </a:lnTo>
                        <a:lnTo>
                          <a:pt x="1028" y="6"/>
                        </a:lnTo>
                        <a:lnTo>
                          <a:pt x="867" y="0"/>
                        </a:lnTo>
                        <a:lnTo>
                          <a:pt x="717" y="12"/>
                        </a:lnTo>
                        <a:lnTo>
                          <a:pt x="580" y="42"/>
                        </a:lnTo>
                        <a:lnTo>
                          <a:pt x="448" y="90"/>
                        </a:lnTo>
                        <a:lnTo>
                          <a:pt x="335" y="162"/>
                        </a:lnTo>
                        <a:lnTo>
                          <a:pt x="233" y="246"/>
                        </a:lnTo>
                        <a:lnTo>
                          <a:pt x="179" y="306"/>
                        </a:lnTo>
                        <a:lnTo>
                          <a:pt x="132" y="378"/>
                        </a:lnTo>
                        <a:lnTo>
                          <a:pt x="90" y="450"/>
                        </a:lnTo>
                        <a:lnTo>
                          <a:pt x="60" y="528"/>
                        </a:lnTo>
                        <a:lnTo>
                          <a:pt x="36" y="612"/>
                        </a:lnTo>
                        <a:lnTo>
                          <a:pt x="12" y="701"/>
                        </a:lnTo>
                        <a:lnTo>
                          <a:pt x="6" y="797"/>
                        </a:lnTo>
                        <a:lnTo>
                          <a:pt x="0" y="893"/>
                        </a:lnTo>
                        <a:lnTo>
                          <a:pt x="6" y="1001"/>
                        </a:lnTo>
                        <a:lnTo>
                          <a:pt x="24" y="1115"/>
                        </a:lnTo>
                        <a:lnTo>
                          <a:pt x="42" y="1229"/>
                        </a:lnTo>
                        <a:lnTo>
                          <a:pt x="78" y="1343"/>
                        </a:lnTo>
                        <a:lnTo>
                          <a:pt x="114" y="1463"/>
                        </a:lnTo>
                        <a:lnTo>
                          <a:pt x="161" y="1583"/>
                        </a:lnTo>
                        <a:lnTo>
                          <a:pt x="215" y="1703"/>
                        </a:lnTo>
                        <a:lnTo>
                          <a:pt x="275" y="1822"/>
                        </a:lnTo>
                        <a:lnTo>
                          <a:pt x="341" y="1942"/>
                        </a:lnTo>
                        <a:lnTo>
                          <a:pt x="413" y="2062"/>
                        </a:lnTo>
                        <a:lnTo>
                          <a:pt x="496" y="2182"/>
                        </a:lnTo>
                        <a:lnTo>
                          <a:pt x="580" y="2302"/>
                        </a:lnTo>
                        <a:lnTo>
                          <a:pt x="676" y="2422"/>
                        </a:lnTo>
                        <a:lnTo>
                          <a:pt x="771" y="2536"/>
                        </a:lnTo>
                        <a:lnTo>
                          <a:pt x="987" y="2758"/>
                        </a:lnTo>
                        <a:lnTo>
                          <a:pt x="1184" y="2931"/>
                        </a:lnTo>
                        <a:lnTo>
                          <a:pt x="1387" y="3093"/>
                        </a:lnTo>
                        <a:lnTo>
                          <a:pt x="1596" y="3237"/>
                        </a:lnTo>
                        <a:lnTo>
                          <a:pt x="1800" y="3363"/>
                        </a:lnTo>
                        <a:lnTo>
                          <a:pt x="1806" y="3363"/>
                        </a:lnTo>
                        <a:lnTo>
                          <a:pt x="1596" y="3237"/>
                        </a:lnTo>
                        <a:lnTo>
                          <a:pt x="1393" y="3093"/>
                        </a:lnTo>
                        <a:lnTo>
                          <a:pt x="1190" y="2931"/>
                        </a:lnTo>
                        <a:lnTo>
                          <a:pt x="993" y="275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37" name="Freeform 9"/>
                  <p:cNvSpPr>
                    <a:spLocks/>
                  </p:cNvSpPr>
                  <p:nvPr userDrawn="1"/>
                </p:nvSpPr>
                <p:spPr bwMode="hidden">
                  <a:xfrm>
                    <a:off x="514" y="1091"/>
                    <a:ext cx="3538" cy="3225"/>
                  </a:xfrm>
                  <a:custGeom>
                    <a:avLst/>
                    <a:gdLst>
                      <a:gd name="T0" fmla="*/ 544 w 3527"/>
                      <a:gd name="T1" fmla="*/ 2146 h 3225"/>
                      <a:gd name="T2" fmla="*/ 320 w 3527"/>
                      <a:gd name="T3" fmla="*/ 1816 h 3225"/>
                      <a:gd name="T4" fmla="*/ 149 w 3527"/>
                      <a:gd name="T5" fmla="*/ 1481 h 3225"/>
                      <a:gd name="T6" fmla="*/ 41 w 3527"/>
                      <a:gd name="T7" fmla="*/ 1151 h 3225"/>
                      <a:gd name="T8" fmla="*/ 0 w 3527"/>
                      <a:gd name="T9" fmla="*/ 839 h 3225"/>
                      <a:gd name="T10" fmla="*/ 30 w 3527"/>
                      <a:gd name="T11" fmla="*/ 575 h 3225"/>
                      <a:gd name="T12" fmla="*/ 125 w 3527"/>
                      <a:gd name="T13" fmla="*/ 354 h 3225"/>
                      <a:gd name="T14" fmla="*/ 320 w 3527"/>
                      <a:gd name="T15" fmla="*/ 150 h 3225"/>
                      <a:gd name="T16" fmla="*/ 675 w 3527"/>
                      <a:gd name="T17" fmla="*/ 12 h 3225"/>
                      <a:gd name="T18" fmla="*/ 1121 w 3527"/>
                      <a:gd name="T19" fmla="*/ 24 h 3225"/>
                      <a:gd name="T20" fmla="*/ 1623 w 3527"/>
                      <a:gd name="T21" fmla="*/ 174 h 3225"/>
                      <a:gd name="T22" fmla="*/ 2137 w 3527"/>
                      <a:gd name="T23" fmla="*/ 456 h 3225"/>
                      <a:gd name="T24" fmla="*/ 2637 w 3527"/>
                      <a:gd name="T25" fmla="*/ 857 h 3225"/>
                      <a:gd name="T26" fmla="*/ 3103 w 3527"/>
                      <a:gd name="T27" fmla="*/ 1391 h 3225"/>
                      <a:gd name="T28" fmla="*/ 3306 w 3527"/>
                      <a:gd name="T29" fmla="*/ 1726 h 3225"/>
                      <a:gd name="T30" fmla="*/ 3459 w 3527"/>
                      <a:gd name="T31" fmla="*/ 2062 h 3225"/>
                      <a:gd name="T32" fmla="*/ 3542 w 3527"/>
                      <a:gd name="T33" fmla="*/ 2386 h 3225"/>
                      <a:gd name="T34" fmla="*/ 3554 w 3527"/>
                      <a:gd name="T35" fmla="*/ 2680 h 3225"/>
                      <a:gd name="T36" fmla="*/ 3507 w 3527"/>
                      <a:gd name="T37" fmla="*/ 2931 h 3225"/>
                      <a:gd name="T38" fmla="*/ 3392 w 3527"/>
                      <a:gd name="T39" fmla="*/ 3141 h 3225"/>
                      <a:gd name="T40" fmla="*/ 3312 w 3527"/>
                      <a:gd name="T41" fmla="*/ 3225 h 3225"/>
                      <a:gd name="T42" fmla="*/ 3342 w 3527"/>
                      <a:gd name="T43" fmla="*/ 3201 h 3225"/>
                      <a:gd name="T44" fmla="*/ 3477 w 3527"/>
                      <a:gd name="T45" fmla="*/ 3009 h 3225"/>
                      <a:gd name="T46" fmla="*/ 3548 w 3527"/>
                      <a:gd name="T47" fmla="*/ 2769 h 3225"/>
                      <a:gd name="T48" fmla="*/ 3554 w 3527"/>
                      <a:gd name="T49" fmla="*/ 2488 h 3225"/>
                      <a:gd name="T50" fmla="*/ 3495 w 3527"/>
                      <a:gd name="T51" fmla="*/ 2170 h 3225"/>
                      <a:gd name="T52" fmla="*/ 3366 w 3527"/>
                      <a:gd name="T53" fmla="*/ 1834 h 3225"/>
                      <a:gd name="T54" fmla="*/ 3175 w 3527"/>
                      <a:gd name="T55" fmla="*/ 1499 h 3225"/>
                      <a:gd name="T56" fmla="*/ 2843 w 3527"/>
                      <a:gd name="T57" fmla="*/ 1061 h 3225"/>
                      <a:gd name="T58" fmla="*/ 2305 w 3527"/>
                      <a:gd name="T59" fmla="*/ 575 h 3225"/>
                      <a:gd name="T60" fmla="*/ 1793 w 3527"/>
                      <a:gd name="T61" fmla="*/ 252 h 3225"/>
                      <a:gd name="T62" fmla="*/ 1285 w 3527"/>
                      <a:gd name="T63" fmla="*/ 60 h 3225"/>
                      <a:gd name="T64" fmla="*/ 816 w 3527"/>
                      <a:gd name="T65" fmla="*/ 0 h 3225"/>
                      <a:gd name="T66" fmla="*/ 421 w 3527"/>
                      <a:gd name="T67" fmla="*/ 84 h 3225"/>
                      <a:gd name="T68" fmla="*/ 170 w 3527"/>
                      <a:gd name="T69" fmla="*/ 288 h 3225"/>
                      <a:gd name="T70" fmla="*/ 53 w 3527"/>
                      <a:gd name="T71" fmla="*/ 498 h 3225"/>
                      <a:gd name="T72" fmla="*/ 0 w 3527"/>
                      <a:gd name="T73" fmla="*/ 749 h 3225"/>
                      <a:gd name="T74" fmla="*/ 18 w 3527"/>
                      <a:gd name="T75" fmla="*/ 1043 h 3225"/>
                      <a:gd name="T76" fmla="*/ 101 w 3527"/>
                      <a:gd name="T77" fmla="*/ 1373 h 3225"/>
                      <a:gd name="T78" fmla="*/ 254 w 3527"/>
                      <a:gd name="T79" fmla="*/ 1708 h 3225"/>
                      <a:gd name="T80" fmla="*/ 457 w 3527"/>
                      <a:gd name="T81" fmla="*/ 2038 h 3225"/>
                      <a:gd name="T82" fmla="*/ 923 w 3527"/>
                      <a:gd name="T83" fmla="*/ 2572 h 3225"/>
                      <a:gd name="T84" fmla="*/ 1267 w 3527"/>
                      <a:gd name="T85" fmla="*/ 2865 h 3225"/>
                      <a:gd name="T86" fmla="*/ 1623 w 3527"/>
                      <a:gd name="T87" fmla="*/ 3099 h 3225"/>
                      <a:gd name="T88" fmla="*/ 1871 w 3527"/>
                      <a:gd name="T89" fmla="*/ 3225 h 3225"/>
                      <a:gd name="T90" fmla="*/ 1509 w 3527"/>
                      <a:gd name="T91" fmla="*/ 3027 h 3225"/>
                      <a:gd name="T92" fmla="*/ 1154 w 3527"/>
                      <a:gd name="T93" fmla="*/ 2769 h 322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527" h="3225">
                        <a:moveTo>
                          <a:pt x="914" y="2572"/>
                        </a:moveTo>
                        <a:lnTo>
                          <a:pt x="717" y="2362"/>
                        </a:lnTo>
                        <a:lnTo>
                          <a:pt x="538" y="2146"/>
                        </a:lnTo>
                        <a:lnTo>
                          <a:pt x="460" y="2038"/>
                        </a:lnTo>
                        <a:lnTo>
                          <a:pt x="382" y="1930"/>
                        </a:lnTo>
                        <a:lnTo>
                          <a:pt x="317" y="1816"/>
                        </a:lnTo>
                        <a:lnTo>
                          <a:pt x="251" y="1702"/>
                        </a:lnTo>
                        <a:lnTo>
                          <a:pt x="197" y="1589"/>
                        </a:lnTo>
                        <a:lnTo>
                          <a:pt x="149" y="1481"/>
                        </a:lnTo>
                        <a:lnTo>
                          <a:pt x="107" y="1367"/>
                        </a:lnTo>
                        <a:lnTo>
                          <a:pt x="71" y="1259"/>
                        </a:lnTo>
                        <a:lnTo>
                          <a:pt x="41" y="1151"/>
                        </a:lnTo>
                        <a:lnTo>
                          <a:pt x="18" y="1043"/>
                        </a:lnTo>
                        <a:lnTo>
                          <a:pt x="6" y="941"/>
                        </a:lnTo>
                        <a:lnTo>
                          <a:pt x="0" y="839"/>
                        </a:lnTo>
                        <a:lnTo>
                          <a:pt x="6" y="749"/>
                        </a:lnTo>
                        <a:lnTo>
                          <a:pt x="12" y="659"/>
                        </a:lnTo>
                        <a:lnTo>
                          <a:pt x="30" y="575"/>
                        </a:lnTo>
                        <a:lnTo>
                          <a:pt x="59" y="498"/>
                        </a:lnTo>
                        <a:lnTo>
                          <a:pt x="89" y="420"/>
                        </a:lnTo>
                        <a:lnTo>
                          <a:pt x="125" y="354"/>
                        </a:lnTo>
                        <a:lnTo>
                          <a:pt x="173" y="288"/>
                        </a:lnTo>
                        <a:lnTo>
                          <a:pt x="221" y="228"/>
                        </a:lnTo>
                        <a:lnTo>
                          <a:pt x="317" y="150"/>
                        </a:lnTo>
                        <a:lnTo>
                          <a:pt x="424" y="90"/>
                        </a:lnTo>
                        <a:lnTo>
                          <a:pt x="544" y="42"/>
                        </a:lnTo>
                        <a:lnTo>
                          <a:pt x="669" y="12"/>
                        </a:lnTo>
                        <a:lnTo>
                          <a:pt x="813" y="0"/>
                        </a:lnTo>
                        <a:lnTo>
                          <a:pt x="956" y="6"/>
                        </a:lnTo>
                        <a:lnTo>
                          <a:pt x="1112" y="24"/>
                        </a:lnTo>
                        <a:lnTo>
                          <a:pt x="1273" y="60"/>
                        </a:lnTo>
                        <a:lnTo>
                          <a:pt x="1441" y="114"/>
                        </a:lnTo>
                        <a:lnTo>
                          <a:pt x="1608" y="174"/>
                        </a:lnTo>
                        <a:lnTo>
                          <a:pt x="1775" y="258"/>
                        </a:lnTo>
                        <a:lnTo>
                          <a:pt x="1949" y="348"/>
                        </a:lnTo>
                        <a:lnTo>
                          <a:pt x="2116" y="456"/>
                        </a:lnTo>
                        <a:lnTo>
                          <a:pt x="2284" y="575"/>
                        </a:lnTo>
                        <a:lnTo>
                          <a:pt x="2451" y="713"/>
                        </a:lnTo>
                        <a:lnTo>
                          <a:pt x="2613" y="857"/>
                        </a:lnTo>
                        <a:lnTo>
                          <a:pt x="2810" y="1067"/>
                        </a:lnTo>
                        <a:lnTo>
                          <a:pt x="2989" y="1283"/>
                        </a:lnTo>
                        <a:lnTo>
                          <a:pt x="3073" y="1391"/>
                        </a:lnTo>
                        <a:lnTo>
                          <a:pt x="3145" y="1505"/>
                        </a:lnTo>
                        <a:lnTo>
                          <a:pt x="3216" y="1612"/>
                        </a:lnTo>
                        <a:lnTo>
                          <a:pt x="3276" y="1726"/>
                        </a:lnTo>
                        <a:lnTo>
                          <a:pt x="3330" y="1840"/>
                        </a:lnTo>
                        <a:lnTo>
                          <a:pt x="3384" y="1948"/>
                        </a:lnTo>
                        <a:lnTo>
                          <a:pt x="3426" y="2062"/>
                        </a:lnTo>
                        <a:lnTo>
                          <a:pt x="3462" y="2170"/>
                        </a:lnTo>
                        <a:lnTo>
                          <a:pt x="3491" y="2278"/>
                        </a:lnTo>
                        <a:lnTo>
                          <a:pt x="3509" y="2386"/>
                        </a:lnTo>
                        <a:lnTo>
                          <a:pt x="3521" y="2488"/>
                        </a:lnTo>
                        <a:lnTo>
                          <a:pt x="3527" y="2590"/>
                        </a:lnTo>
                        <a:lnTo>
                          <a:pt x="3521" y="2680"/>
                        </a:lnTo>
                        <a:lnTo>
                          <a:pt x="3515" y="2769"/>
                        </a:lnTo>
                        <a:lnTo>
                          <a:pt x="3497" y="2853"/>
                        </a:lnTo>
                        <a:lnTo>
                          <a:pt x="3474" y="2931"/>
                        </a:lnTo>
                        <a:lnTo>
                          <a:pt x="3438" y="3009"/>
                        </a:lnTo>
                        <a:lnTo>
                          <a:pt x="3402" y="3075"/>
                        </a:lnTo>
                        <a:lnTo>
                          <a:pt x="3360" y="3141"/>
                        </a:lnTo>
                        <a:lnTo>
                          <a:pt x="3306" y="3201"/>
                        </a:lnTo>
                        <a:lnTo>
                          <a:pt x="3294" y="3213"/>
                        </a:lnTo>
                        <a:lnTo>
                          <a:pt x="3282" y="3225"/>
                        </a:lnTo>
                        <a:lnTo>
                          <a:pt x="3288" y="3225"/>
                        </a:lnTo>
                        <a:lnTo>
                          <a:pt x="3300" y="3213"/>
                        </a:lnTo>
                        <a:lnTo>
                          <a:pt x="3312" y="3201"/>
                        </a:lnTo>
                        <a:lnTo>
                          <a:pt x="3366" y="3141"/>
                        </a:lnTo>
                        <a:lnTo>
                          <a:pt x="3408" y="3075"/>
                        </a:lnTo>
                        <a:lnTo>
                          <a:pt x="3444" y="3009"/>
                        </a:lnTo>
                        <a:lnTo>
                          <a:pt x="3474" y="2931"/>
                        </a:lnTo>
                        <a:lnTo>
                          <a:pt x="3497" y="2853"/>
                        </a:lnTo>
                        <a:lnTo>
                          <a:pt x="3515" y="2769"/>
                        </a:lnTo>
                        <a:lnTo>
                          <a:pt x="3527" y="2680"/>
                        </a:lnTo>
                        <a:lnTo>
                          <a:pt x="3527" y="2590"/>
                        </a:lnTo>
                        <a:lnTo>
                          <a:pt x="3521" y="2488"/>
                        </a:lnTo>
                        <a:lnTo>
                          <a:pt x="3509" y="2386"/>
                        </a:lnTo>
                        <a:lnTo>
                          <a:pt x="3491" y="2278"/>
                        </a:lnTo>
                        <a:lnTo>
                          <a:pt x="3462" y="2170"/>
                        </a:lnTo>
                        <a:lnTo>
                          <a:pt x="3426" y="2056"/>
                        </a:lnTo>
                        <a:lnTo>
                          <a:pt x="3384" y="1948"/>
                        </a:lnTo>
                        <a:lnTo>
                          <a:pt x="3336" y="1834"/>
                        </a:lnTo>
                        <a:lnTo>
                          <a:pt x="3276" y="1726"/>
                        </a:lnTo>
                        <a:lnTo>
                          <a:pt x="3216" y="1612"/>
                        </a:lnTo>
                        <a:lnTo>
                          <a:pt x="3145" y="1499"/>
                        </a:lnTo>
                        <a:lnTo>
                          <a:pt x="3073" y="1391"/>
                        </a:lnTo>
                        <a:lnTo>
                          <a:pt x="2989" y="1277"/>
                        </a:lnTo>
                        <a:lnTo>
                          <a:pt x="2816" y="1061"/>
                        </a:lnTo>
                        <a:lnTo>
                          <a:pt x="2613" y="857"/>
                        </a:lnTo>
                        <a:lnTo>
                          <a:pt x="2451" y="707"/>
                        </a:lnTo>
                        <a:lnTo>
                          <a:pt x="2284" y="575"/>
                        </a:lnTo>
                        <a:lnTo>
                          <a:pt x="2116" y="456"/>
                        </a:lnTo>
                        <a:lnTo>
                          <a:pt x="1949" y="348"/>
                        </a:lnTo>
                        <a:lnTo>
                          <a:pt x="1775" y="252"/>
                        </a:lnTo>
                        <a:lnTo>
                          <a:pt x="1608" y="174"/>
                        </a:lnTo>
                        <a:lnTo>
                          <a:pt x="1435" y="108"/>
                        </a:lnTo>
                        <a:lnTo>
                          <a:pt x="1273" y="60"/>
                        </a:lnTo>
                        <a:lnTo>
                          <a:pt x="1112" y="24"/>
                        </a:lnTo>
                        <a:lnTo>
                          <a:pt x="956" y="0"/>
                        </a:lnTo>
                        <a:lnTo>
                          <a:pt x="807" y="0"/>
                        </a:lnTo>
                        <a:lnTo>
                          <a:pt x="669" y="12"/>
                        </a:lnTo>
                        <a:lnTo>
                          <a:pt x="538" y="42"/>
                        </a:lnTo>
                        <a:lnTo>
                          <a:pt x="418" y="84"/>
                        </a:lnTo>
                        <a:lnTo>
                          <a:pt x="311" y="150"/>
                        </a:lnTo>
                        <a:lnTo>
                          <a:pt x="215" y="228"/>
                        </a:lnTo>
                        <a:lnTo>
                          <a:pt x="167" y="288"/>
                        </a:lnTo>
                        <a:lnTo>
                          <a:pt x="119" y="354"/>
                        </a:lnTo>
                        <a:lnTo>
                          <a:pt x="83" y="420"/>
                        </a:lnTo>
                        <a:lnTo>
                          <a:pt x="53" y="498"/>
                        </a:lnTo>
                        <a:lnTo>
                          <a:pt x="30" y="575"/>
                        </a:lnTo>
                        <a:lnTo>
                          <a:pt x="12" y="659"/>
                        </a:lnTo>
                        <a:lnTo>
                          <a:pt x="0" y="749"/>
                        </a:lnTo>
                        <a:lnTo>
                          <a:pt x="0" y="839"/>
                        </a:lnTo>
                        <a:lnTo>
                          <a:pt x="6" y="941"/>
                        </a:lnTo>
                        <a:lnTo>
                          <a:pt x="18" y="1043"/>
                        </a:lnTo>
                        <a:lnTo>
                          <a:pt x="35" y="1151"/>
                        </a:lnTo>
                        <a:lnTo>
                          <a:pt x="65" y="1259"/>
                        </a:lnTo>
                        <a:lnTo>
                          <a:pt x="101" y="1373"/>
                        </a:lnTo>
                        <a:lnTo>
                          <a:pt x="143" y="1481"/>
                        </a:lnTo>
                        <a:lnTo>
                          <a:pt x="191" y="1595"/>
                        </a:lnTo>
                        <a:lnTo>
                          <a:pt x="251" y="1708"/>
                        </a:lnTo>
                        <a:lnTo>
                          <a:pt x="311" y="1816"/>
                        </a:lnTo>
                        <a:lnTo>
                          <a:pt x="382" y="1930"/>
                        </a:lnTo>
                        <a:lnTo>
                          <a:pt x="454" y="2038"/>
                        </a:lnTo>
                        <a:lnTo>
                          <a:pt x="538" y="2152"/>
                        </a:lnTo>
                        <a:lnTo>
                          <a:pt x="717" y="2368"/>
                        </a:lnTo>
                        <a:lnTo>
                          <a:pt x="914" y="2572"/>
                        </a:lnTo>
                        <a:lnTo>
                          <a:pt x="1028" y="2674"/>
                        </a:lnTo>
                        <a:lnTo>
                          <a:pt x="1142" y="2775"/>
                        </a:lnTo>
                        <a:lnTo>
                          <a:pt x="1255" y="2865"/>
                        </a:lnTo>
                        <a:lnTo>
                          <a:pt x="1369" y="2949"/>
                        </a:lnTo>
                        <a:lnTo>
                          <a:pt x="1488" y="3027"/>
                        </a:lnTo>
                        <a:lnTo>
                          <a:pt x="1608" y="3099"/>
                        </a:lnTo>
                        <a:lnTo>
                          <a:pt x="1722" y="3165"/>
                        </a:lnTo>
                        <a:lnTo>
                          <a:pt x="1841" y="3225"/>
                        </a:lnTo>
                        <a:lnTo>
                          <a:pt x="1853" y="3225"/>
                        </a:lnTo>
                        <a:lnTo>
                          <a:pt x="1734" y="3165"/>
                        </a:lnTo>
                        <a:lnTo>
                          <a:pt x="1614" y="3099"/>
                        </a:lnTo>
                        <a:lnTo>
                          <a:pt x="1494" y="3027"/>
                        </a:lnTo>
                        <a:lnTo>
                          <a:pt x="1375" y="2949"/>
                        </a:lnTo>
                        <a:lnTo>
                          <a:pt x="1261" y="2865"/>
                        </a:lnTo>
                        <a:lnTo>
                          <a:pt x="1142" y="2769"/>
                        </a:lnTo>
                        <a:lnTo>
                          <a:pt x="914" y="257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38" name="Group 10"/>
                  <p:cNvGrpSpPr>
                    <a:grpSpLocks/>
                  </p:cNvGrpSpPr>
                  <p:nvPr userDrawn="1"/>
                </p:nvGrpSpPr>
                <p:grpSpPr bwMode="auto">
                  <a:xfrm>
                    <a:off x="0" y="522"/>
                    <a:ext cx="4751" cy="3794"/>
                    <a:chOff x="0" y="522"/>
                    <a:chExt cx="4751" cy="3794"/>
                  </a:xfrm>
                </p:grpSpPr>
                <p:sp>
                  <p:nvSpPr>
                    <p:cNvPr id="39" name="Freeform 11"/>
                    <p:cNvSpPr>
                      <a:spLocks/>
                    </p:cNvSpPr>
                    <p:nvPr userDrawn="1"/>
                  </p:nvSpPr>
                  <p:spPr bwMode="hidden">
                    <a:xfrm>
                      <a:off x="400" y="522"/>
                      <a:ext cx="4264" cy="3794"/>
                    </a:xfrm>
                    <a:custGeom>
                      <a:avLst/>
                      <a:gdLst>
                        <a:gd name="T0" fmla="*/ 4284 w 4251"/>
                        <a:gd name="T1" fmla="*/ 3237 h 3794"/>
                        <a:gd name="T2" fmla="*/ 4242 w 4251"/>
                        <a:gd name="T3" fmla="*/ 2961 h 3794"/>
                        <a:gd name="T4" fmla="*/ 4159 w 4251"/>
                        <a:gd name="T5" fmla="*/ 2679 h 3794"/>
                        <a:gd name="T6" fmla="*/ 4036 w 4251"/>
                        <a:gd name="T7" fmla="*/ 2391 h 3794"/>
                        <a:gd name="T8" fmla="*/ 3881 w 4251"/>
                        <a:gd name="T9" fmla="*/ 2098 h 3794"/>
                        <a:gd name="T10" fmla="*/ 3692 w 4251"/>
                        <a:gd name="T11" fmla="*/ 1810 h 3794"/>
                        <a:gd name="T12" fmla="*/ 3471 w 4251"/>
                        <a:gd name="T13" fmla="*/ 1528 h 3794"/>
                        <a:gd name="T14" fmla="*/ 3223 w 4251"/>
                        <a:gd name="T15" fmla="*/ 1252 h 3794"/>
                        <a:gd name="T16" fmla="*/ 2885 w 4251"/>
                        <a:gd name="T17" fmla="*/ 935 h 3794"/>
                        <a:gd name="T18" fmla="*/ 2455 w 4251"/>
                        <a:gd name="T19" fmla="*/ 605 h 3794"/>
                        <a:gd name="T20" fmla="*/ 2009 w 4251"/>
                        <a:gd name="T21" fmla="*/ 341 h 3794"/>
                        <a:gd name="T22" fmla="*/ 1564 w 4251"/>
                        <a:gd name="T23" fmla="*/ 143 h 3794"/>
                        <a:gd name="T24" fmla="*/ 1133 w 4251"/>
                        <a:gd name="T25" fmla="*/ 35 h 3794"/>
                        <a:gd name="T26" fmla="*/ 747 w 4251"/>
                        <a:gd name="T27" fmla="*/ 0 h 3794"/>
                        <a:gd name="T28" fmla="*/ 404 w 4251"/>
                        <a:gd name="T29" fmla="*/ 47 h 3794"/>
                        <a:gd name="T30" fmla="*/ 120 w 4251"/>
                        <a:gd name="T31" fmla="*/ 173 h 3794"/>
                        <a:gd name="T32" fmla="*/ 0 w 4251"/>
                        <a:gd name="T33" fmla="*/ 269 h 3794"/>
                        <a:gd name="T34" fmla="*/ 266 w 4251"/>
                        <a:gd name="T35" fmla="*/ 101 h 3794"/>
                        <a:gd name="T36" fmla="*/ 592 w 4251"/>
                        <a:gd name="T37" fmla="*/ 18 h 3794"/>
                        <a:gd name="T38" fmla="*/ 966 w 4251"/>
                        <a:gd name="T39" fmla="*/ 18 h 3794"/>
                        <a:gd name="T40" fmla="*/ 1369 w 4251"/>
                        <a:gd name="T41" fmla="*/ 95 h 3794"/>
                        <a:gd name="T42" fmla="*/ 1797 w 4251"/>
                        <a:gd name="T43" fmla="*/ 245 h 3794"/>
                        <a:gd name="T44" fmla="*/ 2233 w 4251"/>
                        <a:gd name="T45" fmla="*/ 467 h 3794"/>
                        <a:gd name="T46" fmla="*/ 2667 w 4251"/>
                        <a:gd name="T47" fmla="*/ 761 h 3794"/>
                        <a:gd name="T48" fmla="*/ 3088 w 4251"/>
                        <a:gd name="T49" fmla="*/ 1120 h 3794"/>
                        <a:gd name="T50" fmla="*/ 3348 w 4251"/>
                        <a:gd name="T51" fmla="*/ 1390 h 3794"/>
                        <a:gd name="T52" fmla="*/ 3585 w 4251"/>
                        <a:gd name="T53" fmla="*/ 1666 h 3794"/>
                        <a:gd name="T54" fmla="*/ 3790 w 4251"/>
                        <a:gd name="T55" fmla="*/ 1954 h 3794"/>
                        <a:gd name="T56" fmla="*/ 3958 w 4251"/>
                        <a:gd name="T57" fmla="*/ 2247 h 3794"/>
                        <a:gd name="T58" fmla="*/ 4096 w 4251"/>
                        <a:gd name="T59" fmla="*/ 2535 h 3794"/>
                        <a:gd name="T60" fmla="*/ 4201 w 4251"/>
                        <a:gd name="T61" fmla="*/ 2823 h 3794"/>
                        <a:gd name="T62" fmla="*/ 4260 w 4251"/>
                        <a:gd name="T63" fmla="*/ 3105 h 3794"/>
                        <a:gd name="T64" fmla="*/ 4284 w 4251"/>
                        <a:gd name="T65" fmla="*/ 3368 h 3794"/>
                        <a:gd name="T66" fmla="*/ 4272 w 4251"/>
                        <a:gd name="T67" fmla="*/ 3590 h 3794"/>
                        <a:gd name="T68" fmla="*/ 4224 w 4251"/>
                        <a:gd name="T69" fmla="*/ 3794 h 3794"/>
                        <a:gd name="T70" fmla="*/ 4254 w 4251"/>
                        <a:gd name="T71" fmla="*/ 3692 h 3794"/>
                        <a:gd name="T72" fmla="*/ 4284 w 4251"/>
                        <a:gd name="T73" fmla="*/ 3482 h 3794"/>
                        <a:gd name="T74" fmla="*/ 4290 w 4251"/>
                        <a:gd name="T75" fmla="*/ 3368 h 379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251" h="3794">
                          <a:moveTo>
                            <a:pt x="4251" y="3368"/>
                          </a:moveTo>
                          <a:lnTo>
                            <a:pt x="4245" y="3237"/>
                          </a:lnTo>
                          <a:lnTo>
                            <a:pt x="4227" y="3099"/>
                          </a:lnTo>
                          <a:lnTo>
                            <a:pt x="4203" y="2961"/>
                          </a:lnTo>
                          <a:lnTo>
                            <a:pt x="4167" y="2823"/>
                          </a:lnTo>
                          <a:lnTo>
                            <a:pt x="4120" y="2679"/>
                          </a:lnTo>
                          <a:lnTo>
                            <a:pt x="4066" y="2535"/>
                          </a:lnTo>
                          <a:lnTo>
                            <a:pt x="4000" y="2391"/>
                          </a:lnTo>
                          <a:lnTo>
                            <a:pt x="3928" y="2247"/>
                          </a:lnTo>
                          <a:lnTo>
                            <a:pt x="3845" y="2098"/>
                          </a:lnTo>
                          <a:lnTo>
                            <a:pt x="3755" y="1954"/>
                          </a:lnTo>
                          <a:lnTo>
                            <a:pt x="3659" y="1810"/>
                          </a:lnTo>
                          <a:lnTo>
                            <a:pt x="3552" y="1666"/>
                          </a:lnTo>
                          <a:lnTo>
                            <a:pt x="3438" y="1528"/>
                          </a:lnTo>
                          <a:lnTo>
                            <a:pt x="3318" y="1390"/>
                          </a:lnTo>
                          <a:lnTo>
                            <a:pt x="3193" y="1252"/>
                          </a:lnTo>
                          <a:lnTo>
                            <a:pt x="3061" y="1120"/>
                          </a:lnTo>
                          <a:lnTo>
                            <a:pt x="2858" y="935"/>
                          </a:lnTo>
                          <a:lnTo>
                            <a:pt x="2649" y="761"/>
                          </a:lnTo>
                          <a:lnTo>
                            <a:pt x="2434" y="605"/>
                          </a:lnTo>
                          <a:lnTo>
                            <a:pt x="2212" y="467"/>
                          </a:lnTo>
                          <a:lnTo>
                            <a:pt x="1991" y="341"/>
                          </a:lnTo>
                          <a:lnTo>
                            <a:pt x="1770" y="233"/>
                          </a:lnTo>
                          <a:lnTo>
                            <a:pt x="1549" y="143"/>
                          </a:lnTo>
                          <a:lnTo>
                            <a:pt x="1327" y="77"/>
                          </a:lnTo>
                          <a:lnTo>
                            <a:pt x="1124" y="35"/>
                          </a:lnTo>
                          <a:lnTo>
                            <a:pt x="927" y="6"/>
                          </a:lnTo>
                          <a:lnTo>
                            <a:pt x="741" y="0"/>
                          </a:lnTo>
                          <a:lnTo>
                            <a:pt x="568" y="18"/>
                          </a:lnTo>
                          <a:lnTo>
                            <a:pt x="401" y="47"/>
                          </a:lnTo>
                          <a:lnTo>
                            <a:pt x="257" y="101"/>
                          </a:lnTo>
                          <a:lnTo>
                            <a:pt x="120" y="173"/>
                          </a:lnTo>
                          <a:lnTo>
                            <a:pt x="0" y="263"/>
                          </a:lnTo>
                          <a:lnTo>
                            <a:pt x="0" y="269"/>
                          </a:lnTo>
                          <a:lnTo>
                            <a:pt x="126" y="173"/>
                          </a:lnTo>
                          <a:lnTo>
                            <a:pt x="263" y="101"/>
                          </a:lnTo>
                          <a:lnTo>
                            <a:pt x="419" y="47"/>
                          </a:lnTo>
                          <a:lnTo>
                            <a:pt x="586" y="18"/>
                          </a:lnTo>
                          <a:lnTo>
                            <a:pt x="765" y="6"/>
                          </a:lnTo>
                          <a:lnTo>
                            <a:pt x="957" y="18"/>
                          </a:lnTo>
                          <a:lnTo>
                            <a:pt x="1154" y="47"/>
                          </a:lnTo>
                          <a:lnTo>
                            <a:pt x="1357" y="95"/>
                          </a:lnTo>
                          <a:lnTo>
                            <a:pt x="1567" y="161"/>
                          </a:lnTo>
                          <a:lnTo>
                            <a:pt x="1782" y="245"/>
                          </a:lnTo>
                          <a:lnTo>
                            <a:pt x="1997" y="347"/>
                          </a:lnTo>
                          <a:lnTo>
                            <a:pt x="2212" y="467"/>
                          </a:lnTo>
                          <a:lnTo>
                            <a:pt x="2428" y="605"/>
                          </a:lnTo>
                          <a:lnTo>
                            <a:pt x="2643" y="761"/>
                          </a:lnTo>
                          <a:lnTo>
                            <a:pt x="2858" y="935"/>
                          </a:lnTo>
                          <a:lnTo>
                            <a:pt x="3061" y="1120"/>
                          </a:lnTo>
                          <a:lnTo>
                            <a:pt x="3193" y="1252"/>
                          </a:lnTo>
                          <a:lnTo>
                            <a:pt x="3318" y="1390"/>
                          </a:lnTo>
                          <a:lnTo>
                            <a:pt x="3438" y="1528"/>
                          </a:lnTo>
                          <a:lnTo>
                            <a:pt x="3552" y="1666"/>
                          </a:lnTo>
                          <a:lnTo>
                            <a:pt x="3653" y="1810"/>
                          </a:lnTo>
                          <a:lnTo>
                            <a:pt x="3755" y="1954"/>
                          </a:lnTo>
                          <a:lnTo>
                            <a:pt x="3839" y="2104"/>
                          </a:lnTo>
                          <a:lnTo>
                            <a:pt x="3922" y="2247"/>
                          </a:lnTo>
                          <a:lnTo>
                            <a:pt x="3994" y="2391"/>
                          </a:lnTo>
                          <a:lnTo>
                            <a:pt x="4060" y="2535"/>
                          </a:lnTo>
                          <a:lnTo>
                            <a:pt x="4114" y="2679"/>
                          </a:lnTo>
                          <a:lnTo>
                            <a:pt x="4162" y="2823"/>
                          </a:lnTo>
                          <a:lnTo>
                            <a:pt x="4197" y="2967"/>
                          </a:lnTo>
                          <a:lnTo>
                            <a:pt x="4221" y="3105"/>
                          </a:lnTo>
                          <a:lnTo>
                            <a:pt x="4239" y="3237"/>
                          </a:lnTo>
                          <a:lnTo>
                            <a:pt x="4245" y="3368"/>
                          </a:lnTo>
                          <a:lnTo>
                            <a:pt x="4245" y="3482"/>
                          </a:lnTo>
                          <a:lnTo>
                            <a:pt x="4233" y="3590"/>
                          </a:lnTo>
                          <a:lnTo>
                            <a:pt x="4215" y="3692"/>
                          </a:lnTo>
                          <a:lnTo>
                            <a:pt x="4185" y="3794"/>
                          </a:lnTo>
                          <a:lnTo>
                            <a:pt x="4215" y="3692"/>
                          </a:lnTo>
                          <a:lnTo>
                            <a:pt x="4239" y="3590"/>
                          </a:lnTo>
                          <a:lnTo>
                            <a:pt x="4245" y="3482"/>
                          </a:lnTo>
                          <a:lnTo>
                            <a:pt x="4251" y="336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40" name="Group 12"/>
                    <p:cNvGrpSpPr>
                      <a:grpSpLocks/>
                    </p:cNvGrpSpPr>
                    <p:nvPr userDrawn="1"/>
                  </p:nvGrpSpPr>
                  <p:grpSpPr bwMode="auto">
                    <a:xfrm>
                      <a:off x="0" y="659"/>
                      <a:ext cx="4751" cy="3657"/>
                      <a:chOff x="0" y="659"/>
                      <a:chExt cx="4751" cy="3657"/>
                    </a:xfrm>
                  </p:grpSpPr>
                  <p:sp>
                    <p:nvSpPr>
                      <p:cNvPr id="41" name="Freeform 13"/>
                      <p:cNvSpPr>
                        <a:spLocks/>
                      </p:cNvSpPr>
                      <p:nvPr userDrawn="1"/>
                    </p:nvSpPr>
                    <p:spPr bwMode="hidden">
                      <a:xfrm>
                        <a:off x="400" y="659"/>
                        <a:ext cx="4121" cy="3657"/>
                      </a:xfrm>
                      <a:custGeom>
                        <a:avLst/>
                        <a:gdLst>
                          <a:gd name="T0" fmla="*/ 164 w 4108"/>
                          <a:gd name="T1" fmla="*/ 186 h 3657"/>
                          <a:gd name="T2" fmla="*/ 445 w 4108"/>
                          <a:gd name="T3" fmla="*/ 54 h 3657"/>
                          <a:gd name="T4" fmla="*/ 777 w 4108"/>
                          <a:gd name="T5" fmla="*/ 6 h 3657"/>
                          <a:gd name="T6" fmla="*/ 1148 w 4108"/>
                          <a:gd name="T7" fmla="*/ 36 h 3657"/>
                          <a:gd name="T8" fmla="*/ 1552 w 4108"/>
                          <a:gd name="T9" fmla="*/ 144 h 3657"/>
                          <a:gd name="T10" fmla="*/ 1967 w 4108"/>
                          <a:gd name="T11" fmla="*/ 324 h 3657"/>
                          <a:gd name="T12" fmla="*/ 2391 w 4108"/>
                          <a:gd name="T13" fmla="*/ 570 h 3657"/>
                          <a:gd name="T14" fmla="*/ 2807 w 4108"/>
                          <a:gd name="T15" fmla="*/ 888 h 3657"/>
                          <a:gd name="T16" fmla="*/ 3133 w 4108"/>
                          <a:gd name="T17" fmla="*/ 1193 h 3657"/>
                          <a:gd name="T18" fmla="*/ 3369 w 4108"/>
                          <a:gd name="T19" fmla="*/ 1451 h 3657"/>
                          <a:gd name="T20" fmla="*/ 3573 w 4108"/>
                          <a:gd name="T21" fmla="*/ 1721 h 3657"/>
                          <a:gd name="T22" fmla="*/ 3755 w 4108"/>
                          <a:gd name="T23" fmla="*/ 1997 h 3657"/>
                          <a:gd name="T24" fmla="*/ 3899 w 4108"/>
                          <a:gd name="T25" fmla="*/ 2272 h 3657"/>
                          <a:gd name="T26" fmla="*/ 4015 w 4108"/>
                          <a:gd name="T27" fmla="*/ 2548 h 3657"/>
                          <a:gd name="T28" fmla="*/ 4099 w 4108"/>
                          <a:gd name="T29" fmla="*/ 2818 h 3657"/>
                          <a:gd name="T30" fmla="*/ 4141 w 4108"/>
                          <a:gd name="T31" fmla="*/ 3070 h 3657"/>
                          <a:gd name="T32" fmla="*/ 4141 w 4108"/>
                          <a:gd name="T33" fmla="*/ 3321 h 3657"/>
                          <a:gd name="T34" fmla="*/ 4099 w 4108"/>
                          <a:gd name="T35" fmla="*/ 3549 h 3657"/>
                          <a:gd name="T36" fmla="*/ 4069 w 4108"/>
                          <a:gd name="T37" fmla="*/ 3657 h 3657"/>
                          <a:gd name="T38" fmla="*/ 4129 w 4108"/>
                          <a:gd name="T39" fmla="*/ 3447 h 3657"/>
                          <a:gd name="T40" fmla="*/ 4147 w 4108"/>
                          <a:gd name="T41" fmla="*/ 3213 h 3657"/>
                          <a:gd name="T42" fmla="*/ 4141 w 4108"/>
                          <a:gd name="T43" fmla="*/ 3070 h 3657"/>
                          <a:gd name="T44" fmla="*/ 4099 w 4108"/>
                          <a:gd name="T45" fmla="*/ 2812 h 3657"/>
                          <a:gd name="T46" fmla="*/ 4021 w 4108"/>
                          <a:gd name="T47" fmla="*/ 2548 h 3657"/>
                          <a:gd name="T48" fmla="*/ 3905 w 4108"/>
                          <a:gd name="T49" fmla="*/ 2272 h 3657"/>
                          <a:gd name="T50" fmla="*/ 3761 w 4108"/>
                          <a:gd name="T51" fmla="*/ 1997 h 3657"/>
                          <a:gd name="T52" fmla="*/ 3579 w 4108"/>
                          <a:gd name="T53" fmla="*/ 1721 h 3657"/>
                          <a:gd name="T54" fmla="*/ 3375 w 4108"/>
                          <a:gd name="T55" fmla="*/ 1451 h 3657"/>
                          <a:gd name="T56" fmla="*/ 3139 w 4108"/>
                          <a:gd name="T57" fmla="*/ 1187 h 3657"/>
                          <a:gd name="T58" fmla="*/ 2819 w 4108"/>
                          <a:gd name="T59" fmla="*/ 888 h 3657"/>
                          <a:gd name="T60" fmla="*/ 2410 w 4108"/>
                          <a:gd name="T61" fmla="*/ 576 h 3657"/>
                          <a:gd name="T62" fmla="*/ 1985 w 4108"/>
                          <a:gd name="T63" fmla="*/ 330 h 3657"/>
                          <a:gd name="T64" fmla="*/ 1558 w 4108"/>
                          <a:gd name="T65" fmla="*/ 144 h 3657"/>
                          <a:gd name="T66" fmla="*/ 1142 w 4108"/>
                          <a:gd name="T67" fmla="*/ 30 h 3657"/>
                          <a:gd name="T68" fmla="*/ 759 w 4108"/>
                          <a:gd name="T69" fmla="*/ 0 h 3657"/>
                          <a:gd name="T70" fmla="*/ 434 w 4108"/>
                          <a:gd name="T71" fmla="*/ 54 h 3657"/>
                          <a:gd name="T72" fmla="*/ 164 w 4108"/>
                          <a:gd name="T73" fmla="*/ 186 h 3657"/>
                          <a:gd name="T74" fmla="*/ 24 w 4108"/>
                          <a:gd name="T75" fmla="*/ 306 h 3657"/>
                          <a:gd name="T76" fmla="*/ 0 w 4108"/>
                          <a:gd name="T77" fmla="*/ 336 h 3657"/>
                          <a:gd name="T78" fmla="*/ 48 w 4108"/>
                          <a:gd name="T79" fmla="*/ 282 h 365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108" h="3657">
                            <a:moveTo>
                              <a:pt x="48" y="282"/>
                            </a:moveTo>
                            <a:lnTo>
                              <a:pt x="161" y="186"/>
                            </a:lnTo>
                            <a:lnTo>
                              <a:pt x="293" y="108"/>
                            </a:lnTo>
                            <a:lnTo>
                              <a:pt x="442" y="54"/>
                            </a:lnTo>
                            <a:lnTo>
                              <a:pt x="598" y="18"/>
                            </a:lnTo>
                            <a:lnTo>
                              <a:pt x="771" y="6"/>
                            </a:lnTo>
                            <a:lnTo>
                              <a:pt x="951" y="12"/>
                            </a:lnTo>
                            <a:lnTo>
                              <a:pt x="1136" y="36"/>
                            </a:lnTo>
                            <a:lnTo>
                              <a:pt x="1333" y="84"/>
                            </a:lnTo>
                            <a:lnTo>
                              <a:pt x="1537" y="144"/>
                            </a:lnTo>
                            <a:lnTo>
                              <a:pt x="1740" y="222"/>
                            </a:lnTo>
                            <a:lnTo>
                              <a:pt x="1949" y="324"/>
                            </a:lnTo>
                            <a:lnTo>
                              <a:pt x="2158" y="438"/>
                            </a:lnTo>
                            <a:lnTo>
                              <a:pt x="2368" y="570"/>
                            </a:lnTo>
                            <a:lnTo>
                              <a:pt x="2577" y="720"/>
                            </a:lnTo>
                            <a:lnTo>
                              <a:pt x="2780" y="888"/>
                            </a:lnTo>
                            <a:lnTo>
                              <a:pt x="2978" y="1067"/>
                            </a:lnTo>
                            <a:lnTo>
                              <a:pt x="3103" y="1193"/>
                            </a:lnTo>
                            <a:lnTo>
                              <a:pt x="3223" y="1319"/>
                            </a:lnTo>
                            <a:lnTo>
                              <a:pt x="3336" y="1451"/>
                            </a:lnTo>
                            <a:lnTo>
                              <a:pt x="3444" y="1589"/>
                            </a:lnTo>
                            <a:lnTo>
                              <a:pt x="3540" y="1721"/>
                            </a:lnTo>
                            <a:lnTo>
                              <a:pt x="3635" y="1859"/>
                            </a:lnTo>
                            <a:lnTo>
                              <a:pt x="3719" y="1997"/>
                            </a:lnTo>
                            <a:lnTo>
                              <a:pt x="3797" y="2134"/>
                            </a:lnTo>
                            <a:lnTo>
                              <a:pt x="3863" y="2272"/>
                            </a:lnTo>
                            <a:lnTo>
                              <a:pt x="3928" y="2410"/>
                            </a:lnTo>
                            <a:lnTo>
                              <a:pt x="3976" y="2548"/>
                            </a:lnTo>
                            <a:lnTo>
                              <a:pt x="4024" y="2680"/>
                            </a:lnTo>
                            <a:lnTo>
                              <a:pt x="4060" y="2818"/>
                            </a:lnTo>
                            <a:lnTo>
                              <a:pt x="4084" y="2944"/>
                            </a:lnTo>
                            <a:lnTo>
                              <a:pt x="4102" y="3070"/>
                            </a:lnTo>
                            <a:lnTo>
                              <a:pt x="4108" y="3195"/>
                            </a:lnTo>
                            <a:lnTo>
                              <a:pt x="4102" y="3321"/>
                            </a:lnTo>
                            <a:lnTo>
                              <a:pt x="4090" y="3441"/>
                            </a:lnTo>
                            <a:lnTo>
                              <a:pt x="4060" y="3549"/>
                            </a:lnTo>
                            <a:lnTo>
                              <a:pt x="4024" y="3657"/>
                            </a:lnTo>
                            <a:lnTo>
                              <a:pt x="4030" y="3657"/>
                            </a:lnTo>
                            <a:lnTo>
                              <a:pt x="4066" y="3555"/>
                            </a:lnTo>
                            <a:lnTo>
                              <a:pt x="4090" y="3447"/>
                            </a:lnTo>
                            <a:lnTo>
                              <a:pt x="4102" y="3333"/>
                            </a:lnTo>
                            <a:lnTo>
                              <a:pt x="4108" y="3213"/>
                            </a:lnTo>
                            <a:lnTo>
                              <a:pt x="4108" y="3195"/>
                            </a:lnTo>
                            <a:lnTo>
                              <a:pt x="4102" y="3070"/>
                            </a:lnTo>
                            <a:lnTo>
                              <a:pt x="4084" y="2944"/>
                            </a:lnTo>
                            <a:lnTo>
                              <a:pt x="4060" y="2812"/>
                            </a:lnTo>
                            <a:lnTo>
                              <a:pt x="4024" y="2680"/>
                            </a:lnTo>
                            <a:lnTo>
                              <a:pt x="3982" y="2548"/>
                            </a:lnTo>
                            <a:lnTo>
                              <a:pt x="3928" y="2410"/>
                            </a:lnTo>
                            <a:lnTo>
                              <a:pt x="3869" y="2272"/>
                            </a:lnTo>
                            <a:lnTo>
                              <a:pt x="3803" y="2134"/>
                            </a:lnTo>
                            <a:lnTo>
                              <a:pt x="3725" y="1997"/>
                            </a:lnTo>
                            <a:lnTo>
                              <a:pt x="3641" y="1859"/>
                            </a:lnTo>
                            <a:lnTo>
                              <a:pt x="3546" y="1721"/>
                            </a:lnTo>
                            <a:lnTo>
                              <a:pt x="3450" y="1583"/>
                            </a:lnTo>
                            <a:lnTo>
                              <a:pt x="3342" y="1451"/>
                            </a:lnTo>
                            <a:lnTo>
                              <a:pt x="3229" y="1319"/>
                            </a:lnTo>
                            <a:lnTo>
                              <a:pt x="3109" y="1187"/>
                            </a:lnTo>
                            <a:lnTo>
                              <a:pt x="2984" y="1061"/>
                            </a:lnTo>
                            <a:lnTo>
                              <a:pt x="2792" y="888"/>
                            </a:lnTo>
                            <a:lnTo>
                              <a:pt x="2589" y="726"/>
                            </a:lnTo>
                            <a:lnTo>
                              <a:pt x="2386" y="576"/>
                            </a:lnTo>
                            <a:lnTo>
                              <a:pt x="2176" y="444"/>
                            </a:lnTo>
                            <a:lnTo>
                              <a:pt x="1967" y="330"/>
                            </a:lnTo>
                            <a:lnTo>
                              <a:pt x="1752" y="228"/>
                            </a:lnTo>
                            <a:lnTo>
                              <a:pt x="1543" y="144"/>
                            </a:lnTo>
                            <a:lnTo>
                              <a:pt x="1333" y="78"/>
                            </a:lnTo>
                            <a:lnTo>
                              <a:pt x="1130" y="30"/>
                            </a:lnTo>
                            <a:lnTo>
                              <a:pt x="939" y="6"/>
                            </a:lnTo>
                            <a:lnTo>
                              <a:pt x="753" y="0"/>
                            </a:lnTo>
                            <a:lnTo>
                              <a:pt x="586" y="18"/>
                            </a:lnTo>
                            <a:lnTo>
                              <a:pt x="431" y="54"/>
                            </a:lnTo>
                            <a:lnTo>
                              <a:pt x="287" y="108"/>
                            </a:lnTo>
                            <a:lnTo>
                              <a:pt x="161" y="186"/>
                            </a:lnTo>
                            <a:lnTo>
                              <a:pt x="48" y="282"/>
                            </a:lnTo>
                            <a:lnTo>
                              <a:pt x="24" y="306"/>
                            </a:lnTo>
                            <a:lnTo>
                              <a:pt x="0" y="330"/>
                            </a:lnTo>
                            <a:lnTo>
                              <a:pt x="0" y="336"/>
                            </a:lnTo>
                            <a:lnTo>
                              <a:pt x="24" y="312"/>
                            </a:lnTo>
                            <a:lnTo>
                              <a:pt x="48" y="28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42" name="Group 14"/>
                      <p:cNvGrpSpPr>
                        <a:grpSpLocks/>
                      </p:cNvGrpSpPr>
                      <p:nvPr userDrawn="1"/>
                    </p:nvGrpSpPr>
                    <p:grpSpPr bwMode="auto">
                      <a:xfrm>
                        <a:off x="0" y="808"/>
                        <a:ext cx="4751" cy="3508"/>
                        <a:chOff x="-400" y="808"/>
                        <a:chExt cx="4751" cy="3508"/>
                      </a:xfrm>
                    </p:grpSpPr>
                    <p:sp>
                      <p:nvSpPr>
                        <p:cNvPr id="43" name="Line 15"/>
                        <p:cNvSpPr>
                          <a:spLocks noChangeShapeType="1"/>
                        </p:cNvSpPr>
                        <p:nvPr userDrawn="1"/>
                      </p:nvSpPr>
                      <p:spPr bwMode="hidden">
                        <a:xfrm rot="1678521" flipH="1" flipV="1">
                          <a:off x="876" y="809"/>
                          <a:ext cx="1242" cy="191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4" name="Line 16"/>
                        <p:cNvSpPr>
                          <a:spLocks noChangeShapeType="1"/>
                        </p:cNvSpPr>
                        <p:nvPr userDrawn="1"/>
                      </p:nvSpPr>
                      <p:spPr bwMode="hidden">
                        <a:xfrm rot="1678521" flipH="1" flipV="1">
                          <a:off x="-210" y="2117"/>
                          <a:ext cx="1921" cy="37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5" name="Line 17"/>
                        <p:cNvSpPr>
                          <a:spLocks noChangeShapeType="1"/>
                        </p:cNvSpPr>
                        <p:nvPr userDrawn="1"/>
                      </p:nvSpPr>
                      <p:spPr bwMode="hidden">
                        <a:xfrm rot="1678521" flipH="1" flipV="1">
                          <a:off x="-257" y="1886"/>
                          <a:ext cx="2029" cy="59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6" name="Line 18"/>
                        <p:cNvSpPr>
                          <a:spLocks noChangeShapeType="1"/>
                        </p:cNvSpPr>
                        <p:nvPr userDrawn="1"/>
                      </p:nvSpPr>
                      <p:spPr bwMode="hidden">
                        <a:xfrm rot="1678521" flipH="1" flipV="1">
                          <a:off x="-327" y="1599"/>
                          <a:ext cx="2175" cy="85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7" name="Line 19"/>
                        <p:cNvSpPr>
                          <a:spLocks noChangeShapeType="1"/>
                        </p:cNvSpPr>
                        <p:nvPr userDrawn="1"/>
                      </p:nvSpPr>
                      <p:spPr bwMode="hidden">
                        <a:xfrm rot="1678521" flipH="1" flipV="1">
                          <a:off x="-400" y="1259"/>
                          <a:ext cx="2334" cy="116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8" name="Line 20"/>
                        <p:cNvSpPr>
                          <a:spLocks noChangeShapeType="1"/>
                        </p:cNvSpPr>
                        <p:nvPr userDrawn="1"/>
                      </p:nvSpPr>
                      <p:spPr bwMode="hidden">
                        <a:xfrm rot="1678521" flipH="1" flipV="1">
                          <a:off x="179" y="872"/>
                          <a:ext cx="1891" cy="16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9" name="Line 21"/>
                        <p:cNvSpPr>
                          <a:spLocks noChangeShapeType="1"/>
                        </p:cNvSpPr>
                        <p:nvPr userDrawn="1"/>
                      </p:nvSpPr>
                      <p:spPr bwMode="hidden">
                        <a:xfrm rot="1678521" flipH="1" flipV="1">
                          <a:off x="-150" y="2329"/>
                          <a:ext cx="1806" cy="19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0" name="Line 22"/>
                        <p:cNvSpPr>
                          <a:spLocks noChangeShapeType="1"/>
                        </p:cNvSpPr>
                        <p:nvPr userDrawn="1"/>
                      </p:nvSpPr>
                      <p:spPr bwMode="hidden">
                        <a:xfrm rot="1678521" flipH="1" flipV="1">
                          <a:off x="-109" y="2514"/>
                          <a:ext cx="1720" cy="3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1" name="Line 23"/>
                        <p:cNvSpPr>
                          <a:spLocks noChangeShapeType="1"/>
                        </p:cNvSpPr>
                        <p:nvPr userDrawn="1"/>
                      </p:nvSpPr>
                      <p:spPr bwMode="hidden">
                        <a:xfrm rot="1678521" flipH="1">
                          <a:off x="545" y="2785"/>
                          <a:ext cx="849" cy="80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2" name="Line 24"/>
                        <p:cNvSpPr>
                          <a:spLocks noChangeShapeType="1"/>
                        </p:cNvSpPr>
                        <p:nvPr userDrawn="1"/>
                      </p:nvSpPr>
                      <p:spPr bwMode="hidden">
                        <a:xfrm rot="1678521" flipH="1">
                          <a:off x="168" y="2669"/>
                          <a:ext cx="1295" cy="56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3" name="Line 25"/>
                        <p:cNvSpPr>
                          <a:spLocks noChangeShapeType="1"/>
                        </p:cNvSpPr>
                        <p:nvPr userDrawn="1"/>
                      </p:nvSpPr>
                      <p:spPr bwMode="hidden">
                        <a:xfrm rot="1678521" flipH="1">
                          <a:off x="-34" y="2588"/>
                          <a:ext cx="1576" cy="24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4" name="Line 26"/>
                        <p:cNvSpPr>
                          <a:spLocks noChangeShapeType="1"/>
                        </p:cNvSpPr>
                        <p:nvPr userDrawn="1"/>
                      </p:nvSpPr>
                      <p:spPr bwMode="hidden">
                        <a:xfrm rot="1678521" flipH="1">
                          <a:off x="1201" y="2985"/>
                          <a:ext cx="141" cy="104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5" name="Line 27"/>
                        <p:cNvSpPr>
                          <a:spLocks noChangeShapeType="1"/>
                        </p:cNvSpPr>
                        <p:nvPr userDrawn="1"/>
                      </p:nvSpPr>
                      <p:spPr bwMode="hidden">
                        <a:xfrm rot="1678521" flipH="1">
                          <a:off x="1292" y="3013"/>
                          <a:ext cx="47" cy="105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6" name="Line 28"/>
                        <p:cNvSpPr>
                          <a:spLocks noChangeShapeType="1"/>
                        </p:cNvSpPr>
                        <p:nvPr userDrawn="1"/>
                      </p:nvSpPr>
                      <p:spPr bwMode="hidden">
                        <a:xfrm rot="1678521">
                          <a:off x="1331" y="3034"/>
                          <a:ext cx="47" cy="10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7" name="Line 29"/>
                        <p:cNvSpPr>
                          <a:spLocks noChangeShapeType="1"/>
                        </p:cNvSpPr>
                        <p:nvPr userDrawn="1"/>
                      </p:nvSpPr>
                      <p:spPr bwMode="hidden">
                        <a:xfrm rot="1678521">
                          <a:off x="1325" y="3059"/>
                          <a:ext cx="145" cy="110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8" name="Line 30"/>
                        <p:cNvSpPr>
                          <a:spLocks noChangeShapeType="1"/>
                        </p:cNvSpPr>
                        <p:nvPr userDrawn="1"/>
                      </p:nvSpPr>
                      <p:spPr bwMode="hidden">
                        <a:xfrm rot="1678521">
                          <a:off x="1320" y="3090"/>
                          <a:ext cx="255" cy="112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9" name="Line 31"/>
                        <p:cNvSpPr>
                          <a:spLocks noChangeShapeType="1"/>
                        </p:cNvSpPr>
                        <p:nvPr userDrawn="1"/>
                      </p:nvSpPr>
                      <p:spPr bwMode="hidden">
                        <a:xfrm rot="1678521">
                          <a:off x="1314" y="3117"/>
                          <a:ext cx="365" cy="11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0" name="Line 32"/>
                        <p:cNvSpPr>
                          <a:spLocks noChangeShapeType="1"/>
                        </p:cNvSpPr>
                        <p:nvPr userDrawn="1"/>
                      </p:nvSpPr>
                      <p:spPr bwMode="hidden">
                        <a:xfrm rot="1678521">
                          <a:off x="1337" y="3181"/>
                          <a:ext cx="567" cy="107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1" name="Line 33"/>
                        <p:cNvSpPr>
                          <a:spLocks noChangeShapeType="1"/>
                        </p:cNvSpPr>
                        <p:nvPr userDrawn="1"/>
                      </p:nvSpPr>
                      <p:spPr bwMode="hidden">
                        <a:xfrm rot="1678521">
                          <a:off x="1354" y="3209"/>
                          <a:ext cx="663" cy="101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2" name="Line 34"/>
                        <p:cNvSpPr>
                          <a:spLocks noChangeShapeType="1"/>
                        </p:cNvSpPr>
                        <p:nvPr userDrawn="1"/>
                      </p:nvSpPr>
                      <p:spPr bwMode="hidden">
                        <a:xfrm rot="1678521">
                          <a:off x="1375" y="3238"/>
                          <a:ext cx="745" cy="95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3" name="Line 35"/>
                        <p:cNvSpPr>
                          <a:spLocks noChangeShapeType="1"/>
                        </p:cNvSpPr>
                        <p:nvPr userDrawn="1"/>
                      </p:nvSpPr>
                      <p:spPr bwMode="hidden">
                        <a:xfrm rot="1678521">
                          <a:off x="1393" y="3266"/>
                          <a:ext cx="849" cy="90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4" name="Line 36"/>
                        <p:cNvSpPr>
                          <a:spLocks noChangeShapeType="1"/>
                        </p:cNvSpPr>
                        <p:nvPr userDrawn="1"/>
                      </p:nvSpPr>
                      <p:spPr bwMode="hidden">
                        <a:xfrm rot="1678521">
                          <a:off x="1412" y="3293"/>
                          <a:ext cx="950" cy="8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5" name="Line 37"/>
                        <p:cNvSpPr>
                          <a:spLocks noChangeShapeType="1"/>
                        </p:cNvSpPr>
                        <p:nvPr userDrawn="1"/>
                      </p:nvSpPr>
                      <p:spPr bwMode="hidden">
                        <a:xfrm rot="1678521">
                          <a:off x="1429" y="3321"/>
                          <a:ext cx="1056" cy="78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6" name="Line 38"/>
                        <p:cNvSpPr>
                          <a:spLocks noChangeShapeType="1"/>
                        </p:cNvSpPr>
                        <p:nvPr userDrawn="1"/>
                      </p:nvSpPr>
                      <p:spPr bwMode="hidden">
                        <a:xfrm rot="1678521">
                          <a:off x="1452" y="3356"/>
                          <a:ext cx="1173" cy="72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7" name="Line 39"/>
                        <p:cNvSpPr>
                          <a:spLocks noChangeShapeType="1"/>
                        </p:cNvSpPr>
                        <p:nvPr userDrawn="1"/>
                      </p:nvSpPr>
                      <p:spPr bwMode="hidden">
                        <a:xfrm rot="1678521">
                          <a:off x="1469" y="3388"/>
                          <a:ext cx="1315" cy="66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8" name="Line 40"/>
                        <p:cNvSpPr>
                          <a:spLocks noChangeShapeType="1"/>
                        </p:cNvSpPr>
                        <p:nvPr userDrawn="1"/>
                      </p:nvSpPr>
                      <p:spPr bwMode="hidden">
                        <a:xfrm rot="1678521">
                          <a:off x="1493" y="3426"/>
                          <a:ext cx="1469" cy="58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9" name="Line 41"/>
                        <p:cNvSpPr>
                          <a:spLocks noChangeShapeType="1"/>
                        </p:cNvSpPr>
                        <p:nvPr userDrawn="1"/>
                      </p:nvSpPr>
                      <p:spPr bwMode="hidden">
                        <a:xfrm rot="1678521">
                          <a:off x="1511" y="3464"/>
                          <a:ext cx="1649" cy="49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0" name="Line 42"/>
                        <p:cNvSpPr>
                          <a:spLocks noChangeShapeType="1"/>
                        </p:cNvSpPr>
                        <p:nvPr userDrawn="1"/>
                      </p:nvSpPr>
                      <p:spPr bwMode="hidden">
                        <a:xfrm rot="1678521">
                          <a:off x="1528" y="3518"/>
                          <a:ext cx="1885" cy="38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1" name="Line 43"/>
                        <p:cNvSpPr>
                          <a:spLocks noChangeShapeType="1"/>
                        </p:cNvSpPr>
                        <p:nvPr userDrawn="1"/>
                      </p:nvSpPr>
                      <p:spPr bwMode="hidden">
                        <a:xfrm rot="1678521">
                          <a:off x="1552" y="3586"/>
                          <a:ext cx="2168" cy="24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2" name="Line 44"/>
                        <p:cNvSpPr>
                          <a:spLocks noChangeShapeType="1"/>
                        </p:cNvSpPr>
                        <p:nvPr userDrawn="1"/>
                      </p:nvSpPr>
                      <p:spPr bwMode="hidden">
                        <a:xfrm rot="1678521">
                          <a:off x="1577" y="3670"/>
                          <a:ext cx="2528" cy="6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3" name="Line 45"/>
                        <p:cNvSpPr>
                          <a:spLocks noChangeShapeType="1"/>
                        </p:cNvSpPr>
                        <p:nvPr userDrawn="1"/>
                      </p:nvSpPr>
                      <p:spPr bwMode="hidden">
                        <a:xfrm rot="1678521" flipV="1">
                          <a:off x="1621" y="3545"/>
                          <a:ext cx="2730" cy="17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4" name="Line 46"/>
                        <p:cNvSpPr>
                          <a:spLocks noChangeShapeType="1"/>
                        </p:cNvSpPr>
                        <p:nvPr userDrawn="1"/>
                      </p:nvSpPr>
                      <p:spPr bwMode="hidden">
                        <a:xfrm rot="1678521" flipV="1">
                          <a:off x="1682" y="3297"/>
                          <a:ext cx="2635" cy="40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5" name="Line 47"/>
                        <p:cNvSpPr>
                          <a:spLocks noChangeShapeType="1"/>
                        </p:cNvSpPr>
                        <p:nvPr userDrawn="1"/>
                      </p:nvSpPr>
                      <p:spPr bwMode="hidden">
                        <a:xfrm rot="1678521" flipV="1">
                          <a:off x="1782" y="2845"/>
                          <a:ext cx="2370" cy="78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6" name="Line 48"/>
                        <p:cNvSpPr>
                          <a:spLocks noChangeShapeType="1"/>
                        </p:cNvSpPr>
                        <p:nvPr userDrawn="1"/>
                      </p:nvSpPr>
                      <p:spPr bwMode="hidden">
                        <a:xfrm rot="1678521" flipV="1">
                          <a:off x="1960" y="1992"/>
                          <a:ext cx="1530" cy="14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7" name="Line 49"/>
                        <p:cNvSpPr>
                          <a:spLocks noChangeShapeType="1"/>
                        </p:cNvSpPr>
                        <p:nvPr userDrawn="1"/>
                      </p:nvSpPr>
                      <p:spPr bwMode="hidden">
                        <a:xfrm rot="1678521" flipV="1">
                          <a:off x="2014" y="1727"/>
                          <a:ext cx="1219" cy="162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8" name="Freeform 50"/>
                        <p:cNvSpPr>
                          <a:spLocks/>
                        </p:cNvSpPr>
                        <p:nvPr userDrawn="1"/>
                      </p:nvSpPr>
                      <p:spPr bwMode="hidden">
                        <a:xfrm>
                          <a:off x="0" y="2548"/>
                          <a:ext cx="1542" cy="1768"/>
                        </a:xfrm>
                        <a:custGeom>
                          <a:avLst/>
                          <a:gdLst>
                            <a:gd name="T0" fmla="*/ 918 w 1537"/>
                            <a:gd name="T1" fmla="*/ 1264 h 1768"/>
                            <a:gd name="T2" fmla="*/ 1067 w 1537"/>
                            <a:gd name="T3" fmla="*/ 1402 h 1768"/>
                            <a:gd name="T4" fmla="*/ 1226 w 1537"/>
                            <a:gd name="T5" fmla="*/ 1528 h 1768"/>
                            <a:gd name="T6" fmla="*/ 1381 w 1537"/>
                            <a:gd name="T7" fmla="*/ 1654 h 1768"/>
                            <a:gd name="T8" fmla="*/ 1546 w 1537"/>
                            <a:gd name="T9" fmla="*/ 1768 h 1768"/>
                            <a:gd name="T10" fmla="*/ 1552 w 1537"/>
                            <a:gd name="T11" fmla="*/ 1768 h 1768"/>
                            <a:gd name="T12" fmla="*/ 1387 w 1537"/>
                            <a:gd name="T13" fmla="*/ 1654 h 1768"/>
                            <a:gd name="T14" fmla="*/ 1232 w 1537"/>
                            <a:gd name="T15" fmla="*/ 1534 h 1768"/>
                            <a:gd name="T16" fmla="*/ 1073 w 1537"/>
                            <a:gd name="T17" fmla="*/ 1402 h 1768"/>
                            <a:gd name="T18" fmla="*/ 924 w 1537"/>
                            <a:gd name="T19" fmla="*/ 1258 h 1768"/>
                            <a:gd name="T20" fmla="*/ 772 w 1537"/>
                            <a:gd name="T21" fmla="*/ 1115 h 1768"/>
                            <a:gd name="T22" fmla="*/ 634 w 1537"/>
                            <a:gd name="T23" fmla="*/ 959 h 1768"/>
                            <a:gd name="T24" fmla="*/ 502 w 1537"/>
                            <a:gd name="T25" fmla="*/ 803 h 1768"/>
                            <a:gd name="T26" fmla="*/ 380 w 1537"/>
                            <a:gd name="T27" fmla="*/ 647 h 1768"/>
                            <a:gd name="T28" fmla="*/ 272 w 1537"/>
                            <a:gd name="T29" fmla="*/ 485 h 1768"/>
                            <a:gd name="T30" fmla="*/ 170 w 1537"/>
                            <a:gd name="T31" fmla="*/ 323 h 1768"/>
                            <a:gd name="T32" fmla="*/ 78 w 1537"/>
                            <a:gd name="T33" fmla="*/ 161 h 1768"/>
                            <a:gd name="T34" fmla="*/ 0 w 1537"/>
                            <a:gd name="T35" fmla="*/ 0 h 1768"/>
                            <a:gd name="T36" fmla="*/ 0 w 1537"/>
                            <a:gd name="T37" fmla="*/ 12 h 1768"/>
                            <a:gd name="T38" fmla="*/ 78 w 1537"/>
                            <a:gd name="T39" fmla="*/ 173 h 1768"/>
                            <a:gd name="T40" fmla="*/ 170 w 1537"/>
                            <a:gd name="T41" fmla="*/ 335 h 1768"/>
                            <a:gd name="T42" fmla="*/ 272 w 1537"/>
                            <a:gd name="T43" fmla="*/ 491 h 1768"/>
                            <a:gd name="T44" fmla="*/ 380 w 1537"/>
                            <a:gd name="T45" fmla="*/ 653 h 1768"/>
                            <a:gd name="T46" fmla="*/ 502 w 1537"/>
                            <a:gd name="T47" fmla="*/ 809 h 1768"/>
                            <a:gd name="T48" fmla="*/ 634 w 1537"/>
                            <a:gd name="T49" fmla="*/ 965 h 1768"/>
                            <a:gd name="T50" fmla="*/ 772 w 1537"/>
                            <a:gd name="T51" fmla="*/ 1121 h 1768"/>
                            <a:gd name="T52" fmla="*/ 918 w 1537"/>
                            <a:gd name="T53" fmla="*/ 1264 h 1768"/>
                            <a:gd name="T54" fmla="*/ 918 w 1537"/>
                            <a:gd name="T55" fmla="*/ 1264 h 176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537" h="1768">
                              <a:moveTo>
                                <a:pt x="909" y="1264"/>
                              </a:moveTo>
                              <a:lnTo>
                                <a:pt x="1058" y="1402"/>
                              </a:lnTo>
                              <a:lnTo>
                                <a:pt x="1214" y="1528"/>
                              </a:lnTo>
                              <a:lnTo>
                                <a:pt x="1369" y="1654"/>
                              </a:lnTo>
                              <a:lnTo>
                                <a:pt x="1531" y="1768"/>
                              </a:lnTo>
                              <a:lnTo>
                                <a:pt x="1537" y="1768"/>
                              </a:lnTo>
                              <a:lnTo>
                                <a:pt x="1375" y="1654"/>
                              </a:lnTo>
                              <a:lnTo>
                                <a:pt x="1220" y="1534"/>
                              </a:lnTo>
                              <a:lnTo>
                                <a:pt x="1064" y="1402"/>
                              </a:lnTo>
                              <a:lnTo>
                                <a:pt x="915" y="1258"/>
                              </a:lnTo>
                              <a:lnTo>
                                <a:pt x="765" y="1115"/>
                              </a:lnTo>
                              <a:lnTo>
                                <a:pt x="628" y="959"/>
                              </a:lnTo>
                              <a:lnTo>
                                <a:pt x="496" y="803"/>
                              </a:lnTo>
                              <a:lnTo>
                                <a:pt x="377" y="647"/>
                              </a:lnTo>
                              <a:lnTo>
                                <a:pt x="269" y="485"/>
                              </a:lnTo>
                              <a:lnTo>
                                <a:pt x="167" y="323"/>
                              </a:lnTo>
                              <a:lnTo>
                                <a:pt x="78" y="161"/>
                              </a:lnTo>
                              <a:lnTo>
                                <a:pt x="0" y="0"/>
                              </a:lnTo>
                              <a:lnTo>
                                <a:pt x="0" y="12"/>
                              </a:lnTo>
                              <a:lnTo>
                                <a:pt x="78" y="173"/>
                              </a:lnTo>
                              <a:lnTo>
                                <a:pt x="167" y="335"/>
                              </a:lnTo>
                              <a:lnTo>
                                <a:pt x="269" y="491"/>
                              </a:lnTo>
                              <a:lnTo>
                                <a:pt x="377" y="653"/>
                              </a:lnTo>
                              <a:lnTo>
                                <a:pt x="496" y="809"/>
                              </a:lnTo>
                              <a:lnTo>
                                <a:pt x="628" y="965"/>
                              </a:lnTo>
                              <a:lnTo>
                                <a:pt x="765" y="1121"/>
                              </a:lnTo>
                              <a:lnTo>
                                <a:pt x="909" y="1264"/>
                              </a:lnTo>
                              <a:close/>
                            </a:path>
                          </a:pathLst>
                        </a:custGeom>
                        <a:solidFill>
                          <a:schemeClr val="accent2"/>
                        </a:solidFill>
                        <a:ln w="9525">
                          <a:solidFill>
                            <a:schemeClr val="accent2"/>
                          </a:solidFill>
                          <a:round/>
                          <a:headEnd/>
                          <a:tailEnd/>
                        </a:ln>
                      </p:spPr>
                      <p:txBody>
                        <a:bodyPr/>
                        <a:lstStyle/>
                        <a:p>
                          <a:endParaRPr lang="el-GR" smtClean="0">
                            <a:solidFill>
                              <a:srgbClr val="FFFFFF"/>
                            </a:solidFill>
                          </a:endParaRPr>
                        </a:p>
                      </p:txBody>
                    </p:sp>
                    <p:grpSp>
                      <p:nvGrpSpPr>
                        <p:cNvPr id="79" name="Group 51"/>
                        <p:cNvGrpSpPr>
                          <a:grpSpLocks/>
                        </p:cNvGrpSpPr>
                        <p:nvPr userDrawn="1"/>
                      </p:nvGrpSpPr>
                      <p:grpSpPr bwMode="auto">
                        <a:xfrm>
                          <a:off x="2" y="1810"/>
                          <a:ext cx="3672" cy="2049"/>
                          <a:chOff x="7" y="1814"/>
                          <a:chExt cx="3672" cy="2049"/>
                        </a:xfrm>
                      </p:grpSpPr>
                      <p:sp>
                        <p:nvSpPr>
                          <p:cNvPr id="116" name="Oval 52"/>
                          <p:cNvSpPr>
                            <a:spLocks noChangeArrowheads="1"/>
                          </p:cNvSpPr>
                          <p:nvPr userDrawn="1"/>
                        </p:nvSpPr>
                        <p:spPr bwMode="hidden">
                          <a:xfrm rot="-2819839">
                            <a:off x="1546" y="2869"/>
                            <a:ext cx="161" cy="280"/>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7" name="Oval 53"/>
                          <p:cNvSpPr>
                            <a:spLocks noChangeArrowheads="1"/>
                          </p:cNvSpPr>
                          <p:nvPr userDrawn="1"/>
                        </p:nvSpPr>
                        <p:spPr bwMode="hidden">
                          <a:xfrm rot="-2819839">
                            <a:off x="1490" y="2750"/>
                            <a:ext cx="281" cy="503"/>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8" name="Oval 54"/>
                          <p:cNvSpPr>
                            <a:spLocks noChangeArrowheads="1"/>
                          </p:cNvSpPr>
                          <p:nvPr userDrawn="1"/>
                        </p:nvSpPr>
                        <p:spPr bwMode="hidden">
                          <a:xfrm rot="-2819839">
                            <a:off x="1415" y="2563"/>
                            <a:ext cx="471" cy="813"/>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9" name="Oval 55"/>
                          <p:cNvSpPr>
                            <a:spLocks noChangeArrowheads="1"/>
                          </p:cNvSpPr>
                          <p:nvPr userDrawn="1"/>
                        </p:nvSpPr>
                        <p:spPr bwMode="hidden">
                          <a:xfrm rot="-2819839">
                            <a:off x="1357" y="2400"/>
                            <a:ext cx="623" cy="1129"/>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0" name="Oval 56"/>
                          <p:cNvSpPr>
                            <a:spLocks noChangeArrowheads="1"/>
                          </p:cNvSpPr>
                          <p:nvPr userDrawn="1"/>
                        </p:nvSpPr>
                        <p:spPr bwMode="hidden">
                          <a:xfrm rot="-2819839">
                            <a:off x="1295" y="2200"/>
                            <a:ext cx="786" cy="1467"/>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1" name="Oval 57"/>
                          <p:cNvSpPr>
                            <a:spLocks noChangeArrowheads="1"/>
                          </p:cNvSpPr>
                          <p:nvPr userDrawn="1"/>
                        </p:nvSpPr>
                        <p:spPr bwMode="hidden">
                          <a:xfrm rot="-2819839">
                            <a:off x="1238" y="2040"/>
                            <a:ext cx="972" cy="1779"/>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2" name="Oval 58"/>
                          <p:cNvSpPr>
                            <a:spLocks noChangeArrowheads="1"/>
                          </p:cNvSpPr>
                          <p:nvPr userDrawn="1"/>
                        </p:nvSpPr>
                        <p:spPr bwMode="hidden">
                          <a:xfrm rot="-2819839">
                            <a:off x="1158" y="1865"/>
                            <a:ext cx="1167" cy="2094"/>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3" name="Oval 59"/>
                          <p:cNvSpPr>
                            <a:spLocks noChangeArrowheads="1"/>
                          </p:cNvSpPr>
                          <p:nvPr userDrawn="1"/>
                        </p:nvSpPr>
                        <p:spPr bwMode="hidden">
                          <a:xfrm rot="-2819839">
                            <a:off x="1085" y="1698"/>
                            <a:ext cx="1346" cy="2398"/>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4" name="Oval 60"/>
                          <p:cNvSpPr>
                            <a:spLocks noChangeArrowheads="1"/>
                          </p:cNvSpPr>
                          <p:nvPr userDrawn="1"/>
                        </p:nvSpPr>
                        <p:spPr bwMode="hidden">
                          <a:xfrm rot="-2819839">
                            <a:off x="1000" y="1536"/>
                            <a:ext cx="1563" cy="2696"/>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5" name="Oval 61"/>
                          <p:cNvSpPr>
                            <a:spLocks noChangeArrowheads="1"/>
                          </p:cNvSpPr>
                          <p:nvPr userDrawn="1"/>
                        </p:nvSpPr>
                        <p:spPr bwMode="hidden">
                          <a:xfrm rot="-2819839">
                            <a:off x="935" y="1357"/>
                            <a:ext cx="1711" cy="3016"/>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6" name="Oval 62"/>
                          <p:cNvSpPr>
                            <a:spLocks noChangeArrowheads="1"/>
                          </p:cNvSpPr>
                          <p:nvPr userDrawn="1"/>
                        </p:nvSpPr>
                        <p:spPr bwMode="hidden">
                          <a:xfrm rot="-2865139">
                            <a:off x="877" y="1187"/>
                            <a:ext cx="1880" cy="3345"/>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7" name="Oval 63"/>
                          <p:cNvSpPr>
                            <a:spLocks noChangeArrowheads="1"/>
                          </p:cNvSpPr>
                          <p:nvPr userDrawn="1"/>
                        </p:nvSpPr>
                        <p:spPr bwMode="hidden">
                          <a:xfrm rot="-2780025">
                            <a:off x="819" y="1002"/>
                            <a:ext cx="2049" cy="3672"/>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grpSp>
                    <p:sp>
                      <p:nvSpPr>
                        <p:cNvPr id="80" name="Line 64"/>
                        <p:cNvSpPr>
                          <a:spLocks noChangeShapeType="1"/>
                        </p:cNvSpPr>
                        <p:nvPr userDrawn="1"/>
                      </p:nvSpPr>
                      <p:spPr bwMode="hidden">
                        <a:xfrm flipV="1">
                          <a:off x="1656" y="1164"/>
                          <a:ext cx="831" cy="177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1" name="Line 65"/>
                        <p:cNvSpPr>
                          <a:spLocks noChangeShapeType="1"/>
                        </p:cNvSpPr>
                        <p:nvPr userDrawn="1"/>
                      </p:nvSpPr>
                      <p:spPr bwMode="hidden">
                        <a:xfrm rot="615780" flipV="1">
                          <a:off x="1811" y="1299"/>
                          <a:ext cx="819" cy="172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2" name="Line 66"/>
                        <p:cNvSpPr>
                          <a:spLocks noChangeShapeType="1"/>
                        </p:cNvSpPr>
                        <p:nvPr userDrawn="1"/>
                      </p:nvSpPr>
                      <p:spPr bwMode="hidden">
                        <a:xfrm rot="1139441" flipV="1">
                          <a:off x="1963" y="1148"/>
                          <a:ext cx="383" cy="189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3" name="Line 67"/>
                        <p:cNvSpPr>
                          <a:spLocks noChangeShapeType="1"/>
                        </p:cNvSpPr>
                        <p:nvPr userDrawn="1"/>
                      </p:nvSpPr>
                      <p:spPr bwMode="hidden">
                        <a:xfrm rot="1061104" flipV="1">
                          <a:off x="1921" y="1332"/>
                          <a:ext cx="744" cy="176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4" name="Line 68"/>
                        <p:cNvSpPr>
                          <a:spLocks noChangeShapeType="1"/>
                        </p:cNvSpPr>
                        <p:nvPr userDrawn="1"/>
                      </p:nvSpPr>
                      <p:spPr bwMode="hidden">
                        <a:xfrm rot="2202167" flipV="1">
                          <a:off x="2217" y="1314"/>
                          <a:ext cx="311" cy="191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5" name="Line 69"/>
                        <p:cNvSpPr>
                          <a:spLocks noChangeShapeType="1"/>
                        </p:cNvSpPr>
                        <p:nvPr userDrawn="1"/>
                      </p:nvSpPr>
                      <p:spPr bwMode="hidden">
                        <a:xfrm rot="1678521" flipV="1">
                          <a:off x="2039" y="1549"/>
                          <a:ext cx="895" cy="172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6" name="Line 70"/>
                        <p:cNvSpPr>
                          <a:spLocks noChangeShapeType="1"/>
                        </p:cNvSpPr>
                        <p:nvPr userDrawn="1"/>
                      </p:nvSpPr>
                      <p:spPr bwMode="hidden">
                        <a:xfrm rot="1678521" flipV="1">
                          <a:off x="2024" y="1649"/>
                          <a:ext cx="1049" cy="166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7" name="Line 71"/>
                        <p:cNvSpPr>
                          <a:spLocks noChangeShapeType="1"/>
                        </p:cNvSpPr>
                        <p:nvPr userDrawn="1"/>
                      </p:nvSpPr>
                      <p:spPr bwMode="hidden">
                        <a:xfrm rot="1678521" flipV="1">
                          <a:off x="1985" y="1876"/>
                          <a:ext cx="1357" cy="151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8" name="Line 72"/>
                        <p:cNvSpPr>
                          <a:spLocks noChangeShapeType="1"/>
                        </p:cNvSpPr>
                        <p:nvPr userDrawn="1"/>
                      </p:nvSpPr>
                      <p:spPr bwMode="hidden">
                        <a:xfrm rot="1678521" flipV="1">
                          <a:off x="1936" y="2115"/>
                          <a:ext cx="1686" cy="13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9" name="Line 73"/>
                        <p:cNvSpPr>
                          <a:spLocks noChangeShapeType="1"/>
                        </p:cNvSpPr>
                        <p:nvPr userDrawn="1"/>
                      </p:nvSpPr>
                      <p:spPr bwMode="hidden">
                        <a:xfrm rot="1678521" flipV="1">
                          <a:off x="1897" y="2287"/>
                          <a:ext cx="1880" cy="122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0" name="Line 74"/>
                        <p:cNvSpPr>
                          <a:spLocks noChangeShapeType="1"/>
                        </p:cNvSpPr>
                        <p:nvPr userDrawn="1"/>
                      </p:nvSpPr>
                      <p:spPr bwMode="hidden">
                        <a:xfrm rot="1678521" flipV="1">
                          <a:off x="1855" y="2458"/>
                          <a:ext cx="2060" cy="109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1" name="Line 75"/>
                        <p:cNvSpPr>
                          <a:spLocks noChangeShapeType="1"/>
                        </p:cNvSpPr>
                        <p:nvPr userDrawn="1"/>
                      </p:nvSpPr>
                      <p:spPr bwMode="hidden">
                        <a:xfrm rot="1678521" flipV="1">
                          <a:off x="1823" y="2640"/>
                          <a:ext cx="2224" cy="9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2" name="Line 76"/>
                        <p:cNvSpPr>
                          <a:spLocks noChangeShapeType="1"/>
                        </p:cNvSpPr>
                        <p:nvPr userDrawn="1"/>
                      </p:nvSpPr>
                      <p:spPr bwMode="hidden">
                        <a:xfrm rot="1678521" flipV="1">
                          <a:off x="1737" y="3059"/>
                          <a:ext cx="2520" cy="61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3" name="Line 77"/>
                        <p:cNvSpPr>
                          <a:spLocks noChangeShapeType="1"/>
                        </p:cNvSpPr>
                        <p:nvPr userDrawn="1"/>
                      </p:nvSpPr>
                      <p:spPr bwMode="hidden">
                        <a:xfrm rot="1678521">
                          <a:off x="1324" y="3150"/>
                          <a:ext cx="472" cy="112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4" name="Line 78"/>
                        <p:cNvSpPr>
                          <a:spLocks noChangeShapeType="1"/>
                        </p:cNvSpPr>
                        <p:nvPr userDrawn="1"/>
                      </p:nvSpPr>
                      <p:spPr bwMode="hidden">
                        <a:xfrm rot="1678521" flipH="1">
                          <a:off x="1121" y="2961"/>
                          <a:ext cx="220" cy="101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5" name="Line 79"/>
                        <p:cNvSpPr>
                          <a:spLocks noChangeShapeType="1"/>
                        </p:cNvSpPr>
                        <p:nvPr userDrawn="1"/>
                      </p:nvSpPr>
                      <p:spPr bwMode="hidden">
                        <a:xfrm rot="1678521" flipH="1">
                          <a:off x="1041" y="2935"/>
                          <a:ext cx="304" cy="99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6" name="Line 80"/>
                        <p:cNvSpPr>
                          <a:spLocks noChangeShapeType="1"/>
                        </p:cNvSpPr>
                        <p:nvPr userDrawn="1"/>
                      </p:nvSpPr>
                      <p:spPr bwMode="hidden">
                        <a:xfrm rot="1678521" flipH="1">
                          <a:off x="957" y="2910"/>
                          <a:ext cx="394" cy="97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7" name="Line 81"/>
                        <p:cNvSpPr>
                          <a:spLocks noChangeShapeType="1"/>
                        </p:cNvSpPr>
                        <p:nvPr userDrawn="1"/>
                      </p:nvSpPr>
                      <p:spPr bwMode="hidden">
                        <a:xfrm rot="1678521" flipH="1">
                          <a:off x="880" y="2885"/>
                          <a:ext cx="478" cy="9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8" name="Line 82"/>
                        <p:cNvSpPr>
                          <a:spLocks noChangeShapeType="1"/>
                        </p:cNvSpPr>
                        <p:nvPr userDrawn="1"/>
                      </p:nvSpPr>
                      <p:spPr bwMode="hidden">
                        <a:xfrm rot="1678521" flipH="1">
                          <a:off x="801" y="2863"/>
                          <a:ext cx="561" cy="91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9" name="Line 83"/>
                        <p:cNvSpPr>
                          <a:spLocks noChangeShapeType="1"/>
                        </p:cNvSpPr>
                        <p:nvPr userDrawn="1"/>
                      </p:nvSpPr>
                      <p:spPr bwMode="hidden">
                        <a:xfrm rot="1678521" flipH="1">
                          <a:off x="717" y="2836"/>
                          <a:ext cx="656" cy="8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0" name="Line 84"/>
                        <p:cNvSpPr>
                          <a:spLocks noChangeShapeType="1"/>
                        </p:cNvSpPr>
                        <p:nvPr userDrawn="1"/>
                      </p:nvSpPr>
                      <p:spPr bwMode="hidden">
                        <a:xfrm rot="1678521" flipH="1">
                          <a:off x="631" y="2810"/>
                          <a:ext cx="752" cy="84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1" name="Line 85"/>
                        <p:cNvSpPr>
                          <a:spLocks noChangeShapeType="1"/>
                        </p:cNvSpPr>
                        <p:nvPr userDrawn="1"/>
                      </p:nvSpPr>
                      <p:spPr bwMode="hidden">
                        <a:xfrm rot="1678521" flipH="1">
                          <a:off x="462" y="2758"/>
                          <a:ext cx="946" cy="75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2" name="Line 86"/>
                        <p:cNvSpPr>
                          <a:spLocks noChangeShapeType="1"/>
                        </p:cNvSpPr>
                        <p:nvPr userDrawn="1"/>
                      </p:nvSpPr>
                      <p:spPr bwMode="hidden">
                        <a:xfrm rot="1678521" flipH="1">
                          <a:off x="365" y="2729"/>
                          <a:ext cx="1058" cy="69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3" name="Line 87"/>
                        <p:cNvSpPr>
                          <a:spLocks noChangeShapeType="1"/>
                        </p:cNvSpPr>
                        <p:nvPr userDrawn="1"/>
                      </p:nvSpPr>
                      <p:spPr bwMode="hidden">
                        <a:xfrm rot="1678521" flipH="1">
                          <a:off x="265" y="2697"/>
                          <a:ext cx="1174" cy="63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4" name="Line 88"/>
                        <p:cNvSpPr>
                          <a:spLocks noChangeShapeType="1"/>
                        </p:cNvSpPr>
                        <p:nvPr userDrawn="1"/>
                      </p:nvSpPr>
                      <p:spPr bwMode="hidden">
                        <a:xfrm rot="1678521" flipH="1">
                          <a:off x="55" y="2632"/>
                          <a:ext cx="1431" cy="4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 name="Line 89"/>
                        <p:cNvSpPr>
                          <a:spLocks noChangeShapeType="1"/>
                        </p:cNvSpPr>
                        <p:nvPr userDrawn="1"/>
                      </p:nvSpPr>
                      <p:spPr bwMode="hidden">
                        <a:xfrm rot="1678521" flipH="1">
                          <a:off x="-1" y="2607"/>
                          <a:ext cx="1513" cy="37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6" name="Line 90"/>
                        <p:cNvSpPr>
                          <a:spLocks noChangeShapeType="1"/>
                        </p:cNvSpPr>
                        <p:nvPr userDrawn="1"/>
                      </p:nvSpPr>
                      <p:spPr bwMode="hidden">
                        <a:xfrm rot="1678521" flipH="1">
                          <a:off x="-72" y="2570"/>
                          <a:ext cx="1648" cy="10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 name="Line 91"/>
                        <p:cNvSpPr>
                          <a:spLocks noChangeShapeType="1"/>
                        </p:cNvSpPr>
                        <p:nvPr userDrawn="1"/>
                      </p:nvSpPr>
                      <p:spPr bwMode="hidden">
                        <a:xfrm rot="1678521" flipH="1" flipV="1">
                          <a:off x="-237" y="1095"/>
                          <a:ext cx="2219" cy="136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 name="Line 92"/>
                        <p:cNvSpPr>
                          <a:spLocks noChangeShapeType="1"/>
                        </p:cNvSpPr>
                        <p:nvPr userDrawn="1"/>
                      </p:nvSpPr>
                      <p:spPr bwMode="hidden">
                        <a:xfrm rot="1678521" flipH="1" flipV="1">
                          <a:off x="-43" y="962"/>
                          <a:ext cx="2071" cy="154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 name="Line 93"/>
                        <p:cNvSpPr>
                          <a:spLocks noChangeShapeType="1"/>
                        </p:cNvSpPr>
                        <p:nvPr userDrawn="1"/>
                      </p:nvSpPr>
                      <p:spPr bwMode="hidden">
                        <a:xfrm rot="1678521" flipH="1" flipV="1">
                          <a:off x="418" y="826"/>
                          <a:ext cx="1672" cy="178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 name="Line 94"/>
                        <p:cNvSpPr>
                          <a:spLocks noChangeShapeType="1"/>
                        </p:cNvSpPr>
                        <p:nvPr userDrawn="1"/>
                      </p:nvSpPr>
                      <p:spPr bwMode="hidden">
                        <a:xfrm rot="1678521" flipH="1" flipV="1">
                          <a:off x="634" y="808"/>
                          <a:ext cx="1473" cy="185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 name="Line 95"/>
                        <p:cNvSpPr>
                          <a:spLocks noChangeShapeType="1"/>
                        </p:cNvSpPr>
                        <p:nvPr userDrawn="1"/>
                      </p:nvSpPr>
                      <p:spPr bwMode="hidden">
                        <a:xfrm rot="1678521" flipH="1" flipV="1">
                          <a:off x="1094" y="827"/>
                          <a:ext cx="1030" cy="194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 name="Line 96"/>
                        <p:cNvSpPr>
                          <a:spLocks noChangeShapeType="1"/>
                        </p:cNvSpPr>
                        <p:nvPr userDrawn="1"/>
                      </p:nvSpPr>
                      <p:spPr bwMode="hidden">
                        <a:xfrm rot="1678521" flipH="1" flipV="1">
                          <a:off x="1302" y="857"/>
                          <a:ext cx="829" cy="197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 name="Line 97"/>
                        <p:cNvSpPr>
                          <a:spLocks noChangeShapeType="1"/>
                        </p:cNvSpPr>
                        <p:nvPr userDrawn="1"/>
                      </p:nvSpPr>
                      <p:spPr bwMode="hidden">
                        <a:xfrm rot="1678521" flipH="1" flipV="1">
                          <a:off x="1496" y="901"/>
                          <a:ext cx="633" cy="19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4" name="Line 98"/>
                        <p:cNvSpPr>
                          <a:spLocks noChangeShapeType="1"/>
                        </p:cNvSpPr>
                        <p:nvPr userDrawn="1"/>
                      </p:nvSpPr>
                      <p:spPr bwMode="hidden">
                        <a:xfrm rot="1678521" flipH="1" flipV="1">
                          <a:off x="1679" y="952"/>
                          <a:ext cx="447" cy="19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5" name="Line 99"/>
                        <p:cNvSpPr>
                          <a:spLocks noChangeShapeType="1"/>
                        </p:cNvSpPr>
                        <p:nvPr userDrawn="1"/>
                      </p:nvSpPr>
                      <p:spPr bwMode="hidden">
                        <a:xfrm rot="1678521" flipH="1" flipV="1">
                          <a:off x="1859" y="1013"/>
                          <a:ext cx="261" cy="196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grpSp>
              </p:grpSp>
            </p:grpSp>
          </p:grpSp>
          <p:grpSp>
            <p:nvGrpSpPr>
              <p:cNvPr id="20" name="Group 100"/>
              <p:cNvGrpSpPr>
                <a:grpSpLocks/>
              </p:cNvGrpSpPr>
              <p:nvPr userDrawn="1"/>
            </p:nvGrpSpPr>
            <p:grpSpPr bwMode="auto">
              <a:xfrm>
                <a:off x="402" y="1454"/>
                <a:ext cx="2787" cy="2866"/>
                <a:chOff x="2" y="1454"/>
                <a:chExt cx="2787" cy="2866"/>
              </a:xfrm>
            </p:grpSpPr>
            <p:sp>
              <p:nvSpPr>
                <p:cNvPr id="21" name="Line 101"/>
                <p:cNvSpPr>
                  <a:spLocks noChangeShapeType="1"/>
                </p:cNvSpPr>
                <p:nvPr userDrawn="1"/>
              </p:nvSpPr>
              <p:spPr bwMode="hidden">
                <a:xfrm rot="1678521" flipV="1">
                  <a:off x="2057" y="1454"/>
                  <a:ext cx="732" cy="17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22" name="Line 102"/>
                <p:cNvSpPr>
                  <a:spLocks noChangeShapeType="1"/>
                </p:cNvSpPr>
                <p:nvPr userDrawn="1"/>
              </p:nvSpPr>
              <p:spPr bwMode="hidden">
                <a:xfrm flipH="1" flipV="1">
                  <a:off x="870" y="3854"/>
                  <a:ext cx="223" cy="463"/>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nvGrpSpPr>
                <p:cNvPr id="23" name="Group 103"/>
                <p:cNvGrpSpPr>
                  <a:grpSpLocks/>
                </p:cNvGrpSpPr>
                <p:nvPr userDrawn="1"/>
              </p:nvGrpSpPr>
              <p:grpSpPr bwMode="auto">
                <a:xfrm>
                  <a:off x="2" y="2738"/>
                  <a:ext cx="1317" cy="1582"/>
                  <a:chOff x="2" y="2738"/>
                  <a:chExt cx="1317" cy="1582"/>
                </a:xfrm>
              </p:grpSpPr>
              <p:sp>
                <p:nvSpPr>
                  <p:cNvPr id="24" name="Line 104"/>
                  <p:cNvSpPr>
                    <a:spLocks noChangeShapeType="1"/>
                  </p:cNvSpPr>
                  <p:nvPr userDrawn="1"/>
                </p:nvSpPr>
                <p:spPr bwMode="hidden">
                  <a:xfrm flipH="1">
                    <a:off x="697" y="3855"/>
                    <a:ext cx="173" cy="187"/>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25" name="Freeform 105"/>
                  <p:cNvSpPr>
                    <a:spLocks/>
                  </p:cNvSpPr>
                  <p:nvPr userDrawn="1"/>
                </p:nvSpPr>
                <p:spPr bwMode="hidden">
                  <a:xfrm>
                    <a:off x="2" y="3218"/>
                    <a:ext cx="1006" cy="1102"/>
                  </a:xfrm>
                  <a:custGeom>
                    <a:avLst/>
                    <a:gdLst>
                      <a:gd name="T0" fmla="*/ 1006 w 1006"/>
                      <a:gd name="T1" fmla="*/ 1102 h 1102"/>
                      <a:gd name="T2" fmla="*/ 696 w 1006"/>
                      <a:gd name="T3" fmla="*/ 823 h 1102"/>
                      <a:gd name="T4" fmla="*/ 333 w 1006"/>
                      <a:gd name="T5" fmla="*/ 447 h 1102"/>
                      <a:gd name="T6" fmla="*/ 51 w 1006"/>
                      <a:gd name="T7" fmla="*/ 76 h 1102"/>
                      <a:gd name="T8" fmla="*/ 0 w 1006"/>
                      <a:gd name="T9" fmla="*/ 0 h 11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6" h="1102">
                        <a:moveTo>
                          <a:pt x="1006" y="1102"/>
                        </a:moveTo>
                        <a:lnTo>
                          <a:pt x="696" y="823"/>
                        </a:lnTo>
                        <a:lnTo>
                          <a:pt x="333" y="447"/>
                        </a:lnTo>
                        <a:lnTo>
                          <a:pt x="51" y="76"/>
                        </a:lnTo>
                        <a:lnTo>
                          <a:pt x="0" y="0"/>
                        </a:lnTo>
                      </a:path>
                    </a:pathLst>
                  </a:custGeom>
                  <a:noFill/>
                  <a:ln w="19050" cmpd="sng">
                    <a:solidFill>
                      <a:schemeClr val="accent2"/>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l-GR" smtClean="0">
                      <a:solidFill>
                        <a:srgbClr val="FFFFFF"/>
                      </a:solidFill>
                    </a:endParaRPr>
                  </a:p>
                </p:txBody>
              </p:sp>
              <p:sp>
                <p:nvSpPr>
                  <p:cNvPr id="26" name="Line 106"/>
                  <p:cNvSpPr>
                    <a:spLocks noChangeShapeType="1"/>
                  </p:cNvSpPr>
                  <p:nvPr userDrawn="1"/>
                </p:nvSpPr>
                <p:spPr bwMode="hidden">
                  <a:xfrm flipH="1">
                    <a:off x="1242" y="4231"/>
                    <a:ext cx="77" cy="88"/>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27" name="Line 107"/>
                  <p:cNvSpPr>
                    <a:spLocks noChangeShapeType="1"/>
                  </p:cNvSpPr>
                  <p:nvPr userDrawn="1"/>
                </p:nvSpPr>
                <p:spPr bwMode="hidden">
                  <a:xfrm flipH="1" flipV="1">
                    <a:off x="340" y="3668"/>
                    <a:ext cx="532" cy="185"/>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28" name="Line 108"/>
                  <p:cNvSpPr>
                    <a:spLocks noChangeShapeType="1"/>
                  </p:cNvSpPr>
                  <p:nvPr userDrawn="1"/>
                </p:nvSpPr>
                <p:spPr bwMode="hidden">
                  <a:xfrm flipH="1" flipV="1">
                    <a:off x="237" y="3101"/>
                    <a:ext cx="101" cy="567"/>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29" name="Line 109"/>
                  <p:cNvSpPr>
                    <a:spLocks noChangeShapeType="1"/>
                  </p:cNvSpPr>
                  <p:nvPr userDrawn="1"/>
                </p:nvSpPr>
                <p:spPr bwMode="hidden">
                  <a:xfrm flipH="1" flipV="1">
                    <a:off x="2" y="3009"/>
                    <a:ext cx="235" cy="92"/>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30" name="Line 110"/>
                  <p:cNvSpPr>
                    <a:spLocks noChangeShapeType="1"/>
                  </p:cNvSpPr>
                  <p:nvPr userDrawn="1"/>
                </p:nvSpPr>
                <p:spPr bwMode="hidden">
                  <a:xfrm flipV="1">
                    <a:off x="54" y="3101"/>
                    <a:ext cx="182" cy="194"/>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31" name="Line 111"/>
                  <p:cNvSpPr>
                    <a:spLocks noChangeShapeType="1"/>
                  </p:cNvSpPr>
                  <p:nvPr userDrawn="1"/>
                </p:nvSpPr>
                <p:spPr bwMode="hidden">
                  <a:xfrm flipH="1">
                    <a:off x="336" y="3476"/>
                    <a:ext cx="176" cy="192"/>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32" name="Line 112"/>
                  <p:cNvSpPr>
                    <a:spLocks noChangeShapeType="1"/>
                  </p:cNvSpPr>
                  <p:nvPr userDrawn="1"/>
                </p:nvSpPr>
                <p:spPr bwMode="hidden">
                  <a:xfrm flipV="1">
                    <a:off x="3" y="2738"/>
                    <a:ext cx="14" cy="23"/>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grpSp>
        </p:grpSp>
        <p:grpSp>
          <p:nvGrpSpPr>
            <p:cNvPr id="6" name="Group 113"/>
            <p:cNvGrpSpPr>
              <a:grpSpLocks/>
            </p:cNvGrpSpPr>
            <p:nvPr userDrawn="1"/>
          </p:nvGrpSpPr>
          <p:grpSpPr bwMode="auto">
            <a:xfrm>
              <a:off x="16" y="1317"/>
              <a:ext cx="3325" cy="2957"/>
              <a:chOff x="16" y="1317"/>
              <a:chExt cx="3325" cy="2957"/>
            </a:xfrm>
          </p:grpSpPr>
          <p:sp>
            <p:nvSpPr>
              <p:cNvPr id="7" name="Freeform 114"/>
              <p:cNvSpPr>
                <a:spLocks/>
              </p:cNvSpPr>
              <p:nvPr/>
            </p:nvSpPr>
            <p:spPr bwMode="hidden">
              <a:xfrm>
                <a:off x="16" y="2656"/>
                <a:ext cx="1440" cy="1618"/>
              </a:xfrm>
              <a:custGeom>
                <a:avLst/>
                <a:gdLst>
                  <a:gd name="T0" fmla="*/ 882 w 1435"/>
                  <a:gd name="T1" fmla="*/ 1150 h 1618"/>
                  <a:gd name="T2" fmla="*/ 750 w 1435"/>
                  <a:gd name="T3" fmla="*/ 1019 h 1618"/>
                  <a:gd name="T4" fmla="*/ 616 w 1435"/>
                  <a:gd name="T5" fmla="*/ 875 h 1618"/>
                  <a:gd name="T6" fmla="*/ 496 w 1435"/>
                  <a:gd name="T7" fmla="*/ 737 h 1618"/>
                  <a:gd name="T8" fmla="*/ 380 w 1435"/>
                  <a:gd name="T9" fmla="*/ 593 h 1618"/>
                  <a:gd name="T10" fmla="*/ 278 w 1435"/>
                  <a:gd name="T11" fmla="*/ 443 h 1618"/>
                  <a:gd name="T12" fmla="*/ 176 w 1435"/>
                  <a:gd name="T13" fmla="*/ 299 h 1618"/>
                  <a:gd name="T14" fmla="*/ 84 w 1435"/>
                  <a:gd name="T15" fmla="*/ 149 h 1618"/>
                  <a:gd name="T16" fmla="*/ 0 w 1435"/>
                  <a:gd name="T17" fmla="*/ 0 h 1618"/>
                  <a:gd name="T18" fmla="*/ 0 w 1435"/>
                  <a:gd name="T19" fmla="*/ 11 h 1618"/>
                  <a:gd name="T20" fmla="*/ 84 w 1435"/>
                  <a:gd name="T21" fmla="*/ 155 h 1618"/>
                  <a:gd name="T22" fmla="*/ 176 w 1435"/>
                  <a:gd name="T23" fmla="*/ 305 h 1618"/>
                  <a:gd name="T24" fmla="*/ 272 w 1435"/>
                  <a:gd name="T25" fmla="*/ 449 h 1618"/>
                  <a:gd name="T26" fmla="*/ 380 w 1435"/>
                  <a:gd name="T27" fmla="*/ 593 h 1618"/>
                  <a:gd name="T28" fmla="*/ 496 w 1435"/>
                  <a:gd name="T29" fmla="*/ 737 h 1618"/>
                  <a:gd name="T30" fmla="*/ 616 w 1435"/>
                  <a:gd name="T31" fmla="*/ 881 h 1618"/>
                  <a:gd name="T32" fmla="*/ 744 w 1435"/>
                  <a:gd name="T33" fmla="*/ 1019 h 1618"/>
                  <a:gd name="T34" fmla="*/ 882 w 1435"/>
                  <a:gd name="T35" fmla="*/ 1150 h 1618"/>
                  <a:gd name="T36" fmla="*/ 1022 w 1435"/>
                  <a:gd name="T37" fmla="*/ 1276 h 1618"/>
                  <a:gd name="T38" fmla="*/ 1160 w 1435"/>
                  <a:gd name="T39" fmla="*/ 1396 h 1618"/>
                  <a:gd name="T40" fmla="*/ 1299 w 1435"/>
                  <a:gd name="T41" fmla="*/ 1510 h 1618"/>
                  <a:gd name="T42" fmla="*/ 1444 w 1435"/>
                  <a:gd name="T43" fmla="*/ 1618 h 1618"/>
                  <a:gd name="T44" fmla="*/ 1450 w 1435"/>
                  <a:gd name="T45" fmla="*/ 1618 h 1618"/>
                  <a:gd name="T46" fmla="*/ 1307 w 1435"/>
                  <a:gd name="T47" fmla="*/ 1510 h 1618"/>
                  <a:gd name="T48" fmla="*/ 1166 w 1435"/>
                  <a:gd name="T49" fmla="*/ 1396 h 1618"/>
                  <a:gd name="T50" fmla="*/ 1022 w 1435"/>
                  <a:gd name="T51" fmla="*/ 1276 h 1618"/>
                  <a:gd name="T52" fmla="*/ 882 w 1435"/>
                  <a:gd name="T53" fmla="*/ 1150 h 1618"/>
                  <a:gd name="T54" fmla="*/ 882 w 1435"/>
                  <a:gd name="T55" fmla="*/ 1150 h 161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435" h="1618">
                    <a:moveTo>
                      <a:pt x="873" y="1150"/>
                    </a:moveTo>
                    <a:lnTo>
                      <a:pt x="741" y="1019"/>
                    </a:lnTo>
                    <a:lnTo>
                      <a:pt x="610" y="875"/>
                    </a:lnTo>
                    <a:lnTo>
                      <a:pt x="490" y="737"/>
                    </a:lnTo>
                    <a:lnTo>
                      <a:pt x="377" y="593"/>
                    </a:lnTo>
                    <a:lnTo>
                      <a:pt x="275" y="443"/>
                    </a:lnTo>
                    <a:lnTo>
                      <a:pt x="173" y="299"/>
                    </a:lnTo>
                    <a:lnTo>
                      <a:pt x="84" y="149"/>
                    </a:lnTo>
                    <a:lnTo>
                      <a:pt x="0" y="0"/>
                    </a:lnTo>
                    <a:lnTo>
                      <a:pt x="0" y="11"/>
                    </a:lnTo>
                    <a:lnTo>
                      <a:pt x="84" y="155"/>
                    </a:lnTo>
                    <a:lnTo>
                      <a:pt x="173" y="305"/>
                    </a:lnTo>
                    <a:lnTo>
                      <a:pt x="269" y="449"/>
                    </a:lnTo>
                    <a:lnTo>
                      <a:pt x="377" y="593"/>
                    </a:lnTo>
                    <a:lnTo>
                      <a:pt x="490" y="737"/>
                    </a:lnTo>
                    <a:lnTo>
                      <a:pt x="610" y="881"/>
                    </a:lnTo>
                    <a:lnTo>
                      <a:pt x="735" y="1019"/>
                    </a:lnTo>
                    <a:lnTo>
                      <a:pt x="873" y="1150"/>
                    </a:lnTo>
                    <a:lnTo>
                      <a:pt x="1010" y="1276"/>
                    </a:lnTo>
                    <a:lnTo>
                      <a:pt x="1148" y="1396"/>
                    </a:lnTo>
                    <a:lnTo>
                      <a:pt x="1286" y="1510"/>
                    </a:lnTo>
                    <a:lnTo>
                      <a:pt x="1429" y="1618"/>
                    </a:lnTo>
                    <a:lnTo>
                      <a:pt x="1435" y="1618"/>
                    </a:lnTo>
                    <a:lnTo>
                      <a:pt x="1292" y="1510"/>
                    </a:lnTo>
                    <a:lnTo>
                      <a:pt x="1154" y="1396"/>
                    </a:lnTo>
                    <a:lnTo>
                      <a:pt x="1010" y="1276"/>
                    </a:lnTo>
                    <a:lnTo>
                      <a:pt x="873" y="115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8" name="Freeform 115"/>
              <p:cNvSpPr>
                <a:spLocks/>
              </p:cNvSpPr>
              <p:nvPr/>
            </p:nvSpPr>
            <p:spPr bwMode="hidden">
              <a:xfrm>
                <a:off x="16" y="2260"/>
                <a:ext cx="1673" cy="2014"/>
              </a:xfrm>
              <a:custGeom>
                <a:avLst/>
                <a:gdLst>
                  <a:gd name="T0" fmla="*/ 966 w 1668"/>
                  <a:gd name="T1" fmla="*/ 1463 h 2014"/>
                  <a:gd name="T2" fmla="*/ 795 w 1668"/>
                  <a:gd name="T3" fmla="*/ 1289 h 2014"/>
                  <a:gd name="T4" fmla="*/ 640 w 1668"/>
                  <a:gd name="T5" fmla="*/ 1115 h 2014"/>
                  <a:gd name="T6" fmla="*/ 493 w 1668"/>
                  <a:gd name="T7" fmla="*/ 929 h 2014"/>
                  <a:gd name="T8" fmla="*/ 368 w 1668"/>
                  <a:gd name="T9" fmla="*/ 743 h 2014"/>
                  <a:gd name="T10" fmla="*/ 254 w 1668"/>
                  <a:gd name="T11" fmla="*/ 557 h 2014"/>
                  <a:gd name="T12" fmla="*/ 149 w 1668"/>
                  <a:gd name="T13" fmla="*/ 372 h 2014"/>
                  <a:gd name="T14" fmla="*/ 66 w 1668"/>
                  <a:gd name="T15" fmla="*/ 186 h 2014"/>
                  <a:gd name="T16" fmla="*/ 0 w 1668"/>
                  <a:gd name="T17" fmla="*/ 0 h 2014"/>
                  <a:gd name="T18" fmla="*/ 0 w 1668"/>
                  <a:gd name="T19" fmla="*/ 12 h 2014"/>
                  <a:gd name="T20" fmla="*/ 66 w 1668"/>
                  <a:gd name="T21" fmla="*/ 198 h 2014"/>
                  <a:gd name="T22" fmla="*/ 149 w 1668"/>
                  <a:gd name="T23" fmla="*/ 384 h 2014"/>
                  <a:gd name="T24" fmla="*/ 254 w 1668"/>
                  <a:gd name="T25" fmla="*/ 569 h 2014"/>
                  <a:gd name="T26" fmla="*/ 368 w 1668"/>
                  <a:gd name="T27" fmla="*/ 755 h 2014"/>
                  <a:gd name="T28" fmla="*/ 493 w 1668"/>
                  <a:gd name="T29" fmla="*/ 935 h 2014"/>
                  <a:gd name="T30" fmla="*/ 640 w 1668"/>
                  <a:gd name="T31" fmla="*/ 1115 h 2014"/>
                  <a:gd name="T32" fmla="*/ 795 w 1668"/>
                  <a:gd name="T33" fmla="*/ 1295 h 2014"/>
                  <a:gd name="T34" fmla="*/ 966 w 1668"/>
                  <a:gd name="T35" fmla="*/ 1463 h 2014"/>
                  <a:gd name="T36" fmla="*/ 1139 w 1668"/>
                  <a:gd name="T37" fmla="*/ 1618 h 2014"/>
                  <a:gd name="T38" fmla="*/ 1315 w 1668"/>
                  <a:gd name="T39" fmla="*/ 1762 h 2014"/>
                  <a:gd name="T40" fmla="*/ 1495 w 1668"/>
                  <a:gd name="T41" fmla="*/ 1894 h 2014"/>
                  <a:gd name="T42" fmla="*/ 1677 w 1668"/>
                  <a:gd name="T43" fmla="*/ 2014 h 2014"/>
                  <a:gd name="T44" fmla="*/ 1683 w 1668"/>
                  <a:gd name="T45" fmla="*/ 2014 h 2014"/>
                  <a:gd name="T46" fmla="*/ 1495 w 1668"/>
                  <a:gd name="T47" fmla="*/ 1894 h 2014"/>
                  <a:gd name="T48" fmla="*/ 1315 w 1668"/>
                  <a:gd name="T49" fmla="*/ 1762 h 2014"/>
                  <a:gd name="T50" fmla="*/ 1139 w 1668"/>
                  <a:gd name="T51" fmla="*/ 1618 h 2014"/>
                  <a:gd name="T52" fmla="*/ 966 w 1668"/>
                  <a:gd name="T53" fmla="*/ 1463 h 2014"/>
                  <a:gd name="T54" fmla="*/ 966 w 1668"/>
                  <a:gd name="T55" fmla="*/ 1463 h 201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668" h="2014">
                    <a:moveTo>
                      <a:pt x="957" y="1463"/>
                    </a:moveTo>
                    <a:lnTo>
                      <a:pt x="789" y="1289"/>
                    </a:lnTo>
                    <a:lnTo>
                      <a:pt x="634" y="1115"/>
                    </a:lnTo>
                    <a:lnTo>
                      <a:pt x="490" y="929"/>
                    </a:lnTo>
                    <a:lnTo>
                      <a:pt x="365" y="743"/>
                    </a:lnTo>
                    <a:lnTo>
                      <a:pt x="251" y="557"/>
                    </a:lnTo>
                    <a:lnTo>
                      <a:pt x="149" y="372"/>
                    </a:lnTo>
                    <a:lnTo>
                      <a:pt x="66" y="186"/>
                    </a:lnTo>
                    <a:lnTo>
                      <a:pt x="0" y="0"/>
                    </a:lnTo>
                    <a:lnTo>
                      <a:pt x="0" y="12"/>
                    </a:lnTo>
                    <a:lnTo>
                      <a:pt x="66" y="198"/>
                    </a:lnTo>
                    <a:lnTo>
                      <a:pt x="149" y="384"/>
                    </a:lnTo>
                    <a:lnTo>
                      <a:pt x="251" y="569"/>
                    </a:lnTo>
                    <a:lnTo>
                      <a:pt x="365" y="755"/>
                    </a:lnTo>
                    <a:lnTo>
                      <a:pt x="490" y="935"/>
                    </a:lnTo>
                    <a:lnTo>
                      <a:pt x="634" y="1115"/>
                    </a:lnTo>
                    <a:lnTo>
                      <a:pt x="789" y="1295"/>
                    </a:lnTo>
                    <a:lnTo>
                      <a:pt x="957" y="1463"/>
                    </a:lnTo>
                    <a:lnTo>
                      <a:pt x="1130" y="1618"/>
                    </a:lnTo>
                    <a:lnTo>
                      <a:pt x="1303" y="1762"/>
                    </a:lnTo>
                    <a:lnTo>
                      <a:pt x="1483" y="1894"/>
                    </a:lnTo>
                    <a:lnTo>
                      <a:pt x="1662" y="2014"/>
                    </a:lnTo>
                    <a:lnTo>
                      <a:pt x="1668" y="2014"/>
                    </a:lnTo>
                    <a:lnTo>
                      <a:pt x="1483" y="1894"/>
                    </a:lnTo>
                    <a:lnTo>
                      <a:pt x="1303" y="1762"/>
                    </a:lnTo>
                    <a:lnTo>
                      <a:pt x="1130" y="1618"/>
                    </a:lnTo>
                    <a:lnTo>
                      <a:pt x="957" y="146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9" name="Rectangle 116"/>
              <p:cNvSpPr>
                <a:spLocks noChangeArrowheads="1"/>
              </p:cNvSpPr>
              <p:nvPr/>
            </p:nvSpPr>
            <p:spPr bwMode="hidden">
              <a:xfrm rot="-2488720">
                <a:off x="1988" y="1919"/>
                <a:ext cx="1353"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0" name="Rectangle 117"/>
              <p:cNvSpPr>
                <a:spLocks noChangeArrowheads="1"/>
              </p:cNvSpPr>
              <p:nvPr/>
            </p:nvSpPr>
            <p:spPr bwMode="hidden">
              <a:xfrm rot="-5087790">
                <a:off x="1964" y="2613"/>
                <a:ext cx="2217"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 name="Rectangle 118"/>
              <p:cNvSpPr>
                <a:spLocks noChangeArrowheads="1"/>
              </p:cNvSpPr>
              <p:nvPr/>
            </p:nvSpPr>
            <p:spPr bwMode="hidden">
              <a:xfrm rot="-3417299">
                <a:off x="1018" y="2695"/>
                <a:ext cx="2678"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 name="Rectangle 119"/>
              <p:cNvSpPr>
                <a:spLocks noChangeArrowheads="1"/>
              </p:cNvSpPr>
              <p:nvPr/>
            </p:nvSpPr>
            <p:spPr bwMode="hidden">
              <a:xfrm rot="-835848">
                <a:off x="688" y="1748"/>
                <a:ext cx="2390"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grpSp>
            <p:nvGrpSpPr>
              <p:cNvPr id="13" name="Group 120"/>
              <p:cNvGrpSpPr>
                <a:grpSpLocks noChangeAspect="1"/>
              </p:cNvGrpSpPr>
              <p:nvPr/>
            </p:nvGrpSpPr>
            <p:grpSpPr bwMode="auto">
              <a:xfrm>
                <a:off x="3068" y="1317"/>
                <a:ext cx="261" cy="297"/>
                <a:chOff x="3043" y="1265"/>
                <a:chExt cx="366" cy="424"/>
              </a:xfrm>
            </p:grpSpPr>
            <p:sp>
              <p:nvSpPr>
                <p:cNvPr id="14" name="Oval 121"/>
                <p:cNvSpPr>
                  <a:spLocks noChangeAspect="1" noChangeArrowheads="1"/>
                </p:cNvSpPr>
                <p:nvPr userDrawn="1"/>
              </p:nvSpPr>
              <p:spPr bwMode="hidden">
                <a:xfrm rot="2828979">
                  <a:off x="2984" y="1467"/>
                  <a:ext cx="283" cy="161"/>
                </a:xfrm>
                <a:prstGeom prst="ellipse">
                  <a:avLst/>
                </a:prstGeom>
                <a:gradFill rotWithShape="0">
                  <a:gsLst>
                    <a:gs pos="0">
                      <a:schemeClr val="accent2"/>
                    </a:gs>
                    <a:gs pos="100000">
                      <a:schemeClr val="accent2">
                        <a:gamma/>
                        <a:tint val="84706"/>
                        <a:invGamma/>
                      </a:schemeClr>
                    </a:gs>
                  </a:gsLst>
                  <a:lin ang="5400000" scaled="1"/>
                </a:gradFill>
                <a:ln w="9525">
                  <a:noFill/>
                  <a:round/>
                  <a:headEnd/>
                  <a:tailEnd/>
                </a:ln>
                <a:effectLst/>
              </p:spPr>
              <p:txBody>
                <a:bodyPr wrap="none" anchor="ct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15" name="Freeform 122"/>
                <p:cNvSpPr>
                  <a:spLocks noChangeAspect="1"/>
                </p:cNvSpPr>
                <p:nvPr userDrawn="1"/>
              </p:nvSpPr>
              <p:spPr bwMode="hidden">
                <a:xfrm>
                  <a:off x="3070" y="1375"/>
                  <a:ext cx="226" cy="223"/>
                </a:xfrm>
                <a:custGeom>
                  <a:avLst/>
                  <a:gdLst/>
                  <a:ahLst/>
                  <a:cxnLst>
                    <a:cxn ang="0">
                      <a:pos x="227" y="134"/>
                    </a:cxn>
                    <a:cxn ang="0">
                      <a:pos x="203" y="144"/>
                    </a:cxn>
                    <a:cxn ang="0">
                      <a:pos x="179" y="138"/>
                    </a:cxn>
                    <a:cxn ang="0">
                      <a:pos x="149" y="126"/>
                    </a:cxn>
                    <a:cxn ang="0">
                      <a:pos x="126" y="102"/>
                    </a:cxn>
                    <a:cxn ang="0">
                      <a:pos x="102" y="72"/>
                    </a:cxn>
                    <a:cxn ang="0">
                      <a:pos x="84" y="48"/>
                    </a:cxn>
                    <a:cxn ang="0">
                      <a:pos x="78" y="24"/>
                    </a:cxn>
                    <a:cxn ang="0">
                      <a:pos x="84" y="0"/>
                    </a:cxn>
                    <a:cxn ang="0">
                      <a:pos x="84" y="0"/>
                    </a:cxn>
                    <a:cxn ang="0">
                      <a:pos x="78" y="0"/>
                    </a:cxn>
                    <a:cxn ang="0">
                      <a:pos x="18" y="60"/>
                    </a:cxn>
                    <a:cxn ang="0">
                      <a:pos x="0" y="90"/>
                    </a:cxn>
                    <a:cxn ang="0">
                      <a:pos x="0" y="120"/>
                    </a:cxn>
                    <a:cxn ang="0">
                      <a:pos x="12" y="156"/>
                    </a:cxn>
                    <a:cxn ang="0">
                      <a:pos x="36" y="192"/>
                    </a:cxn>
                    <a:cxn ang="0">
                      <a:pos x="66" y="216"/>
                    </a:cxn>
                    <a:cxn ang="0">
                      <a:pos x="96" y="222"/>
                    </a:cxn>
                    <a:cxn ang="0">
                      <a:pos x="126" y="222"/>
                    </a:cxn>
                    <a:cxn ang="0">
                      <a:pos x="155" y="210"/>
                    </a:cxn>
                    <a:cxn ang="0">
                      <a:pos x="227" y="138"/>
                    </a:cxn>
                    <a:cxn ang="0">
                      <a:pos x="227" y="134"/>
                    </a:cxn>
                  </a:cxnLst>
                  <a:rect l="0" t="0" r="r" b="b"/>
                  <a:pathLst>
                    <a:path w="227" h="222">
                      <a:moveTo>
                        <a:pt x="227" y="134"/>
                      </a:moveTo>
                      <a:lnTo>
                        <a:pt x="203" y="144"/>
                      </a:lnTo>
                      <a:lnTo>
                        <a:pt x="179" y="138"/>
                      </a:lnTo>
                      <a:lnTo>
                        <a:pt x="149" y="126"/>
                      </a:lnTo>
                      <a:lnTo>
                        <a:pt x="126" y="102"/>
                      </a:lnTo>
                      <a:lnTo>
                        <a:pt x="102" y="72"/>
                      </a:lnTo>
                      <a:lnTo>
                        <a:pt x="84" y="48"/>
                      </a:lnTo>
                      <a:lnTo>
                        <a:pt x="78" y="24"/>
                      </a:lnTo>
                      <a:lnTo>
                        <a:pt x="84" y="0"/>
                      </a:lnTo>
                      <a:lnTo>
                        <a:pt x="84" y="0"/>
                      </a:lnTo>
                      <a:lnTo>
                        <a:pt x="78" y="0"/>
                      </a:lnTo>
                      <a:lnTo>
                        <a:pt x="18" y="60"/>
                      </a:lnTo>
                      <a:lnTo>
                        <a:pt x="0" y="90"/>
                      </a:lnTo>
                      <a:lnTo>
                        <a:pt x="0" y="120"/>
                      </a:lnTo>
                      <a:lnTo>
                        <a:pt x="12" y="156"/>
                      </a:lnTo>
                      <a:lnTo>
                        <a:pt x="36" y="192"/>
                      </a:lnTo>
                      <a:lnTo>
                        <a:pt x="66" y="216"/>
                      </a:lnTo>
                      <a:lnTo>
                        <a:pt x="96" y="222"/>
                      </a:lnTo>
                      <a:lnTo>
                        <a:pt x="126" y="222"/>
                      </a:lnTo>
                      <a:lnTo>
                        <a:pt x="155" y="210"/>
                      </a:lnTo>
                      <a:lnTo>
                        <a:pt x="227" y="138"/>
                      </a:lnTo>
                      <a:lnTo>
                        <a:pt x="227" y="134"/>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16" name="Freeform 123"/>
                <p:cNvSpPr>
                  <a:spLocks noChangeAspect="1"/>
                </p:cNvSpPr>
                <p:nvPr userDrawn="1"/>
              </p:nvSpPr>
              <p:spPr bwMode="hidden">
                <a:xfrm>
                  <a:off x="3145" y="1365"/>
                  <a:ext cx="161" cy="156"/>
                </a:xfrm>
                <a:custGeom>
                  <a:avLst/>
                  <a:gdLst/>
                  <a:ahLst/>
                  <a:cxnLst>
                    <a:cxn ang="0">
                      <a:pos x="221" y="216"/>
                    </a:cxn>
                    <a:cxn ang="0">
                      <a:pos x="192" y="234"/>
                    </a:cxn>
                    <a:cxn ang="0">
                      <a:pos x="150" y="234"/>
                    </a:cxn>
                    <a:cxn ang="0">
                      <a:pos x="102" y="210"/>
                    </a:cxn>
                    <a:cxn ang="0">
                      <a:pos x="54" y="174"/>
                    </a:cxn>
                    <a:cxn ang="0">
                      <a:pos x="24" y="132"/>
                    </a:cxn>
                    <a:cxn ang="0">
                      <a:pos x="6" y="84"/>
                    </a:cxn>
                    <a:cxn ang="0">
                      <a:pos x="0" y="42"/>
                    </a:cxn>
                    <a:cxn ang="0">
                      <a:pos x="12" y="12"/>
                    </a:cxn>
                    <a:cxn ang="0">
                      <a:pos x="48" y="0"/>
                    </a:cxn>
                    <a:cxn ang="0">
                      <a:pos x="84" y="0"/>
                    </a:cxn>
                    <a:cxn ang="0">
                      <a:pos x="132" y="18"/>
                    </a:cxn>
                    <a:cxn ang="0">
                      <a:pos x="174" y="54"/>
                    </a:cxn>
                    <a:cxn ang="0">
                      <a:pos x="210" y="102"/>
                    </a:cxn>
                    <a:cxn ang="0">
                      <a:pos x="233" y="144"/>
                    </a:cxn>
                    <a:cxn ang="0">
                      <a:pos x="233" y="186"/>
                    </a:cxn>
                    <a:cxn ang="0">
                      <a:pos x="221" y="216"/>
                    </a:cxn>
                    <a:cxn ang="0">
                      <a:pos x="221" y="216"/>
                    </a:cxn>
                  </a:cxnLst>
                  <a:rect l="0" t="0" r="r" b="b"/>
                  <a:pathLst>
                    <a:path w="233" h="234">
                      <a:moveTo>
                        <a:pt x="221" y="216"/>
                      </a:moveTo>
                      <a:lnTo>
                        <a:pt x="192" y="234"/>
                      </a:lnTo>
                      <a:lnTo>
                        <a:pt x="150" y="234"/>
                      </a:lnTo>
                      <a:lnTo>
                        <a:pt x="102" y="210"/>
                      </a:lnTo>
                      <a:lnTo>
                        <a:pt x="54" y="174"/>
                      </a:lnTo>
                      <a:lnTo>
                        <a:pt x="24" y="132"/>
                      </a:lnTo>
                      <a:lnTo>
                        <a:pt x="6" y="84"/>
                      </a:lnTo>
                      <a:lnTo>
                        <a:pt x="0" y="42"/>
                      </a:lnTo>
                      <a:lnTo>
                        <a:pt x="12" y="12"/>
                      </a:lnTo>
                      <a:lnTo>
                        <a:pt x="48" y="0"/>
                      </a:lnTo>
                      <a:lnTo>
                        <a:pt x="84" y="0"/>
                      </a:lnTo>
                      <a:lnTo>
                        <a:pt x="132" y="18"/>
                      </a:lnTo>
                      <a:lnTo>
                        <a:pt x="174" y="54"/>
                      </a:lnTo>
                      <a:lnTo>
                        <a:pt x="210" y="102"/>
                      </a:lnTo>
                      <a:lnTo>
                        <a:pt x="233" y="144"/>
                      </a:lnTo>
                      <a:lnTo>
                        <a:pt x="233" y="186"/>
                      </a:lnTo>
                      <a:lnTo>
                        <a:pt x="221" y="216"/>
                      </a:lnTo>
                      <a:lnTo>
                        <a:pt x="221" y="216"/>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17" name="Freeform 124"/>
                <p:cNvSpPr>
                  <a:spLocks noChangeAspect="1"/>
                </p:cNvSpPr>
                <p:nvPr userDrawn="1"/>
              </p:nvSpPr>
              <p:spPr bwMode="hidden">
                <a:xfrm>
                  <a:off x="3201" y="1272"/>
                  <a:ext cx="202" cy="198"/>
                </a:xfrm>
                <a:custGeom>
                  <a:avLst/>
                  <a:gdLst/>
                  <a:ahLst/>
                  <a:cxnLst>
                    <a:cxn ang="0">
                      <a:pos x="179" y="18"/>
                    </a:cxn>
                    <a:cxn ang="0">
                      <a:pos x="197" y="48"/>
                    </a:cxn>
                    <a:cxn ang="0">
                      <a:pos x="203" y="60"/>
                    </a:cxn>
                    <a:cxn ang="0">
                      <a:pos x="197" y="66"/>
                    </a:cxn>
                    <a:cxn ang="0">
                      <a:pos x="65" y="192"/>
                    </a:cxn>
                    <a:cxn ang="0">
                      <a:pos x="59" y="198"/>
                    </a:cxn>
                    <a:cxn ang="0">
                      <a:pos x="47" y="192"/>
                    </a:cxn>
                    <a:cxn ang="0">
                      <a:pos x="17" y="174"/>
                    </a:cxn>
                    <a:cxn ang="0">
                      <a:pos x="0" y="150"/>
                    </a:cxn>
                    <a:cxn ang="0">
                      <a:pos x="0" y="126"/>
                    </a:cxn>
                    <a:cxn ang="0">
                      <a:pos x="131" y="0"/>
                    </a:cxn>
                    <a:cxn ang="0">
                      <a:pos x="155" y="0"/>
                    </a:cxn>
                    <a:cxn ang="0">
                      <a:pos x="179" y="18"/>
                    </a:cxn>
                    <a:cxn ang="0">
                      <a:pos x="179" y="18"/>
                    </a:cxn>
                  </a:cxnLst>
                  <a:rect l="0" t="0" r="r" b="b"/>
                  <a:pathLst>
                    <a:path w="203" h="198">
                      <a:moveTo>
                        <a:pt x="179" y="18"/>
                      </a:moveTo>
                      <a:lnTo>
                        <a:pt x="197" y="48"/>
                      </a:lnTo>
                      <a:lnTo>
                        <a:pt x="203" y="60"/>
                      </a:lnTo>
                      <a:lnTo>
                        <a:pt x="197" y="66"/>
                      </a:lnTo>
                      <a:lnTo>
                        <a:pt x="65" y="192"/>
                      </a:lnTo>
                      <a:lnTo>
                        <a:pt x="59" y="198"/>
                      </a:lnTo>
                      <a:lnTo>
                        <a:pt x="47" y="192"/>
                      </a:lnTo>
                      <a:lnTo>
                        <a:pt x="17" y="174"/>
                      </a:lnTo>
                      <a:lnTo>
                        <a:pt x="0" y="150"/>
                      </a:lnTo>
                      <a:lnTo>
                        <a:pt x="0" y="126"/>
                      </a:lnTo>
                      <a:lnTo>
                        <a:pt x="131" y="0"/>
                      </a:lnTo>
                      <a:lnTo>
                        <a:pt x="155" y="0"/>
                      </a:lnTo>
                      <a:lnTo>
                        <a:pt x="179" y="18"/>
                      </a:lnTo>
                      <a:lnTo>
                        <a:pt x="179" y="18"/>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18" name="Freeform 125"/>
                <p:cNvSpPr>
                  <a:spLocks noChangeAspect="1"/>
                </p:cNvSpPr>
                <p:nvPr userDrawn="1"/>
              </p:nvSpPr>
              <p:spPr bwMode="hidden">
                <a:xfrm>
                  <a:off x="3330" y="1265"/>
                  <a:ext cx="79" cy="74"/>
                </a:xfrm>
                <a:custGeom>
                  <a:avLst/>
                  <a:gdLst/>
                  <a:ahLst/>
                  <a:cxnLst>
                    <a:cxn ang="0">
                      <a:pos x="221" y="216"/>
                    </a:cxn>
                    <a:cxn ang="0">
                      <a:pos x="192" y="234"/>
                    </a:cxn>
                    <a:cxn ang="0">
                      <a:pos x="150" y="234"/>
                    </a:cxn>
                    <a:cxn ang="0">
                      <a:pos x="102" y="210"/>
                    </a:cxn>
                    <a:cxn ang="0">
                      <a:pos x="54" y="174"/>
                    </a:cxn>
                    <a:cxn ang="0">
                      <a:pos x="24" y="132"/>
                    </a:cxn>
                    <a:cxn ang="0">
                      <a:pos x="6" y="84"/>
                    </a:cxn>
                    <a:cxn ang="0">
                      <a:pos x="0" y="42"/>
                    </a:cxn>
                    <a:cxn ang="0">
                      <a:pos x="12" y="12"/>
                    </a:cxn>
                    <a:cxn ang="0">
                      <a:pos x="48" y="0"/>
                    </a:cxn>
                    <a:cxn ang="0">
                      <a:pos x="84" y="0"/>
                    </a:cxn>
                    <a:cxn ang="0">
                      <a:pos x="132" y="18"/>
                    </a:cxn>
                    <a:cxn ang="0">
                      <a:pos x="174" y="54"/>
                    </a:cxn>
                    <a:cxn ang="0">
                      <a:pos x="210" y="102"/>
                    </a:cxn>
                    <a:cxn ang="0">
                      <a:pos x="233" y="144"/>
                    </a:cxn>
                    <a:cxn ang="0">
                      <a:pos x="233" y="186"/>
                    </a:cxn>
                    <a:cxn ang="0">
                      <a:pos x="221" y="216"/>
                    </a:cxn>
                    <a:cxn ang="0">
                      <a:pos x="221" y="216"/>
                    </a:cxn>
                  </a:cxnLst>
                  <a:rect l="0" t="0" r="r" b="b"/>
                  <a:pathLst>
                    <a:path w="233" h="234">
                      <a:moveTo>
                        <a:pt x="221" y="216"/>
                      </a:moveTo>
                      <a:lnTo>
                        <a:pt x="192" y="234"/>
                      </a:lnTo>
                      <a:lnTo>
                        <a:pt x="150" y="234"/>
                      </a:lnTo>
                      <a:lnTo>
                        <a:pt x="102" y="210"/>
                      </a:lnTo>
                      <a:lnTo>
                        <a:pt x="54" y="174"/>
                      </a:lnTo>
                      <a:lnTo>
                        <a:pt x="24" y="132"/>
                      </a:lnTo>
                      <a:lnTo>
                        <a:pt x="6" y="84"/>
                      </a:lnTo>
                      <a:lnTo>
                        <a:pt x="0" y="42"/>
                      </a:lnTo>
                      <a:lnTo>
                        <a:pt x="12" y="12"/>
                      </a:lnTo>
                      <a:lnTo>
                        <a:pt x="48" y="0"/>
                      </a:lnTo>
                      <a:lnTo>
                        <a:pt x="84" y="0"/>
                      </a:lnTo>
                      <a:lnTo>
                        <a:pt x="132" y="18"/>
                      </a:lnTo>
                      <a:lnTo>
                        <a:pt x="174" y="54"/>
                      </a:lnTo>
                      <a:lnTo>
                        <a:pt x="210" y="102"/>
                      </a:lnTo>
                      <a:lnTo>
                        <a:pt x="233" y="144"/>
                      </a:lnTo>
                      <a:lnTo>
                        <a:pt x="233" y="186"/>
                      </a:lnTo>
                      <a:lnTo>
                        <a:pt x="221" y="216"/>
                      </a:lnTo>
                      <a:lnTo>
                        <a:pt x="221" y="216"/>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grpSp>
        </p:grpSp>
      </p:grpSp>
      <p:sp>
        <p:nvSpPr>
          <p:cNvPr id="85118" name="Rectangle 126"/>
          <p:cNvSpPr>
            <a:spLocks noGrp="1" noChangeArrowheads="1"/>
          </p:cNvSpPr>
          <p:nvPr>
            <p:ph type="ctrTitle" sz="quarter"/>
          </p:nvPr>
        </p:nvSpPr>
        <p:spPr>
          <a:xfrm>
            <a:off x="685800" y="1600200"/>
            <a:ext cx="7772400" cy="1973263"/>
          </a:xfrm>
        </p:spPr>
        <p:txBody>
          <a:bodyPr/>
          <a:lstStyle>
            <a:lvl1pPr>
              <a:defRPr sz="5100"/>
            </a:lvl1pPr>
          </a:lstStyle>
          <a:p>
            <a:r>
              <a:rPr lang="el-GR"/>
              <a:t>Κάντε κλικ για επεξεργασία του τίτλου</a:t>
            </a:r>
          </a:p>
        </p:txBody>
      </p:sp>
      <p:sp>
        <p:nvSpPr>
          <p:cNvPr id="85119" name="Rectangle 127"/>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l-GR"/>
              <a:t>Κάντε κλικ για να επεξεργαστείτε τον υπότιτλο του υποδείγματος</a:t>
            </a:r>
          </a:p>
        </p:txBody>
      </p:sp>
      <p:sp>
        <p:nvSpPr>
          <p:cNvPr id="128" name="Rectangle 128"/>
          <p:cNvSpPr>
            <a:spLocks noGrp="1" noChangeArrowheads="1"/>
          </p:cNvSpPr>
          <p:nvPr>
            <p:ph type="dt" sz="quarter" idx="10"/>
          </p:nvPr>
        </p:nvSpPr>
        <p:spPr/>
        <p:txBody>
          <a:bodyPr/>
          <a:lstStyle>
            <a:lvl1pPr>
              <a:defRPr>
                <a:effectLst/>
              </a:defRPr>
            </a:lvl1pPr>
          </a:lstStyle>
          <a:p>
            <a:pPr>
              <a:defRPr/>
            </a:pPr>
            <a:fld id="{D5A0C821-CA51-4A7F-849D-26E35EB3D3E9}" type="datetimeFigureOut">
              <a:rPr lang="el-GR">
                <a:solidFill>
                  <a:srgbClr val="FFFFFF"/>
                </a:solidFill>
              </a:rPr>
              <a:pPr>
                <a:defRPr/>
              </a:pPr>
              <a:t>7/6/2017</a:t>
            </a:fld>
            <a:endParaRPr lang="el-GR">
              <a:solidFill>
                <a:srgbClr val="FFFFFF"/>
              </a:solidFill>
            </a:endParaRPr>
          </a:p>
        </p:txBody>
      </p:sp>
      <p:sp>
        <p:nvSpPr>
          <p:cNvPr id="129" name="Rectangle 129"/>
          <p:cNvSpPr>
            <a:spLocks noGrp="1" noChangeArrowheads="1"/>
          </p:cNvSpPr>
          <p:nvPr>
            <p:ph type="ftr" sz="quarter" idx="11"/>
          </p:nvPr>
        </p:nvSpPr>
        <p:spPr/>
        <p:txBody>
          <a:bodyPr/>
          <a:lstStyle>
            <a:lvl1pPr>
              <a:defRPr>
                <a:effectLst/>
              </a:defRPr>
            </a:lvl1pPr>
          </a:lstStyle>
          <a:p>
            <a:pPr>
              <a:defRPr/>
            </a:pPr>
            <a:endParaRPr lang="el-GR">
              <a:solidFill>
                <a:srgbClr val="FFFFFF"/>
              </a:solidFill>
            </a:endParaRPr>
          </a:p>
        </p:txBody>
      </p:sp>
      <p:sp>
        <p:nvSpPr>
          <p:cNvPr id="130" name="Rectangle 130"/>
          <p:cNvSpPr>
            <a:spLocks noGrp="1" noChangeArrowheads="1"/>
          </p:cNvSpPr>
          <p:nvPr>
            <p:ph type="sldNum" sz="quarter" idx="12"/>
          </p:nvPr>
        </p:nvSpPr>
        <p:spPr/>
        <p:txBody>
          <a:bodyPr/>
          <a:lstStyle>
            <a:lvl1pPr>
              <a:defRPr>
                <a:effectLst/>
              </a:defRPr>
            </a:lvl1pPr>
          </a:lstStyle>
          <a:p>
            <a:pPr>
              <a:defRPr/>
            </a:pPr>
            <a:fld id="{40EDED2B-0DB9-4FD7-BC0F-9F32BB439F8F}"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38241717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126"/>
          <p:cNvSpPr>
            <a:spLocks noGrp="1" noChangeArrowheads="1"/>
          </p:cNvSpPr>
          <p:nvPr>
            <p:ph type="dt" sz="half" idx="10"/>
          </p:nvPr>
        </p:nvSpPr>
        <p:spPr/>
        <p:txBody>
          <a:bodyPr/>
          <a:lstStyle>
            <a:lvl1pPr>
              <a:defRPr/>
            </a:lvl1pPr>
          </a:lstStyle>
          <a:p>
            <a:pPr>
              <a:defRPr/>
            </a:pPr>
            <a:fld id="{6BF40B31-5B15-4782-BDB0-C0290269FBC9}" type="datetimeFigureOut">
              <a:rPr lang="el-GR">
                <a:solidFill>
                  <a:srgbClr val="FFFFFF"/>
                </a:solidFill>
              </a:rPr>
              <a:pPr>
                <a:defRPr/>
              </a:pPr>
              <a:t>7/6/2017</a:t>
            </a:fld>
            <a:endParaRPr lang="el-GR">
              <a:solidFill>
                <a:srgbClr val="FFFFFF"/>
              </a:solidFill>
            </a:endParaRPr>
          </a:p>
        </p:txBody>
      </p:sp>
      <p:sp>
        <p:nvSpPr>
          <p:cNvPr id="5"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6" name="Rectangle 128"/>
          <p:cNvSpPr>
            <a:spLocks noGrp="1" noChangeArrowheads="1"/>
          </p:cNvSpPr>
          <p:nvPr>
            <p:ph type="sldNum" sz="quarter" idx="12"/>
          </p:nvPr>
        </p:nvSpPr>
        <p:spPr/>
        <p:txBody>
          <a:bodyPr/>
          <a:lstStyle>
            <a:lvl1pPr>
              <a:defRPr/>
            </a:lvl1pPr>
          </a:lstStyle>
          <a:p>
            <a:pPr>
              <a:defRPr/>
            </a:pPr>
            <a:fld id="{E33624D4-FB29-4E8A-AAAD-ACF62FC470F4}"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33800705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Kλικ για επεξεργασία των στυλ του υποδείγματος</a:t>
            </a:r>
          </a:p>
        </p:txBody>
      </p:sp>
      <p:sp>
        <p:nvSpPr>
          <p:cNvPr id="4" name="Rectangle 126"/>
          <p:cNvSpPr>
            <a:spLocks noGrp="1" noChangeArrowheads="1"/>
          </p:cNvSpPr>
          <p:nvPr>
            <p:ph type="dt" sz="half" idx="10"/>
          </p:nvPr>
        </p:nvSpPr>
        <p:spPr/>
        <p:txBody>
          <a:bodyPr/>
          <a:lstStyle>
            <a:lvl1pPr>
              <a:defRPr/>
            </a:lvl1pPr>
          </a:lstStyle>
          <a:p>
            <a:pPr>
              <a:defRPr/>
            </a:pPr>
            <a:fld id="{D5C8EC88-1914-470B-81A3-C275768BAD7B}" type="datetimeFigureOut">
              <a:rPr lang="el-GR">
                <a:solidFill>
                  <a:srgbClr val="FFFFFF"/>
                </a:solidFill>
              </a:rPr>
              <a:pPr>
                <a:defRPr/>
              </a:pPr>
              <a:t>7/6/2017</a:t>
            </a:fld>
            <a:endParaRPr lang="el-GR">
              <a:solidFill>
                <a:srgbClr val="FFFFFF"/>
              </a:solidFill>
            </a:endParaRPr>
          </a:p>
        </p:txBody>
      </p:sp>
      <p:sp>
        <p:nvSpPr>
          <p:cNvPr id="5"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6" name="Rectangle 128"/>
          <p:cNvSpPr>
            <a:spLocks noGrp="1" noChangeArrowheads="1"/>
          </p:cNvSpPr>
          <p:nvPr>
            <p:ph type="sldNum" sz="quarter" idx="12"/>
          </p:nvPr>
        </p:nvSpPr>
        <p:spPr/>
        <p:txBody>
          <a:bodyPr/>
          <a:lstStyle>
            <a:lvl1pPr>
              <a:defRPr/>
            </a:lvl1pPr>
          </a:lstStyle>
          <a:p>
            <a:pPr>
              <a:defRPr/>
            </a:pPr>
            <a:fld id="{853295E4-FAAF-48F5-B54C-3FDFD7C0D36B}"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192985997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126"/>
          <p:cNvSpPr>
            <a:spLocks noGrp="1" noChangeArrowheads="1"/>
          </p:cNvSpPr>
          <p:nvPr>
            <p:ph type="dt" sz="half" idx="10"/>
          </p:nvPr>
        </p:nvSpPr>
        <p:spPr/>
        <p:txBody>
          <a:bodyPr/>
          <a:lstStyle>
            <a:lvl1pPr>
              <a:defRPr/>
            </a:lvl1pPr>
          </a:lstStyle>
          <a:p>
            <a:pPr>
              <a:defRPr/>
            </a:pPr>
            <a:fld id="{62C9D1C6-6F07-4D57-8258-53033E077ED0}" type="datetimeFigureOut">
              <a:rPr lang="el-GR">
                <a:solidFill>
                  <a:srgbClr val="FFFFFF"/>
                </a:solidFill>
              </a:rPr>
              <a:pPr>
                <a:defRPr/>
              </a:pPr>
              <a:t>7/6/2017</a:t>
            </a:fld>
            <a:endParaRPr lang="el-GR">
              <a:solidFill>
                <a:srgbClr val="FFFFFF"/>
              </a:solidFill>
            </a:endParaRPr>
          </a:p>
        </p:txBody>
      </p:sp>
      <p:sp>
        <p:nvSpPr>
          <p:cNvPr id="6"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7" name="Rectangle 128"/>
          <p:cNvSpPr>
            <a:spLocks noGrp="1" noChangeArrowheads="1"/>
          </p:cNvSpPr>
          <p:nvPr>
            <p:ph type="sldNum" sz="quarter" idx="12"/>
          </p:nvPr>
        </p:nvSpPr>
        <p:spPr/>
        <p:txBody>
          <a:bodyPr/>
          <a:lstStyle>
            <a:lvl1pPr>
              <a:defRPr/>
            </a:lvl1pPr>
          </a:lstStyle>
          <a:p>
            <a:pPr>
              <a:defRPr/>
            </a:pPr>
            <a:fld id="{5B6C574D-FD72-4A99-AC06-DD6C348A5514}"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290683774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Rectangle 126"/>
          <p:cNvSpPr>
            <a:spLocks noGrp="1" noChangeArrowheads="1"/>
          </p:cNvSpPr>
          <p:nvPr>
            <p:ph type="dt" sz="half" idx="10"/>
          </p:nvPr>
        </p:nvSpPr>
        <p:spPr/>
        <p:txBody>
          <a:bodyPr/>
          <a:lstStyle>
            <a:lvl1pPr>
              <a:defRPr/>
            </a:lvl1pPr>
          </a:lstStyle>
          <a:p>
            <a:pPr>
              <a:defRPr/>
            </a:pPr>
            <a:fld id="{A6225D3C-8EA6-43F9-9C13-C3EAD8F54FF2}" type="datetimeFigureOut">
              <a:rPr lang="el-GR">
                <a:solidFill>
                  <a:srgbClr val="FFFFFF"/>
                </a:solidFill>
              </a:rPr>
              <a:pPr>
                <a:defRPr/>
              </a:pPr>
              <a:t>7/6/2017</a:t>
            </a:fld>
            <a:endParaRPr lang="el-GR">
              <a:solidFill>
                <a:srgbClr val="FFFFFF"/>
              </a:solidFill>
            </a:endParaRPr>
          </a:p>
        </p:txBody>
      </p:sp>
      <p:sp>
        <p:nvSpPr>
          <p:cNvPr id="8"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9" name="Rectangle 128"/>
          <p:cNvSpPr>
            <a:spLocks noGrp="1" noChangeArrowheads="1"/>
          </p:cNvSpPr>
          <p:nvPr>
            <p:ph type="sldNum" sz="quarter" idx="12"/>
          </p:nvPr>
        </p:nvSpPr>
        <p:spPr/>
        <p:txBody>
          <a:bodyPr/>
          <a:lstStyle>
            <a:lvl1pPr>
              <a:defRPr/>
            </a:lvl1pPr>
          </a:lstStyle>
          <a:p>
            <a:pPr>
              <a:defRPr/>
            </a:pPr>
            <a:fld id="{56DFA330-EEEB-464D-B252-AF29EE4D6A59}"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145905513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Rectangle 126"/>
          <p:cNvSpPr>
            <a:spLocks noGrp="1" noChangeArrowheads="1"/>
          </p:cNvSpPr>
          <p:nvPr>
            <p:ph type="dt" sz="half" idx="10"/>
          </p:nvPr>
        </p:nvSpPr>
        <p:spPr/>
        <p:txBody>
          <a:bodyPr/>
          <a:lstStyle>
            <a:lvl1pPr>
              <a:defRPr/>
            </a:lvl1pPr>
          </a:lstStyle>
          <a:p>
            <a:pPr>
              <a:defRPr/>
            </a:pPr>
            <a:fld id="{642D30FD-B2C2-41B8-8C93-5590B28F5249}" type="datetimeFigureOut">
              <a:rPr lang="el-GR">
                <a:solidFill>
                  <a:srgbClr val="FFFFFF"/>
                </a:solidFill>
              </a:rPr>
              <a:pPr>
                <a:defRPr/>
              </a:pPr>
              <a:t>7/6/2017</a:t>
            </a:fld>
            <a:endParaRPr lang="el-GR">
              <a:solidFill>
                <a:srgbClr val="FFFFFF"/>
              </a:solidFill>
            </a:endParaRPr>
          </a:p>
        </p:txBody>
      </p:sp>
      <p:sp>
        <p:nvSpPr>
          <p:cNvPr id="4"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5" name="Rectangle 128"/>
          <p:cNvSpPr>
            <a:spLocks noGrp="1" noChangeArrowheads="1"/>
          </p:cNvSpPr>
          <p:nvPr>
            <p:ph type="sldNum" sz="quarter" idx="12"/>
          </p:nvPr>
        </p:nvSpPr>
        <p:spPr/>
        <p:txBody>
          <a:bodyPr/>
          <a:lstStyle>
            <a:lvl1pPr>
              <a:defRPr/>
            </a:lvl1pPr>
          </a:lstStyle>
          <a:p>
            <a:pPr>
              <a:defRPr/>
            </a:pPr>
            <a:fld id="{E93E7D2E-71EC-4067-AEBD-5F5D85A3F266}"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15696461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Rectangle 126"/>
          <p:cNvSpPr>
            <a:spLocks noGrp="1" noChangeArrowheads="1"/>
          </p:cNvSpPr>
          <p:nvPr>
            <p:ph type="dt" sz="half" idx="10"/>
          </p:nvPr>
        </p:nvSpPr>
        <p:spPr/>
        <p:txBody>
          <a:bodyPr/>
          <a:lstStyle>
            <a:lvl1pPr>
              <a:defRPr/>
            </a:lvl1pPr>
          </a:lstStyle>
          <a:p>
            <a:pPr>
              <a:defRPr/>
            </a:pPr>
            <a:fld id="{43C51855-764F-4621-8D0C-28F5EDF19CA2}" type="datetimeFigureOut">
              <a:rPr lang="el-GR">
                <a:solidFill>
                  <a:srgbClr val="FFFFFF"/>
                </a:solidFill>
              </a:rPr>
              <a:pPr>
                <a:defRPr/>
              </a:pPr>
              <a:t>7/6/2017</a:t>
            </a:fld>
            <a:endParaRPr lang="el-GR">
              <a:solidFill>
                <a:srgbClr val="FFFFFF"/>
              </a:solidFill>
            </a:endParaRPr>
          </a:p>
        </p:txBody>
      </p:sp>
      <p:sp>
        <p:nvSpPr>
          <p:cNvPr id="3"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4" name="Rectangle 128"/>
          <p:cNvSpPr>
            <a:spLocks noGrp="1" noChangeArrowheads="1"/>
          </p:cNvSpPr>
          <p:nvPr>
            <p:ph type="sldNum" sz="quarter" idx="12"/>
          </p:nvPr>
        </p:nvSpPr>
        <p:spPr/>
        <p:txBody>
          <a:bodyPr/>
          <a:lstStyle>
            <a:lvl1pPr>
              <a:defRPr/>
            </a:lvl1pPr>
          </a:lstStyle>
          <a:p>
            <a:pPr>
              <a:defRPr/>
            </a:pPr>
            <a:fld id="{3D4B6E28-EC75-4362-A6C4-1E333A7FA6C2}"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295754895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126"/>
          <p:cNvSpPr>
            <a:spLocks noGrp="1" noChangeArrowheads="1"/>
          </p:cNvSpPr>
          <p:nvPr>
            <p:ph type="dt" sz="half" idx="10"/>
          </p:nvPr>
        </p:nvSpPr>
        <p:spPr/>
        <p:txBody>
          <a:bodyPr/>
          <a:lstStyle>
            <a:lvl1pPr>
              <a:defRPr/>
            </a:lvl1pPr>
          </a:lstStyle>
          <a:p>
            <a:pPr>
              <a:defRPr/>
            </a:pPr>
            <a:fld id="{A9A5A171-F5FA-41B5-9830-62F7C8687EE8}" type="datetimeFigureOut">
              <a:rPr lang="el-GR">
                <a:solidFill>
                  <a:srgbClr val="FFFFFF"/>
                </a:solidFill>
              </a:rPr>
              <a:pPr>
                <a:defRPr/>
              </a:pPr>
              <a:t>7/6/2017</a:t>
            </a:fld>
            <a:endParaRPr lang="el-GR">
              <a:solidFill>
                <a:srgbClr val="FFFFFF"/>
              </a:solidFill>
            </a:endParaRPr>
          </a:p>
        </p:txBody>
      </p:sp>
      <p:sp>
        <p:nvSpPr>
          <p:cNvPr id="6"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7" name="Rectangle 128"/>
          <p:cNvSpPr>
            <a:spLocks noGrp="1" noChangeArrowheads="1"/>
          </p:cNvSpPr>
          <p:nvPr>
            <p:ph type="sldNum" sz="quarter" idx="12"/>
          </p:nvPr>
        </p:nvSpPr>
        <p:spPr/>
        <p:txBody>
          <a:bodyPr/>
          <a:lstStyle>
            <a:lvl1pPr>
              <a:defRPr/>
            </a:lvl1pPr>
          </a:lstStyle>
          <a:p>
            <a:pPr>
              <a:defRPr/>
            </a:pPr>
            <a:fld id="{2863E929-5E46-4AD5-BA72-A65F1BDD128B}"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32899859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126"/>
          <p:cNvSpPr>
            <a:spLocks noGrp="1" noChangeArrowheads="1"/>
          </p:cNvSpPr>
          <p:nvPr>
            <p:ph type="dt" sz="half" idx="10"/>
          </p:nvPr>
        </p:nvSpPr>
        <p:spPr/>
        <p:txBody>
          <a:bodyPr/>
          <a:lstStyle>
            <a:lvl1pPr>
              <a:defRPr/>
            </a:lvl1pPr>
          </a:lstStyle>
          <a:p>
            <a:pPr>
              <a:defRPr/>
            </a:pPr>
            <a:fld id="{D560F5E0-F248-4EF1-BE26-83D2F49A361D}" type="datetimeFigureOut">
              <a:rPr lang="el-GR">
                <a:solidFill>
                  <a:srgbClr val="FFFFFF"/>
                </a:solidFill>
              </a:rPr>
              <a:pPr>
                <a:defRPr/>
              </a:pPr>
              <a:t>7/6/2017</a:t>
            </a:fld>
            <a:endParaRPr lang="el-GR">
              <a:solidFill>
                <a:srgbClr val="FFFFFF"/>
              </a:solidFill>
            </a:endParaRPr>
          </a:p>
        </p:txBody>
      </p:sp>
      <p:sp>
        <p:nvSpPr>
          <p:cNvPr id="6"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7" name="Rectangle 128"/>
          <p:cNvSpPr>
            <a:spLocks noGrp="1" noChangeArrowheads="1"/>
          </p:cNvSpPr>
          <p:nvPr>
            <p:ph type="sldNum" sz="quarter" idx="12"/>
          </p:nvPr>
        </p:nvSpPr>
        <p:spPr/>
        <p:txBody>
          <a:bodyPr/>
          <a:lstStyle>
            <a:lvl1pPr>
              <a:defRPr/>
            </a:lvl1pPr>
          </a:lstStyle>
          <a:p>
            <a:pPr>
              <a:defRPr/>
            </a:pPr>
            <a:fld id="{9E7B5489-852D-4334-949E-233FFCFEE6EE}"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110208005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126"/>
          <p:cNvSpPr>
            <a:spLocks noGrp="1" noChangeArrowheads="1"/>
          </p:cNvSpPr>
          <p:nvPr>
            <p:ph type="dt" sz="half" idx="10"/>
          </p:nvPr>
        </p:nvSpPr>
        <p:spPr/>
        <p:txBody>
          <a:bodyPr/>
          <a:lstStyle>
            <a:lvl1pPr>
              <a:defRPr/>
            </a:lvl1pPr>
          </a:lstStyle>
          <a:p>
            <a:pPr>
              <a:defRPr/>
            </a:pPr>
            <a:fld id="{CEC3A741-FC0A-4946-9227-4E02B71BDDB8}" type="datetimeFigureOut">
              <a:rPr lang="el-GR">
                <a:solidFill>
                  <a:srgbClr val="FFFFFF"/>
                </a:solidFill>
              </a:rPr>
              <a:pPr>
                <a:defRPr/>
              </a:pPr>
              <a:t>7/6/2017</a:t>
            </a:fld>
            <a:endParaRPr lang="el-GR">
              <a:solidFill>
                <a:srgbClr val="FFFFFF"/>
              </a:solidFill>
            </a:endParaRPr>
          </a:p>
        </p:txBody>
      </p:sp>
      <p:sp>
        <p:nvSpPr>
          <p:cNvPr id="5"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6" name="Rectangle 128"/>
          <p:cNvSpPr>
            <a:spLocks noGrp="1" noChangeArrowheads="1"/>
          </p:cNvSpPr>
          <p:nvPr>
            <p:ph type="sldNum" sz="quarter" idx="12"/>
          </p:nvPr>
        </p:nvSpPr>
        <p:spPr/>
        <p:txBody>
          <a:bodyPr/>
          <a:lstStyle>
            <a:lvl1pPr>
              <a:defRPr/>
            </a:lvl1pPr>
          </a:lstStyle>
          <a:p>
            <a:pPr>
              <a:defRPr/>
            </a:pPr>
            <a:fld id="{83B9F4D6-7B4D-4F64-AB81-6DDA461E8E13}"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15980572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Rectangle 126"/>
          <p:cNvSpPr>
            <a:spLocks noGrp="1" noChangeArrowheads="1"/>
          </p:cNvSpPr>
          <p:nvPr>
            <p:ph type="dt" sz="half" idx="10"/>
          </p:nvPr>
        </p:nvSpPr>
        <p:spPr/>
        <p:txBody>
          <a:bodyPr/>
          <a:lstStyle>
            <a:lvl1pPr>
              <a:defRPr/>
            </a:lvl1pPr>
          </a:lstStyle>
          <a:p>
            <a:pPr>
              <a:defRPr/>
            </a:pPr>
            <a:fld id="{BB3DD3E6-8F60-4580-8274-E47523078580}" type="datetimeFigureOut">
              <a:rPr lang="el-GR"/>
              <a:pPr>
                <a:defRPr/>
              </a:pPr>
              <a:t>7/6/2017</a:t>
            </a:fld>
            <a:endParaRPr lang="el-GR"/>
          </a:p>
        </p:txBody>
      </p:sp>
      <p:sp>
        <p:nvSpPr>
          <p:cNvPr id="8" name="Rectangle 127"/>
          <p:cNvSpPr>
            <a:spLocks noGrp="1" noChangeArrowheads="1"/>
          </p:cNvSpPr>
          <p:nvPr>
            <p:ph type="ftr" sz="quarter" idx="11"/>
          </p:nvPr>
        </p:nvSpPr>
        <p:spPr/>
        <p:txBody>
          <a:bodyPr/>
          <a:lstStyle>
            <a:lvl1pPr>
              <a:defRPr/>
            </a:lvl1pPr>
          </a:lstStyle>
          <a:p>
            <a:pPr>
              <a:defRPr/>
            </a:pPr>
            <a:endParaRPr lang="el-GR"/>
          </a:p>
        </p:txBody>
      </p:sp>
      <p:sp>
        <p:nvSpPr>
          <p:cNvPr id="9" name="Rectangle 128"/>
          <p:cNvSpPr>
            <a:spLocks noGrp="1" noChangeArrowheads="1"/>
          </p:cNvSpPr>
          <p:nvPr>
            <p:ph type="sldNum" sz="quarter" idx="12"/>
          </p:nvPr>
        </p:nvSpPr>
        <p:spPr/>
        <p:txBody>
          <a:bodyPr/>
          <a:lstStyle>
            <a:lvl1pPr>
              <a:defRPr/>
            </a:lvl1pPr>
          </a:lstStyle>
          <a:p>
            <a:pPr>
              <a:defRPr/>
            </a:pPr>
            <a:fld id="{CF8D1F3A-5E98-4C07-8050-CBE7492CDEF7}" type="slidenum">
              <a:rPr lang="el-GR"/>
              <a:pPr>
                <a:defRPr/>
              </a:pPr>
              <a:t>‹#›</a:t>
            </a:fld>
            <a:endParaRPr lang="el-GR"/>
          </a:p>
        </p:txBody>
      </p:sp>
    </p:spTree>
    <p:extLst>
      <p:ext uri="{BB962C8B-B14F-4D97-AF65-F5344CB8AC3E}">
        <p14:creationId xmlns:p14="http://schemas.microsoft.com/office/powerpoint/2010/main" val="405276523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7813"/>
            <a:ext cx="2057400" cy="5853112"/>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7813"/>
            <a:ext cx="6019800" cy="5853112"/>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126"/>
          <p:cNvSpPr>
            <a:spLocks noGrp="1" noChangeArrowheads="1"/>
          </p:cNvSpPr>
          <p:nvPr>
            <p:ph type="dt" sz="half" idx="10"/>
          </p:nvPr>
        </p:nvSpPr>
        <p:spPr/>
        <p:txBody>
          <a:bodyPr/>
          <a:lstStyle>
            <a:lvl1pPr>
              <a:defRPr/>
            </a:lvl1pPr>
          </a:lstStyle>
          <a:p>
            <a:pPr>
              <a:defRPr/>
            </a:pPr>
            <a:fld id="{BE155DCA-4FAE-4B89-A31C-6F84687BEF34}" type="datetimeFigureOut">
              <a:rPr lang="el-GR">
                <a:solidFill>
                  <a:srgbClr val="FFFFFF"/>
                </a:solidFill>
              </a:rPr>
              <a:pPr>
                <a:defRPr/>
              </a:pPr>
              <a:t>7/6/2017</a:t>
            </a:fld>
            <a:endParaRPr lang="el-GR">
              <a:solidFill>
                <a:srgbClr val="FFFFFF"/>
              </a:solidFill>
            </a:endParaRPr>
          </a:p>
        </p:txBody>
      </p:sp>
      <p:sp>
        <p:nvSpPr>
          <p:cNvPr id="5"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6" name="Rectangle 128"/>
          <p:cNvSpPr>
            <a:spLocks noGrp="1" noChangeArrowheads="1"/>
          </p:cNvSpPr>
          <p:nvPr>
            <p:ph type="sldNum" sz="quarter" idx="12"/>
          </p:nvPr>
        </p:nvSpPr>
        <p:spPr/>
        <p:txBody>
          <a:bodyPr/>
          <a:lstStyle>
            <a:lvl1pPr>
              <a:defRPr/>
            </a:lvl1pPr>
          </a:lstStyle>
          <a:p>
            <a:pPr>
              <a:defRPr/>
            </a:pPr>
            <a:fld id="{FA83A2EC-6F90-4EF8-A62D-5CF4639449B4}"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255085460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objOnly" preserve="1">
  <p:cSld name="Αντικείμενο">
    <p:spTree>
      <p:nvGrpSpPr>
        <p:cNvPr id="1" name=""/>
        <p:cNvGrpSpPr/>
        <p:nvPr/>
      </p:nvGrpSpPr>
      <p:grpSpPr>
        <a:xfrm>
          <a:off x="0" y="0"/>
          <a:ext cx="0" cy="0"/>
          <a:chOff x="0" y="0"/>
          <a:chExt cx="0" cy="0"/>
        </a:xfrm>
      </p:grpSpPr>
      <p:sp>
        <p:nvSpPr>
          <p:cNvPr id="2" name="1 - Θέση περιεχομένου"/>
          <p:cNvSpPr>
            <a:spLocks noGrp="1"/>
          </p:cNvSpPr>
          <p:nvPr>
            <p:ph/>
          </p:nvPr>
        </p:nvSpPr>
        <p:spPr>
          <a:xfrm>
            <a:off x="457200" y="277813"/>
            <a:ext cx="8229600" cy="5853112"/>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3" name="Rectangle 126"/>
          <p:cNvSpPr>
            <a:spLocks noGrp="1" noChangeArrowheads="1"/>
          </p:cNvSpPr>
          <p:nvPr>
            <p:ph type="dt" sz="half" idx="10"/>
          </p:nvPr>
        </p:nvSpPr>
        <p:spPr/>
        <p:txBody>
          <a:bodyPr/>
          <a:lstStyle>
            <a:lvl1pPr>
              <a:defRPr/>
            </a:lvl1pPr>
          </a:lstStyle>
          <a:p>
            <a:pPr>
              <a:defRPr/>
            </a:pPr>
            <a:fld id="{FD1A044F-0C60-403A-A517-E1E9AAD7373F}" type="datetimeFigureOut">
              <a:rPr lang="el-GR">
                <a:solidFill>
                  <a:srgbClr val="FFFFFF"/>
                </a:solidFill>
              </a:rPr>
              <a:pPr>
                <a:defRPr/>
              </a:pPr>
              <a:t>7/6/2017</a:t>
            </a:fld>
            <a:endParaRPr lang="el-GR">
              <a:solidFill>
                <a:srgbClr val="FFFFFF"/>
              </a:solidFill>
            </a:endParaRPr>
          </a:p>
        </p:txBody>
      </p:sp>
      <p:sp>
        <p:nvSpPr>
          <p:cNvPr id="4"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5" name="Rectangle 128"/>
          <p:cNvSpPr>
            <a:spLocks noGrp="1" noChangeArrowheads="1"/>
          </p:cNvSpPr>
          <p:nvPr>
            <p:ph type="sldNum" sz="quarter" idx="12"/>
          </p:nvPr>
        </p:nvSpPr>
        <p:spPr/>
        <p:txBody>
          <a:bodyPr/>
          <a:lstStyle>
            <a:lvl1pPr>
              <a:defRPr/>
            </a:lvl1pPr>
          </a:lstStyle>
          <a:p>
            <a:pPr>
              <a:defRPr/>
            </a:pPr>
            <a:fld id="{CBD54489-5CCC-4B5C-B839-54D6E4E67C5C}"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362191816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xAndObj" preserve="1">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7813"/>
            <a:ext cx="8229600" cy="1139825"/>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600200"/>
            <a:ext cx="4038600" cy="45307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307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126"/>
          <p:cNvSpPr>
            <a:spLocks noGrp="1" noChangeArrowheads="1"/>
          </p:cNvSpPr>
          <p:nvPr>
            <p:ph type="dt" sz="half" idx="10"/>
          </p:nvPr>
        </p:nvSpPr>
        <p:spPr/>
        <p:txBody>
          <a:bodyPr/>
          <a:lstStyle>
            <a:lvl1pPr>
              <a:defRPr/>
            </a:lvl1pPr>
          </a:lstStyle>
          <a:p>
            <a:pPr>
              <a:defRPr/>
            </a:pPr>
            <a:fld id="{94E5C638-5CC6-4BD5-9CA6-49A786DB59C1}" type="datetimeFigureOut">
              <a:rPr lang="el-GR">
                <a:solidFill>
                  <a:srgbClr val="FFFFFF"/>
                </a:solidFill>
              </a:rPr>
              <a:pPr>
                <a:defRPr/>
              </a:pPr>
              <a:t>7/6/2017</a:t>
            </a:fld>
            <a:endParaRPr lang="el-GR">
              <a:solidFill>
                <a:srgbClr val="FFFFFF"/>
              </a:solidFill>
            </a:endParaRPr>
          </a:p>
        </p:txBody>
      </p:sp>
      <p:sp>
        <p:nvSpPr>
          <p:cNvPr id="6"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7" name="Rectangle 128"/>
          <p:cNvSpPr>
            <a:spLocks noGrp="1" noChangeArrowheads="1"/>
          </p:cNvSpPr>
          <p:nvPr>
            <p:ph type="sldNum" sz="quarter" idx="12"/>
          </p:nvPr>
        </p:nvSpPr>
        <p:spPr/>
        <p:txBody>
          <a:bodyPr/>
          <a:lstStyle>
            <a:lvl1pPr>
              <a:defRPr/>
            </a:lvl1pPr>
          </a:lstStyle>
          <a:p>
            <a:pPr>
              <a:defRPr/>
            </a:pPr>
            <a:fld id="{33BFE4C5-BCDA-45C7-B6C2-C463DD1B72CF}"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372688282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4" name="Group 2"/>
          <p:cNvGrpSpPr>
            <a:grpSpLocks/>
          </p:cNvGrpSpPr>
          <p:nvPr/>
        </p:nvGrpSpPr>
        <p:grpSpPr bwMode="auto">
          <a:xfrm>
            <a:off x="-633413" y="798513"/>
            <a:ext cx="7542213" cy="6029325"/>
            <a:chOff x="-384" y="480"/>
            <a:chExt cx="4751" cy="3798"/>
          </a:xfrm>
        </p:grpSpPr>
        <p:grpSp>
          <p:nvGrpSpPr>
            <p:cNvPr id="5" name="Group 3"/>
            <p:cNvGrpSpPr>
              <a:grpSpLocks/>
            </p:cNvGrpSpPr>
            <p:nvPr/>
          </p:nvGrpSpPr>
          <p:grpSpPr bwMode="auto">
            <a:xfrm>
              <a:off x="-384" y="480"/>
              <a:ext cx="4751" cy="3798"/>
              <a:chOff x="0" y="522"/>
              <a:chExt cx="4751" cy="3798"/>
            </a:xfrm>
          </p:grpSpPr>
          <p:grpSp>
            <p:nvGrpSpPr>
              <p:cNvPr id="19" name="Group 4"/>
              <p:cNvGrpSpPr>
                <a:grpSpLocks/>
              </p:cNvGrpSpPr>
              <p:nvPr userDrawn="1"/>
            </p:nvGrpSpPr>
            <p:grpSpPr bwMode="auto">
              <a:xfrm>
                <a:off x="0" y="522"/>
                <a:ext cx="4751" cy="3794"/>
                <a:chOff x="0" y="522"/>
                <a:chExt cx="4751" cy="3794"/>
              </a:xfrm>
            </p:grpSpPr>
            <p:sp>
              <p:nvSpPr>
                <p:cNvPr id="33" name="Freeform 5"/>
                <p:cNvSpPr>
                  <a:spLocks/>
                </p:cNvSpPr>
                <p:nvPr userDrawn="1"/>
              </p:nvSpPr>
              <p:spPr bwMode="hidden">
                <a:xfrm>
                  <a:off x="628" y="1241"/>
                  <a:ext cx="3281" cy="3075"/>
                </a:xfrm>
                <a:custGeom>
                  <a:avLst/>
                  <a:gdLst>
                    <a:gd name="T0" fmla="*/ 508 w 3271"/>
                    <a:gd name="T1" fmla="*/ 1990 h 3075"/>
                    <a:gd name="T2" fmla="*/ 189 w 3271"/>
                    <a:gd name="T3" fmla="*/ 1474 h 3075"/>
                    <a:gd name="T4" fmla="*/ 66 w 3271"/>
                    <a:gd name="T5" fmla="*/ 1169 h 3075"/>
                    <a:gd name="T6" fmla="*/ 12 w 3271"/>
                    <a:gd name="T7" fmla="*/ 875 h 3075"/>
                    <a:gd name="T8" fmla="*/ 18 w 3271"/>
                    <a:gd name="T9" fmla="*/ 611 h 3075"/>
                    <a:gd name="T10" fmla="*/ 84 w 3271"/>
                    <a:gd name="T11" fmla="*/ 389 h 3075"/>
                    <a:gd name="T12" fmla="*/ 212 w 3271"/>
                    <a:gd name="T13" fmla="*/ 216 h 3075"/>
                    <a:gd name="T14" fmla="*/ 514 w 3271"/>
                    <a:gd name="T15" fmla="*/ 42 h 3075"/>
                    <a:gd name="T16" fmla="*/ 900 w 3271"/>
                    <a:gd name="T17" fmla="*/ 6 h 3075"/>
                    <a:gd name="T18" fmla="*/ 1346 w 3271"/>
                    <a:gd name="T19" fmla="*/ 102 h 3075"/>
                    <a:gd name="T20" fmla="*/ 1824 w 3271"/>
                    <a:gd name="T21" fmla="*/ 324 h 3075"/>
                    <a:gd name="T22" fmla="*/ 2293 w 3271"/>
                    <a:gd name="T23" fmla="*/ 659 h 3075"/>
                    <a:gd name="T24" fmla="*/ 2794 w 3271"/>
                    <a:gd name="T25" fmla="*/ 1187 h 3075"/>
                    <a:gd name="T26" fmla="*/ 3112 w 3271"/>
                    <a:gd name="T27" fmla="*/ 1702 h 3075"/>
                    <a:gd name="T28" fmla="*/ 3235 w 3271"/>
                    <a:gd name="T29" fmla="*/ 2008 h 3075"/>
                    <a:gd name="T30" fmla="*/ 3289 w 3271"/>
                    <a:gd name="T31" fmla="*/ 2302 h 3075"/>
                    <a:gd name="T32" fmla="*/ 3283 w 3271"/>
                    <a:gd name="T33" fmla="*/ 2565 h 3075"/>
                    <a:gd name="T34" fmla="*/ 3217 w 3271"/>
                    <a:gd name="T35" fmla="*/ 2781 h 3075"/>
                    <a:gd name="T36" fmla="*/ 3095 w 3271"/>
                    <a:gd name="T37" fmla="*/ 2961 h 3075"/>
                    <a:gd name="T38" fmla="*/ 2945 w 3271"/>
                    <a:gd name="T39" fmla="*/ 3075 h 3075"/>
                    <a:gd name="T40" fmla="*/ 3095 w 3271"/>
                    <a:gd name="T41" fmla="*/ 2967 h 3075"/>
                    <a:gd name="T42" fmla="*/ 3223 w 3271"/>
                    <a:gd name="T43" fmla="*/ 2787 h 3075"/>
                    <a:gd name="T44" fmla="*/ 3289 w 3271"/>
                    <a:gd name="T45" fmla="*/ 2565 h 3075"/>
                    <a:gd name="T46" fmla="*/ 3295 w 3271"/>
                    <a:gd name="T47" fmla="*/ 2302 h 3075"/>
                    <a:gd name="T48" fmla="*/ 3241 w 3271"/>
                    <a:gd name="T49" fmla="*/ 2008 h 3075"/>
                    <a:gd name="T50" fmla="*/ 3119 w 3271"/>
                    <a:gd name="T51" fmla="*/ 1702 h 3075"/>
                    <a:gd name="T52" fmla="*/ 2801 w 3271"/>
                    <a:gd name="T53" fmla="*/ 1181 h 3075"/>
                    <a:gd name="T54" fmla="*/ 2299 w 3271"/>
                    <a:gd name="T55" fmla="*/ 653 h 3075"/>
                    <a:gd name="T56" fmla="*/ 1824 w 3271"/>
                    <a:gd name="T57" fmla="*/ 318 h 3075"/>
                    <a:gd name="T58" fmla="*/ 1346 w 3271"/>
                    <a:gd name="T59" fmla="*/ 96 h 3075"/>
                    <a:gd name="T60" fmla="*/ 900 w 3271"/>
                    <a:gd name="T61" fmla="*/ 0 h 3075"/>
                    <a:gd name="T62" fmla="*/ 508 w 3271"/>
                    <a:gd name="T63" fmla="*/ 36 h 3075"/>
                    <a:gd name="T64" fmla="*/ 207 w 3271"/>
                    <a:gd name="T65" fmla="*/ 210 h 3075"/>
                    <a:gd name="T66" fmla="*/ 78 w 3271"/>
                    <a:gd name="T67" fmla="*/ 389 h 3075"/>
                    <a:gd name="T68" fmla="*/ 12 w 3271"/>
                    <a:gd name="T69" fmla="*/ 611 h 3075"/>
                    <a:gd name="T70" fmla="*/ 6 w 3271"/>
                    <a:gd name="T71" fmla="*/ 875 h 3075"/>
                    <a:gd name="T72" fmla="*/ 60 w 3271"/>
                    <a:gd name="T73" fmla="*/ 1169 h 3075"/>
                    <a:gd name="T74" fmla="*/ 183 w 3271"/>
                    <a:gd name="T75" fmla="*/ 1474 h 3075"/>
                    <a:gd name="T76" fmla="*/ 356 w 3271"/>
                    <a:gd name="T77" fmla="*/ 1786 h 3075"/>
                    <a:gd name="T78" fmla="*/ 858 w 3271"/>
                    <a:gd name="T79" fmla="*/ 2380 h 3075"/>
                    <a:gd name="T80" fmla="*/ 1256 w 3271"/>
                    <a:gd name="T81" fmla="*/ 2709 h 3075"/>
                    <a:gd name="T82" fmla="*/ 1671 w 3271"/>
                    <a:gd name="T83" fmla="*/ 2961 h 3075"/>
                    <a:gd name="T84" fmla="*/ 1955 w 3271"/>
                    <a:gd name="T85" fmla="*/ 3075 h 3075"/>
                    <a:gd name="T86" fmla="*/ 1540 w 3271"/>
                    <a:gd name="T87" fmla="*/ 2889 h 3075"/>
                    <a:gd name="T88" fmla="*/ 1127 w 3271"/>
                    <a:gd name="T89" fmla="*/ 2607 h 3075"/>
                    <a:gd name="T90" fmla="*/ 858 w 3271"/>
                    <a:gd name="T91" fmla="*/ 2380 h 307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271" h="3075">
                      <a:moveTo>
                        <a:pt x="849" y="2380"/>
                      </a:moveTo>
                      <a:lnTo>
                        <a:pt x="664" y="2188"/>
                      </a:lnTo>
                      <a:lnTo>
                        <a:pt x="502" y="1990"/>
                      </a:lnTo>
                      <a:lnTo>
                        <a:pt x="359" y="1786"/>
                      </a:lnTo>
                      <a:lnTo>
                        <a:pt x="239" y="1576"/>
                      </a:lnTo>
                      <a:lnTo>
                        <a:pt x="186" y="1474"/>
                      </a:lnTo>
                      <a:lnTo>
                        <a:pt x="138" y="1373"/>
                      </a:lnTo>
                      <a:lnTo>
                        <a:pt x="102" y="1271"/>
                      </a:lnTo>
                      <a:lnTo>
                        <a:pt x="66" y="1169"/>
                      </a:lnTo>
                      <a:lnTo>
                        <a:pt x="42" y="1067"/>
                      </a:lnTo>
                      <a:lnTo>
                        <a:pt x="24" y="971"/>
                      </a:lnTo>
                      <a:lnTo>
                        <a:pt x="12" y="875"/>
                      </a:lnTo>
                      <a:lnTo>
                        <a:pt x="6" y="779"/>
                      </a:lnTo>
                      <a:lnTo>
                        <a:pt x="6" y="695"/>
                      </a:lnTo>
                      <a:lnTo>
                        <a:pt x="18" y="611"/>
                      </a:lnTo>
                      <a:lnTo>
                        <a:pt x="30" y="533"/>
                      </a:lnTo>
                      <a:lnTo>
                        <a:pt x="54" y="461"/>
                      </a:lnTo>
                      <a:lnTo>
                        <a:pt x="84" y="389"/>
                      </a:lnTo>
                      <a:lnTo>
                        <a:pt x="120" y="330"/>
                      </a:lnTo>
                      <a:lnTo>
                        <a:pt x="162" y="270"/>
                      </a:lnTo>
                      <a:lnTo>
                        <a:pt x="209" y="216"/>
                      </a:lnTo>
                      <a:lnTo>
                        <a:pt x="299" y="144"/>
                      </a:lnTo>
                      <a:lnTo>
                        <a:pt x="395" y="84"/>
                      </a:lnTo>
                      <a:lnTo>
                        <a:pt x="508" y="42"/>
                      </a:lnTo>
                      <a:lnTo>
                        <a:pt x="628" y="18"/>
                      </a:lnTo>
                      <a:lnTo>
                        <a:pt x="754" y="6"/>
                      </a:lnTo>
                      <a:lnTo>
                        <a:pt x="891" y="6"/>
                      </a:lnTo>
                      <a:lnTo>
                        <a:pt x="1035" y="24"/>
                      </a:lnTo>
                      <a:lnTo>
                        <a:pt x="1184" y="60"/>
                      </a:lnTo>
                      <a:lnTo>
                        <a:pt x="1334" y="102"/>
                      </a:lnTo>
                      <a:lnTo>
                        <a:pt x="1489" y="162"/>
                      </a:lnTo>
                      <a:lnTo>
                        <a:pt x="1644" y="240"/>
                      </a:lnTo>
                      <a:lnTo>
                        <a:pt x="1806" y="324"/>
                      </a:lnTo>
                      <a:lnTo>
                        <a:pt x="1961" y="425"/>
                      </a:lnTo>
                      <a:lnTo>
                        <a:pt x="2117" y="533"/>
                      </a:lnTo>
                      <a:lnTo>
                        <a:pt x="2272" y="659"/>
                      </a:lnTo>
                      <a:lnTo>
                        <a:pt x="2422" y="797"/>
                      </a:lnTo>
                      <a:lnTo>
                        <a:pt x="2607" y="989"/>
                      </a:lnTo>
                      <a:lnTo>
                        <a:pt x="2769" y="1187"/>
                      </a:lnTo>
                      <a:lnTo>
                        <a:pt x="2912" y="1391"/>
                      </a:lnTo>
                      <a:lnTo>
                        <a:pt x="3032" y="1600"/>
                      </a:lnTo>
                      <a:lnTo>
                        <a:pt x="3085" y="1702"/>
                      </a:lnTo>
                      <a:lnTo>
                        <a:pt x="3133" y="1804"/>
                      </a:lnTo>
                      <a:lnTo>
                        <a:pt x="3169" y="1906"/>
                      </a:lnTo>
                      <a:lnTo>
                        <a:pt x="3205" y="2008"/>
                      </a:lnTo>
                      <a:lnTo>
                        <a:pt x="3229" y="2110"/>
                      </a:lnTo>
                      <a:lnTo>
                        <a:pt x="3247" y="2206"/>
                      </a:lnTo>
                      <a:lnTo>
                        <a:pt x="3259" y="2302"/>
                      </a:lnTo>
                      <a:lnTo>
                        <a:pt x="3265" y="2398"/>
                      </a:lnTo>
                      <a:lnTo>
                        <a:pt x="3265" y="2482"/>
                      </a:lnTo>
                      <a:lnTo>
                        <a:pt x="3253" y="2565"/>
                      </a:lnTo>
                      <a:lnTo>
                        <a:pt x="3241" y="2643"/>
                      </a:lnTo>
                      <a:lnTo>
                        <a:pt x="3217" y="2715"/>
                      </a:lnTo>
                      <a:lnTo>
                        <a:pt x="3187" y="2781"/>
                      </a:lnTo>
                      <a:lnTo>
                        <a:pt x="3157" y="2847"/>
                      </a:lnTo>
                      <a:lnTo>
                        <a:pt x="3115" y="2907"/>
                      </a:lnTo>
                      <a:lnTo>
                        <a:pt x="3068" y="2961"/>
                      </a:lnTo>
                      <a:lnTo>
                        <a:pt x="2996" y="3021"/>
                      </a:lnTo>
                      <a:lnTo>
                        <a:pt x="2918" y="3075"/>
                      </a:lnTo>
                      <a:lnTo>
                        <a:pt x="2930" y="3075"/>
                      </a:lnTo>
                      <a:lnTo>
                        <a:pt x="3002" y="3027"/>
                      </a:lnTo>
                      <a:lnTo>
                        <a:pt x="3068" y="2967"/>
                      </a:lnTo>
                      <a:lnTo>
                        <a:pt x="3115" y="2913"/>
                      </a:lnTo>
                      <a:lnTo>
                        <a:pt x="3157" y="2853"/>
                      </a:lnTo>
                      <a:lnTo>
                        <a:pt x="3193" y="2787"/>
                      </a:lnTo>
                      <a:lnTo>
                        <a:pt x="3223" y="2721"/>
                      </a:lnTo>
                      <a:lnTo>
                        <a:pt x="3247" y="2643"/>
                      </a:lnTo>
                      <a:lnTo>
                        <a:pt x="3259" y="2565"/>
                      </a:lnTo>
                      <a:lnTo>
                        <a:pt x="3271" y="2482"/>
                      </a:lnTo>
                      <a:lnTo>
                        <a:pt x="3271" y="2398"/>
                      </a:lnTo>
                      <a:lnTo>
                        <a:pt x="3265" y="2302"/>
                      </a:lnTo>
                      <a:lnTo>
                        <a:pt x="3253" y="2206"/>
                      </a:lnTo>
                      <a:lnTo>
                        <a:pt x="3235" y="2110"/>
                      </a:lnTo>
                      <a:lnTo>
                        <a:pt x="3211" y="2008"/>
                      </a:lnTo>
                      <a:lnTo>
                        <a:pt x="3175" y="1906"/>
                      </a:lnTo>
                      <a:lnTo>
                        <a:pt x="3139" y="1804"/>
                      </a:lnTo>
                      <a:lnTo>
                        <a:pt x="3091" y="1702"/>
                      </a:lnTo>
                      <a:lnTo>
                        <a:pt x="3038" y="1594"/>
                      </a:lnTo>
                      <a:lnTo>
                        <a:pt x="2918" y="1391"/>
                      </a:lnTo>
                      <a:lnTo>
                        <a:pt x="2775" y="1181"/>
                      </a:lnTo>
                      <a:lnTo>
                        <a:pt x="2613" y="983"/>
                      </a:lnTo>
                      <a:lnTo>
                        <a:pt x="2428" y="791"/>
                      </a:lnTo>
                      <a:lnTo>
                        <a:pt x="2278" y="653"/>
                      </a:lnTo>
                      <a:lnTo>
                        <a:pt x="2123" y="527"/>
                      </a:lnTo>
                      <a:lnTo>
                        <a:pt x="1967" y="419"/>
                      </a:lnTo>
                      <a:lnTo>
                        <a:pt x="1806" y="318"/>
                      </a:lnTo>
                      <a:lnTo>
                        <a:pt x="1650" y="234"/>
                      </a:lnTo>
                      <a:lnTo>
                        <a:pt x="1489" y="156"/>
                      </a:lnTo>
                      <a:lnTo>
                        <a:pt x="1334" y="96"/>
                      </a:lnTo>
                      <a:lnTo>
                        <a:pt x="1184" y="54"/>
                      </a:lnTo>
                      <a:lnTo>
                        <a:pt x="1035" y="18"/>
                      </a:lnTo>
                      <a:lnTo>
                        <a:pt x="891" y="0"/>
                      </a:lnTo>
                      <a:lnTo>
                        <a:pt x="754" y="0"/>
                      </a:lnTo>
                      <a:lnTo>
                        <a:pt x="622" y="12"/>
                      </a:lnTo>
                      <a:lnTo>
                        <a:pt x="502" y="36"/>
                      </a:lnTo>
                      <a:lnTo>
                        <a:pt x="395" y="78"/>
                      </a:lnTo>
                      <a:lnTo>
                        <a:pt x="293" y="138"/>
                      </a:lnTo>
                      <a:lnTo>
                        <a:pt x="204" y="210"/>
                      </a:lnTo>
                      <a:lnTo>
                        <a:pt x="156" y="264"/>
                      </a:lnTo>
                      <a:lnTo>
                        <a:pt x="114" y="324"/>
                      </a:lnTo>
                      <a:lnTo>
                        <a:pt x="78" y="389"/>
                      </a:lnTo>
                      <a:lnTo>
                        <a:pt x="48" y="461"/>
                      </a:lnTo>
                      <a:lnTo>
                        <a:pt x="30" y="533"/>
                      </a:lnTo>
                      <a:lnTo>
                        <a:pt x="12" y="611"/>
                      </a:lnTo>
                      <a:lnTo>
                        <a:pt x="6" y="695"/>
                      </a:lnTo>
                      <a:lnTo>
                        <a:pt x="0" y="779"/>
                      </a:lnTo>
                      <a:lnTo>
                        <a:pt x="6" y="875"/>
                      </a:lnTo>
                      <a:lnTo>
                        <a:pt x="18" y="971"/>
                      </a:lnTo>
                      <a:lnTo>
                        <a:pt x="36" y="1067"/>
                      </a:lnTo>
                      <a:lnTo>
                        <a:pt x="60" y="1169"/>
                      </a:lnTo>
                      <a:lnTo>
                        <a:pt x="96" y="1271"/>
                      </a:lnTo>
                      <a:lnTo>
                        <a:pt x="132" y="1373"/>
                      </a:lnTo>
                      <a:lnTo>
                        <a:pt x="180" y="1474"/>
                      </a:lnTo>
                      <a:lnTo>
                        <a:pt x="233" y="1582"/>
                      </a:lnTo>
                      <a:lnTo>
                        <a:pt x="287" y="1684"/>
                      </a:lnTo>
                      <a:lnTo>
                        <a:pt x="353" y="1786"/>
                      </a:lnTo>
                      <a:lnTo>
                        <a:pt x="496" y="1990"/>
                      </a:lnTo>
                      <a:lnTo>
                        <a:pt x="664" y="2188"/>
                      </a:lnTo>
                      <a:lnTo>
                        <a:pt x="849" y="2380"/>
                      </a:lnTo>
                      <a:lnTo>
                        <a:pt x="981" y="2500"/>
                      </a:lnTo>
                      <a:lnTo>
                        <a:pt x="1112" y="2607"/>
                      </a:lnTo>
                      <a:lnTo>
                        <a:pt x="1244" y="2709"/>
                      </a:lnTo>
                      <a:lnTo>
                        <a:pt x="1381" y="2805"/>
                      </a:lnTo>
                      <a:lnTo>
                        <a:pt x="1519" y="2889"/>
                      </a:lnTo>
                      <a:lnTo>
                        <a:pt x="1656" y="2961"/>
                      </a:lnTo>
                      <a:lnTo>
                        <a:pt x="1788" y="3021"/>
                      </a:lnTo>
                      <a:lnTo>
                        <a:pt x="1926" y="3075"/>
                      </a:lnTo>
                      <a:lnTo>
                        <a:pt x="1937" y="3075"/>
                      </a:lnTo>
                      <a:lnTo>
                        <a:pt x="1800" y="3021"/>
                      </a:lnTo>
                      <a:lnTo>
                        <a:pt x="1662" y="2961"/>
                      </a:lnTo>
                      <a:lnTo>
                        <a:pt x="1525" y="2889"/>
                      </a:lnTo>
                      <a:lnTo>
                        <a:pt x="1387" y="2805"/>
                      </a:lnTo>
                      <a:lnTo>
                        <a:pt x="1250" y="2709"/>
                      </a:lnTo>
                      <a:lnTo>
                        <a:pt x="1118" y="2607"/>
                      </a:lnTo>
                      <a:lnTo>
                        <a:pt x="981" y="2500"/>
                      </a:lnTo>
                      <a:lnTo>
                        <a:pt x="849" y="238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34" name="Group 6"/>
                <p:cNvGrpSpPr>
                  <a:grpSpLocks/>
                </p:cNvGrpSpPr>
                <p:nvPr userDrawn="1"/>
              </p:nvGrpSpPr>
              <p:grpSpPr bwMode="auto">
                <a:xfrm>
                  <a:off x="0" y="522"/>
                  <a:ext cx="4751" cy="3794"/>
                  <a:chOff x="0" y="522"/>
                  <a:chExt cx="4751" cy="3794"/>
                </a:xfrm>
              </p:grpSpPr>
              <p:sp>
                <p:nvSpPr>
                  <p:cNvPr id="35" name="Freeform 7"/>
                  <p:cNvSpPr>
                    <a:spLocks/>
                  </p:cNvSpPr>
                  <p:nvPr userDrawn="1"/>
                </p:nvSpPr>
                <p:spPr bwMode="hidden">
                  <a:xfrm>
                    <a:off x="400" y="815"/>
                    <a:ext cx="3964" cy="3501"/>
                  </a:xfrm>
                  <a:custGeom>
                    <a:avLst/>
                    <a:gdLst>
                      <a:gd name="T0" fmla="*/ 3982 w 3952"/>
                      <a:gd name="T1" fmla="*/ 2860 h 3501"/>
                      <a:gd name="T2" fmla="*/ 3946 w 3952"/>
                      <a:gd name="T3" fmla="*/ 2614 h 3501"/>
                      <a:gd name="T4" fmla="*/ 3875 w 3952"/>
                      <a:gd name="T5" fmla="*/ 2368 h 3501"/>
                      <a:gd name="T6" fmla="*/ 3764 w 3952"/>
                      <a:gd name="T7" fmla="*/ 2110 h 3501"/>
                      <a:gd name="T8" fmla="*/ 3626 w 3952"/>
                      <a:gd name="T9" fmla="*/ 1853 h 3501"/>
                      <a:gd name="T10" fmla="*/ 3462 w 3952"/>
                      <a:gd name="T11" fmla="*/ 1595 h 3501"/>
                      <a:gd name="T12" fmla="*/ 3271 w 3952"/>
                      <a:gd name="T13" fmla="*/ 1343 h 3501"/>
                      <a:gd name="T14" fmla="*/ 3052 w 3952"/>
                      <a:gd name="T15" fmla="*/ 1103 h 3501"/>
                      <a:gd name="T16" fmla="*/ 2745 w 3952"/>
                      <a:gd name="T17" fmla="*/ 815 h 3501"/>
                      <a:gd name="T18" fmla="*/ 2353 w 3952"/>
                      <a:gd name="T19" fmla="*/ 522 h 3501"/>
                      <a:gd name="T20" fmla="*/ 1961 w 3952"/>
                      <a:gd name="T21" fmla="*/ 288 h 3501"/>
                      <a:gd name="T22" fmla="*/ 1570 w 3952"/>
                      <a:gd name="T23" fmla="*/ 126 h 3501"/>
                      <a:gd name="T24" fmla="*/ 1196 w 3952"/>
                      <a:gd name="T25" fmla="*/ 24 h 3501"/>
                      <a:gd name="T26" fmla="*/ 846 w 3952"/>
                      <a:gd name="T27" fmla="*/ 0 h 3501"/>
                      <a:gd name="T28" fmla="*/ 532 w 3952"/>
                      <a:gd name="T29" fmla="*/ 48 h 3501"/>
                      <a:gd name="T30" fmla="*/ 266 w 3952"/>
                      <a:gd name="T31" fmla="*/ 174 h 3501"/>
                      <a:gd name="T32" fmla="*/ 114 w 3952"/>
                      <a:gd name="T33" fmla="*/ 312 h 3501"/>
                      <a:gd name="T34" fmla="*/ 0 w 3952"/>
                      <a:gd name="T35" fmla="*/ 486 h 3501"/>
                      <a:gd name="T36" fmla="*/ 72 w 3952"/>
                      <a:gd name="T37" fmla="*/ 372 h 3501"/>
                      <a:gd name="T38" fmla="*/ 272 w 3952"/>
                      <a:gd name="T39" fmla="*/ 174 h 3501"/>
                      <a:gd name="T40" fmla="*/ 532 w 3952"/>
                      <a:gd name="T41" fmla="*/ 48 h 3501"/>
                      <a:gd name="T42" fmla="*/ 846 w 3952"/>
                      <a:gd name="T43" fmla="*/ 6 h 3501"/>
                      <a:gd name="T44" fmla="*/ 1196 w 3952"/>
                      <a:gd name="T45" fmla="*/ 30 h 3501"/>
                      <a:gd name="T46" fmla="*/ 1570 w 3952"/>
                      <a:gd name="T47" fmla="*/ 132 h 3501"/>
                      <a:gd name="T48" fmla="*/ 1961 w 3952"/>
                      <a:gd name="T49" fmla="*/ 294 h 3501"/>
                      <a:gd name="T50" fmla="*/ 2353 w 3952"/>
                      <a:gd name="T51" fmla="*/ 528 h 3501"/>
                      <a:gd name="T52" fmla="*/ 2739 w 3952"/>
                      <a:gd name="T53" fmla="*/ 821 h 3501"/>
                      <a:gd name="T54" fmla="*/ 3156 w 3952"/>
                      <a:gd name="T55" fmla="*/ 1223 h 3501"/>
                      <a:gd name="T56" fmla="*/ 3366 w 3952"/>
                      <a:gd name="T57" fmla="*/ 1469 h 3501"/>
                      <a:gd name="T58" fmla="*/ 3543 w 3952"/>
                      <a:gd name="T59" fmla="*/ 1727 h 3501"/>
                      <a:gd name="T60" fmla="*/ 3698 w 3952"/>
                      <a:gd name="T61" fmla="*/ 1984 h 3501"/>
                      <a:gd name="T62" fmla="*/ 3820 w 3952"/>
                      <a:gd name="T63" fmla="*/ 2236 h 3501"/>
                      <a:gd name="T64" fmla="*/ 3911 w 3952"/>
                      <a:gd name="T65" fmla="*/ 2494 h 3501"/>
                      <a:gd name="T66" fmla="*/ 3970 w 3952"/>
                      <a:gd name="T67" fmla="*/ 2740 h 3501"/>
                      <a:gd name="T68" fmla="*/ 3988 w 3952"/>
                      <a:gd name="T69" fmla="*/ 2973 h 3501"/>
                      <a:gd name="T70" fmla="*/ 3958 w 3952"/>
                      <a:gd name="T71" fmla="*/ 3255 h 3501"/>
                      <a:gd name="T72" fmla="*/ 3869 w 3952"/>
                      <a:gd name="T73" fmla="*/ 3501 h 3501"/>
                      <a:gd name="T74" fmla="*/ 3922 w 3952"/>
                      <a:gd name="T75" fmla="*/ 3387 h 3501"/>
                      <a:gd name="T76" fmla="*/ 3982 w 3952"/>
                      <a:gd name="T77" fmla="*/ 3123 h 3501"/>
                      <a:gd name="T78" fmla="*/ 3988 w 3952"/>
                      <a:gd name="T79" fmla="*/ 2973 h 350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952" h="3501">
                        <a:moveTo>
                          <a:pt x="3952" y="2973"/>
                        </a:moveTo>
                        <a:lnTo>
                          <a:pt x="3946" y="2860"/>
                        </a:lnTo>
                        <a:lnTo>
                          <a:pt x="3934" y="2740"/>
                        </a:lnTo>
                        <a:lnTo>
                          <a:pt x="3910" y="2614"/>
                        </a:lnTo>
                        <a:lnTo>
                          <a:pt x="3875" y="2494"/>
                        </a:lnTo>
                        <a:lnTo>
                          <a:pt x="3839" y="2368"/>
                        </a:lnTo>
                        <a:lnTo>
                          <a:pt x="3785" y="2236"/>
                        </a:lnTo>
                        <a:lnTo>
                          <a:pt x="3731" y="2110"/>
                        </a:lnTo>
                        <a:lnTo>
                          <a:pt x="3665" y="1978"/>
                        </a:lnTo>
                        <a:lnTo>
                          <a:pt x="3593" y="1853"/>
                        </a:lnTo>
                        <a:lnTo>
                          <a:pt x="3516" y="1721"/>
                        </a:lnTo>
                        <a:lnTo>
                          <a:pt x="3432" y="1595"/>
                        </a:lnTo>
                        <a:lnTo>
                          <a:pt x="3336" y="1469"/>
                        </a:lnTo>
                        <a:lnTo>
                          <a:pt x="3241" y="1343"/>
                        </a:lnTo>
                        <a:lnTo>
                          <a:pt x="3133" y="1223"/>
                        </a:lnTo>
                        <a:lnTo>
                          <a:pt x="3025" y="1103"/>
                        </a:lnTo>
                        <a:lnTo>
                          <a:pt x="2906" y="983"/>
                        </a:lnTo>
                        <a:lnTo>
                          <a:pt x="2721" y="815"/>
                        </a:lnTo>
                        <a:lnTo>
                          <a:pt x="2529" y="660"/>
                        </a:lnTo>
                        <a:lnTo>
                          <a:pt x="2332" y="522"/>
                        </a:lnTo>
                        <a:lnTo>
                          <a:pt x="2141" y="396"/>
                        </a:lnTo>
                        <a:lnTo>
                          <a:pt x="1943" y="288"/>
                        </a:lnTo>
                        <a:lnTo>
                          <a:pt x="1746" y="198"/>
                        </a:lnTo>
                        <a:lnTo>
                          <a:pt x="1555" y="126"/>
                        </a:lnTo>
                        <a:lnTo>
                          <a:pt x="1363" y="66"/>
                        </a:lnTo>
                        <a:lnTo>
                          <a:pt x="1184" y="24"/>
                        </a:lnTo>
                        <a:lnTo>
                          <a:pt x="1005" y="6"/>
                        </a:lnTo>
                        <a:lnTo>
                          <a:pt x="837" y="0"/>
                        </a:lnTo>
                        <a:lnTo>
                          <a:pt x="676" y="12"/>
                        </a:lnTo>
                        <a:lnTo>
                          <a:pt x="526" y="48"/>
                        </a:lnTo>
                        <a:lnTo>
                          <a:pt x="389" y="102"/>
                        </a:lnTo>
                        <a:lnTo>
                          <a:pt x="263" y="174"/>
                        </a:lnTo>
                        <a:lnTo>
                          <a:pt x="155" y="264"/>
                        </a:lnTo>
                        <a:lnTo>
                          <a:pt x="114" y="312"/>
                        </a:lnTo>
                        <a:lnTo>
                          <a:pt x="72" y="366"/>
                        </a:lnTo>
                        <a:lnTo>
                          <a:pt x="0" y="486"/>
                        </a:lnTo>
                        <a:lnTo>
                          <a:pt x="0" y="498"/>
                        </a:lnTo>
                        <a:lnTo>
                          <a:pt x="72" y="372"/>
                        </a:lnTo>
                        <a:lnTo>
                          <a:pt x="161" y="264"/>
                        </a:lnTo>
                        <a:lnTo>
                          <a:pt x="269" y="174"/>
                        </a:lnTo>
                        <a:lnTo>
                          <a:pt x="395" y="102"/>
                        </a:lnTo>
                        <a:lnTo>
                          <a:pt x="526" y="48"/>
                        </a:lnTo>
                        <a:lnTo>
                          <a:pt x="676" y="18"/>
                        </a:lnTo>
                        <a:lnTo>
                          <a:pt x="837" y="6"/>
                        </a:lnTo>
                        <a:lnTo>
                          <a:pt x="1005" y="6"/>
                        </a:lnTo>
                        <a:lnTo>
                          <a:pt x="1184" y="30"/>
                        </a:lnTo>
                        <a:lnTo>
                          <a:pt x="1363" y="72"/>
                        </a:lnTo>
                        <a:lnTo>
                          <a:pt x="1555" y="132"/>
                        </a:lnTo>
                        <a:lnTo>
                          <a:pt x="1746" y="204"/>
                        </a:lnTo>
                        <a:lnTo>
                          <a:pt x="1943" y="294"/>
                        </a:lnTo>
                        <a:lnTo>
                          <a:pt x="2135" y="402"/>
                        </a:lnTo>
                        <a:lnTo>
                          <a:pt x="2332" y="528"/>
                        </a:lnTo>
                        <a:lnTo>
                          <a:pt x="2523" y="666"/>
                        </a:lnTo>
                        <a:lnTo>
                          <a:pt x="2715" y="821"/>
                        </a:lnTo>
                        <a:lnTo>
                          <a:pt x="2900" y="989"/>
                        </a:lnTo>
                        <a:lnTo>
                          <a:pt x="3127" y="1223"/>
                        </a:lnTo>
                        <a:lnTo>
                          <a:pt x="3235" y="1349"/>
                        </a:lnTo>
                        <a:lnTo>
                          <a:pt x="3336" y="1469"/>
                        </a:lnTo>
                        <a:lnTo>
                          <a:pt x="3426" y="1595"/>
                        </a:lnTo>
                        <a:lnTo>
                          <a:pt x="3510" y="1727"/>
                        </a:lnTo>
                        <a:lnTo>
                          <a:pt x="3593" y="1853"/>
                        </a:lnTo>
                        <a:lnTo>
                          <a:pt x="3665" y="1984"/>
                        </a:lnTo>
                        <a:lnTo>
                          <a:pt x="3731" y="2110"/>
                        </a:lnTo>
                        <a:lnTo>
                          <a:pt x="3785" y="2236"/>
                        </a:lnTo>
                        <a:lnTo>
                          <a:pt x="3833" y="2368"/>
                        </a:lnTo>
                        <a:lnTo>
                          <a:pt x="3875" y="2494"/>
                        </a:lnTo>
                        <a:lnTo>
                          <a:pt x="3910" y="2614"/>
                        </a:lnTo>
                        <a:lnTo>
                          <a:pt x="3934" y="2740"/>
                        </a:lnTo>
                        <a:lnTo>
                          <a:pt x="3946" y="2860"/>
                        </a:lnTo>
                        <a:lnTo>
                          <a:pt x="3952" y="2973"/>
                        </a:lnTo>
                        <a:lnTo>
                          <a:pt x="3946" y="3123"/>
                        </a:lnTo>
                        <a:lnTo>
                          <a:pt x="3922" y="3255"/>
                        </a:lnTo>
                        <a:lnTo>
                          <a:pt x="3886" y="3387"/>
                        </a:lnTo>
                        <a:lnTo>
                          <a:pt x="3833" y="3501"/>
                        </a:lnTo>
                        <a:lnTo>
                          <a:pt x="3886" y="3387"/>
                        </a:lnTo>
                        <a:lnTo>
                          <a:pt x="3928" y="3255"/>
                        </a:lnTo>
                        <a:lnTo>
                          <a:pt x="3946" y="3123"/>
                        </a:lnTo>
                        <a:lnTo>
                          <a:pt x="3952" y="297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36" name="Freeform 8"/>
                  <p:cNvSpPr>
                    <a:spLocks/>
                  </p:cNvSpPr>
                  <p:nvPr userDrawn="1"/>
                </p:nvSpPr>
                <p:spPr bwMode="hidden">
                  <a:xfrm>
                    <a:off x="406" y="953"/>
                    <a:ext cx="3803" cy="3363"/>
                  </a:xfrm>
                  <a:custGeom>
                    <a:avLst/>
                    <a:gdLst>
                      <a:gd name="T0" fmla="*/ 682 w 3791"/>
                      <a:gd name="T1" fmla="*/ 2416 h 3363"/>
                      <a:gd name="T2" fmla="*/ 422 w 3791"/>
                      <a:gd name="T3" fmla="*/ 2062 h 3363"/>
                      <a:gd name="T4" fmla="*/ 218 w 3791"/>
                      <a:gd name="T5" fmla="*/ 1703 h 3363"/>
                      <a:gd name="T6" fmla="*/ 78 w 3791"/>
                      <a:gd name="T7" fmla="*/ 1343 h 3363"/>
                      <a:gd name="T8" fmla="*/ 12 w 3791"/>
                      <a:gd name="T9" fmla="*/ 1001 h 3363"/>
                      <a:gd name="T10" fmla="*/ 18 w 3791"/>
                      <a:gd name="T11" fmla="*/ 701 h 3363"/>
                      <a:gd name="T12" fmla="*/ 96 w 3791"/>
                      <a:gd name="T13" fmla="*/ 450 h 3363"/>
                      <a:gd name="T14" fmla="*/ 242 w 3791"/>
                      <a:gd name="T15" fmla="*/ 246 h 3363"/>
                      <a:gd name="T16" fmla="*/ 586 w 3791"/>
                      <a:gd name="T17" fmla="*/ 48 h 3363"/>
                      <a:gd name="T18" fmla="*/ 1037 w 3791"/>
                      <a:gd name="T19" fmla="*/ 6 h 3363"/>
                      <a:gd name="T20" fmla="*/ 1558 w 3791"/>
                      <a:gd name="T21" fmla="*/ 120 h 3363"/>
                      <a:gd name="T22" fmla="*/ 2108 w 3791"/>
                      <a:gd name="T23" fmla="*/ 378 h 3363"/>
                      <a:gd name="T24" fmla="*/ 2655 w 3791"/>
                      <a:gd name="T25" fmla="*/ 773 h 3363"/>
                      <a:gd name="T26" fmla="*/ 3145 w 3791"/>
                      <a:gd name="T27" fmla="*/ 1265 h 3363"/>
                      <a:gd name="T28" fmla="*/ 3411 w 3791"/>
                      <a:gd name="T29" fmla="*/ 1625 h 3363"/>
                      <a:gd name="T30" fmla="*/ 3615 w 3791"/>
                      <a:gd name="T31" fmla="*/ 1984 h 3363"/>
                      <a:gd name="T32" fmla="*/ 3755 w 3791"/>
                      <a:gd name="T33" fmla="*/ 2344 h 3363"/>
                      <a:gd name="T34" fmla="*/ 3821 w 3791"/>
                      <a:gd name="T35" fmla="*/ 2686 h 3363"/>
                      <a:gd name="T36" fmla="*/ 3785 w 3791"/>
                      <a:gd name="T37" fmla="*/ 3105 h 3363"/>
                      <a:gd name="T38" fmla="*/ 3664 w 3791"/>
                      <a:gd name="T39" fmla="*/ 3363 h 3363"/>
                      <a:gd name="T40" fmla="*/ 3815 w 3791"/>
                      <a:gd name="T41" fmla="*/ 2967 h 3363"/>
                      <a:gd name="T42" fmla="*/ 3827 w 3791"/>
                      <a:gd name="T43" fmla="*/ 2794 h 3363"/>
                      <a:gd name="T44" fmla="*/ 3785 w 3791"/>
                      <a:gd name="T45" fmla="*/ 2458 h 3363"/>
                      <a:gd name="T46" fmla="*/ 3671 w 3791"/>
                      <a:gd name="T47" fmla="*/ 2104 h 3363"/>
                      <a:gd name="T48" fmla="*/ 3489 w 3791"/>
                      <a:gd name="T49" fmla="*/ 1739 h 3363"/>
                      <a:gd name="T50" fmla="*/ 3241 w 3791"/>
                      <a:gd name="T51" fmla="*/ 1385 h 3363"/>
                      <a:gd name="T52" fmla="*/ 2831 w 3791"/>
                      <a:gd name="T53" fmla="*/ 929 h 3363"/>
                      <a:gd name="T54" fmla="*/ 2293 w 3791"/>
                      <a:gd name="T55" fmla="*/ 492 h 3363"/>
                      <a:gd name="T56" fmla="*/ 1737 w 3791"/>
                      <a:gd name="T57" fmla="*/ 192 h 3363"/>
                      <a:gd name="T58" fmla="*/ 1202 w 3791"/>
                      <a:gd name="T59" fmla="*/ 24 h 3363"/>
                      <a:gd name="T60" fmla="*/ 723 w 3791"/>
                      <a:gd name="T61" fmla="*/ 12 h 3363"/>
                      <a:gd name="T62" fmla="*/ 338 w 3791"/>
                      <a:gd name="T63" fmla="*/ 162 h 3363"/>
                      <a:gd name="T64" fmla="*/ 132 w 3791"/>
                      <a:gd name="T65" fmla="*/ 378 h 3363"/>
                      <a:gd name="T66" fmla="*/ 36 w 3791"/>
                      <a:gd name="T67" fmla="*/ 612 h 3363"/>
                      <a:gd name="T68" fmla="*/ 0 w 3791"/>
                      <a:gd name="T69" fmla="*/ 893 h 3363"/>
                      <a:gd name="T70" fmla="*/ 42 w 3791"/>
                      <a:gd name="T71" fmla="*/ 1229 h 3363"/>
                      <a:gd name="T72" fmla="*/ 164 w 3791"/>
                      <a:gd name="T73" fmla="*/ 1583 h 3363"/>
                      <a:gd name="T74" fmla="*/ 344 w 3791"/>
                      <a:gd name="T75" fmla="*/ 1942 h 3363"/>
                      <a:gd name="T76" fmla="*/ 586 w 3791"/>
                      <a:gd name="T77" fmla="*/ 2302 h 3363"/>
                      <a:gd name="T78" fmla="*/ 996 w 3791"/>
                      <a:gd name="T79" fmla="*/ 2758 h 3363"/>
                      <a:gd name="T80" fmla="*/ 1611 w 3791"/>
                      <a:gd name="T81" fmla="*/ 3237 h 3363"/>
                      <a:gd name="T82" fmla="*/ 1611 w 3791"/>
                      <a:gd name="T83" fmla="*/ 3237 h 3363"/>
                      <a:gd name="T84" fmla="*/ 1002 w 3791"/>
                      <a:gd name="T85" fmla="*/ 2758 h 336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791" h="3363">
                        <a:moveTo>
                          <a:pt x="993" y="2758"/>
                        </a:moveTo>
                        <a:lnTo>
                          <a:pt x="777" y="2536"/>
                        </a:lnTo>
                        <a:lnTo>
                          <a:pt x="676" y="2416"/>
                        </a:lnTo>
                        <a:lnTo>
                          <a:pt x="586" y="2302"/>
                        </a:lnTo>
                        <a:lnTo>
                          <a:pt x="496" y="2182"/>
                        </a:lnTo>
                        <a:lnTo>
                          <a:pt x="419" y="2062"/>
                        </a:lnTo>
                        <a:lnTo>
                          <a:pt x="341" y="1942"/>
                        </a:lnTo>
                        <a:lnTo>
                          <a:pt x="275" y="1822"/>
                        </a:lnTo>
                        <a:lnTo>
                          <a:pt x="215" y="1703"/>
                        </a:lnTo>
                        <a:lnTo>
                          <a:pt x="161" y="1583"/>
                        </a:lnTo>
                        <a:lnTo>
                          <a:pt x="114" y="1463"/>
                        </a:lnTo>
                        <a:lnTo>
                          <a:pt x="78" y="1343"/>
                        </a:lnTo>
                        <a:lnTo>
                          <a:pt x="48" y="1229"/>
                        </a:lnTo>
                        <a:lnTo>
                          <a:pt x="24" y="1115"/>
                        </a:lnTo>
                        <a:lnTo>
                          <a:pt x="12" y="1001"/>
                        </a:lnTo>
                        <a:lnTo>
                          <a:pt x="6" y="893"/>
                        </a:lnTo>
                        <a:lnTo>
                          <a:pt x="12" y="797"/>
                        </a:lnTo>
                        <a:lnTo>
                          <a:pt x="18" y="701"/>
                        </a:lnTo>
                        <a:lnTo>
                          <a:pt x="42" y="612"/>
                        </a:lnTo>
                        <a:lnTo>
                          <a:pt x="66" y="528"/>
                        </a:lnTo>
                        <a:lnTo>
                          <a:pt x="96" y="450"/>
                        </a:lnTo>
                        <a:lnTo>
                          <a:pt x="138" y="378"/>
                        </a:lnTo>
                        <a:lnTo>
                          <a:pt x="185" y="306"/>
                        </a:lnTo>
                        <a:lnTo>
                          <a:pt x="239" y="246"/>
                        </a:lnTo>
                        <a:lnTo>
                          <a:pt x="341" y="162"/>
                        </a:lnTo>
                        <a:lnTo>
                          <a:pt x="454" y="96"/>
                        </a:lnTo>
                        <a:lnTo>
                          <a:pt x="580" y="48"/>
                        </a:lnTo>
                        <a:lnTo>
                          <a:pt x="723" y="18"/>
                        </a:lnTo>
                        <a:lnTo>
                          <a:pt x="867" y="6"/>
                        </a:lnTo>
                        <a:lnTo>
                          <a:pt x="1028" y="6"/>
                        </a:lnTo>
                        <a:lnTo>
                          <a:pt x="1196" y="30"/>
                        </a:lnTo>
                        <a:lnTo>
                          <a:pt x="1363" y="66"/>
                        </a:lnTo>
                        <a:lnTo>
                          <a:pt x="1543" y="120"/>
                        </a:lnTo>
                        <a:lnTo>
                          <a:pt x="1722" y="192"/>
                        </a:lnTo>
                        <a:lnTo>
                          <a:pt x="1901" y="282"/>
                        </a:lnTo>
                        <a:lnTo>
                          <a:pt x="2087" y="378"/>
                        </a:lnTo>
                        <a:lnTo>
                          <a:pt x="2272" y="498"/>
                        </a:lnTo>
                        <a:lnTo>
                          <a:pt x="2451" y="624"/>
                        </a:lnTo>
                        <a:lnTo>
                          <a:pt x="2631" y="773"/>
                        </a:lnTo>
                        <a:lnTo>
                          <a:pt x="2804" y="929"/>
                        </a:lnTo>
                        <a:lnTo>
                          <a:pt x="3019" y="1151"/>
                        </a:lnTo>
                        <a:lnTo>
                          <a:pt x="3115" y="1265"/>
                        </a:lnTo>
                        <a:lnTo>
                          <a:pt x="3211" y="1385"/>
                        </a:lnTo>
                        <a:lnTo>
                          <a:pt x="3295" y="1505"/>
                        </a:lnTo>
                        <a:lnTo>
                          <a:pt x="3378" y="1625"/>
                        </a:lnTo>
                        <a:lnTo>
                          <a:pt x="3450" y="1745"/>
                        </a:lnTo>
                        <a:lnTo>
                          <a:pt x="3522" y="1864"/>
                        </a:lnTo>
                        <a:lnTo>
                          <a:pt x="3582" y="1984"/>
                        </a:lnTo>
                        <a:lnTo>
                          <a:pt x="3635" y="2104"/>
                        </a:lnTo>
                        <a:lnTo>
                          <a:pt x="3677" y="2224"/>
                        </a:lnTo>
                        <a:lnTo>
                          <a:pt x="3719" y="2344"/>
                        </a:lnTo>
                        <a:lnTo>
                          <a:pt x="3749" y="2458"/>
                        </a:lnTo>
                        <a:lnTo>
                          <a:pt x="3773" y="2572"/>
                        </a:lnTo>
                        <a:lnTo>
                          <a:pt x="3785" y="2686"/>
                        </a:lnTo>
                        <a:lnTo>
                          <a:pt x="3791" y="2794"/>
                        </a:lnTo>
                        <a:lnTo>
                          <a:pt x="3779" y="2955"/>
                        </a:lnTo>
                        <a:lnTo>
                          <a:pt x="3749" y="3105"/>
                        </a:lnTo>
                        <a:lnTo>
                          <a:pt x="3695" y="3243"/>
                        </a:lnTo>
                        <a:lnTo>
                          <a:pt x="3623" y="3363"/>
                        </a:lnTo>
                        <a:lnTo>
                          <a:pt x="3629" y="3363"/>
                        </a:lnTo>
                        <a:lnTo>
                          <a:pt x="3701" y="3243"/>
                        </a:lnTo>
                        <a:lnTo>
                          <a:pt x="3749" y="3111"/>
                        </a:lnTo>
                        <a:lnTo>
                          <a:pt x="3779" y="2967"/>
                        </a:lnTo>
                        <a:lnTo>
                          <a:pt x="3791" y="2806"/>
                        </a:lnTo>
                        <a:lnTo>
                          <a:pt x="3791" y="2800"/>
                        </a:lnTo>
                        <a:lnTo>
                          <a:pt x="3791" y="2794"/>
                        </a:lnTo>
                        <a:lnTo>
                          <a:pt x="3785" y="2686"/>
                        </a:lnTo>
                        <a:lnTo>
                          <a:pt x="3773" y="2572"/>
                        </a:lnTo>
                        <a:lnTo>
                          <a:pt x="3749" y="2458"/>
                        </a:lnTo>
                        <a:lnTo>
                          <a:pt x="3719" y="2338"/>
                        </a:lnTo>
                        <a:lnTo>
                          <a:pt x="3683" y="2224"/>
                        </a:lnTo>
                        <a:lnTo>
                          <a:pt x="3635" y="2104"/>
                        </a:lnTo>
                        <a:lnTo>
                          <a:pt x="3582" y="1984"/>
                        </a:lnTo>
                        <a:lnTo>
                          <a:pt x="3522" y="1864"/>
                        </a:lnTo>
                        <a:lnTo>
                          <a:pt x="3456" y="1739"/>
                        </a:lnTo>
                        <a:lnTo>
                          <a:pt x="3378" y="1619"/>
                        </a:lnTo>
                        <a:lnTo>
                          <a:pt x="3300" y="1499"/>
                        </a:lnTo>
                        <a:lnTo>
                          <a:pt x="3211" y="1385"/>
                        </a:lnTo>
                        <a:lnTo>
                          <a:pt x="3121" y="1265"/>
                        </a:lnTo>
                        <a:lnTo>
                          <a:pt x="3019" y="1151"/>
                        </a:lnTo>
                        <a:lnTo>
                          <a:pt x="2804" y="929"/>
                        </a:lnTo>
                        <a:lnTo>
                          <a:pt x="2631" y="767"/>
                        </a:lnTo>
                        <a:lnTo>
                          <a:pt x="2451" y="624"/>
                        </a:lnTo>
                        <a:lnTo>
                          <a:pt x="2272" y="492"/>
                        </a:lnTo>
                        <a:lnTo>
                          <a:pt x="2087" y="378"/>
                        </a:lnTo>
                        <a:lnTo>
                          <a:pt x="1901" y="276"/>
                        </a:lnTo>
                        <a:lnTo>
                          <a:pt x="1722" y="192"/>
                        </a:lnTo>
                        <a:lnTo>
                          <a:pt x="1543" y="120"/>
                        </a:lnTo>
                        <a:lnTo>
                          <a:pt x="1363" y="66"/>
                        </a:lnTo>
                        <a:lnTo>
                          <a:pt x="1190" y="24"/>
                        </a:lnTo>
                        <a:lnTo>
                          <a:pt x="1028" y="6"/>
                        </a:lnTo>
                        <a:lnTo>
                          <a:pt x="867" y="0"/>
                        </a:lnTo>
                        <a:lnTo>
                          <a:pt x="717" y="12"/>
                        </a:lnTo>
                        <a:lnTo>
                          <a:pt x="580" y="42"/>
                        </a:lnTo>
                        <a:lnTo>
                          <a:pt x="448" y="90"/>
                        </a:lnTo>
                        <a:lnTo>
                          <a:pt x="335" y="162"/>
                        </a:lnTo>
                        <a:lnTo>
                          <a:pt x="233" y="246"/>
                        </a:lnTo>
                        <a:lnTo>
                          <a:pt x="179" y="306"/>
                        </a:lnTo>
                        <a:lnTo>
                          <a:pt x="132" y="378"/>
                        </a:lnTo>
                        <a:lnTo>
                          <a:pt x="90" y="450"/>
                        </a:lnTo>
                        <a:lnTo>
                          <a:pt x="60" y="528"/>
                        </a:lnTo>
                        <a:lnTo>
                          <a:pt x="36" y="612"/>
                        </a:lnTo>
                        <a:lnTo>
                          <a:pt x="12" y="701"/>
                        </a:lnTo>
                        <a:lnTo>
                          <a:pt x="6" y="797"/>
                        </a:lnTo>
                        <a:lnTo>
                          <a:pt x="0" y="893"/>
                        </a:lnTo>
                        <a:lnTo>
                          <a:pt x="6" y="1001"/>
                        </a:lnTo>
                        <a:lnTo>
                          <a:pt x="24" y="1115"/>
                        </a:lnTo>
                        <a:lnTo>
                          <a:pt x="42" y="1229"/>
                        </a:lnTo>
                        <a:lnTo>
                          <a:pt x="78" y="1343"/>
                        </a:lnTo>
                        <a:lnTo>
                          <a:pt x="114" y="1463"/>
                        </a:lnTo>
                        <a:lnTo>
                          <a:pt x="161" y="1583"/>
                        </a:lnTo>
                        <a:lnTo>
                          <a:pt x="215" y="1703"/>
                        </a:lnTo>
                        <a:lnTo>
                          <a:pt x="275" y="1822"/>
                        </a:lnTo>
                        <a:lnTo>
                          <a:pt x="341" y="1942"/>
                        </a:lnTo>
                        <a:lnTo>
                          <a:pt x="413" y="2062"/>
                        </a:lnTo>
                        <a:lnTo>
                          <a:pt x="496" y="2182"/>
                        </a:lnTo>
                        <a:lnTo>
                          <a:pt x="580" y="2302"/>
                        </a:lnTo>
                        <a:lnTo>
                          <a:pt x="676" y="2422"/>
                        </a:lnTo>
                        <a:lnTo>
                          <a:pt x="771" y="2536"/>
                        </a:lnTo>
                        <a:lnTo>
                          <a:pt x="987" y="2758"/>
                        </a:lnTo>
                        <a:lnTo>
                          <a:pt x="1184" y="2931"/>
                        </a:lnTo>
                        <a:lnTo>
                          <a:pt x="1387" y="3093"/>
                        </a:lnTo>
                        <a:lnTo>
                          <a:pt x="1596" y="3237"/>
                        </a:lnTo>
                        <a:lnTo>
                          <a:pt x="1800" y="3363"/>
                        </a:lnTo>
                        <a:lnTo>
                          <a:pt x="1806" y="3363"/>
                        </a:lnTo>
                        <a:lnTo>
                          <a:pt x="1596" y="3237"/>
                        </a:lnTo>
                        <a:lnTo>
                          <a:pt x="1393" y="3093"/>
                        </a:lnTo>
                        <a:lnTo>
                          <a:pt x="1190" y="2931"/>
                        </a:lnTo>
                        <a:lnTo>
                          <a:pt x="993" y="275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37" name="Freeform 9"/>
                  <p:cNvSpPr>
                    <a:spLocks/>
                  </p:cNvSpPr>
                  <p:nvPr userDrawn="1"/>
                </p:nvSpPr>
                <p:spPr bwMode="hidden">
                  <a:xfrm>
                    <a:off x="514" y="1091"/>
                    <a:ext cx="3538" cy="3225"/>
                  </a:xfrm>
                  <a:custGeom>
                    <a:avLst/>
                    <a:gdLst>
                      <a:gd name="T0" fmla="*/ 544 w 3527"/>
                      <a:gd name="T1" fmla="*/ 2146 h 3225"/>
                      <a:gd name="T2" fmla="*/ 320 w 3527"/>
                      <a:gd name="T3" fmla="*/ 1816 h 3225"/>
                      <a:gd name="T4" fmla="*/ 149 w 3527"/>
                      <a:gd name="T5" fmla="*/ 1481 h 3225"/>
                      <a:gd name="T6" fmla="*/ 41 w 3527"/>
                      <a:gd name="T7" fmla="*/ 1151 h 3225"/>
                      <a:gd name="T8" fmla="*/ 0 w 3527"/>
                      <a:gd name="T9" fmla="*/ 839 h 3225"/>
                      <a:gd name="T10" fmla="*/ 30 w 3527"/>
                      <a:gd name="T11" fmla="*/ 575 h 3225"/>
                      <a:gd name="T12" fmla="*/ 125 w 3527"/>
                      <a:gd name="T13" fmla="*/ 354 h 3225"/>
                      <a:gd name="T14" fmla="*/ 320 w 3527"/>
                      <a:gd name="T15" fmla="*/ 150 h 3225"/>
                      <a:gd name="T16" fmla="*/ 675 w 3527"/>
                      <a:gd name="T17" fmla="*/ 12 h 3225"/>
                      <a:gd name="T18" fmla="*/ 1121 w 3527"/>
                      <a:gd name="T19" fmla="*/ 24 h 3225"/>
                      <a:gd name="T20" fmla="*/ 1623 w 3527"/>
                      <a:gd name="T21" fmla="*/ 174 h 3225"/>
                      <a:gd name="T22" fmla="*/ 2137 w 3527"/>
                      <a:gd name="T23" fmla="*/ 456 h 3225"/>
                      <a:gd name="T24" fmla="*/ 2637 w 3527"/>
                      <a:gd name="T25" fmla="*/ 857 h 3225"/>
                      <a:gd name="T26" fmla="*/ 3103 w 3527"/>
                      <a:gd name="T27" fmla="*/ 1391 h 3225"/>
                      <a:gd name="T28" fmla="*/ 3306 w 3527"/>
                      <a:gd name="T29" fmla="*/ 1726 h 3225"/>
                      <a:gd name="T30" fmla="*/ 3459 w 3527"/>
                      <a:gd name="T31" fmla="*/ 2062 h 3225"/>
                      <a:gd name="T32" fmla="*/ 3542 w 3527"/>
                      <a:gd name="T33" fmla="*/ 2386 h 3225"/>
                      <a:gd name="T34" fmla="*/ 3554 w 3527"/>
                      <a:gd name="T35" fmla="*/ 2680 h 3225"/>
                      <a:gd name="T36" fmla="*/ 3507 w 3527"/>
                      <a:gd name="T37" fmla="*/ 2931 h 3225"/>
                      <a:gd name="T38" fmla="*/ 3392 w 3527"/>
                      <a:gd name="T39" fmla="*/ 3141 h 3225"/>
                      <a:gd name="T40" fmla="*/ 3312 w 3527"/>
                      <a:gd name="T41" fmla="*/ 3225 h 3225"/>
                      <a:gd name="T42" fmla="*/ 3342 w 3527"/>
                      <a:gd name="T43" fmla="*/ 3201 h 3225"/>
                      <a:gd name="T44" fmla="*/ 3477 w 3527"/>
                      <a:gd name="T45" fmla="*/ 3009 h 3225"/>
                      <a:gd name="T46" fmla="*/ 3548 w 3527"/>
                      <a:gd name="T47" fmla="*/ 2769 h 3225"/>
                      <a:gd name="T48" fmla="*/ 3554 w 3527"/>
                      <a:gd name="T49" fmla="*/ 2488 h 3225"/>
                      <a:gd name="T50" fmla="*/ 3495 w 3527"/>
                      <a:gd name="T51" fmla="*/ 2170 h 3225"/>
                      <a:gd name="T52" fmla="*/ 3366 w 3527"/>
                      <a:gd name="T53" fmla="*/ 1834 h 3225"/>
                      <a:gd name="T54" fmla="*/ 3175 w 3527"/>
                      <a:gd name="T55" fmla="*/ 1499 h 3225"/>
                      <a:gd name="T56" fmla="*/ 2843 w 3527"/>
                      <a:gd name="T57" fmla="*/ 1061 h 3225"/>
                      <a:gd name="T58" fmla="*/ 2305 w 3527"/>
                      <a:gd name="T59" fmla="*/ 575 h 3225"/>
                      <a:gd name="T60" fmla="*/ 1793 w 3527"/>
                      <a:gd name="T61" fmla="*/ 252 h 3225"/>
                      <a:gd name="T62" fmla="*/ 1285 w 3527"/>
                      <a:gd name="T63" fmla="*/ 60 h 3225"/>
                      <a:gd name="T64" fmla="*/ 816 w 3527"/>
                      <a:gd name="T65" fmla="*/ 0 h 3225"/>
                      <a:gd name="T66" fmla="*/ 421 w 3527"/>
                      <a:gd name="T67" fmla="*/ 84 h 3225"/>
                      <a:gd name="T68" fmla="*/ 170 w 3527"/>
                      <a:gd name="T69" fmla="*/ 288 h 3225"/>
                      <a:gd name="T70" fmla="*/ 53 w 3527"/>
                      <a:gd name="T71" fmla="*/ 498 h 3225"/>
                      <a:gd name="T72" fmla="*/ 0 w 3527"/>
                      <a:gd name="T73" fmla="*/ 749 h 3225"/>
                      <a:gd name="T74" fmla="*/ 18 w 3527"/>
                      <a:gd name="T75" fmla="*/ 1043 h 3225"/>
                      <a:gd name="T76" fmla="*/ 101 w 3527"/>
                      <a:gd name="T77" fmla="*/ 1373 h 3225"/>
                      <a:gd name="T78" fmla="*/ 254 w 3527"/>
                      <a:gd name="T79" fmla="*/ 1708 h 3225"/>
                      <a:gd name="T80" fmla="*/ 457 w 3527"/>
                      <a:gd name="T81" fmla="*/ 2038 h 3225"/>
                      <a:gd name="T82" fmla="*/ 923 w 3527"/>
                      <a:gd name="T83" fmla="*/ 2572 h 3225"/>
                      <a:gd name="T84" fmla="*/ 1267 w 3527"/>
                      <a:gd name="T85" fmla="*/ 2865 h 3225"/>
                      <a:gd name="T86" fmla="*/ 1623 w 3527"/>
                      <a:gd name="T87" fmla="*/ 3099 h 3225"/>
                      <a:gd name="T88" fmla="*/ 1871 w 3527"/>
                      <a:gd name="T89" fmla="*/ 3225 h 3225"/>
                      <a:gd name="T90" fmla="*/ 1509 w 3527"/>
                      <a:gd name="T91" fmla="*/ 3027 h 3225"/>
                      <a:gd name="T92" fmla="*/ 1154 w 3527"/>
                      <a:gd name="T93" fmla="*/ 2769 h 322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527" h="3225">
                        <a:moveTo>
                          <a:pt x="914" y="2572"/>
                        </a:moveTo>
                        <a:lnTo>
                          <a:pt x="717" y="2362"/>
                        </a:lnTo>
                        <a:lnTo>
                          <a:pt x="538" y="2146"/>
                        </a:lnTo>
                        <a:lnTo>
                          <a:pt x="460" y="2038"/>
                        </a:lnTo>
                        <a:lnTo>
                          <a:pt x="382" y="1930"/>
                        </a:lnTo>
                        <a:lnTo>
                          <a:pt x="317" y="1816"/>
                        </a:lnTo>
                        <a:lnTo>
                          <a:pt x="251" y="1702"/>
                        </a:lnTo>
                        <a:lnTo>
                          <a:pt x="197" y="1589"/>
                        </a:lnTo>
                        <a:lnTo>
                          <a:pt x="149" y="1481"/>
                        </a:lnTo>
                        <a:lnTo>
                          <a:pt x="107" y="1367"/>
                        </a:lnTo>
                        <a:lnTo>
                          <a:pt x="71" y="1259"/>
                        </a:lnTo>
                        <a:lnTo>
                          <a:pt x="41" y="1151"/>
                        </a:lnTo>
                        <a:lnTo>
                          <a:pt x="18" y="1043"/>
                        </a:lnTo>
                        <a:lnTo>
                          <a:pt x="6" y="941"/>
                        </a:lnTo>
                        <a:lnTo>
                          <a:pt x="0" y="839"/>
                        </a:lnTo>
                        <a:lnTo>
                          <a:pt x="6" y="749"/>
                        </a:lnTo>
                        <a:lnTo>
                          <a:pt x="12" y="659"/>
                        </a:lnTo>
                        <a:lnTo>
                          <a:pt x="30" y="575"/>
                        </a:lnTo>
                        <a:lnTo>
                          <a:pt x="59" y="498"/>
                        </a:lnTo>
                        <a:lnTo>
                          <a:pt x="89" y="420"/>
                        </a:lnTo>
                        <a:lnTo>
                          <a:pt x="125" y="354"/>
                        </a:lnTo>
                        <a:lnTo>
                          <a:pt x="173" y="288"/>
                        </a:lnTo>
                        <a:lnTo>
                          <a:pt x="221" y="228"/>
                        </a:lnTo>
                        <a:lnTo>
                          <a:pt x="317" y="150"/>
                        </a:lnTo>
                        <a:lnTo>
                          <a:pt x="424" y="90"/>
                        </a:lnTo>
                        <a:lnTo>
                          <a:pt x="544" y="42"/>
                        </a:lnTo>
                        <a:lnTo>
                          <a:pt x="669" y="12"/>
                        </a:lnTo>
                        <a:lnTo>
                          <a:pt x="813" y="0"/>
                        </a:lnTo>
                        <a:lnTo>
                          <a:pt x="956" y="6"/>
                        </a:lnTo>
                        <a:lnTo>
                          <a:pt x="1112" y="24"/>
                        </a:lnTo>
                        <a:lnTo>
                          <a:pt x="1273" y="60"/>
                        </a:lnTo>
                        <a:lnTo>
                          <a:pt x="1441" y="114"/>
                        </a:lnTo>
                        <a:lnTo>
                          <a:pt x="1608" y="174"/>
                        </a:lnTo>
                        <a:lnTo>
                          <a:pt x="1775" y="258"/>
                        </a:lnTo>
                        <a:lnTo>
                          <a:pt x="1949" y="348"/>
                        </a:lnTo>
                        <a:lnTo>
                          <a:pt x="2116" y="456"/>
                        </a:lnTo>
                        <a:lnTo>
                          <a:pt x="2284" y="575"/>
                        </a:lnTo>
                        <a:lnTo>
                          <a:pt x="2451" y="713"/>
                        </a:lnTo>
                        <a:lnTo>
                          <a:pt x="2613" y="857"/>
                        </a:lnTo>
                        <a:lnTo>
                          <a:pt x="2810" y="1067"/>
                        </a:lnTo>
                        <a:lnTo>
                          <a:pt x="2989" y="1283"/>
                        </a:lnTo>
                        <a:lnTo>
                          <a:pt x="3073" y="1391"/>
                        </a:lnTo>
                        <a:lnTo>
                          <a:pt x="3145" y="1505"/>
                        </a:lnTo>
                        <a:lnTo>
                          <a:pt x="3216" y="1612"/>
                        </a:lnTo>
                        <a:lnTo>
                          <a:pt x="3276" y="1726"/>
                        </a:lnTo>
                        <a:lnTo>
                          <a:pt x="3330" y="1840"/>
                        </a:lnTo>
                        <a:lnTo>
                          <a:pt x="3384" y="1948"/>
                        </a:lnTo>
                        <a:lnTo>
                          <a:pt x="3426" y="2062"/>
                        </a:lnTo>
                        <a:lnTo>
                          <a:pt x="3462" y="2170"/>
                        </a:lnTo>
                        <a:lnTo>
                          <a:pt x="3491" y="2278"/>
                        </a:lnTo>
                        <a:lnTo>
                          <a:pt x="3509" y="2386"/>
                        </a:lnTo>
                        <a:lnTo>
                          <a:pt x="3521" y="2488"/>
                        </a:lnTo>
                        <a:lnTo>
                          <a:pt x="3527" y="2590"/>
                        </a:lnTo>
                        <a:lnTo>
                          <a:pt x="3521" y="2680"/>
                        </a:lnTo>
                        <a:lnTo>
                          <a:pt x="3515" y="2769"/>
                        </a:lnTo>
                        <a:lnTo>
                          <a:pt x="3497" y="2853"/>
                        </a:lnTo>
                        <a:lnTo>
                          <a:pt x="3474" y="2931"/>
                        </a:lnTo>
                        <a:lnTo>
                          <a:pt x="3438" y="3009"/>
                        </a:lnTo>
                        <a:lnTo>
                          <a:pt x="3402" y="3075"/>
                        </a:lnTo>
                        <a:lnTo>
                          <a:pt x="3360" y="3141"/>
                        </a:lnTo>
                        <a:lnTo>
                          <a:pt x="3306" y="3201"/>
                        </a:lnTo>
                        <a:lnTo>
                          <a:pt x="3294" y="3213"/>
                        </a:lnTo>
                        <a:lnTo>
                          <a:pt x="3282" y="3225"/>
                        </a:lnTo>
                        <a:lnTo>
                          <a:pt x="3288" y="3225"/>
                        </a:lnTo>
                        <a:lnTo>
                          <a:pt x="3300" y="3213"/>
                        </a:lnTo>
                        <a:lnTo>
                          <a:pt x="3312" y="3201"/>
                        </a:lnTo>
                        <a:lnTo>
                          <a:pt x="3366" y="3141"/>
                        </a:lnTo>
                        <a:lnTo>
                          <a:pt x="3408" y="3075"/>
                        </a:lnTo>
                        <a:lnTo>
                          <a:pt x="3444" y="3009"/>
                        </a:lnTo>
                        <a:lnTo>
                          <a:pt x="3474" y="2931"/>
                        </a:lnTo>
                        <a:lnTo>
                          <a:pt x="3497" y="2853"/>
                        </a:lnTo>
                        <a:lnTo>
                          <a:pt x="3515" y="2769"/>
                        </a:lnTo>
                        <a:lnTo>
                          <a:pt x="3527" y="2680"/>
                        </a:lnTo>
                        <a:lnTo>
                          <a:pt x="3527" y="2590"/>
                        </a:lnTo>
                        <a:lnTo>
                          <a:pt x="3521" y="2488"/>
                        </a:lnTo>
                        <a:lnTo>
                          <a:pt x="3509" y="2386"/>
                        </a:lnTo>
                        <a:lnTo>
                          <a:pt x="3491" y="2278"/>
                        </a:lnTo>
                        <a:lnTo>
                          <a:pt x="3462" y="2170"/>
                        </a:lnTo>
                        <a:lnTo>
                          <a:pt x="3426" y="2056"/>
                        </a:lnTo>
                        <a:lnTo>
                          <a:pt x="3384" y="1948"/>
                        </a:lnTo>
                        <a:lnTo>
                          <a:pt x="3336" y="1834"/>
                        </a:lnTo>
                        <a:lnTo>
                          <a:pt x="3276" y="1726"/>
                        </a:lnTo>
                        <a:lnTo>
                          <a:pt x="3216" y="1612"/>
                        </a:lnTo>
                        <a:lnTo>
                          <a:pt x="3145" y="1499"/>
                        </a:lnTo>
                        <a:lnTo>
                          <a:pt x="3073" y="1391"/>
                        </a:lnTo>
                        <a:lnTo>
                          <a:pt x="2989" y="1277"/>
                        </a:lnTo>
                        <a:lnTo>
                          <a:pt x="2816" y="1061"/>
                        </a:lnTo>
                        <a:lnTo>
                          <a:pt x="2613" y="857"/>
                        </a:lnTo>
                        <a:lnTo>
                          <a:pt x="2451" y="707"/>
                        </a:lnTo>
                        <a:lnTo>
                          <a:pt x="2284" y="575"/>
                        </a:lnTo>
                        <a:lnTo>
                          <a:pt x="2116" y="456"/>
                        </a:lnTo>
                        <a:lnTo>
                          <a:pt x="1949" y="348"/>
                        </a:lnTo>
                        <a:lnTo>
                          <a:pt x="1775" y="252"/>
                        </a:lnTo>
                        <a:lnTo>
                          <a:pt x="1608" y="174"/>
                        </a:lnTo>
                        <a:lnTo>
                          <a:pt x="1435" y="108"/>
                        </a:lnTo>
                        <a:lnTo>
                          <a:pt x="1273" y="60"/>
                        </a:lnTo>
                        <a:lnTo>
                          <a:pt x="1112" y="24"/>
                        </a:lnTo>
                        <a:lnTo>
                          <a:pt x="956" y="0"/>
                        </a:lnTo>
                        <a:lnTo>
                          <a:pt x="807" y="0"/>
                        </a:lnTo>
                        <a:lnTo>
                          <a:pt x="669" y="12"/>
                        </a:lnTo>
                        <a:lnTo>
                          <a:pt x="538" y="42"/>
                        </a:lnTo>
                        <a:lnTo>
                          <a:pt x="418" y="84"/>
                        </a:lnTo>
                        <a:lnTo>
                          <a:pt x="311" y="150"/>
                        </a:lnTo>
                        <a:lnTo>
                          <a:pt x="215" y="228"/>
                        </a:lnTo>
                        <a:lnTo>
                          <a:pt x="167" y="288"/>
                        </a:lnTo>
                        <a:lnTo>
                          <a:pt x="119" y="354"/>
                        </a:lnTo>
                        <a:lnTo>
                          <a:pt x="83" y="420"/>
                        </a:lnTo>
                        <a:lnTo>
                          <a:pt x="53" y="498"/>
                        </a:lnTo>
                        <a:lnTo>
                          <a:pt x="30" y="575"/>
                        </a:lnTo>
                        <a:lnTo>
                          <a:pt x="12" y="659"/>
                        </a:lnTo>
                        <a:lnTo>
                          <a:pt x="0" y="749"/>
                        </a:lnTo>
                        <a:lnTo>
                          <a:pt x="0" y="839"/>
                        </a:lnTo>
                        <a:lnTo>
                          <a:pt x="6" y="941"/>
                        </a:lnTo>
                        <a:lnTo>
                          <a:pt x="18" y="1043"/>
                        </a:lnTo>
                        <a:lnTo>
                          <a:pt x="35" y="1151"/>
                        </a:lnTo>
                        <a:lnTo>
                          <a:pt x="65" y="1259"/>
                        </a:lnTo>
                        <a:lnTo>
                          <a:pt x="101" y="1373"/>
                        </a:lnTo>
                        <a:lnTo>
                          <a:pt x="143" y="1481"/>
                        </a:lnTo>
                        <a:lnTo>
                          <a:pt x="191" y="1595"/>
                        </a:lnTo>
                        <a:lnTo>
                          <a:pt x="251" y="1708"/>
                        </a:lnTo>
                        <a:lnTo>
                          <a:pt x="311" y="1816"/>
                        </a:lnTo>
                        <a:lnTo>
                          <a:pt x="382" y="1930"/>
                        </a:lnTo>
                        <a:lnTo>
                          <a:pt x="454" y="2038"/>
                        </a:lnTo>
                        <a:lnTo>
                          <a:pt x="538" y="2152"/>
                        </a:lnTo>
                        <a:lnTo>
                          <a:pt x="717" y="2368"/>
                        </a:lnTo>
                        <a:lnTo>
                          <a:pt x="914" y="2572"/>
                        </a:lnTo>
                        <a:lnTo>
                          <a:pt x="1028" y="2674"/>
                        </a:lnTo>
                        <a:lnTo>
                          <a:pt x="1142" y="2775"/>
                        </a:lnTo>
                        <a:lnTo>
                          <a:pt x="1255" y="2865"/>
                        </a:lnTo>
                        <a:lnTo>
                          <a:pt x="1369" y="2949"/>
                        </a:lnTo>
                        <a:lnTo>
                          <a:pt x="1488" y="3027"/>
                        </a:lnTo>
                        <a:lnTo>
                          <a:pt x="1608" y="3099"/>
                        </a:lnTo>
                        <a:lnTo>
                          <a:pt x="1722" y="3165"/>
                        </a:lnTo>
                        <a:lnTo>
                          <a:pt x="1841" y="3225"/>
                        </a:lnTo>
                        <a:lnTo>
                          <a:pt x="1853" y="3225"/>
                        </a:lnTo>
                        <a:lnTo>
                          <a:pt x="1734" y="3165"/>
                        </a:lnTo>
                        <a:lnTo>
                          <a:pt x="1614" y="3099"/>
                        </a:lnTo>
                        <a:lnTo>
                          <a:pt x="1494" y="3027"/>
                        </a:lnTo>
                        <a:lnTo>
                          <a:pt x="1375" y="2949"/>
                        </a:lnTo>
                        <a:lnTo>
                          <a:pt x="1261" y="2865"/>
                        </a:lnTo>
                        <a:lnTo>
                          <a:pt x="1142" y="2769"/>
                        </a:lnTo>
                        <a:lnTo>
                          <a:pt x="914" y="257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38" name="Group 10"/>
                  <p:cNvGrpSpPr>
                    <a:grpSpLocks/>
                  </p:cNvGrpSpPr>
                  <p:nvPr userDrawn="1"/>
                </p:nvGrpSpPr>
                <p:grpSpPr bwMode="auto">
                  <a:xfrm>
                    <a:off x="0" y="522"/>
                    <a:ext cx="4751" cy="3794"/>
                    <a:chOff x="0" y="522"/>
                    <a:chExt cx="4751" cy="3794"/>
                  </a:xfrm>
                </p:grpSpPr>
                <p:sp>
                  <p:nvSpPr>
                    <p:cNvPr id="39" name="Freeform 11"/>
                    <p:cNvSpPr>
                      <a:spLocks/>
                    </p:cNvSpPr>
                    <p:nvPr userDrawn="1"/>
                  </p:nvSpPr>
                  <p:spPr bwMode="hidden">
                    <a:xfrm>
                      <a:off x="400" y="522"/>
                      <a:ext cx="4264" cy="3794"/>
                    </a:xfrm>
                    <a:custGeom>
                      <a:avLst/>
                      <a:gdLst>
                        <a:gd name="T0" fmla="*/ 4284 w 4251"/>
                        <a:gd name="T1" fmla="*/ 3237 h 3794"/>
                        <a:gd name="T2" fmla="*/ 4242 w 4251"/>
                        <a:gd name="T3" fmla="*/ 2961 h 3794"/>
                        <a:gd name="T4" fmla="*/ 4159 w 4251"/>
                        <a:gd name="T5" fmla="*/ 2679 h 3794"/>
                        <a:gd name="T6" fmla="*/ 4036 w 4251"/>
                        <a:gd name="T7" fmla="*/ 2391 h 3794"/>
                        <a:gd name="T8" fmla="*/ 3881 w 4251"/>
                        <a:gd name="T9" fmla="*/ 2098 h 3794"/>
                        <a:gd name="T10" fmla="*/ 3692 w 4251"/>
                        <a:gd name="T11" fmla="*/ 1810 h 3794"/>
                        <a:gd name="T12" fmla="*/ 3471 w 4251"/>
                        <a:gd name="T13" fmla="*/ 1528 h 3794"/>
                        <a:gd name="T14" fmla="*/ 3223 w 4251"/>
                        <a:gd name="T15" fmla="*/ 1252 h 3794"/>
                        <a:gd name="T16" fmla="*/ 2885 w 4251"/>
                        <a:gd name="T17" fmla="*/ 935 h 3794"/>
                        <a:gd name="T18" fmla="*/ 2455 w 4251"/>
                        <a:gd name="T19" fmla="*/ 605 h 3794"/>
                        <a:gd name="T20" fmla="*/ 2009 w 4251"/>
                        <a:gd name="T21" fmla="*/ 341 h 3794"/>
                        <a:gd name="T22" fmla="*/ 1564 w 4251"/>
                        <a:gd name="T23" fmla="*/ 143 h 3794"/>
                        <a:gd name="T24" fmla="*/ 1133 w 4251"/>
                        <a:gd name="T25" fmla="*/ 35 h 3794"/>
                        <a:gd name="T26" fmla="*/ 747 w 4251"/>
                        <a:gd name="T27" fmla="*/ 0 h 3794"/>
                        <a:gd name="T28" fmla="*/ 404 w 4251"/>
                        <a:gd name="T29" fmla="*/ 47 h 3794"/>
                        <a:gd name="T30" fmla="*/ 120 w 4251"/>
                        <a:gd name="T31" fmla="*/ 173 h 3794"/>
                        <a:gd name="T32" fmla="*/ 0 w 4251"/>
                        <a:gd name="T33" fmla="*/ 269 h 3794"/>
                        <a:gd name="T34" fmla="*/ 266 w 4251"/>
                        <a:gd name="T35" fmla="*/ 101 h 3794"/>
                        <a:gd name="T36" fmla="*/ 592 w 4251"/>
                        <a:gd name="T37" fmla="*/ 18 h 3794"/>
                        <a:gd name="T38" fmla="*/ 966 w 4251"/>
                        <a:gd name="T39" fmla="*/ 18 h 3794"/>
                        <a:gd name="T40" fmla="*/ 1369 w 4251"/>
                        <a:gd name="T41" fmla="*/ 95 h 3794"/>
                        <a:gd name="T42" fmla="*/ 1797 w 4251"/>
                        <a:gd name="T43" fmla="*/ 245 h 3794"/>
                        <a:gd name="T44" fmla="*/ 2233 w 4251"/>
                        <a:gd name="T45" fmla="*/ 467 h 3794"/>
                        <a:gd name="T46" fmla="*/ 2667 w 4251"/>
                        <a:gd name="T47" fmla="*/ 761 h 3794"/>
                        <a:gd name="T48" fmla="*/ 3088 w 4251"/>
                        <a:gd name="T49" fmla="*/ 1120 h 3794"/>
                        <a:gd name="T50" fmla="*/ 3348 w 4251"/>
                        <a:gd name="T51" fmla="*/ 1390 h 3794"/>
                        <a:gd name="T52" fmla="*/ 3585 w 4251"/>
                        <a:gd name="T53" fmla="*/ 1666 h 3794"/>
                        <a:gd name="T54" fmla="*/ 3790 w 4251"/>
                        <a:gd name="T55" fmla="*/ 1954 h 3794"/>
                        <a:gd name="T56" fmla="*/ 3958 w 4251"/>
                        <a:gd name="T57" fmla="*/ 2247 h 3794"/>
                        <a:gd name="T58" fmla="*/ 4096 w 4251"/>
                        <a:gd name="T59" fmla="*/ 2535 h 3794"/>
                        <a:gd name="T60" fmla="*/ 4201 w 4251"/>
                        <a:gd name="T61" fmla="*/ 2823 h 3794"/>
                        <a:gd name="T62" fmla="*/ 4260 w 4251"/>
                        <a:gd name="T63" fmla="*/ 3105 h 3794"/>
                        <a:gd name="T64" fmla="*/ 4284 w 4251"/>
                        <a:gd name="T65" fmla="*/ 3368 h 3794"/>
                        <a:gd name="T66" fmla="*/ 4272 w 4251"/>
                        <a:gd name="T67" fmla="*/ 3590 h 3794"/>
                        <a:gd name="T68" fmla="*/ 4224 w 4251"/>
                        <a:gd name="T69" fmla="*/ 3794 h 3794"/>
                        <a:gd name="T70" fmla="*/ 4254 w 4251"/>
                        <a:gd name="T71" fmla="*/ 3692 h 3794"/>
                        <a:gd name="T72" fmla="*/ 4284 w 4251"/>
                        <a:gd name="T73" fmla="*/ 3482 h 3794"/>
                        <a:gd name="T74" fmla="*/ 4290 w 4251"/>
                        <a:gd name="T75" fmla="*/ 3368 h 379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251" h="3794">
                          <a:moveTo>
                            <a:pt x="4251" y="3368"/>
                          </a:moveTo>
                          <a:lnTo>
                            <a:pt x="4245" y="3237"/>
                          </a:lnTo>
                          <a:lnTo>
                            <a:pt x="4227" y="3099"/>
                          </a:lnTo>
                          <a:lnTo>
                            <a:pt x="4203" y="2961"/>
                          </a:lnTo>
                          <a:lnTo>
                            <a:pt x="4167" y="2823"/>
                          </a:lnTo>
                          <a:lnTo>
                            <a:pt x="4120" y="2679"/>
                          </a:lnTo>
                          <a:lnTo>
                            <a:pt x="4066" y="2535"/>
                          </a:lnTo>
                          <a:lnTo>
                            <a:pt x="4000" y="2391"/>
                          </a:lnTo>
                          <a:lnTo>
                            <a:pt x="3928" y="2247"/>
                          </a:lnTo>
                          <a:lnTo>
                            <a:pt x="3845" y="2098"/>
                          </a:lnTo>
                          <a:lnTo>
                            <a:pt x="3755" y="1954"/>
                          </a:lnTo>
                          <a:lnTo>
                            <a:pt x="3659" y="1810"/>
                          </a:lnTo>
                          <a:lnTo>
                            <a:pt x="3552" y="1666"/>
                          </a:lnTo>
                          <a:lnTo>
                            <a:pt x="3438" y="1528"/>
                          </a:lnTo>
                          <a:lnTo>
                            <a:pt x="3318" y="1390"/>
                          </a:lnTo>
                          <a:lnTo>
                            <a:pt x="3193" y="1252"/>
                          </a:lnTo>
                          <a:lnTo>
                            <a:pt x="3061" y="1120"/>
                          </a:lnTo>
                          <a:lnTo>
                            <a:pt x="2858" y="935"/>
                          </a:lnTo>
                          <a:lnTo>
                            <a:pt x="2649" y="761"/>
                          </a:lnTo>
                          <a:lnTo>
                            <a:pt x="2434" y="605"/>
                          </a:lnTo>
                          <a:lnTo>
                            <a:pt x="2212" y="467"/>
                          </a:lnTo>
                          <a:lnTo>
                            <a:pt x="1991" y="341"/>
                          </a:lnTo>
                          <a:lnTo>
                            <a:pt x="1770" y="233"/>
                          </a:lnTo>
                          <a:lnTo>
                            <a:pt x="1549" y="143"/>
                          </a:lnTo>
                          <a:lnTo>
                            <a:pt x="1327" y="77"/>
                          </a:lnTo>
                          <a:lnTo>
                            <a:pt x="1124" y="35"/>
                          </a:lnTo>
                          <a:lnTo>
                            <a:pt x="927" y="6"/>
                          </a:lnTo>
                          <a:lnTo>
                            <a:pt x="741" y="0"/>
                          </a:lnTo>
                          <a:lnTo>
                            <a:pt x="568" y="18"/>
                          </a:lnTo>
                          <a:lnTo>
                            <a:pt x="401" y="47"/>
                          </a:lnTo>
                          <a:lnTo>
                            <a:pt x="257" y="101"/>
                          </a:lnTo>
                          <a:lnTo>
                            <a:pt x="120" y="173"/>
                          </a:lnTo>
                          <a:lnTo>
                            <a:pt x="0" y="263"/>
                          </a:lnTo>
                          <a:lnTo>
                            <a:pt x="0" y="269"/>
                          </a:lnTo>
                          <a:lnTo>
                            <a:pt x="126" y="173"/>
                          </a:lnTo>
                          <a:lnTo>
                            <a:pt x="263" y="101"/>
                          </a:lnTo>
                          <a:lnTo>
                            <a:pt x="419" y="47"/>
                          </a:lnTo>
                          <a:lnTo>
                            <a:pt x="586" y="18"/>
                          </a:lnTo>
                          <a:lnTo>
                            <a:pt x="765" y="6"/>
                          </a:lnTo>
                          <a:lnTo>
                            <a:pt x="957" y="18"/>
                          </a:lnTo>
                          <a:lnTo>
                            <a:pt x="1154" y="47"/>
                          </a:lnTo>
                          <a:lnTo>
                            <a:pt x="1357" y="95"/>
                          </a:lnTo>
                          <a:lnTo>
                            <a:pt x="1567" y="161"/>
                          </a:lnTo>
                          <a:lnTo>
                            <a:pt x="1782" y="245"/>
                          </a:lnTo>
                          <a:lnTo>
                            <a:pt x="1997" y="347"/>
                          </a:lnTo>
                          <a:lnTo>
                            <a:pt x="2212" y="467"/>
                          </a:lnTo>
                          <a:lnTo>
                            <a:pt x="2428" y="605"/>
                          </a:lnTo>
                          <a:lnTo>
                            <a:pt x="2643" y="761"/>
                          </a:lnTo>
                          <a:lnTo>
                            <a:pt x="2858" y="935"/>
                          </a:lnTo>
                          <a:lnTo>
                            <a:pt x="3061" y="1120"/>
                          </a:lnTo>
                          <a:lnTo>
                            <a:pt x="3193" y="1252"/>
                          </a:lnTo>
                          <a:lnTo>
                            <a:pt x="3318" y="1390"/>
                          </a:lnTo>
                          <a:lnTo>
                            <a:pt x="3438" y="1528"/>
                          </a:lnTo>
                          <a:lnTo>
                            <a:pt x="3552" y="1666"/>
                          </a:lnTo>
                          <a:lnTo>
                            <a:pt x="3653" y="1810"/>
                          </a:lnTo>
                          <a:lnTo>
                            <a:pt x="3755" y="1954"/>
                          </a:lnTo>
                          <a:lnTo>
                            <a:pt x="3839" y="2104"/>
                          </a:lnTo>
                          <a:lnTo>
                            <a:pt x="3922" y="2247"/>
                          </a:lnTo>
                          <a:lnTo>
                            <a:pt x="3994" y="2391"/>
                          </a:lnTo>
                          <a:lnTo>
                            <a:pt x="4060" y="2535"/>
                          </a:lnTo>
                          <a:lnTo>
                            <a:pt x="4114" y="2679"/>
                          </a:lnTo>
                          <a:lnTo>
                            <a:pt x="4162" y="2823"/>
                          </a:lnTo>
                          <a:lnTo>
                            <a:pt x="4197" y="2967"/>
                          </a:lnTo>
                          <a:lnTo>
                            <a:pt x="4221" y="3105"/>
                          </a:lnTo>
                          <a:lnTo>
                            <a:pt x="4239" y="3237"/>
                          </a:lnTo>
                          <a:lnTo>
                            <a:pt x="4245" y="3368"/>
                          </a:lnTo>
                          <a:lnTo>
                            <a:pt x="4245" y="3482"/>
                          </a:lnTo>
                          <a:lnTo>
                            <a:pt x="4233" y="3590"/>
                          </a:lnTo>
                          <a:lnTo>
                            <a:pt x="4215" y="3692"/>
                          </a:lnTo>
                          <a:lnTo>
                            <a:pt x="4185" y="3794"/>
                          </a:lnTo>
                          <a:lnTo>
                            <a:pt x="4215" y="3692"/>
                          </a:lnTo>
                          <a:lnTo>
                            <a:pt x="4239" y="3590"/>
                          </a:lnTo>
                          <a:lnTo>
                            <a:pt x="4245" y="3482"/>
                          </a:lnTo>
                          <a:lnTo>
                            <a:pt x="4251" y="336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40" name="Group 12"/>
                    <p:cNvGrpSpPr>
                      <a:grpSpLocks/>
                    </p:cNvGrpSpPr>
                    <p:nvPr userDrawn="1"/>
                  </p:nvGrpSpPr>
                  <p:grpSpPr bwMode="auto">
                    <a:xfrm>
                      <a:off x="0" y="659"/>
                      <a:ext cx="4751" cy="3657"/>
                      <a:chOff x="0" y="659"/>
                      <a:chExt cx="4751" cy="3657"/>
                    </a:xfrm>
                  </p:grpSpPr>
                  <p:sp>
                    <p:nvSpPr>
                      <p:cNvPr id="41" name="Freeform 13"/>
                      <p:cNvSpPr>
                        <a:spLocks/>
                      </p:cNvSpPr>
                      <p:nvPr userDrawn="1"/>
                    </p:nvSpPr>
                    <p:spPr bwMode="hidden">
                      <a:xfrm>
                        <a:off x="400" y="659"/>
                        <a:ext cx="4121" cy="3657"/>
                      </a:xfrm>
                      <a:custGeom>
                        <a:avLst/>
                        <a:gdLst>
                          <a:gd name="T0" fmla="*/ 164 w 4108"/>
                          <a:gd name="T1" fmla="*/ 186 h 3657"/>
                          <a:gd name="T2" fmla="*/ 445 w 4108"/>
                          <a:gd name="T3" fmla="*/ 54 h 3657"/>
                          <a:gd name="T4" fmla="*/ 777 w 4108"/>
                          <a:gd name="T5" fmla="*/ 6 h 3657"/>
                          <a:gd name="T6" fmla="*/ 1148 w 4108"/>
                          <a:gd name="T7" fmla="*/ 36 h 3657"/>
                          <a:gd name="T8" fmla="*/ 1552 w 4108"/>
                          <a:gd name="T9" fmla="*/ 144 h 3657"/>
                          <a:gd name="T10" fmla="*/ 1967 w 4108"/>
                          <a:gd name="T11" fmla="*/ 324 h 3657"/>
                          <a:gd name="T12" fmla="*/ 2391 w 4108"/>
                          <a:gd name="T13" fmla="*/ 570 h 3657"/>
                          <a:gd name="T14" fmla="*/ 2807 w 4108"/>
                          <a:gd name="T15" fmla="*/ 888 h 3657"/>
                          <a:gd name="T16" fmla="*/ 3133 w 4108"/>
                          <a:gd name="T17" fmla="*/ 1193 h 3657"/>
                          <a:gd name="T18" fmla="*/ 3369 w 4108"/>
                          <a:gd name="T19" fmla="*/ 1451 h 3657"/>
                          <a:gd name="T20" fmla="*/ 3573 w 4108"/>
                          <a:gd name="T21" fmla="*/ 1721 h 3657"/>
                          <a:gd name="T22" fmla="*/ 3755 w 4108"/>
                          <a:gd name="T23" fmla="*/ 1997 h 3657"/>
                          <a:gd name="T24" fmla="*/ 3899 w 4108"/>
                          <a:gd name="T25" fmla="*/ 2272 h 3657"/>
                          <a:gd name="T26" fmla="*/ 4015 w 4108"/>
                          <a:gd name="T27" fmla="*/ 2548 h 3657"/>
                          <a:gd name="T28" fmla="*/ 4099 w 4108"/>
                          <a:gd name="T29" fmla="*/ 2818 h 3657"/>
                          <a:gd name="T30" fmla="*/ 4141 w 4108"/>
                          <a:gd name="T31" fmla="*/ 3070 h 3657"/>
                          <a:gd name="T32" fmla="*/ 4141 w 4108"/>
                          <a:gd name="T33" fmla="*/ 3321 h 3657"/>
                          <a:gd name="T34" fmla="*/ 4099 w 4108"/>
                          <a:gd name="T35" fmla="*/ 3549 h 3657"/>
                          <a:gd name="T36" fmla="*/ 4069 w 4108"/>
                          <a:gd name="T37" fmla="*/ 3657 h 3657"/>
                          <a:gd name="T38" fmla="*/ 4129 w 4108"/>
                          <a:gd name="T39" fmla="*/ 3447 h 3657"/>
                          <a:gd name="T40" fmla="*/ 4147 w 4108"/>
                          <a:gd name="T41" fmla="*/ 3213 h 3657"/>
                          <a:gd name="T42" fmla="*/ 4141 w 4108"/>
                          <a:gd name="T43" fmla="*/ 3070 h 3657"/>
                          <a:gd name="T44" fmla="*/ 4099 w 4108"/>
                          <a:gd name="T45" fmla="*/ 2812 h 3657"/>
                          <a:gd name="T46" fmla="*/ 4021 w 4108"/>
                          <a:gd name="T47" fmla="*/ 2548 h 3657"/>
                          <a:gd name="T48" fmla="*/ 3905 w 4108"/>
                          <a:gd name="T49" fmla="*/ 2272 h 3657"/>
                          <a:gd name="T50" fmla="*/ 3761 w 4108"/>
                          <a:gd name="T51" fmla="*/ 1997 h 3657"/>
                          <a:gd name="T52" fmla="*/ 3579 w 4108"/>
                          <a:gd name="T53" fmla="*/ 1721 h 3657"/>
                          <a:gd name="T54" fmla="*/ 3375 w 4108"/>
                          <a:gd name="T55" fmla="*/ 1451 h 3657"/>
                          <a:gd name="T56" fmla="*/ 3139 w 4108"/>
                          <a:gd name="T57" fmla="*/ 1187 h 3657"/>
                          <a:gd name="T58" fmla="*/ 2819 w 4108"/>
                          <a:gd name="T59" fmla="*/ 888 h 3657"/>
                          <a:gd name="T60" fmla="*/ 2410 w 4108"/>
                          <a:gd name="T61" fmla="*/ 576 h 3657"/>
                          <a:gd name="T62" fmla="*/ 1985 w 4108"/>
                          <a:gd name="T63" fmla="*/ 330 h 3657"/>
                          <a:gd name="T64" fmla="*/ 1558 w 4108"/>
                          <a:gd name="T65" fmla="*/ 144 h 3657"/>
                          <a:gd name="T66" fmla="*/ 1142 w 4108"/>
                          <a:gd name="T67" fmla="*/ 30 h 3657"/>
                          <a:gd name="T68" fmla="*/ 759 w 4108"/>
                          <a:gd name="T69" fmla="*/ 0 h 3657"/>
                          <a:gd name="T70" fmla="*/ 434 w 4108"/>
                          <a:gd name="T71" fmla="*/ 54 h 3657"/>
                          <a:gd name="T72" fmla="*/ 164 w 4108"/>
                          <a:gd name="T73" fmla="*/ 186 h 3657"/>
                          <a:gd name="T74" fmla="*/ 24 w 4108"/>
                          <a:gd name="T75" fmla="*/ 306 h 3657"/>
                          <a:gd name="T76" fmla="*/ 0 w 4108"/>
                          <a:gd name="T77" fmla="*/ 336 h 3657"/>
                          <a:gd name="T78" fmla="*/ 48 w 4108"/>
                          <a:gd name="T79" fmla="*/ 282 h 365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108" h="3657">
                            <a:moveTo>
                              <a:pt x="48" y="282"/>
                            </a:moveTo>
                            <a:lnTo>
                              <a:pt x="161" y="186"/>
                            </a:lnTo>
                            <a:lnTo>
                              <a:pt x="293" y="108"/>
                            </a:lnTo>
                            <a:lnTo>
                              <a:pt x="442" y="54"/>
                            </a:lnTo>
                            <a:lnTo>
                              <a:pt x="598" y="18"/>
                            </a:lnTo>
                            <a:lnTo>
                              <a:pt x="771" y="6"/>
                            </a:lnTo>
                            <a:lnTo>
                              <a:pt x="951" y="12"/>
                            </a:lnTo>
                            <a:lnTo>
                              <a:pt x="1136" y="36"/>
                            </a:lnTo>
                            <a:lnTo>
                              <a:pt x="1333" y="84"/>
                            </a:lnTo>
                            <a:lnTo>
                              <a:pt x="1537" y="144"/>
                            </a:lnTo>
                            <a:lnTo>
                              <a:pt x="1740" y="222"/>
                            </a:lnTo>
                            <a:lnTo>
                              <a:pt x="1949" y="324"/>
                            </a:lnTo>
                            <a:lnTo>
                              <a:pt x="2158" y="438"/>
                            </a:lnTo>
                            <a:lnTo>
                              <a:pt x="2368" y="570"/>
                            </a:lnTo>
                            <a:lnTo>
                              <a:pt x="2577" y="720"/>
                            </a:lnTo>
                            <a:lnTo>
                              <a:pt x="2780" y="888"/>
                            </a:lnTo>
                            <a:lnTo>
                              <a:pt x="2978" y="1067"/>
                            </a:lnTo>
                            <a:lnTo>
                              <a:pt x="3103" y="1193"/>
                            </a:lnTo>
                            <a:lnTo>
                              <a:pt x="3223" y="1319"/>
                            </a:lnTo>
                            <a:lnTo>
                              <a:pt x="3336" y="1451"/>
                            </a:lnTo>
                            <a:lnTo>
                              <a:pt x="3444" y="1589"/>
                            </a:lnTo>
                            <a:lnTo>
                              <a:pt x="3540" y="1721"/>
                            </a:lnTo>
                            <a:lnTo>
                              <a:pt x="3635" y="1859"/>
                            </a:lnTo>
                            <a:lnTo>
                              <a:pt x="3719" y="1997"/>
                            </a:lnTo>
                            <a:lnTo>
                              <a:pt x="3797" y="2134"/>
                            </a:lnTo>
                            <a:lnTo>
                              <a:pt x="3863" y="2272"/>
                            </a:lnTo>
                            <a:lnTo>
                              <a:pt x="3928" y="2410"/>
                            </a:lnTo>
                            <a:lnTo>
                              <a:pt x="3976" y="2548"/>
                            </a:lnTo>
                            <a:lnTo>
                              <a:pt x="4024" y="2680"/>
                            </a:lnTo>
                            <a:lnTo>
                              <a:pt x="4060" y="2818"/>
                            </a:lnTo>
                            <a:lnTo>
                              <a:pt x="4084" y="2944"/>
                            </a:lnTo>
                            <a:lnTo>
                              <a:pt x="4102" y="3070"/>
                            </a:lnTo>
                            <a:lnTo>
                              <a:pt x="4108" y="3195"/>
                            </a:lnTo>
                            <a:lnTo>
                              <a:pt x="4102" y="3321"/>
                            </a:lnTo>
                            <a:lnTo>
                              <a:pt x="4090" y="3441"/>
                            </a:lnTo>
                            <a:lnTo>
                              <a:pt x="4060" y="3549"/>
                            </a:lnTo>
                            <a:lnTo>
                              <a:pt x="4024" y="3657"/>
                            </a:lnTo>
                            <a:lnTo>
                              <a:pt x="4030" y="3657"/>
                            </a:lnTo>
                            <a:lnTo>
                              <a:pt x="4066" y="3555"/>
                            </a:lnTo>
                            <a:lnTo>
                              <a:pt x="4090" y="3447"/>
                            </a:lnTo>
                            <a:lnTo>
                              <a:pt x="4102" y="3333"/>
                            </a:lnTo>
                            <a:lnTo>
                              <a:pt x="4108" y="3213"/>
                            </a:lnTo>
                            <a:lnTo>
                              <a:pt x="4108" y="3195"/>
                            </a:lnTo>
                            <a:lnTo>
                              <a:pt x="4102" y="3070"/>
                            </a:lnTo>
                            <a:lnTo>
                              <a:pt x="4084" y="2944"/>
                            </a:lnTo>
                            <a:lnTo>
                              <a:pt x="4060" y="2812"/>
                            </a:lnTo>
                            <a:lnTo>
                              <a:pt x="4024" y="2680"/>
                            </a:lnTo>
                            <a:lnTo>
                              <a:pt x="3982" y="2548"/>
                            </a:lnTo>
                            <a:lnTo>
                              <a:pt x="3928" y="2410"/>
                            </a:lnTo>
                            <a:lnTo>
                              <a:pt x="3869" y="2272"/>
                            </a:lnTo>
                            <a:lnTo>
                              <a:pt x="3803" y="2134"/>
                            </a:lnTo>
                            <a:lnTo>
                              <a:pt x="3725" y="1997"/>
                            </a:lnTo>
                            <a:lnTo>
                              <a:pt x="3641" y="1859"/>
                            </a:lnTo>
                            <a:lnTo>
                              <a:pt x="3546" y="1721"/>
                            </a:lnTo>
                            <a:lnTo>
                              <a:pt x="3450" y="1583"/>
                            </a:lnTo>
                            <a:lnTo>
                              <a:pt x="3342" y="1451"/>
                            </a:lnTo>
                            <a:lnTo>
                              <a:pt x="3229" y="1319"/>
                            </a:lnTo>
                            <a:lnTo>
                              <a:pt x="3109" y="1187"/>
                            </a:lnTo>
                            <a:lnTo>
                              <a:pt x="2984" y="1061"/>
                            </a:lnTo>
                            <a:lnTo>
                              <a:pt x="2792" y="888"/>
                            </a:lnTo>
                            <a:lnTo>
                              <a:pt x="2589" y="726"/>
                            </a:lnTo>
                            <a:lnTo>
                              <a:pt x="2386" y="576"/>
                            </a:lnTo>
                            <a:lnTo>
                              <a:pt x="2176" y="444"/>
                            </a:lnTo>
                            <a:lnTo>
                              <a:pt x="1967" y="330"/>
                            </a:lnTo>
                            <a:lnTo>
                              <a:pt x="1752" y="228"/>
                            </a:lnTo>
                            <a:lnTo>
                              <a:pt x="1543" y="144"/>
                            </a:lnTo>
                            <a:lnTo>
                              <a:pt x="1333" y="78"/>
                            </a:lnTo>
                            <a:lnTo>
                              <a:pt x="1130" y="30"/>
                            </a:lnTo>
                            <a:lnTo>
                              <a:pt x="939" y="6"/>
                            </a:lnTo>
                            <a:lnTo>
                              <a:pt x="753" y="0"/>
                            </a:lnTo>
                            <a:lnTo>
                              <a:pt x="586" y="18"/>
                            </a:lnTo>
                            <a:lnTo>
                              <a:pt x="431" y="54"/>
                            </a:lnTo>
                            <a:lnTo>
                              <a:pt x="287" y="108"/>
                            </a:lnTo>
                            <a:lnTo>
                              <a:pt x="161" y="186"/>
                            </a:lnTo>
                            <a:lnTo>
                              <a:pt x="48" y="282"/>
                            </a:lnTo>
                            <a:lnTo>
                              <a:pt x="24" y="306"/>
                            </a:lnTo>
                            <a:lnTo>
                              <a:pt x="0" y="330"/>
                            </a:lnTo>
                            <a:lnTo>
                              <a:pt x="0" y="336"/>
                            </a:lnTo>
                            <a:lnTo>
                              <a:pt x="24" y="312"/>
                            </a:lnTo>
                            <a:lnTo>
                              <a:pt x="48" y="28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42" name="Group 14"/>
                      <p:cNvGrpSpPr>
                        <a:grpSpLocks/>
                      </p:cNvGrpSpPr>
                      <p:nvPr userDrawn="1"/>
                    </p:nvGrpSpPr>
                    <p:grpSpPr bwMode="auto">
                      <a:xfrm>
                        <a:off x="0" y="808"/>
                        <a:ext cx="4751" cy="3508"/>
                        <a:chOff x="-400" y="808"/>
                        <a:chExt cx="4751" cy="3508"/>
                      </a:xfrm>
                    </p:grpSpPr>
                    <p:sp>
                      <p:nvSpPr>
                        <p:cNvPr id="43" name="Line 15"/>
                        <p:cNvSpPr>
                          <a:spLocks noChangeShapeType="1"/>
                        </p:cNvSpPr>
                        <p:nvPr userDrawn="1"/>
                      </p:nvSpPr>
                      <p:spPr bwMode="hidden">
                        <a:xfrm rot="1678521" flipH="1" flipV="1">
                          <a:off x="876" y="809"/>
                          <a:ext cx="1242" cy="191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4" name="Line 16"/>
                        <p:cNvSpPr>
                          <a:spLocks noChangeShapeType="1"/>
                        </p:cNvSpPr>
                        <p:nvPr userDrawn="1"/>
                      </p:nvSpPr>
                      <p:spPr bwMode="hidden">
                        <a:xfrm rot="1678521" flipH="1" flipV="1">
                          <a:off x="-210" y="2117"/>
                          <a:ext cx="1921" cy="37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5" name="Line 17"/>
                        <p:cNvSpPr>
                          <a:spLocks noChangeShapeType="1"/>
                        </p:cNvSpPr>
                        <p:nvPr userDrawn="1"/>
                      </p:nvSpPr>
                      <p:spPr bwMode="hidden">
                        <a:xfrm rot="1678521" flipH="1" flipV="1">
                          <a:off x="-257" y="1886"/>
                          <a:ext cx="2029" cy="59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6" name="Line 18"/>
                        <p:cNvSpPr>
                          <a:spLocks noChangeShapeType="1"/>
                        </p:cNvSpPr>
                        <p:nvPr userDrawn="1"/>
                      </p:nvSpPr>
                      <p:spPr bwMode="hidden">
                        <a:xfrm rot="1678521" flipH="1" flipV="1">
                          <a:off x="-327" y="1599"/>
                          <a:ext cx="2175" cy="85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7" name="Line 19"/>
                        <p:cNvSpPr>
                          <a:spLocks noChangeShapeType="1"/>
                        </p:cNvSpPr>
                        <p:nvPr userDrawn="1"/>
                      </p:nvSpPr>
                      <p:spPr bwMode="hidden">
                        <a:xfrm rot="1678521" flipH="1" flipV="1">
                          <a:off x="-400" y="1259"/>
                          <a:ext cx="2334" cy="116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8" name="Line 20"/>
                        <p:cNvSpPr>
                          <a:spLocks noChangeShapeType="1"/>
                        </p:cNvSpPr>
                        <p:nvPr userDrawn="1"/>
                      </p:nvSpPr>
                      <p:spPr bwMode="hidden">
                        <a:xfrm rot="1678521" flipH="1" flipV="1">
                          <a:off x="179" y="872"/>
                          <a:ext cx="1891" cy="16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9" name="Line 21"/>
                        <p:cNvSpPr>
                          <a:spLocks noChangeShapeType="1"/>
                        </p:cNvSpPr>
                        <p:nvPr userDrawn="1"/>
                      </p:nvSpPr>
                      <p:spPr bwMode="hidden">
                        <a:xfrm rot="1678521" flipH="1" flipV="1">
                          <a:off x="-150" y="2329"/>
                          <a:ext cx="1806" cy="19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0" name="Line 22"/>
                        <p:cNvSpPr>
                          <a:spLocks noChangeShapeType="1"/>
                        </p:cNvSpPr>
                        <p:nvPr userDrawn="1"/>
                      </p:nvSpPr>
                      <p:spPr bwMode="hidden">
                        <a:xfrm rot="1678521" flipH="1" flipV="1">
                          <a:off x="-109" y="2514"/>
                          <a:ext cx="1720" cy="3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1" name="Line 23"/>
                        <p:cNvSpPr>
                          <a:spLocks noChangeShapeType="1"/>
                        </p:cNvSpPr>
                        <p:nvPr userDrawn="1"/>
                      </p:nvSpPr>
                      <p:spPr bwMode="hidden">
                        <a:xfrm rot="1678521" flipH="1">
                          <a:off x="545" y="2785"/>
                          <a:ext cx="849" cy="80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2" name="Line 24"/>
                        <p:cNvSpPr>
                          <a:spLocks noChangeShapeType="1"/>
                        </p:cNvSpPr>
                        <p:nvPr userDrawn="1"/>
                      </p:nvSpPr>
                      <p:spPr bwMode="hidden">
                        <a:xfrm rot="1678521" flipH="1">
                          <a:off x="168" y="2669"/>
                          <a:ext cx="1295" cy="56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3" name="Line 25"/>
                        <p:cNvSpPr>
                          <a:spLocks noChangeShapeType="1"/>
                        </p:cNvSpPr>
                        <p:nvPr userDrawn="1"/>
                      </p:nvSpPr>
                      <p:spPr bwMode="hidden">
                        <a:xfrm rot="1678521" flipH="1">
                          <a:off x="-34" y="2588"/>
                          <a:ext cx="1576" cy="24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4" name="Line 26"/>
                        <p:cNvSpPr>
                          <a:spLocks noChangeShapeType="1"/>
                        </p:cNvSpPr>
                        <p:nvPr userDrawn="1"/>
                      </p:nvSpPr>
                      <p:spPr bwMode="hidden">
                        <a:xfrm rot="1678521" flipH="1">
                          <a:off x="1201" y="2985"/>
                          <a:ext cx="141" cy="104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5" name="Line 27"/>
                        <p:cNvSpPr>
                          <a:spLocks noChangeShapeType="1"/>
                        </p:cNvSpPr>
                        <p:nvPr userDrawn="1"/>
                      </p:nvSpPr>
                      <p:spPr bwMode="hidden">
                        <a:xfrm rot="1678521" flipH="1">
                          <a:off x="1292" y="3013"/>
                          <a:ext cx="47" cy="105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6" name="Line 28"/>
                        <p:cNvSpPr>
                          <a:spLocks noChangeShapeType="1"/>
                        </p:cNvSpPr>
                        <p:nvPr userDrawn="1"/>
                      </p:nvSpPr>
                      <p:spPr bwMode="hidden">
                        <a:xfrm rot="1678521">
                          <a:off x="1331" y="3034"/>
                          <a:ext cx="47" cy="10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7" name="Line 29"/>
                        <p:cNvSpPr>
                          <a:spLocks noChangeShapeType="1"/>
                        </p:cNvSpPr>
                        <p:nvPr userDrawn="1"/>
                      </p:nvSpPr>
                      <p:spPr bwMode="hidden">
                        <a:xfrm rot="1678521">
                          <a:off x="1325" y="3059"/>
                          <a:ext cx="145" cy="110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8" name="Line 30"/>
                        <p:cNvSpPr>
                          <a:spLocks noChangeShapeType="1"/>
                        </p:cNvSpPr>
                        <p:nvPr userDrawn="1"/>
                      </p:nvSpPr>
                      <p:spPr bwMode="hidden">
                        <a:xfrm rot="1678521">
                          <a:off x="1320" y="3090"/>
                          <a:ext cx="255" cy="112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9" name="Line 31"/>
                        <p:cNvSpPr>
                          <a:spLocks noChangeShapeType="1"/>
                        </p:cNvSpPr>
                        <p:nvPr userDrawn="1"/>
                      </p:nvSpPr>
                      <p:spPr bwMode="hidden">
                        <a:xfrm rot="1678521">
                          <a:off x="1314" y="3117"/>
                          <a:ext cx="365" cy="11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0" name="Line 32"/>
                        <p:cNvSpPr>
                          <a:spLocks noChangeShapeType="1"/>
                        </p:cNvSpPr>
                        <p:nvPr userDrawn="1"/>
                      </p:nvSpPr>
                      <p:spPr bwMode="hidden">
                        <a:xfrm rot="1678521">
                          <a:off x="1337" y="3181"/>
                          <a:ext cx="567" cy="107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1" name="Line 33"/>
                        <p:cNvSpPr>
                          <a:spLocks noChangeShapeType="1"/>
                        </p:cNvSpPr>
                        <p:nvPr userDrawn="1"/>
                      </p:nvSpPr>
                      <p:spPr bwMode="hidden">
                        <a:xfrm rot="1678521">
                          <a:off x="1354" y="3209"/>
                          <a:ext cx="663" cy="101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2" name="Line 34"/>
                        <p:cNvSpPr>
                          <a:spLocks noChangeShapeType="1"/>
                        </p:cNvSpPr>
                        <p:nvPr userDrawn="1"/>
                      </p:nvSpPr>
                      <p:spPr bwMode="hidden">
                        <a:xfrm rot="1678521">
                          <a:off x="1375" y="3238"/>
                          <a:ext cx="745" cy="95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3" name="Line 35"/>
                        <p:cNvSpPr>
                          <a:spLocks noChangeShapeType="1"/>
                        </p:cNvSpPr>
                        <p:nvPr userDrawn="1"/>
                      </p:nvSpPr>
                      <p:spPr bwMode="hidden">
                        <a:xfrm rot="1678521">
                          <a:off x="1393" y="3266"/>
                          <a:ext cx="849" cy="90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4" name="Line 36"/>
                        <p:cNvSpPr>
                          <a:spLocks noChangeShapeType="1"/>
                        </p:cNvSpPr>
                        <p:nvPr userDrawn="1"/>
                      </p:nvSpPr>
                      <p:spPr bwMode="hidden">
                        <a:xfrm rot="1678521">
                          <a:off x="1412" y="3293"/>
                          <a:ext cx="950" cy="8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5" name="Line 37"/>
                        <p:cNvSpPr>
                          <a:spLocks noChangeShapeType="1"/>
                        </p:cNvSpPr>
                        <p:nvPr userDrawn="1"/>
                      </p:nvSpPr>
                      <p:spPr bwMode="hidden">
                        <a:xfrm rot="1678521">
                          <a:off x="1429" y="3321"/>
                          <a:ext cx="1056" cy="78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6" name="Line 38"/>
                        <p:cNvSpPr>
                          <a:spLocks noChangeShapeType="1"/>
                        </p:cNvSpPr>
                        <p:nvPr userDrawn="1"/>
                      </p:nvSpPr>
                      <p:spPr bwMode="hidden">
                        <a:xfrm rot="1678521">
                          <a:off x="1452" y="3356"/>
                          <a:ext cx="1173" cy="72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7" name="Line 39"/>
                        <p:cNvSpPr>
                          <a:spLocks noChangeShapeType="1"/>
                        </p:cNvSpPr>
                        <p:nvPr userDrawn="1"/>
                      </p:nvSpPr>
                      <p:spPr bwMode="hidden">
                        <a:xfrm rot="1678521">
                          <a:off x="1469" y="3388"/>
                          <a:ext cx="1315" cy="66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8" name="Line 40"/>
                        <p:cNvSpPr>
                          <a:spLocks noChangeShapeType="1"/>
                        </p:cNvSpPr>
                        <p:nvPr userDrawn="1"/>
                      </p:nvSpPr>
                      <p:spPr bwMode="hidden">
                        <a:xfrm rot="1678521">
                          <a:off x="1493" y="3426"/>
                          <a:ext cx="1469" cy="58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9" name="Line 41"/>
                        <p:cNvSpPr>
                          <a:spLocks noChangeShapeType="1"/>
                        </p:cNvSpPr>
                        <p:nvPr userDrawn="1"/>
                      </p:nvSpPr>
                      <p:spPr bwMode="hidden">
                        <a:xfrm rot="1678521">
                          <a:off x="1511" y="3464"/>
                          <a:ext cx="1649" cy="49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0" name="Line 42"/>
                        <p:cNvSpPr>
                          <a:spLocks noChangeShapeType="1"/>
                        </p:cNvSpPr>
                        <p:nvPr userDrawn="1"/>
                      </p:nvSpPr>
                      <p:spPr bwMode="hidden">
                        <a:xfrm rot="1678521">
                          <a:off x="1528" y="3518"/>
                          <a:ext cx="1885" cy="38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1" name="Line 43"/>
                        <p:cNvSpPr>
                          <a:spLocks noChangeShapeType="1"/>
                        </p:cNvSpPr>
                        <p:nvPr userDrawn="1"/>
                      </p:nvSpPr>
                      <p:spPr bwMode="hidden">
                        <a:xfrm rot="1678521">
                          <a:off x="1552" y="3586"/>
                          <a:ext cx="2168" cy="24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2" name="Line 44"/>
                        <p:cNvSpPr>
                          <a:spLocks noChangeShapeType="1"/>
                        </p:cNvSpPr>
                        <p:nvPr userDrawn="1"/>
                      </p:nvSpPr>
                      <p:spPr bwMode="hidden">
                        <a:xfrm rot="1678521">
                          <a:off x="1577" y="3670"/>
                          <a:ext cx="2528" cy="6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3" name="Line 45"/>
                        <p:cNvSpPr>
                          <a:spLocks noChangeShapeType="1"/>
                        </p:cNvSpPr>
                        <p:nvPr userDrawn="1"/>
                      </p:nvSpPr>
                      <p:spPr bwMode="hidden">
                        <a:xfrm rot="1678521" flipV="1">
                          <a:off x="1621" y="3545"/>
                          <a:ext cx="2730" cy="17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4" name="Line 46"/>
                        <p:cNvSpPr>
                          <a:spLocks noChangeShapeType="1"/>
                        </p:cNvSpPr>
                        <p:nvPr userDrawn="1"/>
                      </p:nvSpPr>
                      <p:spPr bwMode="hidden">
                        <a:xfrm rot="1678521" flipV="1">
                          <a:off x="1682" y="3297"/>
                          <a:ext cx="2635" cy="40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5" name="Line 47"/>
                        <p:cNvSpPr>
                          <a:spLocks noChangeShapeType="1"/>
                        </p:cNvSpPr>
                        <p:nvPr userDrawn="1"/>
                      </p:nvSpPr>
                      <p:spPr bwMode="hidden">
                        <a:xfrm rot="1678521" flipV="1">
                          <a:off x="1782" y="2845"/>
                          <a:ext cx="2370" cy="78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6" name="Line 48"/>
                        <p:cNvSpPr>
                          <a:spLocks noChangeShapeType="1"/>
                        </p:cNvSpPr>
                        <p:nvPr userDrawn="1"/>
                      </p:nvSpPr>
                      <p:spPr bwMode="hidden">
                        <a:xfrm rot="1678521" flipV="1">
                          <a:off x="1960" y="1992"/>
                          <a:ext cx="1530" cy="14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7" name="Line 49"/>
                        <p:cNvSpPr>
                          <a:spLocks noChangeShapeType="1"/>
                        </p:cNvSpPr>
                        <p:nvPr userDrawn="1"/>
                      </p:nvSpPr>
                      <p:spPr bwMode="hidden">
                        <a:xfrm rot="1678521" flipV="1">
                          <a:off x="2014" y="1727"/>
                          <a:ext cx="1219" cy="162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8" name="Freeform 50"/>
                        <p:cNvSpPr>
                          <a:spLocks/>
                        </p:cNvSpPr>
                        <p:nvPr userDrawn="1"/>
                      </p:nvSpPr>
                      <p:spPr bwMode="hidden">
                        <a:xfrm>
                          <a:off x="0" y="2548"/>
                          <a:ext cx="1542" cy="1768"/>
                        </a:xfrm>
                        <a:custGeom>
                          <a:avLst/>
                          <a:gdLst>
                            <a:gd name="T0" fmla="*/ 918 w 1537"/>
                            <a:gd name="T1" fmla="*/ 1264 h 1768"/>
                            <a:gd name="T2" fmla="*/ 1067 w 1537"/>
                            <a:gd name="T3" fmla="*/ 1402 h 1768"/>
                            <a:gd name="T4" fmla="*/ 1226 w 1537"/>
                            <a:gd name="T5" fmla="*/ 1528 h 1768"/>
                            <a:gd name="T6" fmla="*/ 1381 w 1537"/>
                            <a:gd name="T7" fmla="*/ 1654 h 1768"/>
                            <a:gd name="T8" fmla="*/ 1546 w 1537"/>
                            <a:gd name="T9" fmla="*/ 1768 h 1768"/>
                            <a:gd name="T10" fmla="*/ 1552 w 1537"/>
                            <a:gd name="T11" fmla="*/ 1768 h 1768"/>
                            <a:gd name="T12" fmla="*/ 1387 w 1537"/>
                            <a:gd name="T13" fmla="*/ 1654 h 1768"/>
                            <a:gd name="T14" fmla="*/ 1232 w 1537"/>
                            <a:gd name="T15" fmla="*/ 1534 h 1768"/>
                            <a:gd name="T16" fmla="*/ 1073 w 1537"/>
                            <a:gd name="T17" fmla="*/ 1402 h 1768"/>
                            <a:gd name="T18" fmla="*/ 924 w 1537"/>
                            <a:gd name="T19" fmla="*/ 1258 h 1768"/>
                            <a:gd name="T20" fmla="*/ 772 w 1537"/>
                            <a:gd name="T21" fmla="*/ 1115 h 1768"/>
                            <a:gd name="T22" fmla="*/ 634 w 1537"/>
                            <a:gd name="T23" fmla="*/ 959 h 1768"/>
                            <a:gd name="T24" fmla="*/ 502 w 1537"/>
                            <a:gd name="T25" fmla="*/ 803 h 1768"/>
                            <a:gd name="T26" fmla="*/ 380 w 1537"/>
                            <a:gd name="T27" fmla="*/ 647 h 1768"/>
                            <a:gd name="T28" fmla="*/ 272 w 1537"/>
                            <a:gd name="T29" fmla="*/ 485 h 1768"/>
                            <a:gd name="T30" fmla="*/ 170 w 1537"/>
                            <a:gd name="T31" fmla="*/ 323 h 1768"/>
                            <a:gd name="T32" fmla="*/ 78 w 1537"/>
                            <a:gd name="T33" fmla="*/ 161 h 1768"/>
                            <a:gd name="T34" fmla="*/ 0 w 1537"/>
                            <a:gd name="T35" fmla="*/ 0 h 1768"/>
                            <a:gd name="T36" fmla="*/ 0 w 1537"/>
                            <a:gd name="T37" fmla="*/ 12 h 1768"/>
                            <a:gd name="T38" fmla="*/ 78 w 1537"/>
                            <a:gd name="T39" fmla="*/ 173 h 1768"/>
                            <a:gd name="T40" fmla="*/ 170 w 1537"/>
                            <a:gd name="T41" fmla="*/ 335 h 1768"/>
                            <a:gd name="T42" fmla="*/ 272 w 1537"/>
                            <a:gd name="T43" fmla="*/ 491 h 1768"/>
                            <a:gd name="T44" fmla="*/ 380 w 1537"/>
                            <a:gd name="T45" fmla="*/ 653 h 1768"/>
                            <a:gd name="T46" fmla="*/ 502 w 1537"/>
                            <a:gd name="T47" fmla="*/ 809 h 1768"/>
                            <a:gd name="T48" fmla="*/ 634 w 1537"/>
                            <a:gd name="T49" fmla="*/ 965 h 1768"/>
                            <a:gd name="T50" fmla="*/ 772 w 1537"/>
                            <a:gd name="T51" fmla="*/ 1121 h 1768"/>
                            <a:gd name="T52" fmla="*/ 918 w 1537"/>
                            <a:gd name="T53" fmla="*/ 1264 h 1768"/>
                            <a:gd name="T54" fmla="*/ 918 w 1537"/>
                            <a:gd name="T55" fmla="*/ 1264 h 176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537" h="1768">
                              <a:moveTo>
                                <a:pt x="909" y="1264"/>
                              </a:moveTo>
                              <a:lnTo>
                                <a:pt x="1058" y="1402"/>
                              </a:lnTo>
                              <a:lnTo>
                                <a:pt x="1214" y="1528"/>
                              </a:lnTo>
                              <a:lnTo>
                                <a:pt x="1369" y="1654"/>
                              </a:lnTo>
                              <a:lnTo>
                                <a:pt x="1531" y="1768"/>
                              </a:lnTo>
                              <a:lnTo>
                                <a:pt x="1537" y="1768"/>
                              </a:lnTo>
                              <a:lnTo>
                                <a:pt x="1375" y="1654"/>
                              </a:lnTo>
                              <a:lnTo>
                                <a:pt x="1220" y="1534"/>
                              </a:lnTo>
                              <a:lnTo>
                                <a:pt x="1064" y="1402"/>
                              </a:lnTo>
                              <a:lnTo>
                                <a:pt x="915" y="1258"/>
                              </a:lnTo>
                              <a:lnTo>
                                <a:pt x="765" y="1115"/>
                              </a:lnTo>
                              <a:lnTo>
                                <a:pt x="628" y="959"/>
                              </a:lnTo>
                              <a:lnTo>
                                <a:pt x="496" y="803"/>
                              </a:lnTo>
                              <a:lnTo>
                                <a:pt x="377" y="647"/>
                              </a:lnTo>
                              <a:lnTo>
                                <a:pt x="269" y="485"/>
                              </a:lnTo>
                              <a:lnTo>
                                <a:pt x="167" y="323"/>
                              </a:lnTo>
                              <a:lnTo>
                                <a:pt x="78" y="161"/>
                              </a:lnTo>
                              <a:lnTo>
                                <a:pt x="0" y="0"/>
                              </a:lnTo>
                              <a:lnTo>
                                <a:pt x="0" y="12"/>
                              </a:lnTo>
                              <a:lnTo>
                                <a:pt x="78" y="173"/>
                              </a:lnTo>
                              <a:lnTo>
                                <a:pt x="167" y="335"/>
                              </a:lnTo>
                              <a:lnTo>
                                <a:pt x="269" y="491"/>
                              </a:lnTo>
                              <a:lnTo>
                                <a:pt x="377" y="653"/>
                              </a:lnTo>
                              <a:lnTo>
                                <a:pt x="496" y="809"/>
                              </a:lnTo>
                              <a:lnTo>
                                <a:pt x="628" y="965"/>
                              </a:lnTo>
                              <a:lnTo>
                                <a:pt x="765" y="1121"/>
                              </a:lnTo>
                              <a:lnTo>
                                <a:pt x="909" y="1264"/>
                              </a:lnTo>
                              <a:close/>
                            </a:path>
                          </a:pathLst>
                        </a:custGeom>
                        <a:solidFill>
                          <a:schemeClr val="accent2"/>
                        </a:solidFill>
                        <a:ln w="9525">
                          <a:solidFill>
                            <a:schemeClr val="accent2"/>
                          </a:solidFill>
                          <a:round/>
                          <a:headEnd/>
                          <a:tailEnd/>
                        </a:ln>
                      </p:spPr>
                      <p:txBody>
                        <a:bodyPr/>
                        <a:lstStyle/>
                        <a:p>
                          <a:endParaRPr lang="el-GR" smtClean="0">
                            <a:solidFill>
                              <a:srgbClr val="FFFFFF"/>
                            </a:solidFill>
                          </a:endParaRPr>
                        </a:p>
                      </p:txBody>
                    </p:sp>
                    <p:grpSp>
                      <p:nvGrpSpPr>
                        <p:cNvPr id="79" name="Group 51"/>
                        <p:cNvGrpSpPr>
                          <a:grpSpLocks/>
                        </p:cNvGrpSpPr>
                        <p:nvPr userDrawn="1"/>
                      </p:nvGrpSpPr>
                      <p:grpSpPr bwMode="auto">
                        <a:xfrm>
                          <a:off x="2" y="1810"/>
                          <a:ext cx="3672" cy="2049"/>
                          <a:chOff x="7" y="1814"/>
                          <a:chExt cx="3672" cy="2049"/>
                        </a:xfrm>
                      </p:grpSpPr>
                      <p:sp>
                        <p:nvSpPr>
                          <p:cNvPr id="116" name="Oval 52"/>
                          <p:cNvSpPr>
                            <a:spLocks noChangeArrowheads="1"/>
                          </p:cNvSpPr>
                          <p:nvPr userDrawn="1"/>
                        </p:nvSpPr>
                        <p:spPr bwMode="hidden">
                          <a:xfrm rot="-2819839">
                            <a:off x="1546" y="2869"/>
                            <a:ext cx="161" cy="280"/>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7" name="Oval 53"/>
                          <p:cNvSpPr>
                            <a:spLocks noChangeArrowheads="1"/>
                          </p:cNvSpPr>
                          <p:nvPr userDrawn="1"/>
                        </p:nvSpPr>
                        <p:spPr bwMode="hidden">
                          <a:xfrm rot="-2819839">
                            <a:off x="1490" y="2750"/>
                            <a:ext cx="281" cy="503"/>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8" name="Oval 54"/>
                          <p:cNvSpPr>
                            <a:spLocks noChangeArrowheads="1"/>
                          </p:cNvSpPr>
                          <p:nvPr userDrawn="1"/>
                        </p:nvSpPr>
                        <p:spPr bwMode="hidden">
                          <a:xfrm rot="-2819839">
                            <a:off x="1415" y="2563"/>
                            <a:ext cx="471" cy="813"/>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9" name="Oval 55"/>
                          <p:cNvSpPr>
                            <a:spLocks noChangeArrowheads="1"/>
                          </p:cNvSpPr>
                          <p:nvPr userDrawn="1"/>
                        </p:nvSpPr>
                        <p:spPr bwMode="hidden">
                          <a:xfrm rot="-2819839">
                            <a:off x="1357" y="2400"/>
                            <a:ext cx="623" cy="1129"/>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0" name="Oval 56"/>
                          <p:cNvSpPr>
                            <a:spLocks noChangeArrowheads="1"/>
                          </p:cNvSpPr>
                          <p:nvPr userDrawn="1"/>
                        </p:nvSpPr>
                        <p:spPr bwMode="hidden">
                          <a:xfrm rot="-2819839">
                            <a:off x="1295" y="2200"/>
                            <a:ext cx="786" cy="1467"/>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1" name="Oval 57"/>
                          <p:cNvSpPr>
                            <a:spLocks noChangeArrowheads="1"/>
                          </p:cNvSpPr>
                          <p:nvPr userDrawn="1"/>
                        </p:nvSpPr>
                        <p:spPr bwMode="hidden">
                          <a:xfrm rot="-2819839">
                            <a:off x="1238" y="2040"/>
                            <a:ext cx="972" cy="1779"/>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2" name="Oval 58"/>
                          <p:cNvSpPr>
                            <a:spLocks noChangeArrowheads="1"/>
                          </p:cNvSpPr>
                          <p:nvPr userDrawn="1"/>
                        </p:nvSpPr>
                        <p:spPr bwMode="hidden">
                          <a:xfrm rot="-2819839">
                            <a:off x="1158" y="1865"/>
                            <a:ext cx="1167" cy="2094"/>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3" name="Oval 59"/>
                          <p:cNvSpPr>
                            <a:spLocks noChangeArrowheads="1"/>
                          </p:cNvSpPr>
                          <p:nvPr userDrawn="1"/>
                        </p:nvSpPr>
                        <p:spPr bwMode="hidden">
                          <a:xfrm rot="-2819839">
                            <a:off x="1085" y="1698"/>
                            <a:ext cx="1346" cy="2398"/>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4" name="Oval 60"/>
                          <p:cNvSpPr>
                            <a:spLocks noChangeArrowheads="1"/>
                          </p:cNvSpPr>
                          <p:nvPr userDrawn="1"/>
                        </p:nvSpPr>
                        <p:spPr bwMode="hidden">
                          <a:xfrm rot="-2819839">
                            <a:off x="1000" y="1536"/>
                            <a:ext cx="1563" cy="2696"/>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5" name="Oval 61"/>
                          <p:cNvSpPr>
                            <a:spLocks noChangeArrowheads="1"/>
                          </p:cNvSpPr>
                          <p:nvPr userDrawn="1"/>
                        </p:nvSpPr>
                        <p:spPr bwMode="hidden">
                          <a:xfrm rot="-2819839">
                            <a:off x="935" y="1357"/>
                            <a:ext cx="1711" cy="3016"/>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6" name="Oval 62"/>
                          <p:cNvSpPr>
                            <a:spLocks noChangeArrowheads="1"/>
                          </p:cNvSpPr>
                          <p:nvPr userDrawn="1"/>
                        </p:nvSpPr>
                        <p:spPr bwMode="hidden">
                          <a:xfrm rot="-2865139">
                            <a:off x="877" y="1187"/>
                            <a:ext cx="1880" cy="3345"/>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7" name="Oval 63"/>
                          <p:cNvSpPr>
                            <a:spLocks noChangeArrowheads="1"/>
                          </p:cNvSpPr>
                          <p:nvPr userDrawn="1"/>
                        </p:nvSpPr>
                        <p:spPr bwMode="hidden">
                          <a:xfrm rot="-2780025">
                            <a:off x="819" y="1002"/>
                            <a:ext cx="2049" cy="3672"/>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grpSp>
                    <p:sp>
                      <p:nvSpPr>
                        <p:cNvPr id="80" name="Line 64"/>
                        <p:cNvSpPr>
                          <a:spLocks noChangeShapeType="1"/>
                        </p:cNvSpPr>
                        <p:nvPr userDrawn="1"/>
                      </p:nvSpPr>
                      <p:spPr bwMode="hidden">
                        <a:xfrm flipV="1">
                          <a:off x="1656" y="1164"/>
                          <a:ext cx="831" cy="177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1" name="Line 65"/>
                        <p:cNvSpPr>
                          <a:spLocks noChangeShapeType="1"/>
                        </p:cNvSpPr>
                        <p:nvPr userDrawn="1"/>
                      </p:nvSpPr>
                      <p:spPr bwMode="hidden">
                        <a:xfrm rot="615780" flipV="1">
                          <a:off x="1811" y="1299"/>
                          <a:ext cx="819" cy="172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2" name="Line 66"/>
                        <p:cNvSpPr>
                          <a:spLocks noChangeShapeType="1"/>
                        </p:cNvSpPr>
                        <p:nvPr userDrawn="1"/>
                      </p:nvSpPr>
                      <p:spPr bwMode="hidden">
                        <a:xfrm rot="1139441" flipV="1">
                          <a:off x="1963" y="1148"/>
                          <a:ext cx="383" cy="189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3" name="Line 67"/>
                        <p:cNvSpPr>
                          <a:spLocks noChangeShapeType="1"/>
                        </p:cNvSpPr>
                        <p:nvPr userDrawn="1"/>
                      </p:nvSpPr>
                      <p:spPr bwMode="hidden">
                        <a:xfrm rot="1061104" flipV="1">
                          <a:off x="1921" y="1332"/>
                          <a:ext cx="744" cy="176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4" name="Line 68"/>
                        <p:cNvSpPr>
                          <a:spLocks noChangeShapeType="1"/>
                        </p:cNvSpPr>
                        <p:nvPr userDrawn="1"/>
                      </p:nvSpPr>
                      <p:spPr bwMode="hidden">
                        <a:xfrm rot="2202167" flipV="1">
                          <a:off x="2217" y="1314"/>
                          <a:ext cx="311" cy="191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5" name="Line 69"/>
                        <p:cNvSpPr>
                          <a:spLocks noChangeShapeType="1"/>
                        </p:cNvSpPr>
                        <p:nvPr userDrawn="1"/>
                      </p:nvSpPr>
                      <p:spPr bwMode="hidden">
                        <a:xfrm rot="1678521" flipV="1">
                          <a:off x="2039" y="1549"/>
                          <a:ext cx="895" cy="172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6" name="Line 70"/>
                        <p:cNvSpPr>
                          <a:spLocks noChangeShapeType="1"/>
                        </p:cNvSpPr>
                        <p:nvPr userDrawn="1"/>
                      </p:nvSpPr>
                      <p:spPr bwMode="hidden">
                        <a:xfrm rot="1678521" flipV="1">
                          <a:off x="2024" y="1649"/>
                          <a:ext cx="1049" cy="166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7" name="Line 71"/>
                        <p:cNvSpPr>
                          <a:spLocks noChangeShapeType="1"/>
                        </p:cNvSpPr>
                        <p:nvPr userDrawn="1"/>
                      </p:nvSpPr>
                      <p:spPr bwMode="hidden">
                        <a:xfrm rot="1678521" flipV="1">
                          <a:off x="1985" y="1876"/>
                          <a:ext cx="1357" cy="151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8" name="Line 72"/>
                        <p:cNvSpPr>
                          <a:spLocks noChangeShapeType="1"/>
                        </p:cNvSpPr>
                        <p:nvPr userDrawn="1"/>
                      </p:nvSpPr>
                      <p:spPr bwMode="hidden">
                        <a:xfrm rot="1678521" flipV="1">
                          <a:off x="1936" y="2115"/>
                          <a:ext cx="1686" cy="13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9" name="Line 73"/>
                        <p:cNvSpPr>
                          <a:spLocks noChangeShapeType="1"/>
                        </p:cNvSpPr>
                        <p:nvPr userDrawn="1"/>
                      </p:nvSpPr>
                      <p:spPr bwMode="hidden">
                        <a:xfrm rot="1678521" flipV="1">
                          <a:off x="1897" y="2287"/>
                          <a:ext cx="1880" cy="122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0" name="Line 74"/>
                        <p:cNvSpPr>
                          <a:spLocks noChangeShapeType="1"/>
                        </p:cNvSpPr>
                        <p:nvPr userDrawn="1"/>
                      </p:nvSpPr>
                      <p:spPr bwMode="hidden">
                        <a:xfrm rot="1678521" flipV="1">
                          <a:off x="1855" y="2458"/>
                          <a:ext cx="2060" cy="109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1" name="Line 75"/>
                        <p:cNvSpPr>
                          <a:spLocks noChangeShapeType="1"/>
                        </p:cNvSpPr>
                        <p:nvPr userDrawn="1"/>
                      </p:nvSpPr>
                      <p:spPr bwMode="hidden">
                        <a:xfrm rot="1678521" flipV="1">
                          <a:off x="1823" y="2640"/>
                          <a:ext cx="2224" cy="9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2" name="Line 76"/>
                        <p:cNvSpPr>
                          <a:spLocks noChangeShapeType="1"/>
                        </p:cNvSpPr>
                        <p:nvPr userDrawn="1"/>
                      </p:nvSpPr>
                      <p:spPr bwMode="hidden">
                        <a:xfrm rot="1678521" flipV="1">
                          <a:off x="1737" y="3059"/>
                          <a:ext cx="2520" cy="61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3" name="Line 77"/>
                        <p:cNvSpPr>
                          <a:spLocks noChangeShapeType="1"/>
                        </p:cNvSpPr>
                        <p:nvPr userDrawn="1"/>
                      </p:nvSpPr>
                      <p:spPr bwMode="hidden">
                        <a:xfrm rot="1678521">
                          <a:off x="1324" y="3150"/>
                          <a:ext cx="472" cy="112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4" name="Line 78"/>
                        <p:cNvSpPr>
                          <a:spLocks noChangeShapeType="1"/>
                        </p:cNvSpPr>
                        <p:nvPr userDrawn="1"/>
                      </p:nvSpPr>
                      <p:spPr bwMode="hidden">
                        <a:xfrm rot="1678521" flipH="1">
                          <a:off x="1121" y="2961"/>
                          <a:ext cx="220" cy="101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5" name="Line 79"/>
                        <p:cNvSpPr>
                          <a:spLocks noChangeShapeType="1"/>
                        </p:cNvSpPr>
                        <p:nvPr userDrawn="1"/>
                      </p:nvSpPr>
                      <p:spPr bwMode="hidden">
                        <a:xfrm rot="1678521" flipH="1">
                          <a:off x="1041" y="2935"/>
                          <a:ext cx="304" cy="99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6" name="Line 80"/>
                        <p:cNvSpPr>
                          <a:spLocks noChangeShapeType="1"/>
                        </p:cNvSpPr>
                        <p:nvPr userDrawn="1"/>
                      </p:nvSpPr>
                      <p:spPr bwMode="hidden">
                        <a:xfrm rot="1678521" flipH="1">
                          <a:off x="957" y="2910"/>
                          <a:ext cx="394" cy="97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7" name="Line 81"/>
                        <p:cNvSpPr>
                          <a:spLocks noChangeShapeType="1"/>
                        </p:cNvSpPr>
                        <p:nvPr userDrawn="1"/>
                      </p:nvSpPr>
                      <p:spPr bwMode="hidden">
                        <a:xfrm rot="1678521" flipH="1">
                          <a:off x="880" y="2885"/>
                          <a:ext cx="478" cy="9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8" name="Line 82"/>
                        <p:cNvSpPr>
                          <a:spLocks noChangeShapeType="1"/>
                        </p:cNvSpPr>
                        <p:nvPr userDrawn="1"/>
                      </p:nvSpPr>
                      <p:spPr bwMode="hidden">
                        <a:xfrm rot="1678521" flipH="1">
                          <a:off x="801" y="2863"/>
                          <a:ext cx="561" cy="91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9" name="Line 83"/>
                        <p:cNvSpPr>
                          <a:spLocks noChangeShapeType="1"/>
                        </p:cNvSpPr>
                        <p:nvPr userDrawn="1"/>
                      </p:nvSpPr>
                      <p:spPr bwMode="hidden">
                        <a:xfrm rot="1678521" flipH="1">
                          <a:off x="717" y="2836"/>
                          <a:ext cx="656" cy="8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0" name="Line 84"/>
                        <p:cNvSpPr>
                          <a:spLocks noChangeShapeType="1"/>
                        </p:cNvSpPr>
                        <p:nvPr userDrawn="1"/>
                      </p:nvSpPr>
                      <p:spPr bwMode="hidden">
                        <a:xfrm rot="1678521" flipH="1">
                          <a:off x="631" y="2810"/>
                          <a:ext cx="752" cy="84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1" name="Line 85"/>
                        <p:cNvSpPr>
                          <a:spLocks noChangeShapeType="1"/>
                        </p:cNvSpPr>
                        <p:nvPr userDrawn="1"/>
                      </p:nvSpPr>
                      <p:spPr bwMode="hidden">
                        <a:xfrm rot="1678521" flipH="1">
                          <a:off x="462" y="2758"/>
                          <a:ext cx="946" cy="75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2" name="Line 86"/>
                        <p:cNvSpPr>
                          <a:spLocks noChangeShapeType="1"/>
                        </p:cNvSpPr>
                        <p:nvPr userDrawn="1"/>
                      </p:nvSpPr>
                      <p:spPr bwMode="hidden">
                        <a:xfrm rot="1678521" flipH="1">
                          <a:off x="365" y="2729"/>
                          <a:ext cx="1058" cy="69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3" name="Line 87"/>
                        <p:cNvSpPr>
                          <a:spLocks noChangeShapeType="1"/>
                        </p:cNvSpPr>
                        <p:nvPr userDrawn="1"/>
                      </p:nvSpPr>
                      <p:spPr bwMode="hidden">
                        <a:xfrm rot="1678521" flipH="1">
                          <a:off x="265" y="2697"/>
                          <a:ext cx="1174" cy="63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4" name="Line 88"/>
                        <p:cNvSpPr>
                          <a:spLocks noChangeShapeType="1"/>
                        </p:cNvSpPr>
                        <p:nvPr userDrawn="1"/>
                      </p:nvSpPr>
                      <p:spPr bwMode="hidden">
                        <a:xfrm rot="1678521" flipH="1">
                          <a:off x="55" y="2632"/>
                          <a:ext cx="1431" cy="4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 name="Line 89"/>
                        <p:cNvSpPr>
                          <a:spLocks noChangeShapeType="1"/>
                        </p:cNvSpPr>
                        <p:nvPr userDrawn="1"/>
                      </p:nvSpPr>
                      <p:spPr bwMode="hidden">
                        <a:xfrm rot="1678521" flipH="1">
                          <a:off x="-1" y="2607"/>
                          <a:ext cx="1513" cy="37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6" name="Line 90"/>
                        <p:cNvSpPr>
                          <a:spLocks noChangeShapeType="1"/>
                        </p:cNvSpPr>
                        <p:nvPr userDrawn="1"/>
                      </p:nvSpPr>
                      <p:spPr bwMode="hidden">
                        <a:xfrm rot="1678521" flipH="1">
                          <a:off x="-72" y="2570"/>
                          <a:ext cx="1648" cy="10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 name="Line 91"/>
                        <p:cNvSpPr>
                          <a:spLocks noChangeShapeType="1"/>
                        </p:cNvSpPr>
                        <p:nvPr userDrawn="1"/>
                      </p:nvSpPr>
                      <p:spPr bwMode="hidden">
                        <a:xfrm rot="1678521" flipH="1" flipV="1">
                          <a:off x="-237" y="1095"/>
                          <a:ext cx="2219" cy="136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 name="Line 92"/>
                        <p:cNvSpPr>
                          <a:spLocks noChangeShapeType="1"/>
                        </p:cNvSpPr>
                        <p:nvPr userDrawn="1"/>
                      </p:nvSpPr>
                      <p:spPr bwMode="hidden">
                        <a:xfrm rot="1678521" flipH="1" flipV="1">
                          <a:off x="-43" y="962"/>
                          <a:ext cx="2071" cy="154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 name="Line 93"/>
                        <p:cNvSpPr>
                          <a:spLocks noChangeShapeType="1"/>
                        </p:cNvSpPr>
                        <p:nvPr userDrawn="1"/>
                      </p:nvSpPr>
                      <p:spPr bwMode="hidden">
                        <a:xfrm rot="1678521" flipH="1" flipV="1">
                          <a:off x="418" y="826"/>
                          <a:ext cx="1672" cy="178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 name="Line 94"/>
                        <p:cNvSpPr>
                          <a:spLocks noChangeShapeType="1"/>
                        </p:cNvSpPr>
                        <p:nvPr userDrawn="1"/>
                      </p:nvSpPr>
                      <p:spPr bwMode="hidden">
                        <a:xfrm rot="1678521" flipH="1" flipV="1">
                          <a:off x="634" y="808"/>
                          <a:ext cx="1473" cy="185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 name="Line 95"/>
                        <p:cNvSpPr>
                          <a:spLocks noChangeShapeType="1"/>
                        </p:cNvSpPr>
                        <p:nvPr userDrawn="1"/>
                      </p:nvSpPr>
                      <p:spPr bwMode="hidden">
                        <a:xfrm rot="1678521" flipH="1" flipV="1">
                          <a:off x="1094" y="827"/>
                          <a:ext cx="1030" cy="194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 name="Line 96"/>
                        <p:cNvSpPr>
                          <a:spLocks noChangeShapeType="1"/>
                        </p:cNvSpPr>
                        <p:nvPr userDrawn="1"/>
                      </p:nvSpPr>
                      <p:spPr bwMode="hidden">
                        <a:xfrm rot="1678521" flipH="1" flipV="1">
                          <a:off x="1302" y="857"/>
                          <a:ext cx="829" cy="197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 name="Line 97"/>
                        <p:cNvSpPr>
                          <a:spLocks noChangeShapeType="1"/>
                        </p:cNvSpPr>
                        <p:nvPr userDrawn="1"/>
                      </p:nvSpPr>
                      <p:spPr bwMode="hidden">
                        <a:xfrm rot="1678521" flipH="1" flipV="1">
                          <a:off x="1496" y="901"/>
                          <a:ext cx="633" cy="19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4" name="Line 98"/>
                        <p:cNvSpPr>
                          <a:spLocks noChangeShapeType="1"/>
                        </p:cNvSpPr>
                        <p:nvPr userDrawn="1"/>
                      </p:nvSpPr>
                      <p:spPr bwMode="hidden">
                        <a:xfrm rot="1678521" flipH="1" flipV="1">
                          <a:off x="1679" y="952"/>
                          <a:ext cx="447" cy="19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5" name="Line 99"/>
                        <p:cNvSpPr>
                          <a:spLocks noChangeShapeType="1"/>
                        </p:cNvSpPr>
                        <p:nvPr userDrawn="1"/>
                      </p:nvSpPr>
                      <p:spPr bwMode="hidden">
                        <a:xfrm rot="1678521" flipH="1" flipV="1">
                          <a:off x="1859" y="1013"/>
                          <a:ext cx="261" cy="196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grpSp>
              </p:grpSp>
            </p:grpSp>
          </p:grpSp>
          <p:grpSp>
            <p:nvGrpSpPr>
              <p:cNvPr id="20" name="Group 100"/>
              <p:cNvGrpSpPr>
                <a:grpSpLocks/>
              </p:cNvGrpSpPr>
              <p:nvPr userDrawn="1"/>
            </p:nvGrpSpPr>
            <p:grpSpPr bwMode="auto">
              <a:xfrm>
                <a:off x="402" y="1454"/>
                <a:ext cx="2787" cy="2866"/>
                <a:chOff x="2" y="1454"/>
                <a:chExt cx="2787" cy="2866"/>
              </a:xfrm>
            </p:grpSpPr>
            <p:sp>
              <p:nvSpPr>
                <p:cNvPr id="21" name="Line 101"/>
                <p:cNvSpPr>
                  <a:spLocks noChangeShapeType="1"/>
                </p:cNvSpPr>
                <p:nvPr userDrawn="1"/>
              </p:nvSpPr>
              <p:spPr bwMode="hidden">
                <a:xfrm rot="1678521" flipV="1">
                  <a:off x="2057" y="1454"/>
                  <a:ext cx="732" cy="17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22" name="Line 102"/>
                <p:cNvSpPr>
                  <a:spLocks noChangeShapeType="1"/>
                </p:cNvSpPr>
                <p:nvPr userDrawn="1"/>
              </p:nvSpPr>
              <p:spPr bwMode="hidden">
                <a:xfrm flipH="1" flipV="1">
                  <a:off x="870" y="3854"/>
                  <a:ext cx="223" cy="463"/>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nvGrpSpPr>
                <p:cNvPr id="23" name="Group 103"/>
                <p:cNvGrpSpPr>
                  <a:grpSpLocks/>
                </p:cNvGrpSpPr>
                <p:nvPr userDrawn="1"/>
              </p:nvGrpSpPr>
              <p:grpSpPr bwMode="auto">
                <a:xfrm>
                  <a:off x="2" y="2738"/>
                  <a:ext cx="1317" cy="1582"/>
                  <a:chOff x="2" y="2738"/>
                  <a:chExt cx="1317" cy="1582"/>
                </a:xfrm>
              </p:grpSpPr>
              <p:sp>
                <p:nvSpPr>
                  <p:cNvPr id="24" name="Line 104"/>
                  <p:cNvSpPr>
                    <a:spLocks noChangeShapeType="1"/>
                  </p:cNvSpPr>
                  <p:nvPr userDrawn="1"/>
                </p:nvSpPr>
                <p:spPr bwMode="hidden">
                  <a:xfrm flipH="1">
                    <a:off x="697" y="3855"/>
                    <a:ext cx="173" cy="187"/>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25" name="Freeform 105"/>
                  <p:cNvSpPr>
                    <a:spLocks/>
                  </p:cNvSpPr>
                  <p:nvPr userDrawn="1"/>
                </p:nvSpPr>
                <p:spPr bwMode="hidden">
                  <a:xfrm>
                    <a:off x="2" y="3218"/>
                    <a:ext cx="1006" cy="1102"/>
                  </a:xfrm>
                  <a:custGeom>
                    <a:avLst/>
                    <a:gdLst>
                      <a:gd name="T0" fmla="*/ 1006 w 1006"/>
                      <a:gd name="T1" fmla="*/ 1102 h 1102"/>
                      <a:gd name="T2" fmla="*/ 696 w 1006"/>
                      <a:gd name="T3" fmla="*/ 823 h 1102"/>
                      <a:gd name="T4" fmla="*/ 333 w 1006"/>
                      <a:gd name="T5" fmla="*/ 447 h 1102"/>
                      <a:gd name="T6" fmla="*/ 51 w 1006"/>
                      <a:gd name="T7" fmla="*/ 76 h 1102"/>
                      <a:gd name="T8" fmla="*/ 0 w 1006"/>
                      <a:gd name="T9" fmla="*/ 0 h 11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6" h="1102">
                        <a:moveTo>
                          <a:pt x="1006" y="1102"/>
                        </a:moveTo>
                        <a:lnTo>
                          <a:pt x="696" y="823"/>
                        </a:lnTo>
                        <a:lnTo>
                          <a:pt x="333" y="447"/>
                        </a:lnTo>
                        <a:lnTo>
                          <a:pt x="51" y="76"/>
                        </a:lnTo>
                        <a:lnTo>
                          <a:pt x="0" y="0"/>
                        </a:lnTo>
                      </a:path>
                    </a:pathLst>
                  </a:custGeom>
                  <a:noFill/>
                  <a:ln w="19050" cmpd="sng">
                    <a:solidFill>
                      <a:schemeClr val="accent2"/>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l-GR" smtClean="0">
                      <a:solidFill>
                        <a:srgbClr val="FFFFFF"/>
                      </a:solidFill>
                    </a:endParaRPr>
                  </a:p>
                </p:txBody>
              </p:sp>
              <p:sp>
                <p:nvSpPr>
                  <p:cNvPr id="26" name="Line 106"/>
                  <p:cNvSpPr>
                    <a:spLocks noChangeShapeType="1"/>
                  </p:cNvSpPr>
                  <p:nvPr userDrawn="1"/>
                </p:nvSpPr>
                <p:spPr bwMode="hidden">
                  <a:xfrm flipH="1">
                    <a:off x="1242" y="4231"/>
                    <a:ext cx="77" cy="88"/>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27" name="Line 107"/>
                  <p:cNvSpPr>
                    <a:spLocks noChangeShapeType="1"/>
                  </p:cNvSpPr>
                  <p:nvPr userDrawn="1"/>
                </p:nvSpPr>
                <p:spPr bwMode="hidden">
                  <a:xfrm flipH="1" flipV="1">
                    <a:off x="340" y="3668"/>
                    <a:ext cx="532" cy="185"/>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28" name="Line 108"/>
                  <p:cNvSpPr>
                    <a:spLocks noChangeShapeType="1"/>
                  </p:cNvSpPr>
                  <p:nvPr userDrawn="1"/>
                </p:nvSpPr>
                <p:spPr bwMode="hidden">
                  <a:xfrm flipH="1" flipV="1">
                    <a:off x="237" y="3101"/>
                    <a:ext cx="101" cy="567"/>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29" name="Line 109"/>
                  <p:cNvSpPr>
                    <a:spLocks noChangeShapeType="1"/>
                  </p:cNvSpPr>
                  <p:nvPr userDrawn="1"/>
                </p:nvSpPr>
                <p:spPr bwMode="hidden">
                  <a:xfrm flipH="1" flipV="1">
                    <a:off x="2" y="3009"/>
                    <a:ext cx="235" cy="92"/>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30" name="Line 110"/>
                  <p:cNvSpPr>
                    <a:spLocks noChangeShapeType="1"/>
                  </p:cNvSpPr>
                  <p:nvPr userDrawn="1"/>
                </p:nvSpPr>
                <p:spPr bwMode="hidden">
                  <a:xfrm flipV="1">
                    <a:off x="54" y="3101"/>
                    <a:ext cx="182" cy="194"/>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31" name="Line 111"/>
                  <p:cNvSpPr>
                    <a:spLocks noChangeShapeType="1"/>
                  </p:cNvSpPr>
                  <p:nvPr userDrawn="1"/>
                </p:nvSpPr>
                <p:spPr bwMode="hidden">
                  <a:xfrm flipH="1">
                    <a:off x="336" y="3476"/>
                    <a:ext cx="176" cy="192"/>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32" name="Line 112"/>
                  <p:cNvSpPr>
                    <a:spLocks noChangeShapeType="1"/>
                  </p:cNvSpPr>
                  <p:nvPr userDrawn="1"/>
                </p:nvSpPr>
                <p:spPr bwMode="hidden">
                  <a:xfrm flipV="1">
                    <a:off x="3" y="2738"/>
                    <a:ext cx="14" cy="23"/>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grpSp>
        </p:grpSp>
        <p:grpSp>
          <p:nvGrpSpPr>
            <p:cNvPr id="6" name="Group 113"/>
            <p:cNvGrpSpPr>
              <a:grpSpLocks/>
            </p:cNvGrpSpPr>
            <p:nvPr userDrawn="1"/>
          </p:nvGrpSpPr>
          <p:grpSpPr bwMode="auto">
            <a:xfrm>
              <a:off x="16" y="1317"/>
              <a:ext cx="3325" cy="2957"/>
              <a:chOff x="16" y="1317"/>
              <a:chExt cx="3325" cy="2957"/>
            </a:xfrm>
          </p:grpSpPr>
          <p:sp>
            <p:nvSpPr>
              <p:cNvPr id="7" name="Freeform 114"/>
              <p:cNvSpPr>
                <a:spLocks/>
              </p:cNvSpPr>
              <p:nvPr/>
            </p:nvSpPr>
            <p:spPr bwMode="hidden">
              <a:xfrm>
                <a:off x="16" y="2656"/>
                <a:ext cx="1440" cy="1618"/>
              </a:xfrm>
              <a:custGeom>
                <a:avLst/>
                <a:gdLst>
                  <a:gd name="T0" fmla="*/ 882 w 1435"/>
                  <a:gd name="T1" fmla="*/ 1150 h 1618"/>
                  <a:gd name="T2" fmla="*/ 750 w 1435"/>
                  <a:gd name="T3" fmla="*/ 1019 h 1618"/>
                  <a:gd name="T4" fmla="*/ 616 w 1435"/>
                  <a:gd name="T5" fmla="*/ 875 h 1618"/>
                  <a:gd name="T6" fmla="*/ 496 w 1435"/>
                  <a:gd name="T7" fmla="*/ 737 h 1618"/>
                  <a:gd name="T8" fmla="*/ 380 w 1435"/>
                  <a:gd name="T9" fmla="*/ 593 h 1618"/>
                  <a:gd name="T10" fmla="*/ 278 w 1435"/>
                  <a:gd name="T11" fmla="*/ 443 h 1618"/>
                  <a:gd name="T12" fmla="*/ 176 w 1435"/>
                  <a:gd name="T13" fmla="*/ 299 h 1618"/>
                  <a:gd name="T14" fmla="*/ 84 w 1435"/>
                  <a:gd name="T15" fmla="*/ 149 h 1618"/>
                  <a:gd name="T16" fmla="*/ 0 w 1435"/>
                  <a:gd name="T17" fmla="*/ 0 h 1618"/>
                  <a:gd name="T18" fmla="*/ 0 w 1435"/>
                  <a:gd name="T19" fmla="*/ 11 h 1618"/>
                  <a:gd name="T20" fmla="*/ 84 w 1435"/>
                  <a:gd name="T21" fmla="*/ 155 h 1618"/>
                  <a:gd name="T22" fmla="*/ 176 w 1435"/>
                  <a:gd name="T23" fmla="*/ 305 h 1618"/>
                  <a:gd name="T24" fmla="*/ 272 w 1435"/>
                  <a:gd name="T25" fmla="*/ 449 h 1618"/>
                  <a:gd name="T26" fmla="*/ 380 w 1435"/>
                  <a:gd name="T27" fmla="*/ 593 h 1618"/>
                  <a:gd name="T28" fmla="*/ 496 w 1435"/>
                  <a:gd name="T29" fmla="*/ 737 h 1618"/>
                  <a:gd name="T30" fmla="*/ 616 w 1435"/>
                  <a:gd name="T31" fmla="*/ 881 h 1618"/>
                  <a:gd name="T32" fmla="*/ 744 w 1435"/>
                  <a:gd name="T33" fmla="*/ 1019 h 1618"/>
                  <a:gd name="T34" fmla="*/ 882 w 1435"/>
                  <a:gd name="T35" fmla="*/ 1150 h 1618"/>
                  <a:gd name="T36" fmla="*/ 1022 w 1435"/>
                  <a:gd name="T37" fmla="*/ 1276 h 1618"/>
                  <a:gd name="T38" fmla="*/ 1160 w 1435"/>
                  <a:gd name="T39" fmla="*/ 1396 h 1618"/>
                  <a:gd name="T40" fmla="*/ 1299 w 1435"/>
                  <a:gd name="T41" fmla="*/ 1510 h 1618"/>
                  <a:gd name="T42" fmla="*/ 1444 w 1435"/>
                  <a:gd name="T43" fmla="*/ 1618 h 1618"/>
                  <a:gd name="T44" fmla="*/ 1450 w 1435"/>
                  <a:gd name="T45" fmla="*/ 1618 h 1618"/>
                  <a:gd name="T46" fmla="*/ 1307 w 1435"/>
                  <a:gd name="T47" fmla="*/ 1510 h 1618"/>
                  <a:gd name="T48" fmla="*/ 1166 w 1435"/>
                  <a:gd name="T49" fmla="*/ 1396 h 1618"/>
                  <a:gd name="T50" fmla="*/ 1022 w 1435"/>
                  <a:gd name="T51" fmla="*/ 1276 h 1618"/>
                  <a:gd name="T52" fmla="*/ 882 w 1435"/>
                  <a:gd name="T53" fmla="*/ 1150 h 1618"/>
                  <a:gd name="T54" fmla="*/ 882 w 1435"/>
                  <a:gd name="T55" fmla="*/ 1150 h 161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435" h="1618">
                    <a:moveTo>
                      <a:pt x="873" y="1150"/>
                    </a:moveTo>
                    <a:lnTo>
                      <a:pt x="741" y="1019"/>
                    </a:lnTo>
                    <a:lnTo>
                      <a:pt x="610" y="875"/>
                    </a:lnTo>
                    <a:lnTo>
                      <a:pt x="490" y="737"/>
                    </a:lnTo>
                    <a:lnTo>
                      <a:pt x="377" y="593"/>
                    </a:lnTo>
                    <a:lnTo>
                      <a:pt x="275" y="443"/>
                    </a:lnTo>
                    <a:lnTo>
                      <a:pt x="173" y="299"/>
                    </a:lnTo>
                    <a:lnTo>
                      <a:pt x="84" y="149"/>
                    </a:lnTo>
                    <a:lnTo>
                      <a:pt x="0" y="0"/>
                    </a:lnTo>
                    <a:lnTo>
                      <a:pt x="0" y="11"/>
                    </a:lnTo>
                    <a:lnTo>
                      <a:pt x="84" y="155"/>
                    </a:lnTo>
                    <a:lnTo>
                      <a:pt x="173" y="305"/>
                    </a:lnTo>
                    <a:lnTo>
                      <a:pt x="269" y="449"/>
                    </a:lnTo>
                    <a:lnTo>
                      <a:pt x="377" y="593"/>
                    </a:lnTo>
                    <a:lnTo>
                      <a:pt x="490" y="737"/>
                    </a:lnTo>
                    <a:lnTo>
                      <a:pt x="610" y="881"/>
                    </a:lnTo>
                    <a:lnTo>
                      <a:pt x="735" y="1019"/>
                    </a:lnTo>
                    <a:lnTo>
                      <a:pt x="873" y="1150"/>
                    </a:lnTo>
                    <a:lnTo>
                      <a:pt x="1010" y="1276"/>
                    </a:lnTo>
                    <a:lnTo>
                      <a:pt x="1148" y="1396"/>
                    </a:lnTo>
                    <a:lnTo>
                      <a:pt x="1286" y="1510"/>
                    </a:lnTo>
                    <a:lnTo>
                      <a:pt x="1429" y="1618"/>
                    </a:lnTo>
                    <a:lnTo>
                      <a:pt x="1435" y="1618"/>
                    </a:lnTo>
                    <a:lnTo>
                      <a:pt x="1292" y="1510"/>
                    </a:lnTo>
                    <a:lnTo>
                      <a:pt x="1154" y="1396"/>
                    </a:lnTo>
                    <a:lnTo>
                      <a:pt x="1010" y="1276"/>
                    </a:lnTo>
                    <a:lnTo>
                      <a:pt x="873" y="115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8" name="Freeform 115"/>
              <p:cNvSpPr>
                <a:spLocks/>
              </p:cNvSpPr>
              <p:nvPr/>
            </p:nvSpPr>
            <p:spPr bwMode="hidden">
              <a:xfrm>
                <a:off x="16" y="2260"/>
                <a:ext cx="1673" cy="2014"/>
              </a:xfrm>
              <a:custGeom>
                <a:avLst/>
                <a:gdLst>
                  <a:gd name="T0" fmla="*/ 966 w 1668"/>
                  <a:gd name="T1" fmla="*/ 1463 h 2014"/>
                  <a:gd name="T2" fmla="*/ 795 w 1668"/>
                  <a:gd name="T3" fmla="*/ 1289 h 2014"/>
                  <a:gd name="T4" fmla="*/ 640 w 1668"/>
                  <a:gd name="T5" fmla="*/ 1115 h 2014"/>
                  <a:gd name="T6" fmla="*/ 493 w 1668"/>
                  <a:gd name="T7" fmla="*/ 929 h 2014"/>
                  <a:gd name="T8" fmla="*/ 368 w 1668"/>
                  <a:gd name="T9" fmla="*/ 743 h 2014"/>
                  <a:gd name="T10" fmla="*/ 254 w 1668"/>
                  <a:gd name="T11" fmla="*/ 557 h 2014"/>
                  <a:gd name="T12" fmla="*/ 149 w 1668"/>
                  <a:gd name="T13" fmla="*/ 372 h 2014"/>
                  <a:gd name="T14" fmla="*/ 66 w 1668"/>
                  <a:gd name="T15" fmla="*/ 186 h 2014"/>
                  <a:gd name="T16" fmla="*/ 0 w 1668"/>
                  <a:gd name="T17" fmla="*/ 0 h 2014"/>
                  <a:gd name="T18" fmla="*/ 0 w 1668"/>
                  <a:gd name="T19" fmla="*/ 12 h 2014"/>
                  <a:gd name="T20" fmla="*/ 66 w 1668"/>
                  <a:gd name="T21" fmla="*/ 198 h 2014"/>
                  <a:gd name="T22" fmla="*/ 149 w 1668"/>
                  <a:gd name="T23" fmla="*/ 384 h 2014"/>
                  <a:gd name="T24" fmla="*/ 254 w 1668"/>
                  <a:gd name="T25" fmla="*/ 569 h 2014"/>
                  <a:gd name="T26" fmla="*/ 368 w 1668"/>
                  <a:gd name="T27" fmla="*/ 755 h 2014"/>
                  <a:gd name="T28" fmla="*/ 493 w 1668"/>
                  <a:gd name="T29" fmla="*/ 935 h 2014"/>
                  <a:gd name="T30" fmla="*/ 640 w 1668"/>
                  <a:gd name="T31" fmla="*/ 1115 h 2014"/>
                  <a:gd name="T32" fmla="*/ 795 w 1668"/>
                  <a:gd name="T33" fmla="*/ 1295 h 2014"/>
                  <a:gd name="T34" fmla="*/ 966 w 1668"/>
                  <a:gd name="T35" fmla="*/ 1463 h 2014"/>
                  <a:gd name="T36" fmla="*/ 1139 w 1668"/>
                  <a:gd name="T37" fmla="*/ 1618 h 2014"/>
                  <a:gd name="T38" fmla="*/ 1315 w 1668"/>
                  <a:gd name="T39" fmla="*/ 1762 h 2014"/>
                  <a:gd name="T40" fmla="*/ 1495 w 1668"/>
                  <a:gd name="T41" fmla="*/ 1894 h 2014"/>
                  <a:gd name="T42" fmla="*/ 1677 w 1668"/>
                  <a:gd name="T43" fmla="*/ 2014 h 2014"/>
                  <a:gd name="T44" fmla="*/ 1683 w 1668"/>
                  <a:gd name="T45" fmla="*/ 2014 h 2014"/>
                  <a:gd name="T46" fmla="*/ 1495 w 1668"/>
                  <a:gd name="T47" fmla="*/ 1894 h 2014"/>
                  <a:gd name="T48" fmla="*/ 1315 w 1668"/>
                  <a:gd name="T49" fmla="*/ 1762 h 2014"/>
                  <a:gd name="T50" fmla="*/ 1139 w 1668"/>
                  <a:gd name="T51" fmla="*/ 1618 h 2014"/>
                  <a:gd name="T52" fmla="*/ 966 w 1668"/>
                  <a:gd name="T53" fmla="*/ 1463 h 2014"/>
                  <a:gd name="T54" fmla="*/ 966 w 1668"/>
                  <a:gd name="T55" fmla="*/ 1463 h 201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668" h="2014">
                    <a:moveTo>
                      <a:pt x="957" y="1463"/>
                    </a:moveTo>
                    <a:lnTo>
                      <a:pt x="789" y="1289"/>
                    </a:lnTo>
                    <a:lnTo>
                      <a:pt x="634" y="1115"/>
                    </a:lnTo>
                    <a:lnTo>
                      <a:pt x="490" y="929"/>
                    </a:lnTo>
                    <a:lnTo>
                      <a:pt x="365" y="743"/>
                    </a:lnTo>
                    <a:lnTo>
                      <a:pt x="251" y="557"/>
                    </a:lnTo>
                    <a:lnTo>
                      <a:pt x="149" y="372"/>
                    </a:lnTo>
                    <a:lnTo>
                      <a:pt x="66" y="186"/>
                    </a:lnTo>
                    <a:lnTo>
                      <a:pt x="0" y="0"/>
                    </a:lnTo>
                    <a:lnTo>
                      <a:pt x="0" y="12"/>
                    </a:lnTo>
                    <a:lnTo>
                      <a:pt x="66" y="198"/>
                    </a:lnTo>
                    <a:lnTo>
                      <a:pt x="149" y="384"/>
                    </a:lnTo>
                    <a:lnTo>
                      <a:pt x="251" y="569"/>
                    </a:lnTo>
                    <a:lnTo>
                      <a:pt x="365" y="755"/>
                    </a:lnTo>
                    <a:lnTo>
                      <a:pt x="490" y="935"/>
                    </a:lnTo>
                    <a:lnTo>
                      <a:pt x="634" y="1115"/>
                    </a:lnTo>
                    <a:lnTo>
                      <a:pt x="789" y="1295"/>
                    </a:lnTo>
                    <a:lnTo>
                      <a:pt x="957" y="1463"/>
                    </a:lnTo>
                    <a:lnTo>
                      <a:pt x="1130" y="1618"/>
                    </a:lnTo>
                    <a:lnTo>
                      <a:pt x="1303" y="1762"/>
                    </a:lnTo>
                    <a:lnTo>
                      <a:pt x="1483" y="1894"/>
                    </a:lnTo>
                    <a:lnTo>
                      <a:pt x="1662" y="2014"/>
                    </a:lnTo>
                    <a:lnTo>
                      <a:pt x="1668" y="2014"/>
                    </a:lnTo>
                    <a:lnTo>
                      <a:pt x="1483" y="1894"/>
                    </a:lnTo>
                    <a:lnTo>
                      <a:pt x="1303" y="1762"/>
                    </a:lnTo>
                    <a:lnTo>
                      <a:pt x="1130" y="1618"/>
                    </a:lnTo>
                    <a:lnTo>
                      <a:pt x="957" y="146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9" name="Rectangle 116"/>
              <p:cNvSpPr>
                <a:spLocks noChangeArrowheads="1"/>
              </p:cNvSpPr>
              <p:nvPr/>
            </p:nvSpPr>
            <p:spPr bwMode="hidden">
              <a:xfrm rot="-2488720">
                <a:off x="1988" y="1919"/>
                <a:ext cx="1353"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0" name="Rectangle 117"/>
              <p:cNvSpPr>
                <a:spLocks noChangeArrowheads="1"/>
              </p:cNvSpPr>
              <p:nvPr/>
            </p:nvSpPr>
            <p:spPr bwMode="hidden">
              <a:xfrm rot="-5087790">
                <a:off x="1964" y="2613"/>
                <a:ext cx="2217"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 name="Rectangle 118"/>
              <p:cNvSpPr>
                <a:spLocks noChangeArrowheads="1"/>
              </p:cNvSpPr>
              <p:nvPr/>
            </p:nvSpPr>
            <p:spPr bwMode="hidden">
              <a:xfrm rot="-3417299">
                <a:off x="1018" y="2695"/>
                <a:ext cx="2678"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 name="Rectangle 119"/>
              <p:cNvSpPr>
                <a:spLocks noChangeArrowheads="1"/>
              </p:cNvSpPr>
              <p:nvPr/>
            </p:nvSpPr>
            <p:spPr bwMode="hidden">
              <a:xfrm rot="-835848">
                <a:off x="688" y="1748"/>
                <a:ext cx="2390"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grpSp>
            <p:nvGrpSpPr>
              <p:cNvPr id="13" name="Group 120"/>
              <p:cNvGrpSpPr>
                <a:grpSpLocks noChangeAspect="1"/>
              </p:cNvGrpSpPr>
              <p:nvPr/>
            </p:nvGrpSpPr>
            <p:grpSpPr bwMode="auto">
              <a:xfrm>
                <a:off x="3068" y="1317"/>
                <a:ext cx="261" cy="297"/>
                <a:chOff x="3043" y="1265"/>
                <a:chExt cx="366" cy="424"/>
              </a:xfrm>
            </p:grpSpPr>
            <p:sp>
              <p:nvSpPr>
                <p:cNvPr id="14" name="Oval 121"/>
                <p:cNvSpPr>
                  <a:spLocks noChangeAspect="1" noChangeArrowheads="1"/>
                </p:cNvSpPr>
                <p:nvPr userDrawn="1"/>
              </p:nvSpPr>
              <p:spPr bwMode="hidden">
                <a:xfrm rot="2828979">
                  <a:off x="2984" y="1467"/>
                  <a:ext cx="283" cy="161"/>
                </a:xfrm>
                <a:prstGeom prst="ellipse">
                  <a:avLst/>
                </a:prstGeom>
                <a:gradFill rotWithShape="0">
                  <a:gsLst>
                    <a:gs pos="0">
                      <a:schemeClr val="accent2"/>
                    </a:gs>
                    <a:gs pos="100000">
                      <a:schemeClr val="accent2">
                        <a:gamma/>
                        <a:tint val="84706"/>
                        <a:invGamma/>
                      </a:schemeClr>
                    </a:gs>
                  </a:gsLst>
                  <a:lin ang="5400000" scaled="1"/>
                </a:gradFill>
                <a:ln w="9525">
                  <a:noFill/>
                  <a:round/>
                  <a:headEnd/>
                  <a:tailEnd/>
                </a:ln>
                <a:effectLst/>
              </p:spPr>
              <p:txBody>
                <a:bodyPr wrap="none" anchor="ct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15" name="Freeform 122"/>
                <p:cNvSpPr>
                  <a:spLocks noChangeAspect="1"/>
                </p:cNvSpPr>
                <p:nvPr userDrawn="1"/>
              </p:nvSpPr>
              <p:spPr bwMode="hidden">
                <a:xfrm>
                  <a:off x="3070" y="1375"/>
                  <a:ext cx="226" cy="223"/>
                </a:xfrm>
                <a:custGeom>
                  <a:avLst/>
                  <a:gdLst/>
                  <a:ahLst/>
                  <a:cxnLst>
                    <a:cxn ang="0">
                      <a:pos x="227" y="134"/>
                    </a:cxn>
                    <a:cxn ang="0">
                      <a:pos x="203" y="144"/>
                    </a:cxn>
                    <a:cxn ang="0">
                      <a:pos x="179" y="138"/>
                    </a:cxn>
                    <a:cxn ang="0">
                      <a:pos x="149" y="126"/>
                    </a:cxn>
                    <a:cxn ang="0">
                      <a:pos x="126" y="102"/>
                    </a:cxn>
                    <a:cxn ang="0">
                      <a:pos x="102" y="72"/>
                    </a:cxn>
                    <a:cxn ang="0">
                      <a:pos x="84" y="48"/>
                    </a:cxn>
                    <a:cxn ang="0">
                      <a:pos x="78" y="24"/>
                    </a:cxn>
                    <a:cxn ang="0">
                      <a:pos x="84" y="0"/>
                    </a:cxn>
                    <a:cxn ang="0">
                      <a:pos x="84" y="0"/>
                    </a:cxn>
                    <a:cxn ang="0">
                      <a:pos x="78" y="0"/>
                    </a:cxn>
                    <a:cxn ang="0">
                      <a:pos x="18" y="60"/>
                    </a:cxn>
                    <a:cxn ang="0">
                      <a:pos x="0" y="90"/>
                    </a:cxn>
                    <a:cxn ang="0">
                      <a:pos x="0" y="120"/>
                    </a:cxn>
                    <a:cxn ang="0">
                      <a:pos x="12" y="156"/>
                    </a:cxn>
                    <a:cxn ang="0">
                      <a:pos x="36" y="192"/>
                    </a:cxn>
                    <a:cxn ang="0">
                      <a:pos x="66" y="216"/>
                    </a:cxn>
                    <a:cxn ang="0">
                      <a:pos x="96" y="222"/>
                    </a:cxn>
                    <a:cxn ang="0">
                      <a:pos x="126" y="222"/>
                    </a:cxn>
                    <a:cxn ang="0">
                      <a:pos x="155" y="210"/>
                    </a:cxn>
                    <a:cxn ang="0">
                      <a:pos x="227" y="138"/>
                    </a:cxn>
                    <a:cxn ang="0">
                      <a:pos x="227" y="134"/>
                    </a:cxn>
                  </a:cxnLst>
                  <a:rect l="0" t="0" r="r" b="b"/>
                  <a:pathLst>
                    <a:path w="227" h="222">
                      <a:moveTo>
                        <a:pt x="227" y="134"/>
                      </a:moveTo>
                      <a:lnTo>
                        <a:pt x="203" y="144"/>
                      </a:lnTo>
                      <a:lnTo>
                        <a:pt x="179" y="138"/>
                      </a:lnTo>
                      <a:lnTo>
                        <a:pt x="149" y="126"/>
                      </a:lnTo>
                      <a:lnTo>
                        <a:pt x="126" y="102"/>
                      </a:lnTo>
                      <a:lnTo>
                        <a:pt x="102" y="72"/>
                      </a:lnTo>
                      <a:lnTo>
                        <a:pt x="84" y="48"/>
                      </a:lnTo>
                      <a:lnTo>
                        <a:pt x="78" y="24"/>
                      </a:lnTo>
                      <a:lnTo>
                        <a:pt x="84" y="0"/>
                      </a:lnTo>
                      <a:lnTo>
                        <a:pt x="84" y="0"/>
                      </a:lnTo>
                      <a:lnTo>
                        <a:pt x="78" y="0"/>
                      </a:lnTo>
                      <a:lnTo>
                        <a:pt x="18" y="60"/>
                      </a:lnTo>
                      <a:lnTo>
                        <a:pt x="0" y="90"/>
                      </a:lnTo>
                      <a:lnTo>
                        <a:pt x="0" y="120"/>
                      </a:lnTo>
                      <a:lnTo>
                        <a:pt x="12" y="156"/>
                      </a:lnTo>
                      <a:lnTo>
                        <a:pt x="36" y="192"/>
                      </a:lnTo>
                      <a:lnTo>
                        <a:pt x="66" y="216"/>
                      </a:lnTo>
                      <a:lnTo>
                        <a:pt x="96" y="222"/>
                      </a:lnTo>
                      <a:lnTo>
                        <a:pt x="126" y="222"/>
                      </a:lnTo>
                      <a:lnTo>
                        <a:pt x="155" y="210"/>
                      </a:lnTo>
                      <a:lnTo>
                        <a:pt x="227" y="138"/>
                      </a:lnTo>
                      <a:lnTo>
                        <a:pt x="227" y="134"/>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16" name="Freeform 123"/>
                <p:cNvSpPr>
                  <a:spLocks noChangeAspect="1"/>
                </p:cNvSpPr>
                <p:nvPr userDrawn="1"/>
              </p:nvSpPr>
              <p:spPr bwMode="hidden">
                <a:xfrm>
                  <a:off x="3145" y="1365"/>
                  <a:ext cx="161" cy="156"/>
                </a:xfrm>
                <a:custGeom>
                  <a:avLst/>
                  <a:gdLst/>
                  <a:ahLst/>
                  <a:cxnLst>
                    <a:cxn ang="0">
                      <a:pos x="221" y="216"/>
                    </a:cxn>
                    <a:cxn ang="0">
                      <a:pos x="192" y="234"/>
                    </a:cxn>
                    <a:cxn ang="0">
                      <a:pos x="150" y="234"/>
                    </a:cxn>
                    <a:cxn ang="0">
                      <a:pos x="102" y="210"/>
                    </a:cxn>
                    <a:cxn ang="0">
                      <a:pos x="54" y="174"/>
                    </a:cxn>
                    <a:cxn ang="0">
                      <a:pos x="24" y="132"/>
                    </a:cxn>
                    <a:cxn ang="0">
                      <a:pos x="6" y="84"/>
                    </a:cxn>
                    <a:cxn ang="0">
                      <a:pos x="0" y="42"/>
                    </a:cxn>
                    <a:cxn ang="0">
                      <a:pos x="12" y="12"/>
                    </a:cxn>
                    <a:cxn ang="0">
                      <a:pos x="48" y="0"/>
                    </a:cxn>
                    <a:cxn ang="0">
                      <a:pos x="84" y="0"/>
                    </a:cxn>
                    <a:cxn ang="0">
                      <a:pos x="132" y="18"/>
                    </a:cxn>
                    <a:cxn ang="0">
                      <a:pos x="174" y="54"/>
                    </a:cxn>
                    <a:cxn ang="0">
                      <a:pos x="210" y="102"/>
                    </a:cxn>
                    <a:cxn ang="0">
                      <a:pos x="233" y="144"/>
                    </a:cxn>
                    <a:cxn ang="0">
                      <a:pos x="233" y="186"/>
                    </a:cxn>
                    <a:cxn ang="0">
                      <a:pos x="221" y="216"/>
                    </a:cxn>
                    <a:cxn ang="0">
                      <a:pos x="221" y="216"/>
                    </a:cxn>
                  </a:cxnLst>
                  <a:rect l="0" t="0" r="r" b="b"/>
                  <a:pathLst>
                    <a:path w="233" h="234">
                      <a:moveTo>
                        <a:pt x="221" y="216"/>
                      </a:moveTo>
                      <a:lnTo>
                        <a:pt x="192" y="234"/>
                      </a:lnTo>
                      <a:lnTo>
                        <a:pt x="150" y="234"/>
                      </a:lnTo>
                      <a:lnTo>
                        <a:pt x="102" y="210"/>
                      </a:lnTo>
                      <a:lnTo>
                        <a:pt x="54" y="174"/>
                      </a:lnTo>
                      <a:lnTo>
                        <a:pt x="24" y="132"/>
                      </a:lnTo>
                      <a:lnTo>
                        <a:pt x="6" y="84"/>
                      </a:lnTo>
                      <a:lnTo>
                        <a:pt x="0" y="42"/>
                      </a:lnTo>
                      <a:lnTo>
                        <a:pt x="12" y="12"/>
                      </a:lnTo>
                      <a:lnTo>
                        <a:pt x="48" y="0"/>
                      </a:lnTo>
                      <a:lnTo>
                        <a:pt x="84" y="0"/>
                      </a:lnTo>
                      <a:lnTo>
                        <a:pt x="132" y="18"/>
                      </a:lnTo>
                      <a:lnTo>
                        <a:pt x="174" y="54"/>
                      </a:lnTo>
                      <a:lnTo>
                        <a:pt x="210" y="102"/>
                      </a:lnTo>
                      <a:lnTo>
                        <a:pt x="233" y="144"/>
                      </a:lnTo>
                      <a:lnTo>
                        <a:pt x="233" y="186"/>
                      </a:lnTo>
                      <a:lnTo>
                        <a:pt x="221" y="216"/>
                      </a:lnTo>
                      <a:lnTo>
                        <a:pt x="221" y="216"/>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17" name="Freeform 124"/>
                <p:cNvSpPr>
                  <a:spLocks noChangeAspect="1"/>
                </p:cNvSpPr>
                <p:nvPr userDrawn="1"/>
              </p:nvSpPr>
              <p:spPr bwMode="hidden">
                <a:xfrm>
                  <a:off x="3201" y="1272"/>
                  <a:ext cx="202" cy="198"/>
                </a:xfrm>
                <a:custGeom>
                  <a:avLst/>
                  <a:gdLst/>
                  <a:ahLst/>
                  <a:cxnLst>
                    <a:cxn ang="0">
                      <a:pos x="179" y="18"/>
                    </a:cxn>
                    <a:cxn ang="0">
                      <a:pos x="197" y="48"/>
                    </a:cxn>
                    <a:cxn ang="0">
                      <a:pos x="203" y="60"/>
                    </a:cxn>
                    <a:cxn ang="0">
                      <a:pos x="197" y="66"/>
                    </a:cxn>
                    <a:cxn ang="0">
                      <a:pos x="65" y="192"/>
                    </a:cxn>
                    <a:cxn ang="0">
                      <a:pos x="59" y="198"/>
                    </a:cxn>
                    <a:cxn ang="0">
                      <a:pos x="47" y="192"/>
                    </a:cxn>
                    <a:cxn ang="0">
                      <a:pos x="17" y="174"/>
                    </a:cxn>
                    <a:cxn ang="0">
                      <a:pos x="0" y="150"/>
                    </a:cxn>
                    <a:cxn ang="0">
                      <a:pos x="0" y="126"/>
                    </a:cxn>
                    <a:cxn ang="0">
                      <a:pos x="131" y="0"/>
                    </a:cxn>
                    <a:cxn ang="0">
                      <a:pos x="155" y="0"/>
                    </a:cxn>
                    <a:cxn ang="0">
                      <a:pos x="179" y="18"/>
                    </a:cxn>
                    <a:cxn ang="0">
                      <a:pos x="179" y="18"/>
                    </a:cxn>
                  </a:cxnLst>
                  <a:rect l="0" t="0" r="r" b="b"/>
                  <a:pathLst>
                    <a:path w="203" h="198">
                      <a:moveTo>
                        <a:pt x="179" y="18"/>
                      </a:moveTo>
                      <a:lnTo>
                        <a:pt x="197" y="48"/>
                      </a:lnTo>
                      <a:lnTo>
                        <a:pt x="203" y="60"/>
                      </a:lnTo>
                      <a:lnTo>
                        <a:pt x="197" y="66"/>
                      </a:lnTo>
                      <a:lnTo>
                        <a:pt x="65" y="192"/>
                      </a:lnTo>
                      <a:lnTo>
                        <a:pt x="59" y="198"/>
                      </a:lnTo>
                      <a:lnTo>
                        <a:pt x="47" y="192"/>
                      </a:lnTo>
                      <a:lnTo>
                        <a:pt x="17" y="174"/>
                      </a:lnTo>
                      <a:lnTo>
                        <a:pt x="0" y="150"/>
                      </a:lnTo>
                      <a:lnTo>
                        <a:pt x="0" y="126"/>
                      </a:lnTo>
                      <a:lnTo>
                        <a:pt x="131" y="0"/>
                      </a:lnTo>
                      <a:lnTo>
                        <a:pt x="155" y="0"/>
                      </a:lnTo>
                      <a:lnTo>
                        <a:pt x="179" y="18"/>
                      </a:lnTo>
                      <a:lnTo>
                        <a:pt x="179" y="18"/>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18" name="Freeform 125"/>
                <p:cNvSpPr>
                  <a:spLocks noChangeAspect="1"/>
                </p:cNvSpPr>
                <p:nvPr userDrawn="1"/>
              </p:nvSpPr>
              <p:spPr bwMode="hidden">
                <a:xfrm>
                  <a:off x="3330" y="1265"/>
                  <a:ext cx="79" cy="74"/>
                </a:xfrm>
                <a:custGeom>
                  <a:avLst/>
                  <a:gdLst/>
                  <a:ahLst/>
                  <a:cxnLst>
                    <a:cxn ang="0">
                      <a:pos x="221" y="216"/>
                    </a:cxn>
                    <a:cxn ang="0">
                      <a:pos x="192" y="234"/>
                    </a:cxn>
                    <a:cxn ang="0">
                      <a:pos x="150" y="234"/>
                    </a:cxn>
                    <a:cxn ang="0">
                      <a:pos x="102" y="210"/>
                    </a:cxn>
                    <a:cxn ang="0">
                      <a:pos x="54" y="174"/>
                    </a:cxn>
                    <a:cxn ang="0">
                      <a:pos x="24" y="132"/>
                    </a:cxn>
                    <a:cxn ang="0">
                      <a:pos x="6" y="84"/>
                    </a:cxn>
                    <a:cxn ang="0">
                      <a:pos x="0" y="42"/>
                    </a:cxn>
                    <a:cxn ang="0">
                      <a:pos x="12" y="12"/>
                    </a:cxn>
                    <a:cxn ang="0">
                      <a:pos x="48" y="0"/>
                    </a:cxn>
                    <a:cxn ang="0">
                      <a:pos x="84" y="0"/>
                    </a:cxn>
                    <a:cxn ang="0">
                      <a:pos x="132" y="18"/>
                    </a:cxn>
                    <a:cxn ang="0">
                      <a:pos x="174" y="54"/>
                    </a:cxn>
                    <a:cxn ang="0">
                      <a:pos x="210" y="102"/>
                    </a:cxn>
                    <a:cxn ang="0">
                      <a:pos x="233" y="144"/>
                    </a:cxn>
                    <a:cxn ang="0">
                      <a:pos x="233" y="186"/>
                    </a:cxn>
                    <a:cxn ang="0">
                      <a:pos x="221" y="216"/>
                    </a:cxn>
                    <a:cxn ang="0">
                      <a:pos x="221" y="216"/>
                    </a:cxn>
                  </a:cxnLst>
                  <a:rect l="0" t="0" r="r" b="b"/>
                  <a:pathLst>
                    <a:path w="233" h="234">
                      <a:moveTo>
                        <a:pt x="221" y="216"/>
                      </a:moveTo>
                      <a:lnTo>
                        <a:pt x="192" y="234"/>
                      </a:lnTo>
                      <a:lnTo>
                        <a:pt x="150" y="234"/>
                      </a:lnTo>
                      <a:lnTo>
                        <a:pt x="102" y="210"/>
                      </a:lnTo>
                      <a:lnTo>
                        <a:pt x="54" y="174"/>
                      </a:lnTo>
                      <a:lnTo>
                        <a:pt x="24" y="132"/>
                      </a:lnTo>
                      <a:lnTo>
                        <a:pt x="6" y="84"/>
                      </a:lnTo>
                      <a:lnTo>
                        <a:pt x="0" y="42"/>
                      </a:lnTo>
                      <a:lnTo>
                        <a:pt x="12" y="12"/>
                      </a:lnTo>
                      <a:lnTo>
                        <a:pt x="48" y="0"/>
                      </a:lnTo>
                      <a:lnTo>
                        <a:pt x="84" y="0"/>
                      </a:lnTo>
                      <a:lnTo>
                        <a:pt x="132" y="18"/>
                      </a:lnTo>
                      <a:lnTo>
                        <a:pt x="174" y="54"/>
                      </a:lnTo>
                      <a:lnTo>
                        <a:pt x="210" y="102"/>
                      </a:lnTo>
                      <a:lnTo>
                        <a:pt x="233" y="144"/>
                      </a:lnTo>
                      <a:lnTo>
                        <a:pt x="233" y="186"/>
                      </a:lnTo>
                      <a:lnTo>
                        <a:pt x="221" y="216"/>
                      </a:lnTo>
                      <a:lnTo>
                        <a:pt x="221" y="216"/>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grpSp>
        </p:grpSp>
      </p:grpSp>
      <p:sp>
        <p:nvSpPr>
          <p:cNvPr id="85118" name="Rectangle 126"/>
          <p:cNvSpPr>
            <a:spLocks noGrp="1" noChangeArrowheads="1"/>
          </p:cNvSpPr>
          <p:nvPr>
            <p:ph type="ctrTitle" sz="quarter"/>
          </p:nvPr>
        </p:nvSpPr>
        <p:spPr>
          <a:xfrm>
            <a:off x="685800" y="1600200"/>
            <a:ext cx="7772400" cy="1973263"/>
          </a:xfrm>
        </p:spPr>
        <p:txBody>
          <a:bodyPr/>
          <a:lstStyle>
            <a:lvl1pPr>
              <a:defRPr sz="5100"/>
            </a:lvl1pPr>
          </a:lstStyle>
          <a:p>
            <a:r>
              <a:rPr lang="el-GR"/>
              <a:t>Κάντε κλικ για επεξεργασία του τίτλου</a:t>
            </a:r>
          </a:p>
        </p:txBody>
      </p:sp>
      <p:sp>
        <p:nvSpPr>
          <p:cNvPr id="85119" name="Rectangle 127"/>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l-GR"/>
              <a:t>Κάντε κλικ για να επεξεργαστείτε τον υπότιτλο του υποδείγματος</a:t>
            </a:r>
          </a:p>
        </p:txBody>
      </p:sp>
      <p:sp>
        <p:nvSpPr>
          <p:cNvPr id="128" name="Rectangle 128"/>
          <p:cNvSpPr>
            <a:spLocks noGrp="1" noChangeArrowheads="1"/>
          </p:cNvSpPr>
          <p:nvPr>
            <p:ph type="dt" sz="quarter" idx="10"/>
          </p:nvPr>
        </p:nvSpPr>
        <p:spPr/>
        <p:txBody>
          <a:bodyPr/>
          <a:lstStyle>
            <a:lvl1pPr>
              <a:defRPr>
                <a:effectLst/>
              </a:defRPr>
            </a:lvl1pPr>
          </a:lstStyle>
          <a:p>
            <a:pPr>
              <a:defRPr/>
            </a:pPr>
            <a:fld id="{D5A0C821-CA51-4A7F-849D-26E35EB3D3E9}" type="datetimeFigureOut">
              <a:rPr lang="el-GR">
                <a:solidFill>
                  <a:srgbClr val="FFFFFF"/>
                </a:solidFill>
              </a:rPr>
              <a:pPr>
                <a:defRPr/>
              </a:pPr>
              <a:t>7/6/2017</a:t>
            </a:fld>
            <a:endParaRPr lang="el-GR">
              <a:solidFill>
                <a:srgbClr val="FFFFFF"/>
              </a:solidFill>
            </a:endParaRPr>
          </a:p>
        </p:txBody>
      </p:sp>
      <p:sp>
        <p:nvSpPr>
          <p:cNvPr id="129" name="Rectangle 129"/>
          <p:cNvSpPr>
            <a:spLocks noGrp="1" noChangeArrowheads="1"/>
          </p:cNvSpPr>
          <p:nvPr>
            <p:ph type="ftr" sz="quarter" idx="11"/>
          </p:nvPr>
        </p:nvSpPr>
        <p:spPr/>
        <p:txBody>
          <a:bodyPr/>
          <a:lstStyle>
            <a:lvl1pPr>
              <a:defRPr>
                <a:effectLst/>
              </a:defRPr>
            </a:lvl1pPr>
          </a:lstStyle>
          <a:p>
            <a:pPr>
              <a:defRPr/>
            </a:pPr>
            <a:endParaRPr lang="el-GR">
              <a:solidFill>
                <a:srgbClr val="FFFFFF"/>
              </a:solidFill>
            </a:endParaRPr>
          </a:p>
        </p:txBody>
      </p:sp>
      <p:sp>
        <p:nvSpPr>
          <p:cNvPr id="130" name="Rectangle 130"/>
          <p:cNvSpPr>
            <a:spLocks noGrp="1" noChangeArrowheads="1"/>
          </p:cNvSpPr>
          <p:nvPr>
            <p:ph type="sldNum" sz="quarter" idx="12"/>
          </p:nvPr>
        </p:nvSpPr>
        <p:spPr/>
        <p:txBody>
          <a:bodyPr/>
          <a:lstStyle>
            <a:lvl1pPr>
              <a:defRPr>
                <a:effectLst/>
              </a:defRPr>
            </a:lvl1pPr>
          </a:lstStyle>
          <a:p>
            <a:pPr>
              <a:defRPr/>
            </a:pPr>
            <a:fld id="{40EDED2B-0DB9-4FD7-BC0F-9F32BB439F8F}"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413588897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126"/>
          <p:cNvSpPr>
            <a:spLocks noGrp="1" noChangeArrowheads="1"/>
          </p:cNvSpPr>
          <p:nvPr>
            <p:ph type="dt" sz="half" idx="10"/>
          </p:nvPr>
        </p:nvSpPr>
        <p:spPr/>
        <p:txBody>
          <a:bodyPr/>
          <a:lstStyle>
            <a:lvl1pPr>
              <a:defRPr/>
            </a:lvl1pPr>
          </a:lstStyle>
          <a:p>
            <a:pPr>
              <a:defRPr/>
            </a:pPr>
            <a:fld id="{6BF40B31-5B15-4782-BDB0-C0290269FBC9}" type="datetimeFigureOut">
              <a:rPr lang="el-GR">
                <a:solidFill>
                  <a:srgbClr val="FFFFFF"/>
                </a:solidFill>
              </a:rPr>
              <a:pPr>
                <a:defRPr/>
              </a:pPr>
              <a:t>7/6/2017</a:t>
            </a:fld>
            <a:endParaRPr lang="el-GR">
              <a:solidFill>
                <a:srgbClr val="FFFFFF"/>
              </a:solidFill>
            </a:endParaRPr>
          </a:p>
        </p:txBody>
      </p:sp>
      <p:sp>
        <p:nvSpPr>
          <p:cNvPr id="5"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6" name="Rectangle 128"/>
          <p:cNvSpPr>
            <a:spLocks noGrp="1" noChangeArrowheads="1"/>
          </p:cNvSpPr>
          <p:nvPr>
            <p:ph type="sldNum" sz="quarter" idx="12"/>
          </p:nvPr>
        </p:nvSpPr>
        <p:spPr/>
        <p:txBody>
          <a:bodyPr/>
          <a:lstStyle>
            <a:lvl1pPr>
              <a:defRPr/>
            </a:lvl1pPr>
          </a:lstStyle>
          <a:p>
            <a:pPr>
              <a:defRPr/>
            </a:pPr>
            <a:fld id="{E33624D4-FB29-4E8A-AAAD-ACF62FC470F4}"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63936745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Kλικ για επεξεργασία των στυλ του υποδείγματος</a:t>
            </a:r>
          </a:p>
        </p:txBody>
      </p:sp>
      <p:sp>
        <p:nvSpPr>
          <p:cNvPr id="4" name="Rectangle 126"/>
          <p:cNvSpPr>
            <a:spLocks noGrp="1" noChangeArrowheads="1"/>
          </p:cNvSpPr>
          <p:nvPr>
            <p:ph type="dt" sz="half" idx="10"/>
          </p:nvPr>
        </p:nvSpPr>
        <p:spPr/>
        <p:txBody>
          <a:bodyPr/>
          <a:lstStyle>
            <a:lvl1pPr>
              <a:defRPr/>
            </a:lvl1pPr>
          </a:lstStyle>
          <a:p>
            <a:pPr>
              <a:defRPr/>
            </a:pPr>
            <a:fld id="{D5C8EC88-1914-470B-81A3-C275768BAD7B}" type="datetimeFigureOut">
              <a:rPr lang="el-GR">
                <a:solidFill>
                  <a:srgbClr val="FFFFFF"/>
                </a:solidFill>
              </a:rPr>
              <a:pPr>
                <a:defRPr/>
              </a:pPr>
              <a:t>7/6/2017</a:t>
            </a:fld>
            <a:endParaRPr lang="el-GR">
              <a:solidFill>
                <a:srgbClr val="FFFFFF"/>
              </a:solidFill>
            </a:endParaRPr>
          </a:p>
        </p:txBody>
      </p:sp>
      <p:sp>
        <p:nvSpPr>
          <p:cNvPr id="5"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6" name="Rectangle 128"/>
          <p:cNvSpPr>
            <a:spLocks noGrp="1" noChangeArrowheads="1"/>
          </p:cNvSpPr>
          <p:nvPr>
            <p:ph type="sldNum" sz="quarter" idx="12"/>
          </p:nvPr>
        </p:nvSpPr>
        <p:spPr/>
        <p:txBody>
          <a:bodyPr/>
          <a:lstStyle>
            <a:lvl1pPr>
              <a:defRPr/>
            </a:lvl1pPr>
          </a:lstStyle>
          <a:p>
            <a:pPr>
              <a:defRPr/>
            </a:pPr>
            <a:fld id="{853295E4-FAAF-48F5-B54C-3FDFD7C0D36B}"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377458295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126"/>
          <p:cNvSpPr>
            <a:spLocks noGrp="1" noChangeArrowheads="1"/>
          </p:cNvSpPr>
          <p:nvPr>
            <p:ph type="dt" sz="half" idx="10"/>
          </p:nvPr>
        </p:nvSpPr>
        <p:spPr/>
        <p:txBody>
          <a:bodyPr/>
          <a:lstStyle>
            <a:lvl1pPr>
              <a:defRPr/>
            </a:lvl1pPr>
          </a:lstStyle>
          <a:p>
            <a:pPr>
              <a:defRPr/>
            </a:pPr>
            <a:fld id="{62C9D1C6-6F07-4D57-8258-53033E077ED0}" type="datetimeFigureOut">
              <a:rPr lang="el-GR">
                <a:solidFill>
                  <a:srgbClr val="FFFFFF"/>
                </a:solidFill>
              </a:rPr>
              <a:pPr>
                <a:defRPr/>
              </a:pPr>
              <a:t>7/6/2017</a:t>
            </a:fld>
            <a:endParaRPr lang="el-GR">
              <a:solidFill>
                <a:srgbClr val="FFFFFF"/>
              </a:solidFill>
            </a:endParaRPr>
          </a:p>
        </p:txBody>
      </p:sp>
      <p:sp>
        <p:nvSpPr>
          <p:cNvPr id="6"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7" name="Rectangle 128"/>
          <p:cNvSpPr>
            <a:spLocks noGrp="1" noChangeArrowheads="1"/>
          </p:cNvSpPr>
          <p:nvPr>
            <p:ph type="sldNum" sz="quarter" idx="12"/>
          </p:nvPr>
        </p:nvSpPr>
        <p:spPr/>
        <p:txBody>
          <a:bodyPr/>
          <a:lstStyle>
            <a:lvl1pPr>
              <a:defRPr/>
            </a:lvl1pPr>
          </a:lstStyle>
          <a:p>
            <a:pPr>
              <a:defRPr/>
            </a:pPr>
            <a:fld id="{5B6C574D-FD72-4A99-AC06-DD6C348A5514}"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376119612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Rectangle 126"/>
          <p:cNvSpPr>
            <a:spLocks noGrp="1" noChangeArrowheads="1"/>
          </p:cNvSpPr>
          <p:nvPr>
            <p:ph type="dt" sz="half" idx="10"/>
          </p:nvPr>
        </p:nvSpPr>
        <p:spPr/>
        <p:txBody>
          <a:bodyPr/>
          <a:lstStyle>
            <a:lvl1pPr>
              <a:defRPr/>
            </a:lvl1pPr>
          </a:lstStyle>
          <a:p>
            <a:pPr>
              <a:defRPr/>
            </a:pPr>
            <a:fld id="{A6225D3C-8EA6-43F9-9C13-C3EAD8F54FF2}" type="datetimeFigureOut">
              <a:rPr lang="el-GR">
                <a:solidFill>
                  <a:srgbClr val="FFFFFF"/>
                </a:solidFill>
              </a:rPr>
              <a:pPr>
                <a:defRPr/>
              </a:pPr>
              <a:t>7/6/2017</a:t>
            </a:fld>
            <a:endParaRPr lang="el-GR">
              <a:solidFill>
                <a:srgbClr val="FFFFFF"/>
              </a:solidFill>
            </a:endParaRPr>
          </a:p>
        </p:txBody>
      </p:sp>
      <p:sp>
        <p:nvSpPr>
          <p:cNvPr id="8"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9" name="Rectangle 128"/>
          <p:cNvSpPr>
            <a:spLocks noGrp="1" noChangeArrowheads="1"/>
          </p:cNvSpPr>
          <p:nvPr>
            <p:ph type="sldNum" sz="quarter" idx="12"/>
          </p:nvPr>
        </p:nvSpPr>
        <p:spPr/>
        <p:txBody>
          <a:bodyPr/>
          <a:lstStyle>
            <a:lvl1pPr>
              <a:defRPr/>
            </a:lvl1pPr>
          </a:lstStyle>
          <a:p>
            <a:pPr>
              <a:defRPr/>
            </a:pPr>
            <a:fld id="{56DFA330-EEEB-464D-B252-AF29EE4D6A59}"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69681571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Rectangle 126"/>
          <p:cNvSpPr>
            <a:spLocks noGrp="1" noChangeArrowheads="1"/>
          </p:cNvSpPr>
          <p:nvPr>
            <p:ph type="dt" sz="half" idx="10"/>
          </p:nvPr>
        </p:nvSpPr>
        <p:spPr/>
        <p:txBody>
          <a:bodyPr/>
          <a:lstStyle>
            <a:lvl1pPr>
              <a:defRPr/>
            </a:lvl1pPr>
          </a:lstStyle>
          <a:p>
            <a:pPr>
              <a:defRPr/>
            </a:pPr>
            <a:fld id="{642D30FD-B2C2-41B8-8C93-5590B28F5249}" type="datetimeFigureOut">
              <a:rPr lang="el-GR">
                <a:solidFill>
                  <a:srgbClr val="FFFFFF"/>
                </a:solidFill>
              </a:rPr>
              <a:pPr>
                <a:defRPr/>
              </a:pPr>
              <a:t>7/6/2017</a:t>
            </a:fld>
            <a:endParaRPr lang="el-GR">
              <a:solidFill>
                <a:srgbClr val="FFFFFF"/>
              </a:solidFill>
            </a:endParaRPr>
          </a:p>
        </p:txBody>
      </p:sp>
      <p:sp>
        <p:nvSpPr>
          <p:cNvPr id="4"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5" name="Rectangle 128"/>
          <p:cNvSpPr>
            <a:spLocks noGrp="1" noChangeArrowheads="1"/>
          </p:cNvSpPr>
          <p:nvPr>
            <p:ph type="sldNum" sz="quarter" idx="12"/>
          </p:nvPr>
        </p:nvSpPr>
        <p:spPr/>
        <p:txBody>
          <a:bodyPr/>
          <a:lstStyle>
            <a:lvl1pPr>
              <a:defRPr/>
            </a:lvl1pPr>
          </a:lstStyle>
          <a:p>
            <a:pPr>
              <a:defRPr/>
            </a:pPr>
            <a:fld id="{E93E7D2E-71EC-4067-AEBD-5F5D85A3F266}"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25204299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Rectangle 126"/>
          <p:cNvSpPr>
            <a:spLocks noGrp="1" noChangeArrowheads="1"/>
          </p:cNvSpPr>
          <p:nvPr>
            <p:ph type="dt" sz="half" idx="10"/>
          </p:nvPr>
        </p:nvSpPr>
        <p:spPr/>
        <p:txBody>
          <a:bodyPr/>
          <a:lstStyle>
            <a:lvl1pPr>
              <a:defRPr/>
            </a:lvl1pPr>
          </a:lstStyle>
          <a:p>
            <a:pPr>
              <a:defRPr/>
            </a:pPr>
            <a:fld id="{43C51855-764F-4621-8D0C-28F5EDF19CA2}" type="datetimeFigureOut">
              <a:rPr lang="el-GR">
                <a:solidFill>
                  <a:srgbClr val="FFFFFF"/>
                </a:solidFill>
              </a:rPr>
              <a:pPr>
                <a:defRPr/>
              </a:pPr>
              <a:t>7/6/2017</a:t>
            </a:fld>
            <a:endParaRPr lang="el-GR">
              <a:solidFill>
                <a:srgbClr val="FFFFFF"/>
              </a:solidFill>
            </a:endParaRPr>
          </a:p>
        </p:txBody>
      </p:sp>
      <p:sp>
        <p:nvSpPr>
          <p:cNvPr id="3"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4" name="Rectangle 128"/>
          <p:cNvSpPr>
            <a:spLocks noGrp="1" noChangeArrowheads="1"/>
          </p:cNvSpPr>
          <p:nvPr>
            <p:ph type="sldNum" sz="quarter" idx="12"/>
          </p:nvPr>
        </p:nvSpPr>
        <p:spPr/>
        <p:txBody>
          <a:bodyPr/>
          <a:lstStyle>
            <a:lvl1pPr>
              <a:defRPr/>
            </a:lvl1pPr>
          </a:lstStyle>
          <a:p>
            <a:pPr>
              <a:defRPr/>
            </a:pPr>
            <a:fld id="{3D4B6E28-EC75-4362-A6C4-1E333A7FA6C2}"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20771666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Rectangle 126"/>
          <p:cNvSpPr>
            <a:spLocks noGrp="1" noChangeArrowheads="1"/>
          </p:cNvSpPr>
          <p:nvPr>
            <p:ph type="dt" sz="half" idx="10"/>
          </p:nvPr>
        </p:nvSpPr>
        <p:spPr/>
        <p:txBody>
          <a:bodyPr/>
          <a:lstStyle>
            <a:lvl1pPr>
              <a:defRPr/>
            </a:lvl1pPr>
          </a:lstStyle>
          <a:p>
            <a:pPr>
              <a:defRPr/>
            </a:pPr>
            <a:fld id="{100143B5-CB2C-4301-A4DF-D0965150C6C7}" type="datetimeFigureOut">
              <a:rPr lang="el-GR"/>
              <a:pPr>
                <a:defRPr/>
              </a:pPr>
              <a:t>7/6/2017</a:t>
            </a:fld>
            <a:endParaRPr lang="el-GR"/>
          </a:p>
        </p:txBody>
      </p:sp>
      <p:sp>
        <p:nvSpPr>
          <p:cNvPr id="4" name="Rectangle 127"/>
          <p:cNvSpPr>
            <a:spLocks noGrp="1" noChangeArrowheads="1"/>
          </p:cNvSpPr>
          <p:nvPr>
            <p:ph type="ftr" sz="quarter" idx="11"/>
          </p:nvPr>
        </p:nvSpPr>
        <p:spPr/>
        <p:txBody>
          <a:bodyPr/>
          <a:lstStyle>
            <a:lvl1pPr>
              <a:defRPr/>
            </a:lvl1pPr>
          </a:lstStyle>
          <a:p>
            <a:pPr>
              <a:defRPr/>
            </a:pPr>
            <a:endParaRPr lang="el-GR"/>
          </a:p>
        </p:txBody>
      </p:sp>
      <p:sp>
        <p:nvSpPr>
          <p:cNvPr id="5" name="Rectangle 128"/>
          <p:cNvSpPr>
            <a:spLocks noGrp="1" noChangeArrowheads="1"/>
          </p:cNvSpPr>
          <p:nvPr>
            <p:ph type="sldNum" sz="quarter" idx="12"/>
          </p:nvPr>
        </p:nvSpPr>
        <p:spPr/>
        <p:txBody>
          <a:bodyPr/>
          <a:lstStyle>
            <a:lvl1pPr>
              <a:defRPr/>
            </a:lvl1pPr>
          </a:lstStyle>
          <a:p>
            <a:pPr>
              <a:defRPr/>
            </a:pPr>
            <a:fld id="{F581E2B5-4F43-4E15-97D8-875276BA4CC5}" type="slidenum">
              <a:rPr lang="el-GR"/>
              <a:pPr>
                <a:defRPr/>
              </a:pPr>
              <a:t>‹#›</a:t>
            </a:fld>
            <a:endParaRPr lang="el-GR"/>
          </a:p>
        </p:txBody>
      </p:sp>
    </p:spTree>
    <p:extLst>
      <p:ext uri="{BB962C8B-B14F-4D97-AF65-F5344CB8AC3E}">
        <p14:creationId xmlns:p14="http://schemas.microsoft.com/office/powerpoint/2010/main" val="17954451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126"/>
          <p:cNvSpPr>
            <a:spLocks noGrp="1" noChangeArrowheads="1"/>
          </p:cNvSpPr>
          <p:nvPr>
            <p:ph type="dt" sz="half" idx="10"/>
          </p:nvPr>
        </p:nvSpPr>
        <p:spPr/>
        <p:txBody>
          <a:bodyPr/>
          <a:lstStyle>
            <a:lvl1pPr>
              <a:defRPr/>
            </a:lvl1pPr>
          </a:lstStyle>
          <a:p>
            <a:pPr>
              <a:defRPr/>
            </a:pPr>
            <a:fld id="{A9A5A171-F5FA-41B5-9830-62F7C8687EE8}" type="datetimeFigureOut">
              <a:rPr lang="el-GR">
                <a:solidFill>
                  <a:srgbClr val="FFFFFF"/>
                </a:solidFill>
              </a:rPr>
              <a:pPr>
                <a:defRPr/>
              </a:pPr>
              <a:t>7/6/2017</a:t>
            </a:fld>
            <a:endParaRPr lang="el-GR">
              <a:solidFill>
                <a:srgbClr val="FFFFFF"/>
              </a:solidFill>
            </a:endParaRPr>
          </a:p>
        </p:txBody>
      </p:sp>
      <p:sp>
        <p:nvSpPr>
          <p:cNvPr id="6"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7" name="Rectangle 128"/>
          <p:cNvSpPr>
            <a:spLocks noGrp="1" noChangeArrowheads="1"/>
          </p:cNvSpPr>
          <p:nvPr>
            <p:ph type="sldNum" sz="quarter" idx="12"/>
          </p:nvPr>
        </p:nvSpPr>
        <p:spPr/>
        <p:txBody>
          <a:bodyPr/>
          <a:lstStyle>
            <a:lvl1pPr>
              <a:defRPr/>
            </a:lvl1pPr>
          </a:lstStyle>
          <a:p>
            <a:pPr>
              <a:defRPr/>
            </a:pPr>
            <a:fld id="{2863E929-5E46-4AD5-BA72-A65F1BDD128B}"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80609519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126"/>
          <p:cNvSpPr>
            <a:spLocks noGrp="1" noChangeArrowheads="1"/>
          </p:cNvSpPr>
          <p:nvPr>
            <p:ph type="dt" sz="half" idx="10"/>
          </p:nvPr>
        </p:nvSpPr>
        <p:spPr/>
        <p:txBody>
          <a:bodyPr/>
          <a:lstStyle>
            <a:lvl1pPr>
              <a:defRPr/>
            </a:lvl1pPr>
          </a:lstStyle>
          <a:p>
            <a:pPr>
              <a:defRPr/>
            </a:pPr>
            <a:fld id="{D560F5E0-F248-4EF1-BE26-83D2F49A361D}" type="datetimeFigureOut">
              <a:rPr lang="el-GR">
                <a:solidFill>
                  <a:srgbClr val="FFFFFF"/>
                </a:solidFill>
              </a:rPr>
              <a:pPr>
                <a:defRPr/>
              </a:pPr>
              <a:t>7/6/2017</a:t>
            </a:fld>
            <a:endParaRPr lang="el-GR">
              <a:solidFill>
                <a:srgbClr val="FFFFFF"/>
              </a:solidFill>
            </a:endParaRPr>
          </a:p>
        </p:txBody>
      </p:sp>
      <p:sp>
        <p:nvSpPr>
          <p:cNvPr id="6"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7" name="Rectangle 128"/>
          <p:cNvSpPr>
            <a:spLocks noGrp="1" noChangeArrowheads="1"/>
          </p:cNvSpPr>
          <p:nvPr>
            <p:ph type="sldNum" sz="quarter" idx="12"/>
          </p:nvPr>
        </p:nvSpPr>
        <p:spPr/>
        <p:txBody>
          <a:bodyPr/>
          <a:lstStyle>
            <a:lvl1pPr>
              <a:defRPr/>
            </a:lvl1pPr>
          </a:lstStyle>
          <a:p>
            <a:pPr>
              <a:defRPr/>
            </a:pPr>
            <a:fld id="{9E7B5489-852D-4334-949E-233FFCFEE6EE}"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79880467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126"/>
          <p:cNvSpPr>
            <a:spLocks noGrp="1" noChangeArrowheads="1"/>
          </p:cNvSpPr>
          <p:nvPr>
            <p:ph type="dt" sz="half" idx="10"/>
          </p:nvPr>
        </p:nvSpPr>
        <p:spPr/>
        <p:txBody>
          <a:bodyPr/>
          <a:lstStyle>
            <a:lvl1pPr>
              <a:defRPr/>
            </a:lvl1pPr>
          </a:lstStyle>
          <a:p>
            <a:pPr>
              <a:defRPr/>
            </a:pPr>
            <a:fld id="{CEC3A741-FC0A-4946-9227-4E02B71BDDB8}" type="datetimeFigureOut">
              <a:rPr lang="el-GR">
                <a:solidFill>
                  <a:srgbClr val="FFFFFF"/>
                </a:solidFill>
              </a:rPr>
              <a:pPr>
                <a:defRPr/>
              </a:pPr>
              <a:t>7/6/2017</a:t>
            </a:fld>
            <a:endParaRPr lang="el-GR">
              <a:solidFill>
                <a:srgbClr val="FFFFFF"/>
              </a:solidFill>
            </a:endParaRPr>
          </a:p>
        </p:txBody>
      </p:sp>
      <p:sp>
        <p:nvSpPr>
          <p:cNvPr id="5"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6" name="Rectangle 128"/>
          <p:cNvSpPr>
            <a:spLocks noGrp="1" noChangeArrowheads="1"/>
          </p:cNvSpPr>
          <p:nvPr>
            <p:ph type="sldNum" sz="quarter" idx="12"/>
          </p:nvPr>
        </p:nvSpPr>
        <p:spPr/>
        <p:txBody>
          <a:bodyPr/>
          <a:lstStyle>
            <a:lvl1pPr>
              <a:defRPr/>
            </a:lvl1pPr>
          </a:lstStyle>
          <a:p>
            <a:pPr>
              <a:defRPr/>
            </a:pPr>
            <a:fld id="{83B9F4D6-7B4D-4F64-AB81-6DDA461E8E13}"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369538253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7813"/>
            <a:ext cx="2057400" cy="5853112"/>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7813"/>
            <a:ext cx="6019800" cy="5853112"/>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126"/>
          <p:cNvSpPr>
            <a:spLocks noGrp="1" noChangeArrowheads="1"/>
          </p:cNvSpPr>
          <p:nvPr>
            <p:ph type="dt" sz="half" idx="10"/>
          </p:nvPr>
        </p:nvSpPr>
        <p:spPr/>
        <p:txBody>
          <a:bodyPr/>
          <a:lstStyle>
            <a:lvl1pPr>
              <a:defRPr/>
            </a:lvl1pPr>
          </a:lstStyle>
          <a:p>
            <a:pPr>
              <a:defRPr/>
            </a:pPr>
            <a:fld id="{BE155DCA-4FAE-4B89-A31C-6F84687BEF34}" type="datetimeFigureOut">
              <a:rPr lang="el-GR">
                <a:solidFill>
                  <a:srgbClr val="FFFFFF"/>
                </a:solidFill>
              </a:rPr>
              <a:pPr>
                <a:defRPr/>
              </a:pPr>
              <a:t>7/6/2017</a:t>
            </a:fld>
            <a:endParaRPr lang="el-GR">
              <a:solidFill>
                <a:srgbClr val="FFFFFF"/>
              </a:solidFill>
            </a:endParaRPr>
          </a:p>
        </p:txBody>
      </p:sp>
      <p:sp>
        <p:nvSpPr>
          <p:cNvPr id="5"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6" name="Rectangle 128"/>
          <p:cNvSpPr>
            <a:spLocks noGrp="1" noChangeArrowheads="1"/>
          </p:cNvSpPr>
          <p:nvPr>
            <p:ph type="sldNum" sz="quarter" idx="12"/>
          </p:nvPr>
        </p:nvSpPr>
        <p:spPr/>
        <p:txBody>
          <a:bodyPr/>
          <a:lstStyle>
            <a:lvl1pPr>
              <a:defRPr/>
            </a:lvl1pPr>
          </a:lstStyle>
          <a:p>
            <a:pPr>
              <a:defRPr/>
            </a:pPr>
            <a:fld id="{FA83A2EC-6F90-4EF8-A62D-5CF4639449B4}"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257766871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objOnly" preserve="1">
  <p:cSld name="Αντικείμενο">
    <p:spTree>
      <p:nvGrpSpPr>
        <p:cNvPr id="1" name=""/>
        <p:cNvGrpSpPr/>
        <p:nvPr/>
      </p:nvGrpSpPr>
      <p:grpSpPr>
        <a:xfrm>
          <a:off x="0" y="0"/>
          <a:ext cx="0" cy="0"/>
          <a:chOff x="0" y="0"/>
          <a:chExt cx="0" cy="0"/>
        </a:xfrm>
      </p:grpSpPr>
      <p:sp>
        <p:nvSpPr>
          <p:cNvPr id="2" name="1 - Θέση περιεχομένου"/>
          <p:cNvSpPr>
            <a:spLocks noGrp="1"/>
          </p:cNvSpPr>
          <p:nvPr>
            <p:ph/>
          </p:nvPr>
        </p:nvSpPr>
        <p:spPr>
          <a:xfrm>
            <a:off x="457200" y="277813"/>
            <a:ext cx="8229600" cy="5853112"/>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3" name="Rectangle 126"/>
          <p:cNvSpPr>
            <a:spLocks noGrp="1" noChangeArrowheads="1"/>
          </p:cNvSpPr>
          <p:nvPr>
            <p:ph type="dt" sz="half" idx="10"/>
          </p:nvPr>
        </p:nvSpPr>
        <p:spPr/>
        <p:txBody>
          <a:bodyPr/>
          <a:lstStyle>
            <a:lvl1pPr>
              <a:defRPr/>
            </a:lvl1pPr>
          </a:lstStyle>
          <a:p>
            <a:pPr>
              <a:defRPr/>
            </a:pPr>
            <a:fld id="{FD1A044F-0C60-403A-A517-E1E9AAD7373F}" type="datetimeFigureOut">
              <a:rPr lang="el-GR">
                <a:solidFill>
                  <a:srgbClr val="FFFFFF"/>
                </a:solidFill>
              </a:rPr>
              <a:pPr>
                <a:defRPr/>
              </a:pPr>
              <a:t>7/6/2017</a:t>
            </a:fld>
            <a:endParaRPr lang="el-GR">
              <a:solidFill>
                <a:srgbClr val="FFFFFF"/>
              </a:solidFill>
            </a:endParaRPr>
          </a:p>
        </p:txBody>
      </p:sp>
      <p:sp>
        <p:nvSpPr>
          <p:cNvPr id="4"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5" name="Rectangle 128"/>
          <p:cNvSpPr>
            <a:spLocks noGrp="1" noChangeArrowheads="1"/>
          </p:cNvSpPr>
          <p:nvPr>
            <p:ph type="sldNum" sz="quarter" idx="12"/>
          </p:nvPr>
        </p:nvSpPr>
        <p:spPr/>
        <p:txBody>
          <a:bodyPr/>
          <a:lstStyle>
            <a:lvl1pPr>
              <a:defRPr/>
            </a:lvl1pPr>
          </a:lstStyle>
          <a:p>
            <a:pPr>
              <a:defRPr/>
            </a:pPr>
            <a:fld id="{CBD54489-5CCC-4B5C-B839-54D6E4E67C5C}"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338159302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xAndObj" preserve="1">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7813"/>
            <a:ext cx="8229600" cy="1139825"/>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600200"/>
            <a:ext cx="4038600" cy="45307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307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126"/>
          <p:cNvSpPr>
            <a:spLocks noGrp="1" noChangeArrowheads="1"/>
          </p:cNvSpPr>
          <p:nvPr>
            <p:ph type="dt" sz="half" idx="10"/>
          </p:nvPr>
        </p:nvSpPr>
        <p:spPr/>
        <p:txBody>
          <a:bodyPr/>
          <a:lstStyle>
            <a:lvl1pPr>
              <a:defRPr/>
            </a:lvl1pPr>
          </a:lstStyle>
          <a:p>
            <a:pPr>
              <a:defRPr/>
            </a:pPr>
            <a:fld id="{94E5C638-5CC6-4BD5-9CA6-49A786DB59C1}" type="datetimeFigureOut">
              <a:rPr lang="el-GR">
                <a:solidFill>
                  <a:srgbClr val="FFFFFF"/>
                </a:solidFill>
              </a:rPr>
              <a:pPr>
                <a:defRPr/>
              </a:pPr>
              <a:t>7/6/2017</a:t>
            </a:fld>
            <a:endParaRPr lang="el-GR">
              <a:solidFill>
                <a:srgbClr val="FFFFFF"/>
              </a:solidFill>
            </a:endParaRPr>
          </a:p>
        </p:txBody>
      </p:sp>
      <p:sp>
        <p:nvSpPr>
          <p:cNvPr id="6"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7" name="Rectangle 128"/>
          <p:cNvSpPr>
            <a:spLocks noGrp="1" noChangeArrowheads="1"/>
          </p:cNvSpPr>
          <p:nvPr>
            <p:ph type="sldNum" sz="quarter" idx="12"/>
          </p:nvPr>
        </p:nvSpPr>
        <p:spPr/>
        <p:txBody>
          <a:bodyPr/>
          <a:lstStyle>
            <a:lvl1pPr>
              <a:defRPr/>
            </a:lvl1pPr>
          </a:lstStyle>
          <a:p>
            <a:pPr>
              <a:defRPr/>
            </a:pPr>
            <a:fld id="{33BFE4C5-BCDA-45C7-B6C2-C463DD1B72CF}"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217811689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4" name="Group 2"/>
          <p:cNvGrpSpPr>
            <a:grpSpLocks/>
          </p:cNvGrpSpPr>
          <p:nvPr/>
        </p:nvGrpSpPr>
        <p:grpSpPr bwMode="auto">
          <a:xfrm>
            <a:off x="-633413" y="798513"/>
            <a:ext cx="7542213" cy="6029325"/>
            <a:chOff x="-384" y="480"/>
            <a:chExt cx="4751" cy="3798"/>
          </a:xfrm>
        </p:grpSpPr>
        <p:grpSp>
          <p:nvGrpSpPr>
            <p:cNvPr id="5" name="Group 3"/>
            <p:cNvGrpSpPr>
              <a:grpSpLocks/>
            </p:cNvGrpSpPr>
            <p:nvPr/>
          </p:nvGrpSpPr>
          <p:grpSpPr bwMode="auto">
            <a:xfrm>
              <a:off x="-384" y="480"/>
              <a:ext cx="4751" cy="3798"/>
              <a:chOff x="0" y="522"/>
              <a:chExt cx="4751" cy="3798"/>
            </a:xfrm>
          </p:grpSpPr>
          <p:grpSp>
            <p:nvGrpSpPr>
              <p:cNvPr id="19" name="Group 4"/>
              <p:cNvGrpSpPr>
                <a:grpSpLocks/>
              </p:cNvGrpSpPr>
              <p:nvPr userDrawn="1"/>
            </p:nvGrpSpPr>
            <p:grpSpPr bwMode="auto">
              <a:xfrm>
                <a:off x="0" y="522"/>
                <a:ext cx="4751" cy="3794"/>
                <a:chOff x="0" y="522"/>
                <a:chExt cx="4751" cy="3794"/>
              </a:xfrm>
            </p:grpSpPr>
            <p:sp>
              <p:nvSpPr>
                <p:cNvPr id="33" name="Freeform 5"/>
                <p:cNvSpPr>
                  <a:spLocks/>
                </p:cNvSpPr>
                <p:nvPr userDrawn="1"/>
              </p:nvSpPr>
              <p:spPr bwMode="hidden">
                <a:xfrm>
                  <a:off x="628" y="1241"/>
                  <a:ext cx="3281" cy="3075"/>
                </a:xfrm>
                <a:custGeom>
                  <a:avLst/>
                  <a:gdLst>
                    <a:gd name="T0" fmla="*/ 508 w 3271"/>
                    <a:gd name="T1" fmla="*/ 1990 h 3075"/>
                    <a:gd name="T2" fmla="*/ 189 w 3271"/>
                    <a:gd name="T3" fmla="*/ 1474 h 3075"/>
                    <a:gd name="T4" fmla="*/ 66 w 3271"/>
                    <a:gd name="T5" fmla="*/ 1169 h 3075"/>
                    <a:gd name="T6" fmla="*/ 12 w 3271"/>
                    <a:gd name="T7" fmla="*/ 875 h 3075"/>
                    <a:gd name="T8" fmla="*/ 18 w 3271"/>
                    <a:gd name="T9" fmla="*/ 611 h 3075"/>
                    <a:gd name="T10" fmla="*/ 84 w 3271"/>
                    <a:gd name="T11" fmla="*/ 389 h 3075"/>
                    <a:gd name="T12" fmla="*/ 212 w 3271"/>
                    <a:gd name="T13" fmla="*/ 216 h 3075"/>
                    <a:gd name="T14" fmla="*/ 514 w 3271"/>
                    <a:gd name="T15" fmla="*/ 42 h 3075"/>
                    <a:gd name="T16" fmla="*/ 900 w 3271"/>
                    <a:gd name="T17" fmla="*/ 6 h 3075"/>
                    <a:gd name="T18" fmla="*/ 1346 w 3271"/>
                    <a:gd name="T19" fmla="*/ 102 h 3075"/>
                    <a:gd name="T20" fmla="*/ 1824 w 3271"/>
                    <a:gd name="T21" fmla="*/ 324 h 3075"/>
                    <a:gd name="T22" fmla="*/ 2293 w 3271"/>
                    <a:gd name="T23" fmla="*/ 659 h 3075"/>
                    <a:gd name="T24" fmla="*/ 2794 w 3271"/>
                    <a:gd name="T25" fmla="*/ 1187 h 3075"/>
                    <a:gd name="T26" fmla="*/ 3112 w 3271"/>
                    <a:gd name="T27" fmla="*/ 1702 h 3075"/>
                    <a:gd name="T28" fmla="*/ 3235 w 3271"/>
                    <a:gd name="T29" fmla="*/ 2008 h 3075"/>
                    <a:gd name="T30" fmla="*/ 3289 w 3271"/>
                    <a:gd name="T31" fmla="*/ 2302 h 3075"/>
                    <a:gd name="T32" fmla="*/ 3283 w 3271"/>
                    <a:gd name="T33" fmla="*/ 2565 h 3075"/>
                    <a:gd name="T34" fmla="*/ 3217 w 3271"/>
                    <a:gd name="T35" fmla="*/ 2781 h 3075"/>
                    <a:gd name="T36" fmla="*/ 3095 w 3271"/>
                    <a:gd name="T37" fmla="*/ 2961 h 3075"/>
                    <a:gd name="T38" fmla="*/ 2945 w 3271"/>
                    <a:gd name="T39" fmla="*/ 3075 h 3075"/>
                    <a:gd name="T40" fmla="*/ 3095 w 3271"/>
                    <a:gd name="T41" fmla="*/ 2967 h 3075"/>
                    <a:gd name="T42" fmla="*/ 3223 w 3271"/>
                    <a:gd name="T43" fmla="*/ 2787 h 3075"/>
                    <a:gd name="T44" fmla="*/ 3289 w 3271"/>
                    <a:gd name="T45" fmla="*/ 2565 h 3075"/>
                    <a:gd name="T46" fmla="*/ 3295 w 3271"/>
                    <a:gd name="T47" fmla="*/ 2302 h 3075"/>
                    <a:gd name="T48" fmla="*/ 3241 w 3271"/>
                    <a:gd name="T49" fmla="*/ 2008 h 3075"/>
                    <a:gd name="T50" fmla="*/ 3119 w 3271"/>
                    <a:gd name="T51" fmla="*/ 1702 h 3075"/>
                    <a:gd name="T52" fmla="*/ 2801 w 3271"/>
                    <a:gd name="T53" fmla="*/ 1181 h 3075"/>
                    <a:gd name="T54" fmla="*/ 2299 w 3271"/>
                    <a:gd name="T55" fmla="*/ 653 h 3075"/>
                    <a:gd name="T56" fmla="*/ 1824 w 3271"/>
                    <a:gd name="T57" fmla="*/ 318 h 3075"/>
                    <a:gd name="T58" fmla="*/ 1346 w 3271"/>
                    <a:gd name="T59" fmla="*/ 96 h 3075"/>
                    <a:gd name="T60" fmla="*/ 900 w 3271"/>
                    <a:gd name="T61" fmla="*/ 0 h 3075"/>
                    <a:gd name="T62" fmla="*/ 508 w 3271"/>
                    <a:gd name="T63" fmla="*/ 36 h 3075"/>
                    <a:gd name="T64" fmla="*/ 207 w 3271"/>
                    <a:gd name="T65" fmla="*/ 210 h 3075"/>
                    <a:gd name="T66" fmla="*/ 78 w 3271"/>
                    <a:gd name="T67" fmla="*/ 389 h 3075"/>
                    <a:gd name="T68" fmla="*/ 12 w 3271"/>
                    <a:gd name="T69" fmla="*/ 611 h 3075"/>
                    <a:gd name="T70" fmla="*/ 6 w 3271"/>
                    <a:gd name="T71" fmla="*/ 875 h 3075"/>
                    <a:gd name="T72" fmla="*/ 60 w 3271"/>
                    <a:gd name="T73" fmla="*/ 1169 h 3075"/>
                    <a:gd name="T74" fmla="*/ 183 w 3271"/>
                    <a:gd name="T75" fmla="*/ 1474 h 3075"/>
                    <a:gd name="T76" fmla="*/ 356 w 3271"/>
                    <a:gd name="T77" fmla="*/ 1786 h 3075"/>
                    <a:gd name="T78" fmla="*/ 858 w 3271"/>
                    <a:gd name="T79" fmla="*/ 2380 h 3075"/>
                    <a:gd name="T80" fmla="*/ 1256 w 3271"/>
                    <a:gd name="T81" fmla="*/ 2709 h 3075"/>
                    <a:gd name="T82" fmla="*/ 1671 w 3271"/>
                    <a:gd name="T83" fmla="*/ 2961 h 3075"/>
                    <a:gd name="T84" fmla="*/ 1955 w 3271"/>
                    <a:gd name="T85" fmla="*/ 3075 h 3075"/>
                    <a:gd name="T86" fmla="*/ 1540 w 3271"/>
                    <a:gd name="T87" fmla="*/ 2889 h 3075"/>
                    <a:gd name="T88" fmla="*/ 1127 w 3271"/>
                    <a:gd name="T89" fmla="*/ 2607 h 3075"/>
                    <a:gd name="T90" fmla="*/ 858 w 3271"/>
                    <a:gd name="T91" fmla="*/ 2380 h 307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271" h="3075">
                      <a:moveTo>
                        <a:pt x="849" y="2380"/>
                      </a:moveTo>
                      <a:lnTo>
                        <a:pt x="664" y="2188"/>
                      </a:lnTo>
                      <a:lnTo>
                        <a:pt x="502" y="1990"/>
                      </a:lnTo>
                      <a:lnTo>
                        <a:pt x="359" y="1786"/>
                      </a:lnTo>
                      <a:lnTo>
                        <a:pt x="239" y="1576"/>
                      </a:lnTo>
                      <a:lnTo>
                        <a:pt x="186" y="1474"/>
                      </a:lnTo>
                      <a:lnTo>
                        <a:pt x="138" y="1373"/>
                      </a:lnTo>
                      <a:lnTo>
                        <a:pt x="102" y="1271"/>
                      </a:lnTo>
                      <a:lnTo>
                        <a:pt x="66" y="1169"/>
                      </a:lnTo>
                      <a:lnTo>
                        <a:pt x="42" y="1067"/>
                      </a:lnTo>
                      <a:lnTo>
                        <a:pt x="24" y="971"/>
                      </a:lnTo>
                      <a:lnTo>
                        <a:pt x="12" y="875"/>
                      </a:lnTo>
                      <a:lnTo>
                        <a:pt x="6" y="779"/>
                      </a:lnTo>
                      <a:lnTo>
                        <a:pt x="6" y="695"/>
                      </a:lnTo>
                      <a:lnTo>
                        <a:pt x="18" y="611"/>
                      </a:lnTo>
                      <a:lnTo>
                        <a:pt x="30" y="533"/>
                      </a:lnTo>
                      <a:lnTo>
                        <a:pt x="54" y="461"/>
                      </a:lnTo>
                      <a:lnTo>
                        <a:pt x="84" y="389"/>
                      </a:lnTo>
                      <a:lnTo>
                        <a:pt x="120" y="330"/>
                      </a:lnTo>
                      <a:lnTo>
                        <a:pt x="162" y="270"/>
                      </a:lnTo>
                      <a:lnTo>
                        <a:pt x="209" y="216"/>
                      </a:lnTo>
                      <a:lnTo>
                        <a:pt x="299" y="144"/>
                      </a:lnTo>
                      <a:lnTo>
                        <a:pt x="395" y="84"/>
                      </a:lnTo>
                      <a:lnTo>
                        <a:pt x="508" y="42"/>
                      </a:lnTo>
                      <a:lnTo>
                        <a:pt x="628" y="18"/>
                      </a:lnTo>
                      <a:lnTo>
                        <a:pt x="754" y="6"/>
                      </a:lnTo>
                      <a:lnTo>
                        <a:pt x="891" y="6"/>
                      </a:lnTo>
                      <a:lnTo>
                        <a:pt x="1035" y="24"/>
                      </a:lnTo>
                      <a:lnTo>
                        <a:pt x="1184" y="60"/>
                      </a:lnTo>
                      <a:lnTo>
                        <a:pt x="1334" y="102"/>
                      </a:lnTo>
                      <a:lnTo>
                        <a:pt x="1489" y="162"/>
                      </a:lnTo>
                      <a:lnTo>
                        <a:pt x="1644" y="240"/>
                      </a:lnTo>
                      <a:lnTo>
                        <a:pt x="1806" y="324"/>
                      </a:lnTo>
                      <a:lnTo>
                        <a:pt x="1961" y="425"/>
                      </a:lnTo>
                      <a:lnTo>
                        <a:pt x="2117" y="533"/>
                      </a:lnTo>
                      <a:lnTo>
                        <a:pt x="2272" y="659"/>
                      </a:lnTo>
                      <a:lnTo>
                        <a:pt x="2422" y="797"/>
                      </a:lnTo>
                      <a:lnTo>
                        <a:pt x="2607" y="989"/>
                      </a:lnTo>
                      <a:lnTo>
                        <a:pt x="2769" y="1187"/>
                      </a:lnTo>
                      <a:lnTo>
                        <a:pt x="2912" y="1391"/>
                      </a:lnTo>
                      <a:lnTo>
                        <a:pt x="3032" y="1600"/>
                      </a:lnTo>
                      <a:lnTo>
                        <a:pt x="3085" y="1702"/>
                      </a:lnTo>
                      <a:lnTo>
                        <a:pt x="3133" y="1804"/>
                      </a:lnTo>
                      <a:lnTo>
                        <a:pt x="3169" y="1906"/>
                      </a:lnTo>
                      <a:lnTo>
                        <a:pt x="3205" y="2008"/>
                      </a:lnTo>
                      <a:lnTo>
                        <a:pt x="3229" y="2110"/>
                      </a:lnTo>
                      <a:lnTo>
                        <a:pt x="3247" y="2206"/>
                      </a:lnTo>
                      <a:lnTo>
                        <a:pt x="3259" y="2302"/>
                      </a:lnTo>
                      <a:lnTo>
                        <a:pt x="3265" y="2398"/>
                      </a:lnTo>
                      <a:lnTo>
                        <a:pt x="3265" y="2482"/>
                      </a:lnTo>
                      <a:lnTo>
                        <a:pt x="3253" y="2565"/>
                      </a:lnTo>
                      <a:lnTo>
                        <a:pt x="3241" y="2643"/>
                      </a:lnTo>
                      <a:lnTo>
                        <a:pt x="3217" y="2715"/>
                      </a:lnTo>
                      <a:lnTo>
                        <a:pt x="3187" y="2781"/>
                      </a:lnTo>
                      <a:lnTo>
                        <a:pt x="3157" y="2847"/>
                      </a:lnTo>
                      <a:lnTo>
                        <a:pt x="3115" y="2907"/>
                      </a:lnTo>
                      <a:lnTo>
                        <a:pt x="3068" y="2961"/>
                      </a:lnTo>
                      <a:lnTo>
                        <a:pt x="2996" y="3021"/>
                      </a:lnTo>
                      <a:lnTo>
                        <a:pt x="2918" y="3075"/>
                      </a:lnTo>
                      <a:lnTo>
                        <a:pt x="2930" y="3075"/>
                      </a:lnTo>
                      <a:lnTo>
                        <a:pt x="3002" y="3027"/>
                      </a:lnTo>
                      <a:lnTo>
                        <a:pt x="3068" y="2967"/>
                      </a:lnTo>
                      <a:lnTo>
                        <a:pt x="3115" y="2913"/>
                      </a:lnTo>
                      <a:lnTo>
                        <a:pt x="3157" y="2853"/>
                      </a:lnTo>
                      <a:lnTo>
                        <a:pt x="3193" y="2787"/>
                      </a:lnTo>
                      <a:lnTo>
                        <a:pt x="3223" y="2721"/>
                      </a:lnTo>
                      <a:lnTo>
                        <a:pt x="3247" y="2643"/>
                      </a:lnTo>
                      <a:lnTo>
                        <a:pt x="3259" y="2565"/>
                      </a:lnTo>
                      <a:lnTo>
                        <a:pt x="3271" y="2482"/>
                      </a:lnTo>
                      <a:lnTo>
                        <a:pt x="3271" y="2398"/>
                      </a:lnTo>
                      <a:lnTo>
                        <a:pt x="3265" y="2302"/>
                      </a:lnTo>
                      <a:lnTo>
                        <a:pt x="3253" y="2206"/>
                      </a:lnTo>
                      <a:lnTo>
                        <a:pt x="3235" y="2110"/>
                      </a:lnTo>
                      <a:lnTo>
                        <a:pt x="3211" y="2008"/>
                      </a:lnTo>
                      <a:lnTo>
                        <a:pt x="3175" y="1906"/>
                      </a:lnTo>
                      <a:lnTo>
                        <a:pt x="3139" y="1804"/>
                      </a:lnTo>
                      <a:lnTo>
                        <a:pt x="3091" y="1702"/>
                      </a:lnTo>
                      <a:lnTo>
                        <a:pt x="3038" y="1594"/>
                      </a:lnTo>
                      <a:lnTo>
                        <a:pt x="2918" y="1391"/>
                      </a:lnTo>
                      <a:lnTo>
                        <a:pt x="2775" y="1181"/>
                      </a:lnTo>
                      <a:lnTo>
                        <a:pt x="2613" y="983"/>
                      </a:lnTo>
                      <a:lnTo>
                        <a:pt x="2428" y="791"/>
                      </a:lnTo>
                      <a:lnTo>
                        <a:pt x="2278" y="653"/>
                      </a:lnTo>
                      <a:lnTo>
                        <a:pt x="2123" y="527"/>
                      </a:lnTo>
                      <a:lnTo>
                        <a:pt x="1967" y="419"/>
                      </a:lnTo>
                      <a:lnTo>
                        <a:pt x="1806" y="318"/>
                      </a:lnTo>
                      <a:lnTo>
                        <a:pt x="1650" y="234"/>
                      </a:lnTo>
                      <a:lnTo>
                        <a:pt x="1489" y="156"/>
                      </a:lnTo>
                      <a:lnTo>
                        <a:pt x="1334" y="96"/>
                      </a:lnTo>
                      <a:lnTo>
                        <a:pt x="1184" y="54"/>
                      </a:lnTo>
                      <a:lnTo>
                        <a:pt x="1035" y="18"/>
                      </a:lnTo>
                      <a:lnTo>
                        <a:pt x="891" y="0"/>
                      </a:lnTo>
                      <a:lnTo>
                        <a:pt x="754" y="0"/>
                      </a:lnTo>
                      <a:lnTo>
                        <a:pt x="622" y="12"/>
                      </a:lnTo>
                      <a:lnTo>
                        <a:pt x="502" y="36"/>
                      </a:lnTo>
                      <a:lnTo>
                        <a:pt x="395" y="78"/>
                      </a:lnTo>
                      <a:lnTo>
                        <a:pt x="293" y="138"/>
                      </a:lnTo>
                      <a:lnTo>
                        <a:pt x="204" y="210"/>
                      </a:lnTo>
                      <a:lnTo>
                        <a:pt x="156" y="264"/>
                      </a:lnTo>
                      <a:lnTo>
                        <a:pt x="114" y="324"/>
                      </a:lnTo>
                      <a:lnTo>
                        <a:pt x="78" y="389"/>
                      </a:lnTo>
                      <a:lnTo>
                        <a:pt x="48" y="461"/>
                      </a:lnTo>
                      <a:lnTo>
                        <a:pt x="30" y="533"/>
                      </a:lnTo>
                      <a:lnTo>
                        <a:pt x="12" y="611"/>
                      </a:lnTo>
                      <a:lnTo>
                        <a:pt x="6" y="695"/>
                      </a:lnTo>
                      <a:lnTo>
                        <a:pt x="0" y="779"/>
                      </a:lnTo>
                      <a:lnTo>
                        <a:pt x="6" y="875"/>
                      </a:lnTo>
                      <a:lnTo>
                        <a:pt x="18" y="971"/>
                      </a:lnTo>
                      <a:lnTo>
                        <a:pt x="36" y="1067"/>
                      </a:lnTo>
                      <a:lnTo>
                        <a:pt x="60" y="1169"/>
                      </a:lnTo>
                      <a:lnTo>
                        <a:pt x="96" y="1271"/>
                      </a:lnTo>
                      <a:lnTo>
                        <a:pt x="132" y="1373"/>
                      </a:lnTo>
                      <a:lnTo>
                        <a:pt x="180" y="1474"/>
                      </a:lnTo>
                      <a:lnTo>
                        <a:pt x="233" y="1582"/>
                      </a:lnTo>
                      <a:lnTo>
                        <a:pt x="287" y="1684"/>
                      </a:lnTo>
                      <a:lnTo>
                        <a:pt x="353" y="1786"/>
                      </a:lnTo>
                      <a:lnTo>
                        <a:pt x="496" y="1990"/>
                      </a:lnTo>
                      <a:lnTo>
                        <a:pt x="664" y="2188"/>
                      </a:lnTo>
                      <a:lnTo>
                        <a:pt x="849" y="2380"/>
                      </a:lnTo>
                      <a:lnTo>
                        <a:pt x="981" y="2500"/>
                      </a:lnTo>
                      <a:lnTo>
                        <a:pt x="1112" y="2607"/>
                      </a:lnTo>
                      <a:lnTo>
                        <a:pt x="1244" y="2709"/>
                      </a:lnTo>
                      <a:lnTo>
                        <a:pt x="1381" y="2805"/>
                      </a:lnTo>
                      <a:lnTo>
                        <a:pt x="1519" y="2889"/>
                      </a:lnTo>
                      <a:lnTo>
                        <a:pt x="1656" y="2961"/>
                      </a:lnTo>
                      <a:lnTo>
                        <a:pt x="1788" y="3021"/>
                      </a:lnTo>
                      <a:lnTo>
                        <a:pt x="1926" y="3075"/>
                      </a:lnTo>
                      <a:lnTo>
                        <a:pt x="1937" y="3075"/>
                      </a:lnTo>
                      <a:lnTo>
                        <a:pt x="1800" y="3021"/>
                      </a:lnTo>
                      <a:lnTo>
                        <a:pt x="1662" y="2961"/>
                      </a:lnTo>
                      <a:lnTo>
                        <a:pt x="1525" y="2889"/>
                      </a:lnTo>
                      <a:lnTo>
                        <a:pt x="1387" y="2805"/>
                      </a:lnTo>
                      <a:lnTo>
                        <a:pt x="1250" y="2709"/>
                      </a:lnTo>
                      <a:lnTo>
                        <a:pt x="1118" y="2607"/>
                      </a:lnTo>
                      <a:lnTo>
                        <a:pt x="981" y="2500"/>
                      </a:lnTo>
                      <a:lnTo>
                        <a:pt x="849" y="238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34" name="Group 6"/>
                <p:cNvGrpSpPr>
                  <a:grpSpLocks/>
                </p:cNvGrpSpPr>
                <p:nvPr userDrawn="1"/>
              </p:nvGrpSpPr>
              <p:grpSpPr bwMode="auto">
                <a:xfrm>
                  <a:off x="0" y="522"/>
                  <a:ext cx="4751" cy="3794"/>
                  <a:chOff x="0" y="522"/>
                  <a:chExt cx="4751" cy="3794"/>
                </a:xfrm>
              </p:grpSpPr>
              <p:sp>
                <p:nvSpPr>
                  <p:cNvPr id="35" name="Freeform 7"/>
                  <p:cNvSpPr>
                    <a:spLocks/>
                  </p:cNvSpPr>
                  <p:nvPr userDrawn="1"/>
                </p:nvSpPr>
                <p:spPr bwMode="hidden">
                  <a:xfrm>
                    <a:off x="400" y="815"/>
                    <a:ext cx="3964" cy="3501"/>
                  </a:xfrm>
                  <a:custGeom>
                    <a:avLst/>
                    <a:gdLst>
                      <a:gd name="T0" fmla="*/ 3982 w 3952"/>
                      <a:gd name="T1" fmla="*/ 2860 h 3501"/>
                      <a:gd name="T2" fmla="*/ 3946 w 3952"/>
                      <a:gd name="T3" fmla="*/ 2614 h 3501"/>
                      <a:gd name="T4" fmla="*/ 3875 w 3952"/>
                      <a:gd name="T5" fmla="*/ 2368 h 3501"/>
                      <a:gd name="T6" fmla="*/ 3764 w 3952"/>
                      <a:gd name="T7" fmla="*/ 2110 h 3501"/>
                      <a:gd name="T8" fmla="*/ 3626 w 3952"/>
                      <a:gd name="T9" fmla="*/ 1853 h 3501"/>
                      <a:gd name="T10" fmla="*/ 3462 w 3952"/>
                      <a:gd name="T11" fmla="*/ 1595 h 3501"/>
                      <a:gd name="T12" fmla="*/ 3271 w 3952"/>
                      <a:gd name="T13" fmla="*/ 1343 h 3501"/>
                      <a:gd name="T14" fmla="*/ 3052 w 3952"/>
                      <a:gd name="T15" fmla="*/ 1103 h 3501"/>
                      <a:gd name="T16" fmla="*/ 2745 w 3952"/>
                      <a:gd name="T17" fmla="*/ 815 h 3501"/>
                      <a:gd name="T18" fmla="*/ 2353 w 3952"/>
                      <a:gd name="T19" fmla="*/ 522 h 3501"/>
                      <a:gd name="T20" fmla="*/ 1961 w 3952"/>
                      <a:gd name="T21" fmla="*/ 288 h 3501"/>
                      <a:gd name="T22" fmla="*/ 1570 w 3952"/>
                      <a:gd name="T23" fmla="*/ 126 h 3501"/>
                      <a:gd name="T24" fmla="*/ 1196 w 3952"/>
                      <a:gd name="T25" fmla="*/ 24 h 3501"/>
                      <a:gd name="T26" fmla="*/ 846 w 3952"/>
                      <a:gd name="T27" fmla="*/ 0 h 3501"/>
                      <a:gd name="T28" fmla="*/ 532 w 3952"/>
                      <a:gd name="T29" fmla="*/ 48 h 3501"/>
                      <a:gd name="T30" fmla="*/ 266 w 3952"/>
                      <a:gd name="T31" fmla="*/ 174 h 3501"/>
                      <a:gd name="T32" fmla="*/ 114 w 3952"/>
                      <a:gd name="T33" fmla="*/ 312 h 3501"/>
                      <a:gd name="T34" fmla="*/ 0 w 3952"/>
                      <a:gd name="T35" fmla="*/ 486 h 3501"/>
                      <a:gd name="T36" fmla="*/ 72 w 3952"/>
                      <a:gd name="T37" fmla="*/ 372 h 3501"/>
                      <a:gd name="T38" fmla="*/ 272 w 3952"/>
                      <a:gd name="T39" fmla="*/ 174 h 3501"/>
                      <a:gd name="T40" fmla="*/ 532 w 3952"/>
                      <a:gd name="T41" fmla="*/ 48 h 3501"/>
                      <a:gd name="T42" fmla="*/ 846 w 3952"/>
                      <a:gd name="T43" fmla="*/ 6 h 3501"/>
                      <a:gd name="T44" fmla="*/ 1196 w 3952"/>
                      <a:gd name="T45" fmla="*/ 30 h 3501"/>
                      <a:gd name="T46" fmla="*/ 1570 w 3952"/>
                      <a:gd name="T47" fmla="*/ 132 h 3501"/>
                      <a:gd name="T48" fmla="*/ 1961 w 3952"/>
                      <a:gd name="T49" fmla="*/ 294 h 3501"/>
                      <a:gd name="T50" fmla="*/ 2353 w 3952"/>
                      <a:gd name="T51" fmla="*/ 528 h 3501"/>
                      <a:gd name="T52" fmla="*/ 2739 w 3952"/>
                      <a:gd name="T53" fmla="*/ 821 h 3501"/>
                      <a:gd name="T54" fmla="*/ 3156 w 3952"/>
                      <a:gd name="T55" fmla="*/ 1223 h 3501"/>
                      <a:gd name="T56" fmla="*/ 3366 w 3952"/>
                      <a:gd name="T57" fmla="*/ 1469 h 3501"/>
                      <a:gd name="T58" fmla="*/ 3543 w 3952"/>
                      <a:gd name="T59" fmla="*/ 1727 h 3501"/>
                      <a:gd name="T60" fmla="*/ 3698 w 3952"/>
                      <a:gd name="T61" fmla="*/ 1984 h 3501"/>
                      <a:gd name="T62" fmla="*/ 3820 w 3952"/>
                      <a:gd name="T63" fmla="*/ 2236 h 3501"/>
                      <a:gd name="T64" fmla="*/ 3911 w 3952"/>
                      <a:gd name="T65" fmla="*/ 2494 h 3501"/>
                      <a:gd name="T66" fmla="*/ 3970 w 3952"/>
                      <a:gd name="T67" fmla="*/ 2740 h 3501"/>
                      <a:gd name="T68" fmla="*/ 3988 w 3952"/>
                      <a:gd name="T69" fmla="*/ 2973 h 3501"/>
                      <a:gd name="T70" fmla="*/ 3958 w 3952"/>
                      <a:gd name="T71" fmla="*/ 3255 h 3501"/>
                      <a:gd name="T72" fmla="*/ 3869 w 3952"/>
                      <a:gd name="T73" fmla="*/ 3501 h 3501"/>
                      <a:gd name="T74" fmla="*/ 3922 w 3952"/>
                      <a:gd name="T75" fmla="*/ 3387 h 3501"/>
                      <a:gd name="T76" fmla="*/ 3982 w 3952"/>
                      <a:gd name="T77" fmla="*/ 3123 h 3501"/>
                      <a:gd name="T78" fmla="*/ 3988 w 3952"/>
                      <a:gd name="T79" fmla="*/ 2973 h 350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952" h="3501">
                        <a:moveTo>
                          <a:pt x="3952" y="2973"/>
                        </a:moveTo>
                        <a:lnTo>
                          <a:pt x="3946" y="2860"/>
                        </a:lnTo>
                        <a:lnTo>
                          <a:pt x="3934" y="2740"/>
                        </a:lnTo>
                        <a:lnTo>
                          <a:pt x="3910" y="2614"/>
                        </a:lnTo>
                        <a:lnTo>
                          <a:pt x="3875" y="2494"/>
                        </a:lnTo>
                        <a:lnTo>
                          <a:pt x="3839" y="2368"/>
                        </a:lnTo>
                        <a:lnTo>
                          <a:pt x="3785" y="2236"/>
                        </a:lnTo>
                        <a:lnTo>
                          <a:pt x="3731" y="2110"/>
                        </a:lnTo>
                        <a:lnTo>
                          <a:pt x="3665" y="1978"/>
                        </a:lnTo>
                        <a:lnTo>
                          <a:pt x="3593" y="1853"/>
                        </a:lnTo>
                        <a:lnTo>
                          <a:pt x="3516" y="1721"/>
                        </a:lnTo>
                        <a:lnTo>
                          <a:pt x="3432" y="1595"/>
                        </a:lnTo>
                        <a:lnTo>
                          <a:pt x="3336" y="1469"/>
                        </a:lnTo>
                        <a:lnTo>
                          <a:pt x="3241" y="1343"/>
                        </a:lnTo>
                        <a:lnTo>
                          <a:pt x="3133" y="1223"/>
                        </a:lnTo>
                        <a:lnTo>
                          <a:pt x="3025" y="1103"/>
                        </a:lnTo>
                        <a:lnTo>
                          <a:pt x="2906" y="983"/>
                        </a:lnTo>
                        <a:lnTo>
                          <a:pt x="2721" y="815"/>
                        </a:lnTo>
                        <a:lnTo>
                          <a:pt x="2529" y="660"/>
                        </a:lnTo>
                        <a:lnTo>
                          <a:pt x="2332" y="522"/>
                        </a:lnTo>
                        <a:lnTo>
                          <a:pt x="2141" y="396"/>
                        </a:lnTo>
                        <a:lnTo>
                          <a:pt x="1943" y="288"/>
                        </a:lnTo>
                        <a:lnTo>
                          <a:pt x="1746" y="198"/>
                        </a:lnTo>
                        <a:lnTo>
                          <a:pt x="1555" y="126"/>
                        </a:lnTo>
                        <a:lnTo>
                          <a:pt x="1363" y="66"/>
                        </a:lnTo>
                        <a:lnTo>
                          <a:pt x="1184" y="24"/>
                        </a:lnTo>
                        <a:lnTo>
                          <a:pt x="1005" y="6"/>
                        </a:lnTo>
                        <a:lnTo>
                          <a:pt x="837" y="0"/>
                        </a:lnTo>
                        <a:lnTo>
                          <a:pt x="676" y="12"/>
                        </a:lnTo>
                        <a:lnTo>
                          <a:pt x="526" y="48"/>
                        </a:lnTo>
                        <a:lnTo>
                          <a:pt x="389" y="102"/>
                        </a:lnTo>
                        <a:lnTo>
                          <a:pt x="263" y="174"/>
                        </a:lnTo>
                        <a:lnTo>
                          <a:pt x="155" y="264"/>
                        </a:lnTo>
                        <a:lnTo>
                          <a:pt x="114" y="312"/>
                        </a:lnTo>
                        <a:lnTo>
                          <a:pt x="72" y="366"/>
                        </a:lnTo>
                        <a:lnTo>
                          <a:pt x="0" y="486"/>
                        </a:lnTo>
                        <a:lnTo>
                          <a:pt x="0" y="498"/>
                        </a:lnTo>
                        <a:lnTo>
                          <a:pt x="72" y="372"/>
                        </a:lnTo>
                        <a:lnTo>
                          <a:pt x="161" y="264"/>
                        </a:lnTo>
                        <a:lnTo>
                          <a:pt x="269" y="174"/>
                        </a:lnTo>
                        <a:lnTo>
                          <a:pt x="395" y="102"/>
                        </a:lnTo>
                        <a:lnTo>
                          <a:pt x="526" y="48"/>
                        </a:lnTo>
                        <a:lnTo>
                          <a:pt x="676" y="18"/>
                        </a:lnTo>
                        <a:lnTo>
                          <a:pt x="837" y="6"/>
                        </a:lnTo>
                        <a:lnTo>
                          <a:pt x="1005" y="6"/>
                        </a:lnTo>
                        <a:lnTo>
                          <a:pt x="1184" y="30"/>
                        </a:lnTo>
                        <a:lnTo>
                          <a:pt x="1363" y="72"/>
                        </a:lnTo>
                        <a:lnTo>
                          <a:pt x="1555" y="132"/>
                        </a:lnTo>
                        <a:lnTo>
                          <a:pt x="1746" y="204"/>
                        </a:lnTo>
                        <a:lnTo>
                          <a:pt x="1943" y="294"/>
                        </a:lnTo>
                        <a:lnTo>
                          <a:pt x="2135" y="402"/>
                        </a:lnTo>
                        <a:lnTo>
                          <a:pt x="2332" y="528"/>
                        </a:lnTo>
                        <a:lnTo>
                          <a:pt x="2523" y="666"/>
                        </a:lnTo>
                        <a:lnTo>
                          <a:pt x="2715" y="821"/>
                        </a:lnTo>
                        <a:lnTo>
                          <a:pt x="2900" y="989"/>
                        </a:lnTo>
                        <a:lnTo>
                          <a:pt x="3127" y="1223"/>
                        </a:lnTo>
                        <a:lnTo>
                          <a:pt x="3235" y="1349"/>
                        </a:lnTo>
                        <a:lnTo>
                          <a:pt x="3336" y="1469"/>
                        </a:lnTo>
                        <a:lnTo>
                          <a:pt x="3426" y="1595"/>
                        </a:lnTo>
                        <a:lnTo>
                          <a:pt x="3510" y="1727"/>
                        </a:lnTo>
                        <a:lnTo>
                          <a:pt x="3593" y="1853"/>
                        </a:lnTo>
                        <a:lnTo>
                          <a:pt x="3665" y="1984"/>
                        </a:lnTo>
                        <a:lnTo>
                          <a:pt x="3731" y="2110"/>
                        </a:lnTo>
                        <a:lnTo>
                          <a:pt x="3785" y="2236"/>
                        </a:lnTo>
                        <a:lnTo>
                          <a:pt x="3833" y="2368"/>
                        </a:lnTo>
                        <a:lnTo>
                          <a:pt x="3875" y="2494"/>
                        </a:lnTo>
                        <a:lnTo>
                          <a:pt x="3910" y="2614"/>
                        </a:lnTo>
                        <a:lnTo>
                          <a:pt x="3934" y="2740"/>
                        </a:lnTo>
                        <a:lnTo>
                          <a:pt x="3946" y="2860"/>
                        </a:lnTo>
                        <a:lnTo>
                          <a:pt x="3952" y="2973"/>
                        </a:lnTo>
                        <a:lnTo>
                          <a:pt x="3946" y="3123"/>
                        </a:lnTo>
                        <a:lnTo>
                          <a:pt x="3922" y="3255"/>
                        </a:lnTo>
                        <a:lnTo>
                          <a:pt x="3886" y="3387"/>
                        </a:lnTo>
                        <a:lnTo>
                          <a:pt x="3833" y="3501"/>
                        </a:lnTo>
                        <a:lnTo>
                          <a:pt x="3886" y="3387"/>
                        </a:lnTo>
                        <a:lnTo>
                          <a:pt x="3928" y="3255"/>
                        </a:lnTo>
                        <a:lnTo>
                          <a:pt x="3946" y="3123"/>
                        </a:lnTo>
                        <a:lnTo>
                          <a:pt x="3952" y="297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36" name="Freeform 8"/>
                  <p:cNvSpPr>
                    <a:spLocks/>
                  </p:cNvSpPr>
                  <p:nvPr userDrawn="1"/>
                </p:nvSpPr>
                <p:spPr bwMode="hidden">
                  <a:xfrm>
                    <a:off x="406" y="953"/>
                    <a:ext cx="3803" cy="3363"/>
                  </a:xfrm>
                  <a:custGeom>
                    <a:avLst/>
                    <a:gdLst>
                      <a:gd name="T0" fmla="*/ 682 w 3791"/>
                      <a:gd name="T1" fmla="*/ 2416 h 3363"/>
                      <a:gd name="T2" fmla="*/ 422 w 3791"/>
                      <a:gd name="T3" fmla="*/ 2062 h 3363"/>
                      <a:gd name="T4" fmla="*/ 218 w 3791"/>
                      <a:gd name="T5" fmla="*/ 1703 h 3363"/>
                      <a:gd name="T6" fmla="*/ 78 w 3791"/>
                      <a:gd name="T7" fmla="*/ 1343 h 3363"/>
                      <a:gd name="T8" fmla="*/ 12 w 3791"/>
                      <a:gd name="T9" fmla="*/ 1001 h 3363"/>
                      <a:gd name="T10" fmla="*/ 18 w 3791"/>
                      <a:gd name="T11" fmla="*/ 701 h 3363"/>
                      <a:gd name="T12" fmla="*/ 96 w 3791"/>
                      <a:gd name="T13" fmla="*/ 450 h 3363"/>
                      <a:gd name="T14" fmla="*/ 242 w 3791"/>
                      <a:gd name="T15" fmla="*/ 246 h 3363"/>
                      <a:gd name="T16" fmla="*/ 586 w 3791"/>
                      <a:gd name="T17" fmla="*/ 48 h 3363"/>
                      <a:gd name="T18" fmla="*/ 1037 w 3791"/>
                      <a:gd name="T19" fmla="*/ 6 h 3363"/>
                      <a:gd name="T20" fmla="*/ 1558 w 3791"/>
                      <a:gd name="T21" fmla="*/ 120 h 3363"/>
                      <a:gd name="T22" fmla="*/ 2108 w 3791"/>
                      <a:gd name="T23" fmla="*/ 378 h 3363"/>
                      <a:gd name="T24" fmla="*/ 2655 w 3791"/>
                      <a:gd name="T25" fmla="*/ 773 h 3363"/>
                      <a:gd name="T26" fmla="*/ 3145 w 3791"/>
                      <a:gd name="T27" fmla="*/ 1265 h 3363"/>
                      <a:gd name="T28" fmla="*/ 3411 w 3791"/>
                      <a:gd name="T29" fmla="*/ 1625 h 3363"/>
                      <a:gd name="T30" fmla="*/ 3615 w 3791"/>
                      <a:gd name="T31" fmla="*/ 1984 h 3363"/>
                      <a:gd name="T32" fmla="*/ 3755 w 3791"/>
                      <a:gd name="T33" fmla="*/ 2344 h 3363"/>
                      <a:gd name="T34" fmla="*/ 3821 w 3791"/>
                      <a:gd name="T35" fmla="*/ 2686 h 3363"/>
                      <a:gd name="T36" fmla="*/ 3785 w 3791"/>
                      <a:gd name="T37" fmla="*/ 3105 h 3363"/>
                      <a:gd name="T38" fmla="*/ 3664 w 3791"/>
                      <a:gd name="T39" fmla="*/ 3363 h 3363"/>
                      <a:gd name="T40" fmla="*/ 3815 w 3791"/>
                      <a:gd name="T41" fmla="*/ 2967 h 3363"/>
                      <a:gd name="T42" fmla="*/ 3827 w 3791"/>
                      <a:gd name="T43" fmla="*/ 2794 h 3363"/>
                      <a:gd name="T44" fmla="*/ 3785 w 3791"/>
                      <a:gd name="T45" fmla="*/ 2458 h 3363"/>
                      <a:gd name="T46" fmla="*/ 3671 w 3791"/>
                      <a:gd name="T47" fmla="*/ 2104 h 3363"/>
                      <a:gd name="T48" fmla="*/ 3489 w 3791"/>
                      <a:gd name="T49" fmla="*/ 1739 h 3363"/>
                      <a:gd name="T50" fmla="*/ 3241 w 3791"/>
                      <a:gd name="T51" fmla="*/ 1385 h 3363"/>
                      <a:gd name="T52" fmla="*/ 2831 w 3791"/>
                      <a:gd name="T53" fmla="*/ 929 h 3363"/>
                      <a:gd name="T54" fmla="*/ 2293 w 3791"/>
                      <a:gd name="T55" fmla="*/ 492 h 3363"/>
                      <a:gd name="T56" fmla="*/ 1737 w 3791"/>
                      <a:gd name="T57" fmla="*/ 192 h 3363"/>
                      <a:gd name="T58" fmla="*/ 1202 w 3791"/>
                      <a:gd name="T59" fmla="*/ 24 h 3363"/>
                      <a:gd name="T60" fmla="*/ 723 w 3791"/>
                      <a:gd name="T61" fmla="*/ 12 h 3363"/>
                      <a:gd name="T62" fmla="*/ 338 w 3791"/>
                      <a:gd name="T63" fmla="*/ 162 h 3363"/>
                      <a:gd name="T64" fmla="*/ 132 w 3791"/>
                      <a:gd name="T65" fmla="*/ 378 h 3363"/>
                      <a:gd name="T66" fmla="*/ 36 w 3791"/>
                      <a:gd name="T67" fmla="*/ 612 h 3363"/>
                      <a:gd name="T68" fmla="*/ 0 w 3791"/>
                      <a:gd name="T69" fmla="*/ 893 h 3363"/>
                      <a:gd name="T70" fmla="*/ 42 w 3791"/>
                      <a:gd name="T71" fmla="*/ 1229 h 3363"/>
                      <a:gd name="T72" fmla="*/ 164 w 3791"/>
                      <a:gd name="T73" fmla="*/ 1583 h 3363"/>
                      <a:gd name="T74" fmla="*/ 344 w 3791"/>
                      <a:gd name="T75" fmla="*/ 1942 h 3363"/>
                      <a:gd name="T76" fmla="*/ 586 w 3791"/>
                      <a:gd name="T77" fmla="*/ 2302 h 3363"/>
                      <a:gd name="T78" fmla="*/ 996 w 3791"/>
                      <a:gd name="T79" fmla="*/ 2758 h 3363"/>
                      <a:gd name="T80" fmla="*/ 1611 w 3791"/>
                      <a:gd name="T81" fmla="*/ 3237 h 3363"/>
                      <a:gd name="T82" fmla="*/ 1611 w 3791"/>
                      <a:gd name="T83" fmla="*/ 3237 h 3363"/>
                      <a:gd name="T84" fmla="*/ 1002 w 3791"/>
                      <a:gd name="T85" fmla="*/ 2758 h 336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791" h="3363">
                        <a:moveTo>
                          <a:pt x="993" y="2758"/>
                        </a:moveTo>
                        <a:lnTo>
                          <a:pt x="777" y="2536"/>
                        </a:lnTo>
                        <a:lnTo>
                          <a:pt x="676" y="2416"/>
                        </a:lnTo>
                        <a:lnTo>
                          <a:pt x="586" y="2302"/>
                        </a:lnTo>
                        <a:lnTo>
                          <a:pt x="496" y="2182"/>
                        </a:lnTo>
                        <a:lnTo>
                          <a:pt x="419" y="2062"/>
                        </a:lnTo>
                        <a:lnTo>
                          <a:pt x="341" y="1942"/>
                        </a:lnTo>
                        <a:lnTo>
                          <a:pt x="275" y="1822"/>
                        </a:lnTo>
                        <a:lnTo>
                          <a:pt x="215" y="1703"/>
                        </a:lnTo>
                        <a:lnTo>
                          <a:pt x="161" y="1583"/>
                        </a:lnTo>
                        <a:lnTo>
                          <a:pt x="114" y="1463"/>
                        </a:lnTo>
                        <a:lnTo>
                          <a:pt x="78" y="1343"/>
                        </a:lnTo>
                        <a:lnTo>
                          <a:pt x="48" y="1229"/>
                        </a:lnTo>
                        <a:lnTo>
                          <a:pt x="24" y="1115"/>
                        </a:lnTo>
                        <a:lnTo>
                          <a:pt x="12" y="1001"/>
                        </a:lnTo>
                        <a:lnTo>
                          <a:pt x="6" y="893"/>
                        </a:lnTo>
                        <a:lnTo>
                          <a:pt x="12" y="797"/>
                        </a:lnTo>
                        <a:lnTo>
                          <a:pt x="18" y="701"/>
                        </a:lnTo>
                        <a:lnTo>
                          <a:pt x="42" y="612"/>
                        </a:lnTo>
                        <a:lnTo>
                          <a:pt x="66" y="528"/>
                        </a:lnTo>
                        <a:lnTo>
                          <a:pt x="96" y="450"/>
                        </a:lnTo>
                        <a:lnTo>
                          <a:pt x="138" y="378"/>
                        </a:lnTo>
                        <a:lnTo>
                          <a:pt x="185" y="306"/>
                        </a:lnTo>
                        <a:lnTo>
                          <a:pt x="239" y="246"/>
                        </a:lnTo>
                        <a:lnTo>
                          <a:pt x="341" y="162"/>
                        </a:lnTo>
                        <a:lnTo>
                          <a:pt x="454" y="96"/>
                        </a:lnTo>
                        <a:lnTo>
                          <a:pt x="580" y="48"/>
                        </a:lnTo>
                        <a:lnTo>
                          <a:pt x="723" y="18"/>
                        </a:lnTo>
                        <a:lnTo>
                          <a:pt x="867" y="6"/>
                        </a:lnTo>
                        <a:lnTo>
                          <a:pt x="1028" y="6"/>
                        </a:lnTo>
                        <a:lnTo>
                          <a:pt x="1196" y="30"/>
                        </a:lnTo>
                        <a:lnTo>
                          <a:pt x="1363" y="66"/>
                        </a:lnTo>
                        <a:lnTo>
                          <a:pt x="1543" y="120"/>
                        </a:lnTo>
                        <a:lnTo>
                          <a:pt x="1722" y="192"/>
                        </a:lnTo>
                        <a:lnTo>
                          <a:pt x="1901" y="282"/>
                        </a:lnTo>
                        <a:lnTo>
                          <a:pt x="2087" y="378"/>
                        </a:lnTo>
                        <a:lnTo>
                          <a:pt x="2272" y="498"/>
                        </a:lnTo>
                        <a:lnTo>
                          <a:pt x="2451" y="624"/>
                        </a:lnTo>
                        <a:lnTo>
                          <a:pt x="2631" y="773"/>
                        </a:lnTo>
                        <a:lnTo>
                          <a:pt x="2804" y="929"/>
                        </a:lnTo>
                        <a:lnTo>
                          <a:pt x="3019" y="1151"/>
                        </a:lnTo>
                        <a:lnTo>
                          <a:pt x="3115" y="1265"/>
                        </a:lnTo>
                        <a:lnTo>
                          <a:pt x="3211" y="1385"/>
                        </a:lnTo>
                        <a:lnTo>
                          <a:pt x="3295" y="1505"/>
                        </a:lnTo>
                        <a:lnTo>
                          <a:pt x="3378" y="1625"/>
                        </a:lnTo>
                        <a:lnTo>
                          <a:pt x="3450" y="1745"/>
                        </a:lnTo>
                        <a:lnTo>
                          <a:pt x="3522" y="1864"/>
                        </a:lnTo>
                        <a:lnTo>
                          <a:pt x="3582" y="1984"/>
                        </a:lnTo>
                        <a:lnTo>
                          <a:pt x="3635" y="2104"/>
                        </a:lnTo>
                        <a:lnTo>
                          <a:pt x="3677" y="2224"/>
                        </a:lnTo>
                        <a:lnTo>
                          <a:pt x="3719" y="2344"/>
                        </a:lnTo>
                        <a:lnTo>
                          <a:pt x="3749" y="2458"/>
                        </a:lnTo>
                        <a:lnTo>
                          <a:pt x="3773" y="2572"/>
                        </a:lnTo>
                        <a:lnTo>
                          <a:pt x="3785" y="2686"/>
                        </a:lnTo>
                        <a:lnTo>
                          <a:pt x="3791" y="2794"/>
                        </a:lnTo>
                        <a:lnTo>
                          <a:pt x="3779" y="2955"/>
                        </a:lnTo>
                        <a:lnTo>
                          <a:pt x="3749" y="3105"/>
                        </a:lnTo>
                        <a:lnTo>
                          <a:pt x="3695" y="3243"/>
                        </a:lnTo>
                        <a:lnTo>
                          <a:pt x="3623" y="3363"/>
                        </a:lnTo>
                        <a:lnTo>
                          <a:pt x="3629" y="3363"/>
                        </a:lnTo>
                        <a:lnTo>
                          <a:pt x="3701" y="3243"/>
                        </a:lnTo>
                        <a:lnTo>
                          <a:pt x="3749" y="3111"/>
                        </a:lnTo>
                        <a:lnTo>
                          <a:pt x="3779" y="2967"/>
                        </a:lnTo>
                        <a:lnTo>
                          <a:pt x="3791" y="2806"/>
                        </a:lnTo>
                        <a:lnTo>
                          <a:pt x="3791" y="2800"/>
                        </a:lnTo>
                        <a:lnTo>
                          <a:pt x="3791" y="2794"/>
                        </a:lnTo>
                        <a:lnTo>
                          <a:pt x="3785" y="2686"/>
                        </a:lnTo>
                        <a:lnTo>
                          <a:pt x="3773" y="2572"/>
                        </a:lnTo>
                        <a:lnTo>
                          <a:pt x="3749" y="2458"/>
                        </a:lnTo>
                        <a:lnTo>
                          <a:pt x="3719" y="2338"/>
                        </a:lnTo>
                        <a:lnTo>
                          <a:pt x="3683" y="2224"/>
                        </a:lnTo>
                        <a:lnTo>
                          <a:pt x="3635" y="2104"/>
                        </a:lnTo>
                        <a:lnTo>
                          <a:pt x="3582" y="1984"/>
                        </a:lnTo>
                        <a:lnTo>
                          <a:pt x="3522" y="1864"/>
                        </a:lnTo>
                        <a:lnTo>
                          <a:pt x="3456" y="1739"/>
                        </a:lnTo>
                        <a:lnTo>
                          <a:pt x="3378" y="1619"/>
                        </a:lnTo>
                        <a:lnTo>
                          <a:pt x="3300" y="1499"/>
                        </a:lnTo>
                        <a:lnTo>
                          <a:pt x="3211" y="1385"/>
                        </a:lnTo>
                        <a:lnTo>
                          <a:pt x="3121" y="1265"/>
                        </a:lnTo>
                        <a:lnTo>
                          <a:pt x="3019" y="1151"/>
                        </a:lnTo>
                        <a:lnTo>
                          <a:pt x="2804" y="929"/>
                        </a:lnTo>
                        <a:lnTo>
                          <a:pt x="2631" y="767"/>
                        </a:lnTo>
                        <a:lnTo>
                          <a:pt x="2451" y="624"/>
                        </a:lnTo>
                        <a:lnTo>
                          <a:pt x="2272" y="492"/>
                        </a:lnTo>
                        <a:lnTo>
                          <a:pt x="2087" y="378"/>
                        </a:lnTo>
                        <a:lnTo>
                          <a:pt x="1901" y="276"/>
                        </a:lnTo>
                        <a:lnTo>
                          <a:pt x="1722" y="192"/>
                        </a:lnTo>
                        <a:lnTo>
                          <a:pt x="1543" y="120"/>
                        </a:lnTo>
                        <a:lnTo>
                          <a:pt x="1363" y="66"/>
                        </a:lnTo>
                        <a:lnTo>
                          <a:pt x="1190" y="24"/>
                        </a:lnTo>
                        <a:lnTo>
                          <a:pt x="1028" y="6"/>
                        </a:lnTo>
                        <a:lnTo>
                          <a:pt x="867" y="0"/>
                        </a:lnTo>
                        <a:lnTo>
                          <a:pt x="717" y="12"/>
                        </a:lnTo>
                        <a:lnTo>
                          <a:pt x="580" y="42"/>
                        </a:lnTo>
                        <a:lnTo>
                          <a:pt x="448" y="90"/>
                        </a:lnTo>
                        <a:lnTo>
                          <a:pt x="335" y="162"/>
                        </a:lnTo>
                        <a:lnTo>
                          <a:pt x="233" y="246"/>
                        </a:lnTo>
                        <a:lnTo>
                          <a:pt x="179" y="306"/>
                        </a:lnTo>
                        <a:lnTo>
                          <a:pt x="132" y="378"/>
                        </a:lnTo>
                        <a:lnTo>
                          <a:pt x="90" y="450"/>
                        </a:lnTo>
                        <a:lnTo>
                          <a:pt x="60" y="528"/>
                        </a:lnTo>
                        <a:lnTo>
                          <a:pt x="36" y="612"/>
                        </a:lnTo>
                        <a:lnTo>
                          <a:pt x="12" y="701"/>
                        </a:lnTo>
                        <a:lnTo>
                          <a:pt x="6" y="797"/>
                        </a:lnTo>
                        <a:lnTo>
                          <a:pt x="0" y="893"/>
                        </a:lnTo>
                        <a:lnTo>
                          <a:pt x="6" y="1001"/>
                        </a:lnTo>
                        <a:lnTo>
                          <a:pt x="24" y="1115"/>
                        </a:lnTo>
                        <a:lnTo>
                          <a:pt x="42" y="1229"/>
                        </a:lnTo>
                        <a:lnTo>
                          <a:pt x="78" y="1343"/>
                        </a:lnTo>
                        <a:lnTo>
                          <a:pt x="114" y="1463"/>
                        </a:lnTo>
                        <a:lnTo>
                          <a:pt x="161" y="1583"/>
                        </a:lnTo>
                        <a:lnTo>
                          <a:pt x="215" y="1703"/>
                        </a:lnTo>
                        <a:lnTo>
                          <a:pt x="275" y="1822"/>
                        </a:lnTo>
                        <a:lnTo>
                          <a:pt x="341" y="1942"/>
                        </a:lnTo>
                        <a:lnTo>
                          <a:pt x="413" y="2062"/>
                        </a:lnTo>
                        <a:lnTo>
                          <a:pt x="496" y="2182"/>
                        </a:lnTo>
                        <a:lnTo>
                          <a:pt x="580" y="2302"/>
                        </a:lnTo>
                        <a:lnTo>
                          <a:pt x="676" y="2422"/>
                        </a:lnTo>
                        <a:lnTo>
                          <a:pt x="771" y="2536"/>
                        </a:lnTo>
                        <a:lnTo>
                          <a:pt x="987" y="2758"/>
                        </a:lnTo>
                        <a:lnTo>
                          <a:pt x="1184" y="2931"/>
                        </a:lnTo>
                        <a:lnTo>
                          <a:pt x="1387" y="3093"/>
                        </a:lnTo>
                        <a:lnTo>
                          <a:pt x="1596" y="3237"/>
                        </a:lnTo>
                        <a:lnTo>
                          <a:pt x="1800" y="3363"/>
                        </a:lnTo>
                        <a:lnTo>
                          <a:pt x="1806" y="3363"/>
                        </a:lnTo>
                        <a:lnTo>
                          <a:pt x="1596" y="3237"/>
                        </a:lnTo>
                        <a:lnTo>
                          <a:pt x="1393" y="3093"/>
                        </a:lnTo>
                        <a:lnTo>
                          <a:pt x="1190" y="2931"/>
                        </a:lnTo>
                        <a:lnTo>
                          <a:pt x="993" y="275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37" name="Freeform 9"/>
                  <p:cNvSpPr>
                    <a:spLocks/>
                  </p:cNvSpPr>
                  <p:nvPr userDrawn="1"/>
                </p:nvSpPr>
                <p:spPr bwMode="hidden">
                  <a:xfrm>
                    <a:off x="514" y="1091"/>
                    <a:ext cx="3538" cy="3225"/>
                  </a:xfrm>
                  <a:custGeom>
                    <a:avLst/>
                    <a:gdLst>
                      <a:gd name="T0" fmla="*/ 544 w 3527"/>
                      <a:gd name="T1" fmla="*/ 2146 h 3225"/>
                      <a:gd name="T2" fmla="*/ 320 w 3527"/>
                      <a:gd name="T3" fmla="*/ 1816 h 3225"/>
                      <a:gd name="T4" fmla="*/ 149 w 3527"/>
                      <a:gd name="T5" fmla="*/ 1481 h 3225"/>
                      <a:gd name="T6" fmla="*/ 41 w 3527"/>
                      <a:gd name="T7" fmla="*/ 1151 h 3225"/>
                      <a:gd name="T8" fmla="*/ 0 w 3527"/>
                      <a:gd name="T9" fmla="*/ 839 h 3225"/>
                      <a:gd name="T10" fmla="*/ 30 w 3527"/>
                      <a:gd name="T11" fmla="*/ 575 h 3225"/>
                      <a:gd name="T12" fmla="*/ 125 w 3527"/>
                      <a:gd name="T13" fmla="*/ 354 h 3225"/>
                      <a:gd name="T14" fmla="*/ 320 w 3527"/>
                      <a:gd name="T15" fmla="*/ 150 h 3225"/>
                      <a:gd name="T16" fmla="*/ 675 w 3527"/>
                      <a:gd name="T17" fmla="*/ 12 h 3225"/>
                      <a:gd name="T18" fmla="*/ 1121 w 3527"/>
                      <a:gd name="T19" fmla="*/ 24 h 3225"/>
                      <a:gd name="T20" fmla="*/ 1623 w 3527"/>
                      <a:gd name="T21" fmla="*/ 174 h 3225"/>
                      <a:gd name="T22" fmla="*/ 2137 w 3527"/>
                      <a:gd name="T23" fmla="*/ 456 h 3225"/>
                      <a:gd name="T24" fmla="*/ 2637 w 3527"/>
                      <a:gd name="T25" fmla="*/ 857 h 3225"/>
                      <a:gd name="T26" fmla="*/ 3103 w 3527"/>
                      <a:gd name="T27" fmla="*/ 1391 h 3225"/>
                      <a:gd name="T28" fmla="*/ 3306 w 3527"/>
                      <a:gd name="T29" fmla="*/ 1726 h 3225"/>
                      <a:gd name="T30" fmla="*/ 3459 w 3527"/>
                      <a:gd name="T31" fmla="*/ 2062 h 3225"/>
                      <a:gd name="T32" fmla="*/ 3542 w 3527"/>
                      <a:gd name="T33" fmla="*/ 2386 h 3225"/>
                      <a:gd name="T34" fmla="*/ 3554 w 3527"/>
                      <a:gd name="T35" fmla="*/ 2680 h 3225"/>
                      <a:gd name="T36" fmla="*/ 3507 w 3527"/>
                      <a:gd name="T37" fmla="*/ 2931 h 3225"/>
                      <a:gd name="T38" fmla="*/ 3392 w 3527"/>
                      <a:gd name="T39" fmla="*/ 3141 h 3225"/>
                      <a:gd name="T40" fmla="*/ 3312 w 3527"/>
                      <a:gd name="T41" fmla="*/ 3225 h 3225"/>
                      <a:gd name="T42" fmla="*/ 3342 w 3527"/>
                      <a:gd name="T43" fmla="*/ 3201 h 3225"/>
                      <a:gd name="T44" fmla="*/ 3477 w 3527"/>
                      <a:gd name="T45" fmla="*/ 3009 h 3225"/>
                      <a:gd name="T46" fmla="*/ 3548 w 3527"/>
                      <a:gd name="T47" fmla="*/ 2769 h 3225"/>
                      <a:gd name="T48" fmla="*/ 3554 w 3527"/>
                      <a:gd name="T49" fmla="*/ 2488 h 3225"/>
                      <a:gd name="T50" fmla="*/ 3495 w 3527"/>
                      <a:gd name="T51" fmla="*/ 2170 h 3225"/>
                      <a:gd name="T52" fmla="*/ 3366 w 3527"/>
                      <a:gd name="T53" fmla="*/ 1834 h 3225"/>
                      <a:gd name="T54" fmla="*/ 3175 w 3527"/>
                      <a:gd name="T55" fmla="*/ 1499 h 3225"/>
                      <a:gd name="T56" fmla="*/ 2843 w 3527"/>
                      <a:gd name="T57" fmla="*/ 1061 h 3225"/>
                      <a:gd name="T58" fmla="*/ 2305 w 3527"/>
                      <a:gd name="T59" fmla="*/ 575 h 3225"/>
                      <a:gd name="T60" fmla="*/ 1793 w 3527"/>
                      <a:gd name="T61" fmla="*/ 252 h 3225"/>
                      <a:gd name="T62" fmla="*/ 1285 w 3527"/>
                      <a:gd name="T63" fmla="*/ 60 h 3225"/>
                      <a:gd name="T64" fmla="*/ 816 w 3527"/>
                      <a:gd name="T65" fmla="*/ 0 h 3225"/>
                      <a:gd name="T66" fmla="*/ 421 w 3527"/>
                      <a:gd name="T67" fmla="*/ 84 h 3225"/>
                      <a:gd name="T68" fmla="*/ 170 w 3527"/>
                      <a:gd name="T69" fmla="*/ 288 h 3225"/>
                      <a:gd name="T70" fmla="*/ 53 w 3527"/>
                      <a:gd name="T71" fmla="*/ 498 h 3225"/>
                      <a:gd name="T72" fmla="*/ 0 w 3527"/>
                      <a:gd name="T73" fmla="*/ 749 h 3225"/>
                      <a:gd name="T74" fmla="*/ 18 w 3527"/>
                      <a:gd name="T75" fmla="*/ 1043 h 3225"/>
                      <a:gd name="T76" fmla="*/ 101 w 3527"/>
                      <a:gd name="T77" fmla="*/ 1373 h 3225"/>
                      <a:gd name="T78" fmla="*/ 254 w 3527"/>
                      <a:gd name="T79" fmla="*/ 1708 h 3225"/>
                      <a:gd name="T80" fmla="*/ 457 w 3527"/>
                      <a:gd name="T81" fmla="*/ 2038 h 3225"/>
                      <a:gd name="T82" fmla="*/ 923 w 3527"/>
                      <a:gd name="T83" fmla="*/ 2572 h 3225"/>
                      <a:gd name="T84" fmla="*/ 1267 w 3527"/>
                      <a:gd name="T85" fmla="*/ 2865 h 3225"/>
                      <a:gd name="T86" fmla="*/ 1623 w 3527"/>
                      <a:gd name="T87" fmla="*/ 3099 h 3225"/>
                      <a:gd name="T88" fmla="*/ 1871 w 3527"/>
                      <a:gd name="T89" fmla="*/ 3225 h 3225"/>
                      <a:gd name="T90" fmla="*/ 1509 w 3527"/>
                      <a:gd name="T91" fmla="*/ 3027 h 3225"/>
                      <a:gd name="T92" fmla="*/ 1154 w 3527"/>
                      <a:gd name="T93" fmla="*/ 2769 h 322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527" h="3225">
                        <a:moveTo>
                          <a:pt x="914" y="2572"/>
                        </a:moveTo>
                        <a:lnTo>
                          <a:pt x="717" y="2362"/>
                        </a:lnTo>
                        <a:lnTo>
                          <a:pt x="538" y="2146"/>
                        </a:lnTo>
                        <a:lnTo>
                          <a:pt x="460" y="2038"/>
                        </a:lnTo>
                        <a:lnTo>
                          <a:pt x="382" y="1930"/>
                        </a:lnTo>
                        <a:lnTo>
                          <a:pt x="317" y="1816"/>
                        </a:lnTo>
                        <a:lnTo>
                          <a:pt x="251" y="1702"/>
                        </a:lnTo>
                        <a:lnTo>
                          <a:pt x="197" y="1589"/>
                        </a:lnTo>
                        <a:lnTo>
                          <a:pt x="149" y="1481"/>
                        </a:lnTo>
                        <a:lnTo>
                          <a:pt x="107" y="1367"/>
                        </a:lnTo>
                        <a:lnTo>
                          <a:pt x="71" y="1259"/>
                        </a:lnTo>
                        <a:lnTo>
                          <a:pt x="41" y="1151"/>
                        </a:lnTo>
                        <a:lnTo>
                          <a:pt x="18" y="1043"/>
                        </a:lnTo>
                        <a:lnTo>
                          <a:pt x="6" y="941"/>
                        </a:lnTo>
                        <a:lnTo>
                          <a:pt x="0" y="839"/>
                        </a:lnTo>
                        <a:lnTo>
                          <a:pt x="6" y="749"/>
                        </a:lnTo>
                        <a:lnTo>
                          <a:pt x="12" y="659"/>
                        </a:lnTo>
                        <a:lnTo>
                          <a:pt x="30" y="575"/>
                        </a:lnTo>
                        <a:lnTo>
                          <a:pt x="59" y="498"/>
                        </a:lnTo>
                        <a:lnTo>
                          <a:pt x="89" y="420"/>
                        </a:lnTo>
                        <a:lnTo>
                          <a:pt x="125" y="354"/>
                        </a:lnTo>
                        <a:lnTo>
                          <a:pt x="173" y="288"/>
                        </a:lnTo>
                        <a:lnTo>
                          <a:pt x="221" y="228"/>
                        </a:lnTo>
                        <a:lnTo>
                          <a:pt x="317" y="150"/>
                        </a:lnTo>
                        <a:lnTo>
                          <a:pt x="424" y="90"/>
                        </a:lnTo>
                        <a:lnTo>
                          <a:pt x="544" y="42"/>
                        </a:lnTo>
                        <a:lnTo>
                          <a:pt x="669" y="12"/>
                        </a:lnTo>
                        <a:lnTo>
                          <a:pt x="813" y="0"/>
                        </a:lnTo>
                        <a:lnTo>
                          <a:pt x="956" y="6"/>
                        </a:lnTo>
                        <a:lnTo>
                          <a:pt x="1112" y="24"/>
                        </a:lnTo>
                        <a:lnTo>
                          <a:pt x="1273" y="60"/>
                        </a:lnTo>
                        <a:lnTo>
                          <a:pt x="1441" y="114"/>
                        </a:lnTo>
                        <a:lnTo>
                          <a:pt x="1608" y="174"/>
                        </a:lnTo>
                        <a:lnTo>
                          <a:pt x="1775" y="258"/>
                        </a:lnTo>
                        <a:lnTo>
                          <a:pt x="1949" y="348"/>
                        </a:lnTo>
                        <a:lnTo>
                          <a:pt x="2116" y="456"/>
                        </a:lnTo>
                        <a:lnTo>
                          <a:pt x="2284" y="575"/>
                        </a:lnTo>
                        <a:lnTo>
                          <a:pt x="2451" y="713"/>
                        </a:lnTo>
                        <a:lnTo>
                          <a:pt x="2613" y="857"/>
                        </a:lnTo>
                        <a:lnTo>
                          <a:pt x="2810" y="1067"/>
                        </a:lnTo>
                        <a:lnTo>
                          <a:pt x="2989" y="1283"/>
                        </a:lnTo>
                        <a:lnTo>
                          <a:pt x="3073" y="1391"/>
                        </a:lnTo>
                        <a:lnTo>
                          <a:pt x="3145" y="1505"/>
                        </a:lnTo>
                        <a:lnTo>
                          <a:pt x="3216" y="1612"/>
                        </a:lnTo>
                        <a:lnTo>
                          <a:pt x="3276" y="1726"/>
                        </a:lnTo>
                        <a:lnTo>
                          <a:pt x="3330" y="1840"/>
                        </a:lnTo>
                        <a:lnTo>
                          <a:pt x="3384" y="1948"/>
                        </a:lnTo>
                        <a:lnTo>
                          <a:pt x="3426" y="2062"/>
                        </a:lnTo>
                        <a:lnTo>
                          <a:pt x="3462" y="2170"/>
                        </a:lnTo>
                        <a:lnTo>
                          <a:pt x="3491" y="2278"/>
                        </a:lnTo>
                        <a:lnTo>
                          <a:pt x="3509" y="2386"/>
                        </a:lnTo>
                        <a:lnTo>
                          <a:pt x="3521" y="2488"/>
                        </a:lnTo>
                        <a:lnTo>
                          <a:pt x="3527" y="2590"/>
                        </a:lnTo>
                        <a:lnTo>
                          <a:pt x="3521" y="2680"/>
                        </a:lnTo>
                        <a:lnTo>
                          <a:pt x="3515" y="2769"/>
                        </a:lnTo>
                        <a:lnTo>
                          <a:pt x="3497" y="2853"/>
                        </a:lnTo>
                        <a:lnTo>
                          <a:pt x="3474" y="2931"/>
                        </a:lnTo>
                        <a:lnTo>
                          <a:pt x="3438" y="3009"/>
                        </a:lnTo>
                        <a:lnTo>
                          <a:pt x="3402" y="3075"/>
                        </a:lnTo>
                        <a:lnTo>
                          <a:pt x="3360" y="3141"/>
                        </a:lnTo>
                        <a:lnTo>
                          <a:pt x="3306" y="3201"/>
                        </a:lnTo>
                        <a:lnTo>
                          <a:pt x="3294" y="3213"/>
                        </a:lnTo>
                        <a:lnTo>
                          <a:pt x="3282" y="3225"/>
                        </a:lnTo>
                        <a:lnTo>
                          <a:pt x="3288" y="3225"/>
                        </a:lnTo>
                        <a:lnTo>
                          <a:pt x="3300" y="3213"/>
                        </a:lnTo>
                        <a:lnTo>
                          <a:pt x="3312" y="3201"/>
                        </a:lnTo>
                        <a:lnTo>
                          <a:pt x="3366" y="3141"/>
                        </a:lnTo>
                        <a:lnTo>
                          <a:pt x="3408" y="3075"/>
                        </a:lnTo>
                        <a:lnTo>
                          <a:pt x="3444" y="3009"/>
                        </a:lnTo>
                        <a:lnTo>
                          <a:pt x="3474" y="2931"/>
                        </a:lnTo>
                        <a:lnTo>
                          <a:pt x="3497" y="2853"/>
                        </a:lnTo>
                        <a:lnTo>
                          <a:pt x="3515" y="2769"/>
                        </a:lnTo>
                        <a:lnTo>
                          <a:pt x="3527" y="2680"/>
                        </a:lnTo>
                        <a:lnTo>
                          <a:pt x="3527" y="2590"/>
                        </a:lnTo>
                        <a:lnTo>
                          <a:pt x="3521" y="2488"/>
                        </a:lnTo>
                        <a:lnTo>
                          <a:pt x="3509" y="2386"/>
                        </a:lnTo>
                        <a:lnTo>
                          <a:pt x="3491" y="2278"/>
                        </a:lnTo>
                        <a:lnTo>
                          <a:pt x="3462" y="2170"/>
                        </a:lnTo>
                        <a:lnTo>
                          <a:pt x="3426" y="2056"/>
                        </a:lnTo>
                        <a:lnTo>
                          <a:pt x="3384" y="1948"/>
                        </a:lnTo>
                        <a:lnTo>
                          <a:pt x="3336" y="1834"/>
                        </a:lnTo>
                        <a:lnTo>
                          <a:pt x="3276" y="1726"/>
                        </a:lnTo>
                        <a:lnTo>
                          <a:pt x="3216" y="1612"/>
                        </a:lnTo>
                        <a:lnTo>
                          <a:pt x="3145" y="1499"/>
                        </a:lnTo>
                        <a:lnTo>
                          <a:pt x="3073" y="1391"/>
                        </a:lnTo>
                        <a:lnTo>
                          <a:pt x="2989" y="1277"/>
                        </a:lnTo>
                        <a:lnTo>
                          <a:pt x="2816" y="1061"/>
                        </a:lnTo>
                        <a:lnTo>
                          <a:pt x="2613" y="857"/>
                        </a:lnTo>
                        <a:lnTo>
                          <a:pt x="2451" y="707"/>
                        </a:lnTo>
                        <a:lnTo>
                          <a:pt x="2284" y="575"/>
                        </a:lnTo>
                        <a:lnTo>
                          <a:pt x="2116" y="456"/>
                        </a:lnTo>
                        <a:lnTo>
                          <a:pt x="1949" y="348"/>
                        </a:lnTo>
                        <a:lnTo>
                          <a:pt x="1775" y="252"/>
                        </a:lnTo>
                        <a:lnTo>
                          <a:pt x="1608" y="174"/>
                        </a:lnTo>
                        <a:lnTo>
                          <a:pt x="1435" y="108"/>
                        </a:lnTo>
                        <a:lnTo>
                          <a:pt x="1273" y="60"/>
                        </a:lnTo>
                        <a:lnTo>
                          <a:pt x="1112" y="24"/>
                        </a:lnTo>
                        <a:lnTo>
                          <a:pt x="956" y="0"/>
                        </a:lnTo>
                        <a:lnTo>
                          <a:pt x="807" y="0"/>
                        </a:lnTo>
                        <a:lnTo>
                          <a:pt x="669" y="12"/>
                        </a:lnTo>
                        <a:lnTo>
                          <a:pt x="538" y="42"/>
                        </a:lnTo>
                        <a:lnTo>
                          <a:pt x="418" y="84"/>
                        </a:lnTo>
                        <a:lnTo>
                          <a:pt x="311" y="150"/>
                        </a:lnTo>
                        <a:lnTo>
                          <a:pt x="215" y="228"/>
                        </a:lnTo>
                        <a:lnTo>
                          <a:pt x="167" y="288"/>
                        </a:lnTo>
                        <a:lnTo>
                          <a:pt x="119" y="354"/>
                        </a:lnTo>
                        <a:lnTo>
                          <a:pt x="83" y="420"/>
                        </a:lnTo>
                        <a:lnTo>
                          <a:pt x="53" y="498"/>
                        </a:lnTo>
                        <a:lnTo>
                          <a:pt x="30" y="575"/>
                        </a:lnTo>
                        <a:lnTo>
                          <a:pt x="12" y="659"/>
                        </a:lnTo>
                        <a:lnTo>
                          <a:pt x="0" y="749"/>
                        </a:lnTo>
                        <a:lnTo>
                          <a:pt x="0" y="839"/>
                        </a:lnTo>
                        <a:lnTo>
                          <a:pt x="6" y="941"/>
                        </a:lnTo>
                        <a:lnTo>
                          <a:pt x="18" y="1043"/>
                        </a:lnTo>
                        <a:lnTo>
                          <a:pt x="35" y="1151"/>
                        </a:lnTo>
                        <a:lnTo>
                          <a:pt x="65" y="1259"/>
                        </a:lnTo>
                        <a:lnTo>
                          <a:pt x="101" y="1373"/>
                        </a:lnTo>
                        <a:lnTo>
                          <a:pt x="143" y="1481"/>
                        </a:lnTo>
                        <a:lnTo>
                          <a:pt x="191" y="1595"/>
                        </a:lnTo>
                        <a:lnTo>
                          <a:pt x="251" y="1708"/>
                        </a:lnTo>
                        <a:lnTo>
                          <a:pt x="311" y="1816"/>
                        </a:lnTo>
                        <a:lnTo>
                          <a:pt x="382" y="1930"/>
                        </a:lnTo>
                        <a:lnTo>
                          <a:pt x="454" y="2038"/>
                        </a:lnTo>
                        <a:lnTo>
                          <a:pt x="538" y="2152"/>
                        </a:lnTo>
                        <a:lnTo>
                          <a:pt x="717" y="2368"/>
                        </a:lnTo>
                        <a:lnTo>
                          <a:pt x="914" y="2572"/>
                        </a:lnTo>
                        <a:lnTo>
                          <a:pt x="1028" y="2674"/>
                        </a:lnTo>
                        <a:lnTo>
                          <a:pt x="1142" y="2775"/>
                        </a:lnTo>
                        <a:lnTo>
                          <a:pt x="1255" y="2865"/>
                        </a:lnTo>
                        <a:lnTo>
                          <a:pt x="1369" y="2949"/>
                        </a:lnTo>
                        <a:lnTo>
                          <a:pt x="1488" y="3027"/>
                        </a:lnTo>
                        <a:lnTo>
                          <a:pt x="1608" y="3099"/>
                        </a:lnTo>
                        <a:lnTo>
                          <a:pt x="1722" y="3165"/>
                        </a:lnTo>
                        <a:lnTo>
                          <a:pt x="1841" y="3225"/>
                        </a:lnTo>
                        <a:lnTo>
                          <a:pt x="1853" y="3225"/>
                        </a:lnTo>
                        <a:lnTo>
                          <a:pt x="1734" y="3165"/>
                        </a:lnTo>
                        <a:lnTo>
                          <a:pt x="1614" y="3099"/>
                        </a:lnTo>
                        <a:lnTo>
                          <a:pt x="1494" y="3027"/>
                        </a:lnTo>
                        <a:lnTo>
                          <a:pt x="1375" y="2949"/>
                        </a:lnTo>
                        <a:lnTo>
                          <a:pt x="1261" y="2865"/>
                        </a:lnTo>
                        <a:lnTo>
                          <a:pt x="1142" y="2769"/>
                        </a:lnTo>
                        <a:lnTo>
                          <a:pt x="914" y="257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38" name="Group 10"/>
                  <p:cNvGrpSpPr>
                    <a:grpSpLocks/>
                  </p:cNvGrpSpPr>
                  <p:nvPr userDrawn="1"/>
                </p:nvGrpSpPr>
                <p:grpSpPr bwMode="auto">
                  <a:xfrm>
                    <a:off x="0" y="522"/>
                    <a:ext cx="4751" cy="3794"/>
                    <a:chOff x="0" y="522"/>
                    <a:chExt cx="4751" cy="3794"/>
                  </a:xfrm>
                </p:grpSpPr>
                <p:sp>
                  <p:nvSpPr>
                    <p:cNvPr id="39" name="Freeform 11"/>
                    <p:cNvSpPr>
                      <a:spLocks/>
                    </p:cNvSpPr>
                    <p:nvPr userDrawn="1"/>
                  </p:nvSpPr>
                  <p:spPr bwMode="hidden">
                    <a:xfrm>
                      <a:off x="400" y="522"/>
                      <a:ext cx="4264" cy="3794"/>
                    </a:xfrm>
                    <a:custGeom>
                      <a:avLst/>
                      <a:gdLst>
                        <a:gd name="T0" fmla="*/ 4284 w 4251"/>
                        <a:gd name="T1" fmla="*/ 3237 h 3794"/>
                        <a:gd name="T2" fmla="*/ 4242 w 4251"/>
                        <a:gd name="T3" fmla="*/ 2961 h 3794"/>
                        <a:gd name="T4" fmla="*/ 4159 w 4251"/>
                        <a:gd name="T5" fmla="*/ 2679 h 3794"/>
                        <a:gd name="T6" fmla="*/ 4036 w 4251"/>
                        <a:gd name="T7" fmla="*/ 2391 h 3794"/>
                        <a:gd name="T8" fmla="*/ 3881 w 4251"/>
                        <a:gd name="T9" fmla="*/ 2098 h 3794"/>
                        <a:gd name="T10" fmla="*/ 3692 w 4251"/>
                        <a:gd name="T11" fmla="*/ 1810 h 3794"/>
                        <a:gd name="T12" fmla="*/ 3471 w 4251"/>
                        <a:gd name="T13" fmla="*/ 1528 h 3794"/>
                        <a:gd name="T14" fmla="*/ 3223 w 4251"/>
                        <a:gd name="T15" fmla="*/ 1252 h 3794"/>
                        <a:gd name="T16" fmla="*/ 2885 w 4251"/>
                        <a:gd name="T17" fmla="*/ 935 h 3794"/>
                        <a:gd name="T18" fmla="*/ 2455 w 4251"/>
                        <a:gd name="T19" fmla="*/ 605 h 3794"/>
                        <a:gd name="T20" fmla="*/ 2009 w 4251"/>
                        <a:gd name="T21" fmla="*/ 341 h 3794"/>
                        <a:gd name="T22" fmla="*/ 1564 w 4251"/>
                        <a:gd name="T23" fmla="*/ 143 h 3794"/>
                        <a:gd name="T24" fmla="*/ 1133 w 4251"/>
                        <a:gd name="T25" fmla="*/ 35 h 3794"/>
                        <a:gd name="T26" fmla="*/ 747 w 4251"/>
                        <a:gd name="T27" fmla="*/ 0 h 3794"/>
                        <a:gd name="T28" fmla="*/ 404 w 4251"/>
                        <a:gd name="T29" fmla="*/ 47 h 3794"/>
                        <a:gd name="T30" fmla="*/ 120 w 4251"/>
                        <a:gd name="T31" fmla="*/ 173 h 3794"/>
                        <a:gd name="T32" fmla="*/ 0 w 4251"/>
                        <a:gd name="T33" fmla="*/ 269 h 3794"/>
                        <a:gd name="T34" fmla="*/ 266 w 4251"/>
                        <a:gd name="T35" fmla="*/ 101 h 3794"/>
                        <a:gd name="T36" fmla="*/ 592 w 4251"/>
                        <a:gd name="T37" fmla="*/ 18 h 3794"/>
                        <a:gd name="T38" fmla="*/ 966 w 4251"/>
                        <a:gd name="T39" fmla="*/ 18 h 3794"/>
                        <a:gd name="T40" fmla="*/ 1369 w 4251"/>
                        <a:gd name="T41" fmla="*/ 95 h 3794"/>
                        <a:gd name="T42" fmla="*/ 1797 w 4251"/>
                        <a:gd name="T43" fmla="*/ 245 h 3794"/>
                        <a:gd name="T44" fmla="*/ 2233 w 4251"/>
                        <a:gd name="T45" fmla="*/ 467 h 3794"/>
                        <a:gd name="T46" fmla="*/ 2667 w 4251"/>
                        <a:gd name="T47" fmla="*/ 761 h 3794"/>
                        <a:gd name="T48" fmla="*/ 3088 w 4251"/>
                        <a:gd name="T49" fmla="*/ 1120 h 3794"/>
                        <a:gd name="T50" fmla="*/ 3348 w 4251"/>
                        <a:gd name="T51" fmla="*/ 1390 h 3794"/>
                        <a:gd name="T52" fmla="*/ 3585 w 4251"/>
                        <a:gd name="T53" fmla="*/ 1666 h 3794"/>
                        <a:gd name="T54" fmla="*/ 3790 w 4251"/>
                        <a:gd name="T55" fmla="*/ 1954 h 3794"/>
                        <a:gd name="T56" fmla="*/ 3958 w 4251"/>
                        <a:gd name="T57" fmla="*/ 2247 h 3794"/>
                        <a:gd name="T58" fmla="*/ 4096 w 4251"/>
                        <a:gd name="T59" fmla="*/ 2535 h 3794"/>
                        <a:gd name="T60" fmla="*/ 4201 w 4251"/>
                        <a:gd name="T61" fmla="*/ 2823 h 3794"/>
                        <a:gd name="T62" fmla="*/ 4260 w 4251"/>
                        <a:gd name="T63" fmla="*/ 3105 h 3794"/>
                        <a:gd name="T64" fmla="*/ 4284 w 4251"/>
                        <a:gd name="T65" fmla="*/ 3368 h 3794"/>
                        <a:gd name="T66" fmla="*/ 4272 w 4251"/>
                        <a:gd name="T67" fmla="*/ 3590 h 3794"/>
                        <a:gd name="T68" fmla="*/ 4224 w 4251"/>
                        <a:gd name="T69" fmla="*/ 3794 h 3794"/>
                        <a:gd name="T70" fmla="*/ 4254 w 4251"/>
                        <a:gd name="T71" fmla="*/ 3692 h 3794"/>
                        <a:gd name="T72" fmla="*/ 4284 w 4251"/>
                        <a:gd name="T73" fmla="*/ 3482 h 3794"/>
                        <a:gd name="T74" fmla="*/ 4290 w 4251"/>
                        <a:gd name="T75" fmla="*/ 3368 h 379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251" h="3794">
                          <a:moveTo>
                            <a:pt x="4251" y="3368"/>
                          </a:moveTo>
                          <a:lnTo>
                            <a:pt x="4245" y="3237"/>
                          </a:lnTo>
                          <a:lnTo>
                            <a:pt x="4227" y="3099"/>
                          </a:lnTo>
                          <a:lnTo>
                            <a:pt x="4203" y="2961"/>
                          </a:lnTo>
                          <a:lnTo>
                            <a:pt x="4167" y="2823"/>
                          </a:lnTo>
                          <a:lnTo>
                            <a:pt x="4120" y="2679"/>
                          </a:lnTo>
                          <a:lnTo>
                            <a:pt x="4066" y="2535"/>
                          </a:lnTo>
                          <a:lnTo>
                            <a:pt x="4000" y="2391"/>
                          </a:lnTo>
                          <a:lnTo>
                            <a:pt x="3928" y="2247"/>
                          </a:lnTo>
                          <a:lnTo>
                            <a:pt x="3845" y="2098"/>
                          </a:lnTo>
                          <a:lnTo>
                            <a:pt x="3755" y="1954"/>
                          </a:lnTo>
                          <a:lnTo>
                            <a:pt x="3659" y="1810"/>
                          </a:lnTo>
                          <a:lnTo>
                            <a:pt x="3552" y="1666"/>
                          </a:lnTo>
                          <a:lnTo>
                            <a:pt x="3438" y="1528"/>
                          </a:lnTo>
                          <a:lnTo>
                            <a:pt x="3318" y="1390"/>
                          </a:lnTo>
                          <a:lnTo>
                            <a:pt x="3193" y="1252"/>
                          </a:lnTo>
                          <a:lnTo>
                            <a:pt x="3061" y="1120"/>
                          </a:lnTo>
                          <a:lnTo>
                            <a:pt x="2858" y="935"/>
                          </a:lnTo>
                          <a:lnTo>
                            <a:pt x="2649" y="761"/>
                          </a:lnTo>
                          <a:lnTo>
                            <a:pt x="2434" y="605"/>
                          </a:lnTo>
                          <a:lnTo>
                            <a:pt x="2212" y="467"/>
                          </a:lnTo>
                          <a:lnTo>
                            <a:pt x="1991" y="341"/>
                          </a:lnTo>
                          <a:lnTo>
                            <a:pt x="1770" y="233"/>
                          </a:lnTo>
                          <a:lnTo>
                            <a:pt x="1549" y="143"/>
                          </a:lnTo>
                          <a:lnTo>
                            <a:pt x="1327" y="77"/>
                          </a:lnTo>
                          <a:lnTo>
                            <a:pt x="1124" y="35"/>
                          </a:lnTo>
                          <a:lnTo>
                            <a:pt x="927" y="6"/>
                          </a:lnTo>
                          <a:lnTo>
                            <a:pt x="741" y="0"/>
                          </a:lnTo>
                          <a:lnTo>
                            <a:pt x="568" y="18"/>
                          </a:lnTo>
                          <a:lnTo>
                            <a:pt x="401" y="47"/>
                          </a:lnTo>
                          <a:lnTo>
                            <a:pt x="257" y="101"/>
                          </a:lnTo>
                          <a:lnTo>
                            <a:pt x="120" y="173"/>
                          </a:lnTo>
                          <a:lnTo>
                            <a:pt x="0" y="263"/>
                          </a:lnTo>
                          <a:lnTo>
                            <a:pt x="0" y="269"/>
                          </a:lnTo>
                          <a:lnTo>
                            <a:pt x="126" y="173"/>
                          </a:lnTo>
                          <a:lnTo>
                            <a:pt x="263" y="101"/>
                          </a:lnTo>
                          <a:lnTo>
                            <a:pt x="419" y="47"/>
                          </a:lnTo>
                          <a:lnTo>
                            <a:pt x="586" y="18"/>
                          </a:lnTo>
                          <a:lnTo>
                            <a:pt x="765" y="6"/>
                          </a:lnTo>
                          <a:lnTo>
                            <a:pt x="957" y="18"/>
                          </a:lnTo>
                          <a:lnTo>
                            <a:pt x="1154" y="47"/>
                          </a:lnTo>
                          <a:lnTo>
                            <a:pt x="1357" y="95"/>
                          </a:lnTo>
                          <a:lnTo>
                            <a:pt x="1567" y="161"/>
                          </a:lnTo>
                          <a:lnTo>
                            <a:pt x="1782" y="245"/>
                          </a:lnTo>
                          <a:lnTo>
                            <a:pt x="1997" y="347"/>
                          </a:lnTo>
                          <a:lnTo>
                            <a:pt x="2212" y="467"/>
                          </a:lnTo>
                          <a:lnTo>
                            <a:pt x="2428" y="605"/>
                          </a:lnTo>
                          <a:lnTo>
                            <a:pt x="2643" y="761"/>
                          </a:lnTo>
                          <a:lnTo>
                            <a:pt x="2858" y="935"/>
                          </a:lnTo>
                          <a:lnTo>
                            <a:pt x="3061" y="1120"/>
                          </a:lnTo>
                          <a:lnTo>
                            <a:pt x="3193" y="1252"/>
                          </a:lnTo>
                          <a:lnTo>
                            <a:pt x="3318" y="1390"/>
                          </a:lnTo>
                          <a:lnTo>
                            <a:pt x="3438" y="1528"/>
                          </a:lnTo>
                          <a:lnTo>
                            <a:pt x="3552" y="1666"/>
                          </a:lnTo>
                          <a:lnTo>
                            <a:pt x="3653" y="1810"/>
                          </a:lnTo>
                          <a:lnTo>
                            <a:pt x="3755" y="1954"/>
                          </a:lnTo>
                          <a:lnTo>
                            <a:pt x="3839" y="2104"/>
                          </a:lnTo>
                          <a:lnTo>
                            <a:pt x="3922" y="2247"/>
                          </a:lnTo>
                          <a:lnTo>
                            <a:pt x="3994" y="2391"/>
                          </a:lnTo>
                          <a:lnTo>
                            <a:pt x="4060" y="2535"/>
                          </a:lnTo>
                          <a:lnTo>
                            <a:pt x="4114" y="2679"/>
                          </a:lnTo>
                          <a:lnTo>
                            <a:pt x="4162" y="2823"/>
                          </a:lnTo>
                          <a:lnTo>
                            <a:pt x="4197" y="2967"/>
                          </a:lnTo>
                          <a:lnTo>
                            <a:pt x="4221" y="3105"/>
                          </a:lnTo>
                          <a:lnTo>
                            <a:pt x="4239" y="3237"/>
                          </a:lnTo>
                          <a:lnTo>
                            <a:pt x="4245" y="3368"/>
                          </a:lnTo>
                          <a:lnTo>
                            <a:pt x="4245" y="3482"/>
                          </a:lnTo>
                          <a:lnTo>
                            <a:pt x="4233" y="3590"/>
                          </a:lnTo>
                          <a:lnTo>
                            <a:pt x="4215" y="3692"/>
                          </a:lnTo>
                          <a:lnTo>
                            <a:pt x="4185" y="3794"/>
                          </a:lnTo>
                          <a:lnTo>
                            <a:pt x="4215" y="3692"/>
                          </a:lnTo>
                          <a:lnTo>
                            <a:pt x="4239" y="3590"/>
                          </a:lnTo>
                          <a:lnTo>
                            <a:pt x="4245" y="3482"/>
                          </a:lnTo>
                          <a:lnTo>
                            <a:pt x="4251" y="336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40" name="Group 12"/>
                    <p:cNvGrpSpPr>
                      <a:grpSpLocks/>
                    </p:cNvGrpSpPr>
                    <p:nvPr userDrawn="1"/>
                  </p:nvGrpSpPr>
                  <p:grpSpPr bwMode="auto">
                    <a:xfrm>
                      <a:off x="0" y="659"/>
                      <a:ext cx="4751" cy="3657"/>
                      <a:chOff x="0" y="659"/>
                      <a:chExt cx="4751" cy="3657"/>
                    </a:xfrm>
                  </p:grpSpPr>
                  <p:sp>
                    <p:nvSpPr>
                      <p:cNvPr id="41" name="Freeform 13"/>
                      <p:cNvSpPr>
                        <a:spLocks/>
                      </p:cNvSpPr>
                      <p:nvPr userDrawn="1"/>
                    </p:nvSpPr>
                    <p:spPr bwMode="hidden">
                      <a:xfrm>
                        <a:off x="400" y="659"/>
                        <a:ext cx="4121" cy="3657"/>
                      </a:xfrm>
                      <a:custGeom>
                        <a:avLst/>
                        <a:gdLst>
                          <a:gd name="T0" fmla="*/ 164 w 4108"/>
                          <a:gd name="T1" fmla="*/ 186 h 3657"/>
                          <a:gd name="T2" fmla="*/ 445 w 4108"/>
                          <a:gd name="T3" fmla="*/ 54 h 3657"/>
                          <a:gd name="T4" fmla="*/ 777 w 4108"/>
                          <a:gd name="T5" fmla="*/ 6 h 3657"/>
                          <a:gd name="T6" fmla="*/ 1148 w 4108"/>
                          <a:gd name="T7" fmla="*/ 36 h 3657"/>
                          <a:gd name="T8" fmla="*/ 1552 w 4108"/>
                          <a:gd name="T9" fmla="*/ 144 h 3657"/>
                          <a:gd name="T10" fmla="*/ 1967 w 4108"/>
                          <a:gd name="T11" fmla="*/ 324 h 3657"/>
                          <a:gd name="T12" fmla="*/ 2391 w 4108"/>
                          <a:gd name="T13" fmla="*/ 570 h 3657"/>
                          <a:gd name="T14" fmla="*/ 2807 w 4108"/>
                          <a:gd name="T15" fmla="*/ 888 h 3657"/>
                          <a:gd name="T16" fmla="*/ 3133 w 4108"/>
                          <a:gd name="T17" fmla="*/ 1193 h 3657"/>
                          <a:gd name="T18" fmla="*/ 3369 w 4108"/>
                          <a:gd name="T19" fmla="*/ 1451 h 3657"/>
                          <a:gd name="T20" fmla="*/ 3573 w 4108"/>
                          <a:gd name="T21" fmla="*/ 1721 h 3657"/>
                          <a:gd name="T22" fmla="*/ 3755 w 4108"/>
                          <a:gd name="T23" fmla="*/ 1997 h 3657"/>
                          <a:gd name="T24" fmla="*/ 3899 w 4108"/>
                          <a:gd name="T25" fmla="*/ 2272 h 3657"/>
                          <a:gd name="T26" fmla="*/ 4015 w 4108"/>
                          <a:gd name="T27" fmla="*/ 2548 h 3657"/>
                          <a:gd name="T28" fmla="*/ 4099 w 4108"/>
                          <a:gd name="T29" fmla="*/ 2818 h 3657"/>
                          <a:gd name="T30" fmla="*/ 4141 w 4108"/>
                          <a:gd name="T31" fmla="*/ 3070 h 3657"/>
                          <a:gd name="T32" fmla="*/ 4141 w 4108"/>
                          <a:gd name="T33" fmla="*/ 3321 h 3657"/>
                          <a:gd name="T34" fmla="*/ 4099 w 4108"/>
                          <a:gd name="T35" fmla="*/ 3549 h 3657"/>
                          <a:gd name="T36" fmla="*/ 4069 w 4108"/>
                          <a:gd name="T37" fmla="*/ 3657 h 3657"/>
                          <a:gd name="T38" fmla="*/ 4129 w 4108"/>
                          <a:gd name="T39" fmla="*/ 3447 h 3657"/>
                          <a:gd name="T40" fmla="*/ 4147 w 4108"/>
                          <a:gd name="T41" fmla="*/ 3213 h 3657"/>
                          <a:gd name="T42" fmla="*/ 4141 w 4108"/>
                          <a:gd name="T43" fmla="*/ 3070 h 3657"/>
                          <a:gd name="T44" fmla="*/ 4099 w 4108"/>
                          <a:gd name="T45" fmla="*/ 2812 h 3657"/>
                          <a:gd name="T46" fmla="*/ 4021 w 4108"/>
                          <a:gd name="T47" fmla="*/ 2548 h 3657"/>
                          <a:gd name="T48" fmla="*/ 3905 w 4108"/>
                          <a:gd name="T49" fmla="*/ 2272 h 3657"/>
                          <a:gd name="T50" fmla="*/ 3761 w 4108"/>
                          <a:gd name="T51" fmla="*/ 1997 h 3657"/>
                          <a:gd name="T52" fmla="*/ 3579 w 4108"/>
                          <a:gd name="T53" fmla="*/ 1721 h 3657"/>
                          <a:gd name="T54" fmla="*/ 3375 w 4108"/>
                          <a:gd name="T55" fmla="*/ 1451 h 3657"/>
                          <a:gd name="T56" fmla="*/ 3139 w 4108"/>
                          <a:gd name="T57" fmla="*/ 1187 h 3657"/>
                          <a:gd name="T58" fmla="*/ 2819 w 4108"/>
                          <a:gd name="T59" fmla="*/ 888 h 3657"/>
                          <a:gd name="T60" fmla="*/ 2410 w 4108"/>
                          <a:gd name="T61" fmla="*/ 576 h 3657"/>
                          <a:gd name="T62" fmla="*/ 1985 w 4108"/>
                          <a:gd name="T63" fmla="*/ 330 h 3657"/>
                          <a:gd name="T64" fmla="*/ 1558 w 4108"/>
                          <a:gd name="T65" fmla="*/ 144 h 3657"/>
                          <a:gd name="T66" fmla="*/ 1142 w 4108"/>
                          <a:gd name="T67" fmla="*/ 30 h 3657"/>
                          <a:gd name="T68" fmla="*/ 759 w 4108"/>
                          <a:gd name="T69" fmla="*/ 0 h 3657"/>
                          <a:gd name="T70" fmla="*/ 434 w 4108"/>
                          <a:gd name="T71" fmla="*/ 54 h 3657"/>
                          <a:gd name="T72" fmla="*/ 164 w 4108"/>
                          <a:gd name="T73" fmla="*/ 186 h 3657"/>
                          <a:gd name="T74" fmla="*/ 24 w 4108"/>
                          <a:gd name="T75" fmla="*/ 306 h 3657"/>
                          <a:gd name="T76" fmla="*/ 0 w 4108"/>
                          <a:gd name="T77" fmla="*/ 336 h 3657"/>
                          <a:gd name="T78" fmla="*/ 48 w 4108"/>
                          <a:gd name="T79" fmla="*/ 282 h 365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108" h="3657">
                            <a:moveTo>
                              <a:pt x="48" y="282"/>
                            </a:moveTo>
                            <a:lnTo>
                              <a:pt x="161" y="186"/>
                            </a:lnTo>
                            <a:lnTo>
                              <a:pt x="293" y="108"/>
                            </a:lnTo>
                            <a:lnTo>
                              <a:pt x="442" y="54"/>
                            </a:lnTo>
                            <a:lnTo>
                              <a:pt x="598" y="18"/>
                            </a:lnTo>
                            <a:lnTo>
                              <a:pt x="771" y="6"/>
                            </a:lnTo>
                            <a:lnTo>
                              <a:pt x="951" y="12"/>
                            </a:lnTo>
                            <a:lnTo>
                              <a:pt x="1136" y="36"/>
                            </a:lnTo>
                            <a:lnTo>
                              <a:pt x="1333" y="84"/>
                            </a:lnTo>
                            <a:lnTo>
                              <a:pt x="1537" y="144"/>
                            </a:lnTo>
                            <a:lnTo>
                              <a:pt x="1740" y="222"/>
                            </a:lnTo>
                            <a:lnTo>
                              <a:pt x="1949" y="324"/>
                            </a:lnTo>
                            <a:lnTo>
                              <a:pt x="2158" y="438"/>
                            </a:lnTo>
                            <a:lnTo>
                              <a:pt x="2368" y="570"/>
                            </a:lnTo>
                            <a:lnTo>
                              <a:pt x="2577" y="720"/>
                            </a:lnTo>
                            <a:lnTo>
                              <a:pt x="2780" y="888"/>
                            </a:lnTo>
                            <a:lnTo>
                              <a:pt x="2978" y="1067"/>
                            </a:lnTo>
                            <a:lnTo>
                              <a:pt x="3103" y="1193"/>
                            </a:lnTo>
                            <a:lnTo>
                              <a:pt x="3223" y="1319"/>
                            </a:lnTo>
                            <a:lnTo>
                              <a:pt x="3336" y="1451"/>
                            </a:lnTo>
                            <a:lnTo>
                              <a:pt x="3444" y="1589"/>
                            </a:lnTo>
                            <a:lnTo>
                              <a:pt x="3540" y="1721"/>
                            </a:lnTo>
                            <a:lnTo>
                              <a:pt x="3635" y="1859"/>
                            </a:lnTo>
                            <a:lnTo>
                              <a:pt x="3719" y="1997"/>
                            </a:lnTo>
                            <a:lnTo>
                              <a:pt x="3797" y="2134"/>
                            </a:lnTo>
                            <a:lnTo>
                              <a:pt x="3863" y="2272"/>
                            </a:lnTo>
                            <a:lnTo>
                              <a:pt x="3928" y="2410"/>
                            </a:lnTo>
                            <a:lnTo>
                              <a:pt x="3976" y="2548"/>
                            </a:lnTo>
                            <a:lnTo>
                              <a:pt x="4024" y="2680"/>
                            </a:lnTo>
                            <a:lnTo>
                              <a:pt x="4060" y="2818"/>
                            </a:lnTo>
                            <a:lnTo>
                              <a:pt x="4084" y="2944"/>
                            </a:lnTo>
                            <a:lnTo>
                              <a:pt x="4102" y="3070"/>
                            </a:lnTo>
                            <a:lnTo>
                              <a:pt x="4108" y="3195"/>
                            </a:lnTo>
                            <a:lnTo>
                              <a:pt x="4102" y="3321"/>
                            </a:lnTo>
                            <a:lnTo>
                              <a:pt x="4090" y="3441"/>
                            </a:lnTo>
                            <a:lnTo>
                              <a:pt x="4060" y="3549"/>
                            </a:lnTo>
                            <a:lnTo>
                              <a:pt x="4024" y="3657"/>
                            </a:lnTo>
                            <a:lnTo>
                              <a:pt x="4030" y="3657"/>
                            </a:lnTo>
                            <a:lnTo>
                              <a:pt x="4066" y="3555"/>
                            </a:lnTo>
                            <a:lnTo>
                              <a:pt x="4090" y="3447"/>
                            </a:lnTo>
                            <a:lnTo>
                              <a:pt x="4102" y="3333"/>
                            </a:lnTo>
                            <a:lnTo>
                              <a:pt x="4108" y="3213"/>
                            </a:lnTo>
                            <a:lnTo>
                              <a:pt x="4108" y="3195"/>
                            </a:lnTo>
                            <a:lnTo>
                              <a:pt x="4102" y="3070"/>
                            </a:lnTo>
                            <a:lnTo>
                              <a:pt x="4084" y="2944"/>
                            </a:lnTo>
                            <a:lnTo>
                              <a:pt x="4060" y="2812"/>
                            </a:lnTo>
                            <a:lnTo>
                              <a:pt x="4024" y="2680"/>
                            </a:lnTo>
                            <a:lnTo>
                              <a:pt x="3982" y="2548"/>
                            </a:lnTo>
                            <a:lnTo>
                              <a:pt x="3928" y="2410"/>
                            </a:lnTo>
                            <a:lnTo>
                              <a:pt x="3869" y="2272"/>
                            </a:lnTo>
                            <a:lnTo>
                              <a:pt x="3803" y="2134"/>
                            </a:lnTo>
                            <a:lnTo>
                              <a:pt x="3725" y="1997"/>
                            </a:lnTo>
                            <a:lnTo>
                              <a:pt x="3641" y="1859"/>
                            </a:lnTo>
                            <a:lnTo>
                              <a:pt x="3546" y="1721"/>
                            </a:lnTo>
                            <a:lnTo>
                              <a:pt x="3450" y="1583"/>
                            </a:lnTo>
                            <a:lnTo>
                              <a:pt x="3342" y="1451"/>
                            </a:lnTo>
                            <a:lnTo>
                              <a:pt x="3229" y="1319"/>
                            </a:lnTo>
                            <a:lnTo>
                              <a:pt x="3109" y="1187"/>
                            </a:lnTo>
                            <a:lnTo>
                              <a:pt x="2984" y="1061"/>
                            </a:lnTo>
                            <a:lnTo>
                              <a:pt x="2792" y="888"/>
                            </a:lnTo>
                            <a:lnTo>
                              <a:pt x="2589" y="726"/>
                            </a:lnTo>
                            <a:lnTo>
                              <a:pt x="2386" y="576"/>
                            </a:lnTo>
                            <a:lnTo>
                              <a:pt x="2176" y="444"/>
                            </a:lnTo>
                            <a:lnTo>
                              <a:pt x="1967" y="330"/>
                            </a:lnTo>
                            <a:lnTo>
                              <a:pt x="1752" y="228"/>
                            </a:lnTo>
                            <a:lnTo>
                              <a:pt x="1543" y="144"/>
                            </a:lnTo>
                            <a:lnTo>
                              <a:pt x="1333" y="78"/>
                            </a:lnTo>
                            <a:lnTo>
                              <a:pt x="1130" y="30"/>
                            </a:lnTo>
                            <a:lnTo>
                              <a:pt x="939" y="6"/>
                            </a:lnTo>
                            <a:lnTo>
                              <a:pt x="753" y="0"/>
                            </a:lnTo>
                            <a:lnTo>
                              <a:pt x="586" y="18"/>
                            </a:lnTo>
                            <a:lnTo>
                              <a:pt x="431" y="54"/>
                            </a:lnTo>
                            <a:lnTo>
                              <a:pt x="287" y="108"/>
                            </a:lnTo>
                            <a:lnTo>
                              <a:pt x="161" y="186"/>
                            </a:lnTo>
                            <a:lnTo>
                              <a:pt x="48" y="282"/>
                            </a:lnTo>
                            <a:lnTo>
                              <a:pt x="24" y="306"/>
                            </a:lnTo>
                            <a:lnTo>
                              <a:pt x="0" y="330"/>
                            </a:lnTo>
                            <a:lnTo>
                              <a:pt x="0" y="336"/>
                            </a:lnTo>
                            <a:lnTo>
                              <a:pt x="24" y="312"/>
                            </a:lnTo>
                            <a:lnTo>
                              <a:pt x="48" y="28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42" name="Group 14"/>
                      <p:cNvGrpSpPr>
                        <a:grpSpLocks/>
                      </p:cNvGrpSpPr>
                      <p:nvPr userDrawn="1"/>
                    </p:nvGrpSpPr>
                    <p:grpSpPr bwMode="auto">
                      <a:xfrm>
                        <a:off x="0" y="808"/>
                        <a:ext cx="4751" cy="3508"/>
                        <a:chOff x="-400" y="808"/>
                        <a:chExt cx="4751" cy="3508"/>
                      </a:xfrm>
                    </p:grpSpPr>
                    <p:sp>
                      <p:nvSpPr>
                        <p:cNvPr id="43" name="Line 15"/>
                        <p:cNvSpPr>
                          <a:spLocks noChangeShapeType="1"/>
                        </p:cNvSpPr>
                        <p:nvPr userDrawn="1"/>
                      </p:nvSpPr>
                      <p:spPr bwMode="hidden">
                        <a:xfrm rot="1678521" flipH="1" flipV="1">
                          <a:off x="876" y="809"/>
                          <a:ext cx="1242" cy="191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4" name="Line 16"/>
                        <p:cNvSpPr>
                          <a:spLocks noChangeShapeType="1"/>
                        </p:cNvSpPr>
                        <p:nvPr userDrawn="1"/>
                      </p:nvSpPr>
                      <p:spPr bwMode="hidden">
                        <a:xfrm rot="1678521" flipH="1" flipV="1">
                          <a:off x="-210" y="2117"/>
                          <a:ext cx="1921" cy="37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5" name="Line 17"/>
                        <p:cNvSpPr>
                          <a:spLocks noChangeShapeType="1"/>
                        </p:cNvSpPr>
                        <p:nvPr userDrawn="1"/>
                      </p:nvSpPr>
                      <p:spPr bwMode="hidden">
                        <a:xfrm rot="1678521" flipH="1" flipV="1">
                          <a:off x="-257" y="1886"/>
                          <a:ext cx="2029" cy="59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6" name="Line 18"/>
                        <p:cNvSpPr>
                          <a:spLocks noChangeShapeType="1"/>
                        </p:cNvSpPr>
                        <p:nvPr userDrawn="1"/>
                      </p:nvSpPr>
                      <p:spPr bwMode="hidden">
                        <a:xfrm rot="1678521" flipH="1" flipV="1">
                          <a:off x="-327" y="1599"/>
                          <a:ext cx="2175" cy="85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7" name="Line 19"/>
                        <p:cNvSpPr>
                          <a:spLocks noChangeShapeType="1"/>
                        </p:cNvSpPr>
                        <p:nvPr userDrawn="1"/>
                      </p:nvSpPr>
                      <p:spPr bwMode="hidden">
                        <a:xfrm rot="1678521" flipH="1" flipV="1">
                          <a:off x="-400" y="1259"/>
                          <a:ext cx="2334" cy="116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8" name="Line 20"/>
                        <p:cNvSpPr>
                          <a:spLocks noChangeShapeType="1"/>
                        </p:cNvSpPr>
                        <p:nvPr userDrawn="1"/>
                      </p:nvSpPr>
                      <p:spPr bwMode="hidden">
                        <a:xfrm rot="1678521" flipH="1" flipV="1">
                          <a:off x="179" y="872"/>
                          <a:ext cx="1891" cy="16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9" name="Line 21"/>
                        <p:cNvSpPr>
                          <a:spLocks noChangeShapeType="1"/>
                        </p:cNvSpPr>
                        <p:nvPr userDrawn="1"/>
                      </p:nvSpPr>
                      <p:spPr bwMode="hidden">
                        <a:xfrm rot="1678521" flipH="1" flipV="1">
                          <a:off x="-150" y="2329"/>
                          <a:ext cx="1806" cy="19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0" name="Line 22"/>
                        <p:cNvSpPr>
                          <a:spLocks noChangeShapeType="1"/>
                        </p:cNvSpPr>
                        <p:nvPr userDrawn="1"/>
                      </p:nvSpPr>
                      <p:spPr bwMode="hidden">
                        <a:xfrm rot="1678521" flipH="1" flipV="1">
                          <a:off x="-109" y="2514"/>
                          <a:ext cx="1720" cy="3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1" name="Line 23"/>
                        <p:cNvSpPr>
                          <a:spLocks noChangeShapeType="1"/>
                        </p:cNvSpPr>
                        <p:nvPr userDrawn="1"/>
                      </p:nvSpPr>
                      <p:spPr bwMode="hidden">
                        <a:xfrm rot="1678521" flipH="1">
                          <a:off x="545" y="2785"/>
                          <a:ext cx="849" cy="80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2" name="Line 24"/>
                        <p:cNvSpPr>
                          <a:spLocks noChangeShapeType="1"/>
                        </p:cNvSpPr>
                        <p:nvPr userDrawn="1"/>
                      </p:nvSpPr>
                      <p:spPr bwMode="hidden">
                        <a:xfrm rot="1678521" flipH="1">
                          <a:off x="168" y="2669"/>
                          <a:ext cx="1295" cy="56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3" name="Line 25"/>
                        <p:cNvSpPr>
                          <a:spLocks noChangeShapeType="1"/>
                        </p:cNvSpPr>
                        <p:nvPr userDrawn="1"/>
                      </p:nvSpPr>
                      <p:spPr bwMode="hidden">
                        <a:xfrm rot="1678521" flipH="1">
                          <a:off x="-34" y="2588"/>
                          <a:ext cx="1576" cy="24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4" name="Line 26"/>
                        <p:cNvSpPr>
                          <a:spLocks noChangeShapeType="1"/>
                        </p:cNvSpPr>
                        <p:nvPr userDrawn="1"/>
                      </p:nvSpPr>
                      <p:spPr bwMode="hidden">
                        <a:xfrm rot="1678521" flipH="1">
                          <a:off x="1201" y="2985"/>
                          <a:ext cx="141" cy="104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5" name="Line 27"/>
                        <p:cNvSpPr>
                          <a:spLocks noChangeShapeType="1"/>
                        </p:cNvSpPr>
                        <p:nvPr userDrawn="1"/>
                      </p:nvSpPr>
                      <p:spPr bwMode="hidden">
                        <a:xfrm rot="1678521" flipH="1">
                          <a:off x="1292" y="3013"/>
                          <a:ext cx="47" cy="105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6" name="Line 28"/>
                        <p:cNvSpPr>
                          <a:spLocks noChangeShapeType="1"/>
                        </p:cNvSpPr>
                        <p:nvPr userDrawn="1"/>
                      </p:nvSpPr>
                      <p:spPr bwMode="hidden">
                        <a:xfrm rot="1678521">
                          <a:off x="1331" y="3034"/>
                          <a:ext cx="47" cy="10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7" name="Line 29"/>
                        <p:cNvSpPr>
                          <a:spLocks noChangeShapeType="1"/>
                        </p:cNvSpPr>
                        <p:nvPr userDrawn="1"/>
                      </p:nvSpPr>
                      <p:spPr bwMode="hidden">
                        <a:xfrm rot="1678521">
                          <a:off x="1325" y="3059"/>
                          <a:ext cx="145" cy="110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8" name="Line 30"/>
                        <p:cNvSpPr>
                          <a:spLocks noChangeShapeType="1"/>
                        </p:cNvSpPr>
                        <p:nvPr userDrawn="1"/>
                      </p:nvSpPr>
                      <p:spPr bwMode="hidden">
                        <a:xfrm rot="1678521">
                          <a:off x="1320" y="3090"/>
                          <a:ext cx="255" cy="112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9" name="Line 31"/>
                        <p:cNvSpPr>
                          <a:spLocks noChangeShapeType="1"/>
                        </p:cNvSpPr>
                        <p:nvPr userDrawn="1"/>
                      </p:nvSpPr>
                      <p:spPr bwMode="hidden">
                        <a:xfrm rot="1678521">
                          <a:off x="1314" y="3117"/>
                          <a:ext cx="365" cy="11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0" name="Line 32"/>
                        <p:cNvSpPr>
                          <a:spLocks noChangeShapeType="1"/>
                        </p:cNvSpPr>
                        <p:nvPr userDrawn="1"/>
                      </p:nvSpPr>
                      <p:spPr bwMode="hidden">
                        <a:xfrm rot="1678521">
                          <a:off x="1337" y="3181"/>
                          <a:ext cx="567" cy="107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1" name="Line 33"/>
                        <p:cNvSpPr>
                          <a:spLocks noChangeShapeType="1"/>
                        </p:cNvSpPr>
                        <p:nvPr userDrawn="1"/>
                      </p:nvSpPr>
                      <p:spPr bwMode="hidden">
                        <a:xfrm rot="1678521">
                          <a:off x="1354" y="3209"/>
                          <a:ext cx="663" cy="101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2" name="Line 34"/>
                        <p:cNvSpPr>
                          <a:spLocks noChangeShapeType="1"/>
                        </p:cNvSpPr>
                        <p:nvPr userDrawn="1"/>
                      </p:nvSpPr>
                      <p:spPr bwMode="hidden">
                        <a:xfrm rot="1678521">
                          <a:off x="1375" y="3238"/>
                          <a:ext cx="745" cy="95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3" name="Line 35"/>
                        <p:cNvSpPr>
                          <a:spLocks noChangeShapeType="1"/>
                        </p:cNvSpPr>
                        <p:nvPr userDrawn="1"/>
                      </p:nvSpPr>
                      <p:spPr bwMode="hidden">
                        <a:xfrm rot="1678521">
                          <a:off x="1393" y="3266"/>
                          <a:ext cx="849" cy="90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4" name="Line 36"/>
                        <p:cNvSpPr>
                          <a:spLocks noChangeShapeType="1"/>
                        </p:cNvSpPr>
                        <p:nvPr userDrawn="1"/>
                      </p:nvSpPr>
                      <p:spPr bwMode="hidden">
                        <a:xfrm rot="1678521">
                          <a:off x="1412" y="3293"/>
                          <a:ext cx="950" cy="8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5" name="Line 37"/>
                        <p:cNvSpPr>
                          <a:spLocks noChangeShapeType="1"/>
                        </p:cNvSpPr>
                        <p:nvPr userDrawn="1"/>
                      </p:nvSpPr>
                      <p:spPr bwMode="hidden">
                        <a:xfrm rot="1678521">
                          <a:off x="1429" y="3321"/>
                          <a:ext cx="1056" cy="78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6" name="Line 38"/>
                        <p:cNvSpPr>
                          <a:spLocks noChangeShapeType="1"/>
                        </p:cNvSpPr>
                        <p:nvPr userDrawn="1"/>
                      </p:nvSpPr>
                      <p:spPr bwMode="hidden">
                        <a:xfrm rot="1678521">
                          <a:off x="1452" y="3356"/>
                          <a:ext cx="1173" cy="72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7" name="Line 39"/>
                        <p:cNvSpPr>
                          <a:spLocks noChangeShapeType="1"/>
                        </p:cNvSpPr>
                        <p:nvPr userDrawn="1"/>
                      </p:nvSpPr>
                      <p:spPr bwMode="hidden">
                        <a:xfrm rot="1678521">
                          <a:off x="1469" y="3388"/>
                          <a:ext cx="1315" cy="66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8" name="Line 40"/>
                        <p:cNvSpPr>
                          <a:spLocks noChangeShapeType="1"/>
                        </p:cNvSpPr>
                        <p:nvPr userDrawn="1"/>
                      </p:nvSpPr>
                      <p:spPr bwMode="hidden">
                        <a:xfrm rot="1678521">
                          <a:off x="1493" y="3426"/>
                          <a:ext cx="1469" cy="58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9" name="Line 41"/>
                        <p:cNvSpPr>
                          <a:spLocks noChangeShapeType="1"/>
                        </p:cNvSpPr>
                        <p:nvPr userDrawn="1"/>
                      </p:nvSpPr>
                      <p:spPr bwMode="hidden">
                        <a:xfrm rot="1678521">
                          <a:off x="1511" y="3464"/>
                          <a:ext cx="1649" cy="49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0" name="Line 42"/>
                        <p:cNvSpPr>
                          <a:spLocks noChangeShapeType="1"/>
                        </p:cNvSpPr>
                        <p:nvPr userDrawn="1"/>
                      </p:nvSpPr>
                      <p:spPr bwMode="hidden">
                        <a:xfrm rot="1678521">
                          <a:off x="1528" y="3518"/>
                          <a:ext cx="1885" cy="38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1" name="Line 43"/>
                        <p:cNvSpPr>
                          <a:spLocks noChangeShapeType="1"/>
                        </p:cNvSpPr>
                        <p:nvPr userDrawn="1"/>
                      </p:nvSpPr>
                      <p:spPr bwMode="hidden">
                        <a:xfrm rot="1678521">
                          <a:off x="1552" y="3586"/>
                          <a:ext cx="2168" cy="24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2" name="Line 44"/>
                        <p:cNvSpPr>
                          <a:spLocks noChangeShapeType="1"/>
                        </p:cNvSpPr>
                        <p:nvPr userDrawn="1"/>
                      </p:nvSpPr>
                      <p:spPr bwMode="hidden">
                        <a:xfrm rot="1678521">
                          <a:off x="1577" y="3670"/>
                          <a:ext cx="2528" cy="6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3" name="Line 45"/>
                        <p:cNvSpPr>
                          <a:spLocks noChangeShapeType="1"/>
                        </p:cNvSpPr>
                        <p:nvPr userDrawn="1"/>
                      </p:nvSpPr>
                      <p:spPr bwMode="hidden">
                        <a:xfrm rot="1678521" flipV="1">
                          <a:off x="1621" y="3545"/>
                          <a:ext cx="2730" cy="17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4" name="Line 46"/>
                        <p:cNvSpPr>
                          <a:spLocks noChangeShapeType="1"/>
                        </p:cNvSpPr>
                        <p:nvPr userDrawn="1"/>
                      </p:nvSpPr>
                      <p:spPr bwMode="hidden">
                        <a:xfrm rot="1678521" flipV="1">
                          <a:off x="1682" y="3297"/>
                          <a:ext cx="2635" cy="40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5" name="Line 47"/>
                        <p:cNvSpPr>
                          <a:spLocks noChangeShapeType="1"/>
                        </p:cNvSpPr>
                        <p:nvPr userDrawn="1"/>
                      </p:nvSpPr>
                      <p:spPr bwMode="hidden">
                        <a:xfrm rot="1678521" flipV="1">
                          <a:off x="1782" y="2845"/>
                          <a:ext cx="2370" cy="78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6" name="Line 48"/>
                        <p:cNvSpPr>
                          <a:spLocks noChangeShapeType="1"/>
                        </p:cNvSpPr>
                        <p:nvPr userDrawn="1"/>
                      </p:nvSpPr>
                      <p:spPr bwMode="hidden">
                        <a:xfrm rot="1678521" flipV="1">
                          <a:off x="1960" y="1992"/>
                          <a:ext cx="1530" cy="14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7" name="Line 49"/>
                        <p:cNvSpPr>
                          <a:spLocks noChangeShapeType="1"/>
                        </p:cNvSpPr>
                        <p:nvPr userDrawn="1"/>
                      </p:nvSpPr>
                      <p:spPr bwMode="hidden">
                        <a:xfrm rot="1678521" flipV="1">
                          <a:off x="2014" y="1727"/>
                          <a:ext cx="1219" cy="162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8" name="Freeform 50"/>
                        <p:cNvSpPr>
                          <a:spLocks/>
                        </p:cNvSpPr>
                        <p:nvPr userDrawn="1"/>
                      </p:nvSpPr>
                      <p:spPr bwMode="hidden">
                        <a:xfrm>
                          <a:off x="0" y="2548"/>
                          <a:ext cx="1542" cy="1768"/>
                        </a:xfrm>
                        <a:custGeom>
                          <a:avLst/>
                          <a:gdLst>
                            <a:gd name="T0" fmla="*/ 918 w 1537"/>
                            <a:gd name="T1" fmla="*/ 1264 h 1768"/>
                            <a:gd name="T2" fmla="*/ 1067 w 1537"/>
                            <a:gd name="T3" fmla="*/ 1402 h 1768"/>
                            <a:gd name="T4" fmla="*/ 1226 w 1537"/>
                            <a:gd name="T5" fmla="*/ 1528 h 1768"/>
                            <a:gd name="T6" fmla="*/ 1381 w 1537"/>
                            <a:gd name="T7" fmla="*/ 1654 h 1768"/>
                            <a:gd name="T8" fmla="*/ 1546 w 1537"/>
                            <a:gd name="T9" fmla="*/ 1768 h 1768"/>
                            <a:gd name="T10" fmla="*/ 1552 w 1537"/>
                            <a:gd name="T11" fmla="*/ 1768 h 1768"/>
                            <a:gd name="T12" fmla="*/ 1387 w 1537"/>
                            <a:gd name="T13" fmla="*/ 1654 h 1768"/>
                            <a:gd name="T14" fmla="*/ 1232 w 1537"/>
                            <a:gd name="T15" fmla="*/ 1534 h 1768"/>
                            <a:gd name="T16" fmla="*/ 1073 w 1537"/>
                            <a:gd name="T17" fmla="*/ 1402 h 1768"/>
                            <a:gd name="T18" fmla="*/ 924 w 1537"/>
                            <a:gd name="T19" fmla="*/ 1258 h 1768"/>
                            <a:gd name="T20" fmla="*/ 772 w 1537"/>
                            <a:gd name="T21" fmla="*/ 1115 h 1768"/>
                            <a:gd name="T22" fmla="*/ 634 w 1537"/>
                            <a:gd name="T23" fmla="*/ 959 h 1768"/>
                            <a:gd name="T24" fmla="*/ 502 w 1537"/>
                            <a:gd name="T25" fmla="*/ 803 h 1768"/>
                            <a:gd name="T26" fmla="*/ 380 w 1537"/>
                            <a:gd name="T27" fmla="*/ 647 h 1768"/>
                            <a:gd name="T28" fmla="*/ 272 w 1537"/>
                            <a:gd name="T29" fmla="*/ 485 h 1768"/>
                            <a:gd name="T30" fmla="*/ 170 w 1537"/>
                            <a:gd name="T31" fmla="*/ 323 h 1768"/>
                            <a:gd name="T32" fmla="*/ 78 w 1537"/>
                            <a:gd name="T33" fmla="*/ 161 h 1768"/>
                            <a:gd name="T34" fmla="*/ 0 w 1537"/>
                            <a:gd name="T35" fmla="*/ 0 h 1768"/>
                            <a:gd name="T36" fmla="*/ 0 w 1537"/>
                            <a:gd name="T37" fmla="*/ 12 h 1768"/>
                            <a:gd name="T38" fmla="*/ 78 w 1537"/>
                            <a:gd name="T39" fmla="*/ 173 h 1768"/>
                            <a:gd name="T40" fmla="*/ 170 w 1537"/>
                            <a:gd name="T41" fmla="*/ 335 h 1768"/>
                            <a:gd name="T42" fmla="*/ 272 w 1537"/>
                            <a:gd name="T43" fmla="*/ 491 h 1768"/>
                            <a:gd name="T44" fmla="*/ 380 w 1537"/>
                            <a:gd name="T45" fmla="*/ 653 h 1768"/>
                            <a:gd name="T46" fmla="*/ 502 w 1537"/>
                            <a:gd name="T47" fmla="*/ 809 h 1768"/>
                            <a:gd name="T48" fmla="*/ 634 w 1537"/>
                            <a:gd name="T49" fmla="*/ 965 h 1768"/>
                            <a:gd name="T50" fmla="*/ 772 w 1537"/>
                            <a:gd name="T51" fmla="*/ 1121 h 1768"/>
                            <a:gd name="T52" fmla="*/ 918 w 1537"/>
                            <a:gd name="T53" fmla="*/ 1264 h 1768"/>
                            <a:gd name="T54" fmla="*/ 918 w 1537"/>
                            <a:gd name="T55" fmla="*/ 1264 h 176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537" h="1768">
                              <a:moveTo>
                                <a:pt x="909" y="1264"/>
                              </a:moveTo>
                              <a:lnTo>
                                <a:pt x="1058" y="1402"/>
                              </a:lnTo>
                              <a:lnTo>
                                <a:pt x="1214" y="1528"/>
                              </a:lnTo>
                              <a:lnTo>
                                <a:pt x="1369" y="1654"/>
                              </a:lnTo>
                              <a:lnTo>
                                <a:pt x="1531" y="1768"/>
                              </a:lnTo>
                              <a:lnTo>
                                <a:pt x="1537" y="1768"/>
                              </a:lnTo>
                              <a:lnTo>
                                <a:pt x="1375" y="1654"/>
                              </a:lnTo>
                              <a:lnTo>
                                <a:pt x="1220" y="1534"/>
                              </a:lnTo>
                              <a:lnTo>
                                <a:pt x="1064" y="1402"/>
                              </a:lnTo>
                              <a:lnTo>
                                <a:pt x="915" y="1258"/>
                              </a:lnTo>
                              <a:lnTo>
                                <a:pt x="765" y="1115"/>
                              </a:lnTo>
                              <a:lnTo>
                                <a:pt x="628" y="959"/>
                              </a:lnTo>
                              <a:lnTo>
                                <a:pt x="496" y="803"/>
                              </a:lnTo>
                              <a:lnTo>
                                <a:pt x="377" y="647"/>
                              </a:lnTo>
                              <a:lnTo>
                                <a:pt x="269" y="485"/>
                              </a:lnTo>
                              <a:lnTo>
                                <a:pt x="167" y="323"/>
                              </a:lnTo>
                              <a:lnTo>
                                <a:pt x="78" y="161"/>
                              </a:lnTo>
                              <a:lnTo>
                                <a:pt x="0" y="0"/>
                              </a:lnTo>
                              <a:lnTo>
                                <a:pt x="0" y="12"/>
                              </a:lnTo>
                              <a:lnTo>
                                <a:pt x="78" y="173"/>
                              </a:lnTo>
                              <a:lnTo>
                                <a:pt x="167" y="335"/>
                              </a:lnTo>
                              <a:lnTo>
                                <a:pt x="269" y="491"/>
                              </a:lnTo>
                              <a:lnTo>
                                <a:pt x="377" y="653"/>
                              </a:lnTo>
                              <a:lnTo>
                                <a:pt x="496" y="809"/>
                              </a:lnTo>
                              <a:lnTo>
                                <a:pt x="628" y="965"/>
                              </a:lnTo>
                              <a:lnTo>
                                <a:pt x="765" y="1121"/>
                              </a:lnTo>
                              <a:lnTo>
                                <a:pt x="909" y="1264"/>
                              </a:lnTo>
                              <a:close/>
                            </a:path>
                          </a:pathLst>
                        </a:custGeom>
                        <a:solidFill>
                          <a:schemeClr val="accent2"/>
                        </a:solidFill>
                        <a:ln w="9525">
                          <a:solidFill>
                            <a:schemeClr val="accent2"/>
                          </a:solidFill>
                          <a:round/>
                          <a:headEnd/>
                          <a:tailEnd/>
                        </a:ln>
                      </p:spPr>
                      <p:txBody>
                        <a:bodyPr/>
                        <a:lstStyle/>
                        <a:p>
                          <a:endParaRPr lang="el-GR" smtClean="0">
                            <a:solidFill>
                              <a:srgbClr val="FFFFFF"/>
                            </a:solidFill>
                          </a:endParaRPr>
                        </a:p>
                      </p:txBody>
                    </p:sp>
                    <p:grpSp>
                      <p:nvGrpSpPr>
                        <p:cNvPr id="79" name="Group 51"/>
                        <p:cNvGrpSpPr>
                          <a:grpSpLocks/>
                        </p:cNvGrpSpPr>
                        <p:nvPr userDrawn="1"/>
                      </p:nvGrpSpPr>
                      <p:grpSpPr bwMode="auto">
                        <a:xfrm>
                          <a:off x="2" y="1810"/>
                          <a:ext cx="3672" cy="2049"/>
                          <a:chOff x="7" y="1814"/>
                          <a:chExt cx="3672" cy="2049"/>
                        </a:xfrm>
                      </p:grpSpPr>
                      <p:sp>
                        <p:nvSpPr>
                          <p:cNvPr id="116" name="Oval 52"/>
                          <p:cNvSpPr>
                            <a:spLocks noChangeArrowheads="1"/>
                          </p:cNvSpPr>
                          <p:nvPr userDrawn="1"/>
                        </p:nvSpPr>
                        <p:spPr bwMode="hidden">
                          <a:xfrm rot="-2819839">
                            <a:off x="1546" y="2869"/>
                            <a:ext cx="161" cy="280"/>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7" name="Oval 53"/>
                          <p:cNvSpPr>
                            <a:spLocks noChangeArrowheads="1"/>
                          </p:cNvSpPr>
                          <p:nvPr userDrawn="1"/>
                        </p:nvSpPr>
                        <p:spPr bwMode="hidden">
                          <a:xfrm rot="-2819839">
                            <a:off x="1490" y="2750"/>
                            <a:ext cx="281" cy="503"/>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8" name="Oval 54"/>
                          <p:cNvSpPr>
                            <a:spLocks noChangeArrowheads="1"/>
                          </p:cNvSpPr>
                          <p:nvPr userDrawn="1"/>
                        </p:nvSpPr>
                        <p:spPr bwMode="hidden">
                          <a:xfrm rot="-2819839">
                            <a:off x="1415" y="2563"/>
                            <a:ext cx="471" cy="813"/>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9" name="Oval 55"/>
                          <p:cNvSpPr>
                            <a:spLocks noChangeArrowheads="1"/>
                          </p:cNvSpPr>
                          <p:nvPr userDrawn="1"/>
                        </p:nvSpPr>
                        <p:spPr bwMode="hidden">
                          <a:xfrm rot="-2819839">
                            <a:off x="1357" y="2400"/>
                            <a:ext cx="623" cy="1129"/>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0" name="Oval 56"/>
                          <p:cNvSpPr>
                            <a:spLocks noChangeArrowheads="1"/>
                          </p:cNvSpPr>
                          <p:nvPr userDrawn="1"/>
                        </p:nvSpPr>
                        <p:spPr bwMode="hidden">
                          <a:xfrm rot="-2819839">
                            <a:off x="1295" y="2200"/>
                            <a:ext cx="786" cy="1467"/>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1" name="Oval 57"/>
                          <p:cNvSpPr>
                            <a:spLocks noChangeArrowheads="1"/>
                          </p:cNvSpPr>
                          <p:nvPr userDrawn="1"/>
                        </p:nvSpPr>
                        <p:spPr bwMode="hidden">
                          <a:xfrm rot="-2819839">
                            <a:off x="1238" y="2040"/>
                            <a:ext cx="972" cy="1779"/>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2" name="Oval 58"/>
                          <p:cNvSpPr>
                            <a:spLocks noChangeArrowheads="1"/>
                          </p:cNvSpPr>
                          <p:nvPr userDrawn="1"/>
                        </p:nvSpPr>
                        <p:spPr bwMode="hidden">
                          <a:xfrm rot="-2819839">
                            <a:off x="1158" y="1865"/>
                            <a:ext cx="1167" cy="2094"/>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3" name="Oval 59"/>
                          <p:cNvSpPr>
                            <a:spLocks noChangeArrowheads="1"/>
                          </p:cNvSpPr>
                          <p:nvPr userDrawn="1"/>
                        </p:nvSpPr>
                        <p:spPr bwMode="hidden">
                          <a:xfrm rot="-2819839">
                            <a:off x="1085" y="1698"/>
                            <a:ext cx="1346" cy="2398"/>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4" name="Oval 60"/>
                          <p:cNvSpPr>
                            <a:spLocks noChangeArrowheads="1"/>
                          </p:cNvSpPr>
                          <p:nvPr userDrawn="1"/>
                        </p:nvSpPr>
                        <p:spPr bwMode="hidden">
                          <a:xfrm rot="-2819839">
                            <a:off x="1000" y="1536"/>
                            <a:ext cx="1563" cy="2696"/>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5" name="Oval 61"/>
                          <p:cNvSpPr>
                            <a:spLocks noChangeArrowheads="1"/>
                          </p:cNvSpPr>
                          <p:nvPr userDrawn="1"/>
                        </p:nvSpPr>
                        <p:spPr bwMode="hidden">
                          <a:xfrm rot="-2819839">
                            <a:off x="935" y="1357"/>
                            <a:ext cx="1711" cy="3016"/>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6" name="Oval 62"/>
                          <p:cNvSpPr>
                            <a:spLocks noChangeArrowheads="1"/>
                          </p:cNvSpPr>
                          <p:nvPr userDrawn="1"/>
                        </p:nvSpPr>
                        <p:spPr bwMode="hidden">
                          <a:xfrm rot="-2865139">
                            <a:off x="877" y="1187"/>
                            <a:ext cx="1880" cy="3345"/>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7" name="Oval 63"/>
                          <p:cNvSpPr>
                            <a:spLocks noChangeArrowheads="1"/>
                          </p:cNvSpPr>
                          <p:nvPr userDrawn="1"/>
                        </p:nvSpPr>
                        <p:spPr bwMode="hidden">
                          <a:xfrm rot="-2780025">
                            <a:off x="819" y="1002"/>
                            <a:ext cx="2049" cy="3672"/>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grpSp>
                    <p:sp>
                      <p:nvSpPr>
                        <p:cNvPr id="80" name="Line 64"/>
                        <p:cNvSpPr>
                          <a:spLocks noChangeShapeType="1"/>
                        </p:cNvSpPr>
                        <p:nvPr userDrawn="1"/>
                      </p:nvSpPr>
                      <p:spPr bwMode="hidden">
                        <a:xfrm flipV="1">
                          <a:off x="1656" y="1164"/>
                          <a:ext cx="831" cy="177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1" name="Line 65"/>
                        <p:cNvSpPr>
                          <a:spLocks noChangeShapeType="1"/>
                        </p:cNvSpPr>
                        <p:nvPr userDrawn="1"/>
                      </p:nvSpPr>
                      <p:spPr bwMode="hidden">
                        <a:xfrm rot="615780" flipV="1">
                          <a:off x="1811" y="1299"/>
                          <a:ext cx="819" cy="172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2" name="Line 66"/>
                        <p:cNvSpPr>
                          <a:spLocks noChangeShapeType="1"/>
                        </p:cNvSpPr>
                        <p:nvPr userDrawn="1"/>
                      </p:nvSpPr>
                      <p:spPr bwMode="hidden">
                        <a:xfrm rot="1139441" flipV="1">
                          <a:off x="1963" y="1148"/>
                          <a:ext cx="383" cy="189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3" name="Line 67"/>
                        <p:cNvSpPr>
                          <a:spLocks noChangeShapeType="1"/>
                        </p:cNvSpPr>
                        <p:nvPr userDrawn="1"/>
                      </p:nvSpPr>
                      <p:spPr bwMode="hidden">
                        <a:xfrm rot="1061104" flipV="1">
                          <a:off x="1921" y="1332"/>
                          <a:ext cx="744" cy="176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4" name="Line 68"/>
                        <p:cNvSpPr>
                          <a:spLocks noChangeShapeType="1"/>
                        </p:cNvSpPr>
                        <p:nvPr userDrawn="1"/>
                      </p:nvSpPr>
                      <p:spPr bwMode="hidden">
                        <a:xfrm rot="2202167" flipV="1">
                          <a:off x="2217" y="1314"/>
                          <a:ext cx="311" cy="191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5" name="Line 69"/>
                        <p:cNvSpPr>
                          <a:spLocks noChangeShapeType="1"/>
                        </p:cNvSpPr>
                        <p:nvPr userDrawn="1"/>
                      </p:nvSpPr>
                      <p:spPr bwMode="hidden">
                        <a:xfrm rot="1678521" flipV="1">
                          <a:off x="2039" y="1549"/>
                          <a:ext cx="895" cy="172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6" name="Line 70"/>
                        <p:cNvSpPr>
                          <a:spLocks noChangeShapeType="1"/>
                        </p:cNvSpPr>
                        <p:nvPr userDrawn="1"/>
                      </p:nvSpPr>
                      <p:spPr bwMode="hidden">
                        <a:xfrm rot="1678521" flipV="1">
                          <a:off x="2024" y="1649"/>
                          <a:ext cx="1049" cy="166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7" name="Line 71"/>
                        <p:cNvSpPr>
                          <a:spLocks noChangeShapeType="1"/>
                        </p:cNvSpPr>
                        <p:nvPr userDrawn="1"/>
                      </p:nvSpPr>
                      <p:spPr bwMode="hidden">
                        <a:xfrm rot="1678521" flipV="1">
                          <a:off x="1985" y="1876"/>
                          <a:ext cx="1357" cy="151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8" name="Line 72"/>
                        <p:cNvSpPr>
                          <a:spLocks noChangeShapeType="1"/>
                        </p:cNvSpPr>
                        <p:nvPr userDrawn="1"/>
                      </p:nvSpPr>
                      <p:spPr bwMode="hidden">
                        <a:xfrm rot="1678521" flipV="1">
                          <a:off x="1936" y="2115"/>
                          <a:ext cx="1686" cy="13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9" name="Line 73"/>
                        <p:cNvSpPr>
                          <a:spLocks noChangeShapeType="1"/>
                        </p:cNvSpPr>
                        <p:nvPr userDrawn="1"/>
                      </p:nvSpPr>
                      <p:spPr bwMode="hidden">
                        <a:xfrm rot="1678521" flipV="1">
                          <a:off x="1897" y="2287"/>
                          <a:ext cx="1880" cy="122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0" name="Line 74"/>
                        <p:cNvSpPr>
                          <a:spLocks noChangeShapeType="1"/>
                        </p:cNvSpPr>
                        <p:nvPr userDrawn="1"/>
                      </p:nvSpPr>
                      <p:spPr bwMode="hidden">
                        <a:xfrm rot="1678521" flipV="1">
                          <a:off x="1855" y="2458"/>
                          <a:ext cx="2060" cy="109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1" name="Line 75"/>
                        <p:cNvSpPr>
                          <a:spLocks noChangeShapeType="1"/>
                        </p:cNvSpPr>
                        <p:nvPr userDrawn="1"/>
                      </p:nvSpPr>
                      <p:spPr bwMode="hidden">
                        <a:xfrm rot="1678521" flipV="1">
                          <a:off x="1823" y="2640"/>
                          <a:ext cx="2224" cy="9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2" name="Line 76"/>
                        <p:cNvSpPr>
                          <a:spLocks noChangeShapeType="1"/>
                        </p:cNvSpPr>
                        <p:nvPr userDrawn="1"/>
                      </p:nvSpPr>
                      <p:spPr bwMode="hidden">
                        <a:xfrm rot="1678521" flipV="1">
                          <a:off x="1737" y="3059"/>
                          <a:ext cx="2520" cy="61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3" name="Line 77"/>
                        <p:cNvSpPr>
                          <a:spLocks noChangeShapeType="1"/>
                        </p:cNvSpPr>
                        <p:nvPr userDrawn="1"/>
                      </p:nvSpPr>
                      <p:spPr bwMode="hidden">
                        <a:xfrm rot="1678521">
                          <a:off x="1324" y="3150"/>
                          <a:ext cx="472" cy="112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4" name="Line 78"/>
                        <p:cNvSpPr>
                          <a:spLocks noChangeShapeType="1"/>
                        </p:cNvSpPr>
                        <p:nvPr userDrawn="1"/>
                      </p:nvSpPr>
                      <p:spPr bwMode="hidden">
                        <a:xfrm rot="1678521" flipH="1">
                          <a:off x="1121" y="2961"/>
                          <a:ext cx="220" cy="101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5" name="Line 79"/>
                        <p:cNvSpPr>
                          <a:spLocks noChangeShapeType="1"/>
                        </p:cNvSpPr>
                        <p:nvPr userDrawn="1"/>
                      </p:nvSpPr>
                      <p:spPr bwMode="hidden">
                        <a:xfrm rot="1678521" flipH="1">
                          <a:off x="1041" y="2935"/>
                          <a:ext cx="304" cy="99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6" name="Line 80"/>
                        <p:cNvSpPr>
                          <a:spLocks noChangeShapeType="1"/>
                        </p:cNvSpPr>
                        <p:nvPr userDrawn="1"/>
                      </p:nvSpPr>
                      <p:spPr bwMode="hidden">
                        <a:xfrm rot="1678521" flipH="1">
                          <a:off x="957" y="2910"/>
                          <a:ext cx="394" cy="97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7" name="Line 81"/>
                        <p:cNvSpPr>
                          <a:spLocks noChangeShapeType="1"/>
                        </p:cNvSpPr>
                        <p:nvPr userDrawn="1"/>
                      </p:nvSpPr>
                      <p:spPr bwMode="hidden">
                        <a:xfrm rot="1678521" flipH="1">
                          <a:off x="880" y="2885"/>
                          <a:ext cx="478" cy="9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8" name="Line 82"/>
                        <p:cNvSpPr>
                          <a:spLocks noChangeShapeType="1"/>
                        </p:cNvSpPr>
                        <p:nvPr userDrawn="1"/>
                      </p:nvSpPr>
                      <p:spPr bwMode="hidden">
                        <a:xfrm rot="1678521" flipH="1">
                          <a:off x="801" y="2863"/>
                          <a:ext cx="561" cy="91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9" name="Line 83"/>
                        <p:cNvSpPr>
                          <a:spLocks noChangeShapeType="1"/>
                        </p:cNvSpPr>
                        <p:nvPr userDrawn="1"/>
                      </p:nvSpPr>
                      <p:spPr bwMode="hidden">
                        <a:xfrm rot="1678521" flipH="1">
                          <a:off x="717" y="2836"/>
                          <a:ext cx="656" cy="8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0" name="Line 84"/>
                        <p:cNvSpPr>
                          <a:spLocks noChangeShapeType="1"/>
                        </p:cNvSpPr>
                        <p:nvPr userDrawn="1"/>
                      </p:nvSpPr>
                      <p:spPr bwMode="hidden">
                        <a:xfrm rot="1678521" flipH="1">
                          <a:off x="631" y="2810"/>
                          <a:ext cx="752" cy="84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1" name="Line 85"/>
                        <p:cNvSpPr>
                          <a:spLocks noChangeShapeType="1"/>
                        </p:cNvSpPr>
                        <p:nvPr userDrawn="1"/>
                      </p:nvSpPr>
                      <p:spPr bwMode="hidden">
                        <a:xfrm rot="1678521" flipH="1">
                          <a:off x="462" y="2758"/>
                          <a:ext cx="946" cy="75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2" name="Line 86"/>
                        <p:cNvSpPr>
                          <a:spLocks noChangeShapeType="1"/>
                        </p:cNvSpPr>
                        <p:nvPr userDrawn="1"/>
                      </p:nvSpPr>
                      <p:spPr bwMode="hidden">
                        <a:xfrm rot="1678521" flipH="1">
                          <a:off x="365" y="2729"/>
                          <a:ext cx="1058" cy="69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3" name="Line 87"/>
                        <p:cNvSpPr>
                          <a:spLocks noChangeShapeType="1"/>
                        </p:cNvSpPr>
                        <p:nvPr userDrawn="1"/>
                      </p:nvSpPr>
                      <p:spPr bwMode="hidden">
                        <a:xfrm rot="1678521" flipH="1">
                          <a:off x="265" y="2697"/>
                          <a:ext cx="1174" cy="63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4" name="Line 88"/>
                        <p:cNvSpPr>
                          <a:spLocks noChangeShapeType="1"/>
                        </p:cNvSpPr>
                        <p:nvPr userDrawn="1"/>
                      </p:nvSpPr>
                      <p:spPr bwMode="hidden">
                        <a:xfrm rot="1678521" flipH="1">
                          <a:off x="55" y="2632"/>
                          <a:ext cx="1431" cy="4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 name="Line 89"/>
                        <p:cNvSpPr>
                          <a:spLocks noChangeShapeType="1"/>
                        </p:cNvSpPr>
                        <p:nvPr userDrawn="1"/>
                      </p:nvSpPr>
                      <p:spPr bwMode="hidden">
                        <a:xfrm rot="1678521" flipH="1">
                          <a:off x="-1" y="2607"/>
                          <a:ext cx="1513" cy="37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6" name="Line 90"/>
                        <p:cNvSpPr>
                          <a:spLocks noChangeShapeType="1"/>
                        </p:cNvSpPr>
                        <p:nvPr userDrawn="1"/>
                      </p:nvSpPr>
                      <p:spPr bwMode="hidden">
                        <a:xfrm rot="1678521" flipH="1">
                          <a:off x="-72" y="2570"/>
                          <a:ext cx="1648" cy="10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 name="Line 91"/>
                        <p:cNvSpPr>
                          <a:spLocks noChangeShapeType="1"/>
                        </p:cNvSpPr>
                        <p:nvPr userDrawn="1"/>
                      </p:nvSpPr>
                      <p:spPr bwMode="hidden">
                        <a:xfrm rot="1678521" flipH="1" flipV="1">
                          <a:off x="-237" y="1095"/>
                          <a:ext cx="2219" cy="136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 name="Line 92"/>
                        <p:cNvSpPr>
                          <a:spLocks noChangeShapeType="1"/>
                        </p:cNvSpPr>
                        <p:nvPr userDrawn="1"/>
                      </p:nvSpPr>
                      <p:spPr bwMode="hidden">
                        <a:xfrm rot="1678521" flipH="1" flipV="1">
                          <a:off x="-43" y="962"/>
                          <a:ext cx="2071" cy="154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 name="Line 93"/>
                        <p:cNvSpPr>
                          <a:spLocks noChangeShapeType="1"/>
                        </p:cNvSpPr>
                        <p:nvPr userDrawn="1"/>
                      </p:nvSpPr>
                      <p:spPr bwMode="hidden">
                        <a:xfrm rot="1678521" flipH="1" flipV="1">
                          <a:off x="418" y="826"/>
                          <a:ext cx="1672" cy="178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 name="Line 94"/>
                        <p:cNvSpPr>
                          <a:spLocks noChangeShapeType="1"/>
                        </p:cNvSpPr>
                        <p:nvPr userDrawn="1"/>
                      </p:nvSpPr>
                      <p:spPr bwMode="hidden">
                        <a:xfrm rot="1678521" flipH="1" flipV="1">
                          <a:off x="634" y="808"/>
                          <a:ext cx="1473" cy="185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 name="Line 95"/>
                        <p:cNvSpPr>
                          <a:spLocks noChangeShapeType="1"/>
                        </p:cNvSpPr>
                        <p:nvPr userDrawn="1"/>
                      </p:nvSpPr>
                      <p:spPr bwMode="hidden">
                        <a:xfrm rot="1678521" flipH="1" flipV="1">
                          <a:off x="1094" y="827"/>
                          <a:ext cx="1030" cy="194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 name="Line 96"/>
                        <p:cNvSpPr>
                          <a:spLocks noChangeShapeType="1"/>
                        </p:cNvSpPr>
                        <p:nvPr userDrawn="1"/>
                      </p:nvSpPr>
                      <p:spPr bwMode="hidden">
                        <a:xfrm rot="1678521" flipH="1" flipV="1">
                          <a:off x="1302" y="857"/>
                          <a:ext cx="829" cy="197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 name="Line 97"/>
                        <p:cNvSpPr>
                          <a:spLocks noChangeShapeType="1"/>
                        </p:cNvSpPr>
                        <p:nvPr userDrawn="1"/>
                      </p:nvSpPr>
                      <p:spPr bwMode="hidden">
                        <a:xfrm rot="1678521" flipH="1" flipV="1">
                          <a:off x="1496" y="901"/>
                          <a:ext cx="633" cy="19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4" name="Line 98"/>
                        <p:cNvSpPr>
                          <a:spLocks noChangeShapeType="1"/>
                        </p:cNvSpPr>
                        <p:nvPr userDrawn="1"/>
                      </p:nvSpPr>
                      <p:spPr bwMode="hidden">
                        <a:xfrm rot="1678521" flipH="1" flipV="1">
                          <a:off x="1679" y="952"/>
                          <a:ext cx="447" cy="19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5" name="Line 99"/>
                        <p:cNvSpPr>
                          <a:spLocks noChangeShapeType="1"/>
                        </p:cNvSpPr>
                        <p:nvPr userDrawn="1"/>
                      </p:nvSpPr>
                      <p:spPr bwMode="hidden">
                        <a:xfrm rot="1678521" flipH="1" flipV="1">
                          <a:off x="1859" y="1013"/>
                          <a:ext cx="261" cy="196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grpSp>
              </p:grpSp>
            </p:grpSp>
          </p:grpSp>
          <p:grpSp>
            <p:nvGrpSpPr>
              <p:cNvPr id="20" name="Group 100"/>
              <p:cNvGrpSpPr>
                <a:grpSpLocks/>
              </p:cNvGrpSpPr>
              <p:nvPr userDrawn="1"/>
            </p:nvGrpSpPr>
            <p:grpSpPr bwMode="auto">
              <a:xfrm>
                <a:off x="402" y="1454"/>
                <a:ext cx="2787" cy="2866"/>
                <a:chOff x="2" y="1454"/>
                <a:chExt cx="2787" cy="2866"/>
              </a:xfrm>
            </p:grpSpPr>
            <p:sp>
              <p:nvSpPr>
                <p:cNvPr id="21" name="Line 101"/>
                <p:cNvSpPr>
                  <a:spLocks noChangeShapeType="1"/>
                </p:cNvSpPr>
                <p:nvPr userDrawn="1"/>
              </p:nvSpPr>
              <p:spPr bwMode="hidden">
                <a:xfrm rot="1678521" flipV="1">
                  <a:off x="2057" y="1454"/>
                  <a:ext cx="732" cy="17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22" name="Line 102"/>
                <p:cNvSpPr>
                  <a:spLocks noChangeShapeType="1"/>
                </p:cNvSpPr>
                <p:nvPr userDrawn="1"/>
              </p:nvSpPr>
              <p:spPr bwMode="hidden">
                <a:xfrm flipH="1" flipV="1">
                  <a:off x="870" y="3854"/>
                  <a:ext cx="223" cy="463"/>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nvGrpSpPr>
                <p:cNvPr id="23" name="Group 103"/>
                <p:cNvGrpSpPr>
                  <a:grpSpLocks/>
                </p:cNvGrpSpPr>
                <p:nvPr userDrawn="1"/>
              </p:nvGrpSpPr>
              <p:grpSpPr bwMode="auto">
                <a:xfrm>
                  <a:off x="2" y="2738"/>
                  <a:ext cx="1317" cy="1582"/>
                  <a:chOff x="2" y="2738"/>
                  <a:chExt cx="1317" cy="1582"/>
                </a:xfrm>
              </p:grpSpPr>
              <p:sp>
                <p:nvSpPr>
                  <p:cNvPr id="24" name="Line 104"/>
                  <p:cNvSpPr>
                    <a:spLocks noChangeShapeType="1"/>
                  </p:cNvSpPr>
                  <p:nvPr userDrawn="1"/>
                </p:nvSpPr>
                <p:spPr bwMode="hidden">
                  <a:xfrm flipH="1">
                    <a:off x="697" y="3855"/>
                    <a:ext cx="173" cy="187"/>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25" name="Freeform 105"/>
                  <p:cNvSpPr>
                    <a:spLocks/>
                  </p:cNvSpPr>
                  <p:nvPr userDrawn="1"/>
                </p:nvSpPr>
                <p:spPr bwMode="hidden">
                  <a:xfrm>
                    <a:off x="2" y="3218"/>
                    <a:ext cx="1006" cy="1102"/>
                  </a:xfrm>
                  <a:custGeom>
                    <a:avLst/>
                    <a:gdLst>
                      <a:gd name="T0" fmla="*/ 1006 w 1006"/>
                      <a:gd name="T1" fmla="*/ 1102 h 1102"/>
                      <a:gd name="T2" fmla="*/ 696 w 1006"/>
                      <a:gd name="T3" fmla="*/ 823 h 1102"/>
                      <a:gd name="T4" fmla="*/ 333 w 1006"/>
                      <a:gd name="T5" fmla="*/ 447 h 1102"/>
                      <a:gd name="T6" fmla="*/ 51 w 1006"/>
                      <a:gd name="T7" fmla="*/ 76 h 1102"/>
                      <a:gd name="T8" fmla="*/ 0 w 1006"/>
                      <a:gd name="T9" fmla="*/ 0 h 11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6" h="1102">
                        <a:moveTo>
                          <a:pt x="1006" y="1102"/>
                        </a:moveTo>
                        <a:lnTo>
                          <a:pt x="696" y="823"/>
                        </a:lnTo>
                        <a:lnTo>
                          <a:pt x="333" y="447"/>
                        </a:lnTo>
                        <a:lnTo>
                          <a:pt x="51" y="76"/>
                        </a:lnTo>
                        <a:lnTo>
                          <a:pt x="0" y="0"/>
                        </a:lnTo>
                      </a:path>
                    </a:pathLst>
                  </a:custGeom>
                  <a:noFill/>
                  <a:ln w="19050" cmpd="sng">
                    <a:solidFill>
                      <a:schemeClr val="accent2"/>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l-GR" smtClean="0">
                      <a:solidFill>
                        <a:srgbClr val="FFFFFF"/>
                      </a:solidFill>
                    </a:endParaRPr>
                  </a:p>
                </p:txBody>
              </p:sp>
              <p:sp>
                <p:nvSpPr>
                  <p:cNvPr id="26" name="Line 106"/>
                  <p:cNvSpPr>
                    <a:spLocks noChangeShapeType="1"/>
                  </p:cNvSpPr>
                  <p:nvPr userDrawn="1"/>
                </p:nvSpPr>
                <p:spPr bwMode="hidden">
                  <a:xfrm flipH="1">
                    <a:off x="1242" y="4231"/>
                    <a:ext cx="77" cy="88"/>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27" name="Line 107"/>
                  <p:cNvSpPr>
                    <a:spLocks noChangeShapeType="1"/>
                  </p:cNvSpPr>
                  <p:nvPr userDrawn="1"/>
                </p:nvSpPr>
                <p:spPr bwMode="hidden">
                  <a:xfrm flipH="1" flipV="1">
                    <a:off x="340" y="3668"/>
                    <a:ext cx="532" cy="185"/>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28" name="Line 108"/>
                  <p:cNvSpPr>
                    <a:spLocks noChangeShapeType="1"/>
                  </p:cNvSpPr>
                  <p:nvPr userDrawn="1"/>
                </p:nvSpPr>
                <p:spPr bwMode="hidden">
                  <a:xfrm flipH="1" flipV="1">
                    <a:off x="237" y="3101"/>
                    <a:ext cx="101" cy="567"/>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29" name="Line 109"/>
                  <p:cNvSpPr>
                    <a:spLocks noChangeShapeType="1"/>
                  </p:cNvSpPr>
                  <p:nvPr userDrawn="1"/>
                </p:nvSpPr>
                <p:spPr bwMode="hidden">
                  <a:xfrm flipH="1" flipV="1">
                    <a:off x="2" y="3009"/>
                    <a:ext cx="235" cy="92"/>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30" name="Line 110"/>
                  <p:cNvSpPr>
                    <a:spLocks noChangeShapeType="1"/>
                  </p:cNvSpPr>
                  <p:nvPr userDrawn="1"/>
                </p:nvSpPr>
                <p:spPr bwMode="hidden">
                  <a:xfrm flipV="1">
                    <a:off x="54" y="3101"/>
                    <a:ext cx="182" cy="194"/>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31" name="Line 111"/>
                  <p:cNvSpPr>
                    <a:spLocks noChangeShapeType="1"/>
                  </p:cNvSpPr>
                  <p:nvPr userDrawn="1"/>
                </p:nvSpPr>
                <p:spPr bwMode="hidden">
                  <a:xfrm flipH="1">
                    <a:off x="336" y="3476"/>
                    <a:ext cx="176" cy="192"/>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32" name="Line 112"/>
                  <p:cNvSpPr>
                    <a:spLocks noChangeShapeType="1"/>
                  </p:cNvSpPr>
                  <p:nvPr userDrawn="1"/>
                </p:nvSpPr>
                <p:spPr bwMode="hidden">
                  <a:xfrm flipV="1">
                    <a:off x="3" y="2738"/>
                    <a:ext cx="14" cy="23"/>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grpSp>
        </p:grpSp>
        <p:grpSp>
          <p:nvGrpSpPr>
            <p:cNvPr id="6" name="Group 113"/>
            <p:cNvGrpSpPr>
              <a:grpSpLocks/>
            </p:cNvGrpSpPr>
            <p:nvPr userDrawn="1"/>
          </p:nvGrpSpPr>
          <p:grpSpPr bwMode="auto">
            <a:xfrm>
              <a:off x="16" y="1317"/>
              <a:ext cx="3325" cy="2957"/>
              <a:chOff x="16" y="1317"/>
              <a:chExt cx="3325" cy="2957"/>
            </a:xfrm>
          </p:grpSpPr>
          <p:sp>
            <p:nvSpPr>
              <p:cNvPr id="7" name="Freeform 114"/>
              <p:cNvSpPr>
                <a:spLocks/>
              </p:cNvSpPr>
              <p:nvPr/>
            </p:nvSpPr>
            <p:spPr bwMode="hidden">
              <a:xfrm>
                <a:off x="16" y="2656"/>
                <a:ext cx="1440" cy="1618"/>
              </a:xfrm>
              <a:custGeom>
                <a:avLst/>
                <a:gdLst>
                  <a:gd name="T0" fmla="*/ 882 w 1435"/>
                  <a:gd name="T1" fmla="*/ 1150 h 1618"/>
                  <a:gd name="T2" fmla="*/ 750 w 1435"/>
                  <a:gd name="T3" fmla="*/ 1019 h 1618"/>
                  <a:gd name="T4" fmla="*/ 616 w 1435"/>
                  <a:gd name="T5" fmla="*/ 875 h 1618"/>
                  <a:gd name="T6" fmla="*/ 496 w 1435"/>
                  <a:gd name="T7" fmla="*/ 737 h 1618"/>
                  <a:gd name="T8" fmla="*/ 380 w 1435"/>
                  <a:gd name="T9" fmla="*/ 593 h 1618"/>
                  <a:gd name="T10" fmla="*/ 278 w 1435"/>
                  <a:gd name="T11" fmla="*/ 443 h 1618"/>
                  <a:gd name="T12" fmla="*/ 176 w 1435"/>
                  <a:gd name="T13" fmla="*/ 299 h 1618"/>
                  <a:gd name="T14" fmla="*/ 84 w 1435"/>
                  <a:gd name="T15" fmla="*/ 149 h 1618"/>
                  <a:gd name="T16" fmla="*/ 0 w 1435"/>
                  <a:gd name="T17" fmla="*/ 0 h 1618"/>
                  <a:gd name="T18" fmla="*/ 0 w 1435"/>
                  <a:gd name="T19" fmla="*/ 11 h 1618"/>
                  <a:gd name="T20" fmla="*/ 84 w 1435"/>
                  <a:gd name="T21" fmla="*/ 155 h 1618"/>
                  <a:gd name="T22" fmla="*/ 176 w 1435"/>
                  <a:gd name="T23" fmla="*/ 305 h 1618"/>
                  <a:gd name="T24" fmla="*/ 272 w 1435"/>
                  <a:gd name="T25" fmla="*/ 449 h 1618"/>
                  <a:gd name="T26" fmla="*/ 380 w 1435"/>
                  <a:gd name="T27" fmla="*/ 593 h 1618"/>
                  <a:gd name="T28" fmla="*/ 496 w 1435"/>
                  <a:gd name="T29" fmla="*/ 737 h 1618"/>
                  <a:gd name="T30" fmla="*/ 616 w 1435"/>
                  <a:gd name="T31" fmla="*/ 881 h 1618"/>
                  <a:gd name="T32" fmla="*/ 744 w 1435"/>
                  <a:gd name="T33" fmla="*/ 1019 h 1618"/>
                  <a:gd name="T34" fmla="*/ 882 w 1435"/>
                  <a:gd name="T35" fmla="*/ 1150 h 1618"/>
                  <a:gd name="T36" fmla="*/ 1022 w 1435"/>
                  <a:gd name="T37" fmla="*/ 1276 h 1618"/>
                  <a:gd name="T38" fmla="*/ 1160 w 1435"/>
                  <a:gd name="T39" fmla="*/ 1396 h 1618"/>
                  <a:gd name="T40" fmla="*/ 1299 w 1435"/>
                  <a:gd name="T41" fmla="*/ 1510 h 1618"/>
                  <a:gd name="T42" fmla="*/ 1444 w 1435"/>
                  <a:gd name="T43" fmla="*/ 1618 h 1618"/>
                  <a:gd name="T44" fmla="*/ 1450 w 1435"/>
                  <a:gd name="T45" fmla="*/ 1618 h 1618"/>
                  <a:gd name="T46" fmla="*/ 1307 w 1435"/>
                  <a:gd name="T47" fmla="*/ 1510 h 1618"/>
                  <a:gd name="T48" fmla="*/ 1166 w 1435"/>
                  <a:gd name="T49" fmla="*/ 1396 h 1618"/>
                  <a:gd name="T50" fmla="*/ 1022 w 1435"/>
                  <a:gd name="T51" fmla="*/ 1276 h 1618"/>
                  <a:gd name="T52" fmla="*/ 882 w 1435"/>
                  <a:gd name="T53" fmla="*/ 1150 h 1618"/>
                  <a:gd name="T54" fmla="*/ 882 w 1435"/>
                  <a:gd name="T55" fmla="*/ 1150 h 161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435" h="1618">
                    <a:moveTo>
                      <a:pt x="873" y="1150"/>
                    </a:moveTo>
                    <a:lnTo>
                      <a:pt x="741" y="1019"/>
                    </a:lnTo>
                    <a:lnTo>
                      <a:pt x="610" y="875"/>
                    </a:lnTo>
                    <a:lnTo>
                      <a:pt x="490" y="737"/>
                    </a:lnTo>
                    <a:lnTo>
                      <a:pt x="377" y="593"/>
                    </a:lnTo>
                    <a:lnTo>
                      <a:pt x="275" y="443"/>
                    </a:lnTo>
                    <a:lnTo>
                      <a:pt x="173" y="299"/>
                    </a:lnTo>
                    <a:lnTo>
                      <a:pt x="84" y="149"/>
                    </a:lnTo>
                    <a:lnTo>
                      <a:pt x="0" y="0"/>
                    </a:lnTo>
                    <a:lnTo>
                      <a:pt x="0" y="11"/>
                    </a:lnTo>
                    <a:lnTo>
                      <a:pt x="84" y="155"/>
                    </a:lnTo>
                    <a:lnTo>
                      <a:pt x="173" y="305"/>
                    </a:lnTo>
                    <a:lnTo>
                      <a:pt x="269" y="449"/>
                    </a:lnTo>
                    <a:lnTo>
                      <a:pt x="377" y="593"/>
                    </a:lnTo>
                    <a:lnTo>
                      <a:pt x="490" y="737"/>
                    </a:lnTo>
                    <a:lnTo>
                      <a:pt x="610" y="881"/>
                    </a:lnTo>
                    <a:lnTo>
                      <a:pt x="735" y="1019"/>
                    </a:lnTo>
                    <a:lnTo>
                      <a:pt x="873" y="1150"/>
                    </a:lnTo>
                    <a:lnTo>
                      <a:pt x="1010" y="1276"/>
                    </a:lnTo>
                    <a:lnTo>
                      <a:pt x="1148" y="1396"/>
                    </a:lnTo>
                    <a:lnTo>
                      <a:pt x="1286" y="1510"/>
                    </a:lnTo>
                    <a:lnTo>
                      <a:pt x="1429" y="1618"/>
                    </a:lnTo>
                    <a:lnTo>
                      <a:pt x="1435" y="1618"/>
                    </a:lnTo>
                    <a:lnTo>
                      <a:pt x="1292" y="1510"/>
                    </a:lnTo>
                    <a:lnTo>
                      <a:pt x="1154" y="1396"/>
                    </a:lnTo>
                    <a:lnTo>
                      <a:pt x="1010" y="1276"/>
                    </a:lnTo>
                    <a:lnTo>
                      <a:pt x="873" y="115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8" name="Freeform 115"/>
              <p:cNvSpPr>
                <a:spLocks/>
              </p:cNvSpPr>
              <p:nvPr/>
            </p:nvSpPr>
            <p:spPr bwMode="hidden">
              <a:xfrm>
                <a:off x="16" y="2260"/>
                <a:ext cx="1673" cy="2014"/>
              </a:xfrm>
              <a:custGeom>
                <a:avLst/>
                <a:gdLst>
                  <a:gd name="T0" fmla="*/ 966 w 1668"/>
                  <a:gd name="T1" fmla="*/ 1463 h 2014"/>
                  <a:gd name="T2" fmla="*/ 795 w 1668"/>
                  <a:gd name="T3" fmla="*/ 1289 h 2014"/>
                  <a:gd name="T4" fmla="*/ 640 w 1668"/>
                  <a:gd name="T5" fmla="*/ 1115 h 2014"/>
                  <a:gd name="T6" fmla="*/ 493 w 1668"/>
                  <a:gd name="T7" fmla="*/ 929 h 2014"/>
                  <a:gd name="T8" fmla="*/ 368 w 1668"/>
                  <a:gd name="T9" fmla="*/ 743 h 2014"/>
                  <a:gd name="T10" fmla="*/ 254 w 1668"/>
                  <a:gd name="T11" fmla="*/ 557 h 2014"/>
                  <a:gd name="T12" fmla="*/ 149 w 1668"/>
                  <a:gd name="T13" fmla="*/ 372 h 2014"/>
                  <a:gd name="T14" fmla="*/ 66 w 1668"/>
                  <a:gd name="T15" fmla="*/ 186 h 2014"/>
                  <a:gd name="T16" fmla="*/ 0 w 1668"/>
                  <a:gd name="T17" fmla="*/ 0 h 2014"/>
                  <a:gd name="T18" fmla="*/ 0 w 1668"/>
                  <a:gd name="T19" fmla="*/ 12 h 2014"/>
                  <a:gd name="T20" fmla="*/ 66 w 1668"/>
                  <a:gd name="T21" fmla="*/ 198 h 2014"/>
                  <a:gd name="T22" fmla="*/ 149 w 1668"/>
                  <a:gd name="T23" fmla="*/ 384 h 2014"/>
                  <a:gd name="T24" fmla="*/ 254 w 1668"/>
                  <a:gd name="T25" fmla="*/ 569 h 2014"/>
                  <a:gd name="T26" fmla="*/ 368 w 1668"/>
                  <a:gd name="T27" fmla="*/ 755 h 2014"/>
                  <a:gd name="T28" fmla="*/ 493 w 1668"/>
                  <a:gd name="T29" fmla="*/ 935 h 2014"/>
                  <a:gd name="T30" fmla="*/ 640 w 1668"/>
                  <a:gd name="T31" fmla="*/ 1115 h 2014"/>
                  <a:gd name="T32" fmla="*/ 795 w 1668"/>
                  <a:gd name="T33" fmla="*/ 1295 h 2014"/>
                  <a:gd name="T34" fmla="*/ 966 w 1668"/>
                  <a:gd name="T35" fmla="*/ 1463 h 2014"/>
                  <a:gd name="T36" fmla="*/ 1139 w 1668"/>
                  <a:gd name="T37" fmla="*/ 1618 h 2014"/>
                  <a:gd name="T38" fmla="*/ 1315 w 1668"/>
                  <a:gd name="T39" fmla="*/ 1762 h 2014"/>
                  <a:gd name="T40" fmla="*/ 1495 w 1668"/>
                  <a:gd name="T41" fmla="*/ 1894 h 2014"/>
                  <a:gd name="T42" fmla="*/ 1677 w 1668"/>
                  <a:gd name="T43" fmla="*/ 2014 h 2014"/>
                  <a:gd name="T44" fmla="*/ 1683 w 1668"/>
                  <a:gd name="T45" fmla="*/ 2014 h 2014"/>
                  <a:gd name="T46" fmla="*/ 1495 w 1668"/>
                  <a:gd name="T47" fmla="*/ 1894 h 2014"/>
                  <a:gd name="T48" fmla="*/ 1315 w 1668"/>
                  <a:gd name="T49" fmla="*/ 1762 h 2014"/>
                  <a:gd name="T50" fmla="*/ 1139 w 1668"/>
                  <a:gd name="T51" fmla="*/ 1618 h 2014"/>
                  <a:gd name="T52" fmla="*/ 966 w 1668"/>
                  <a:gd name="T53" fmla="*/ 1463 h 2014"/>
                  <a:gd name="T54" fmla="*/ 966 w 1668"/>
                  <a:gd name="T55" fmla="*/ 1463 h 201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668" h="2014">
                    <a:moveTo>
                      <a:pt x="957" y="1463"/>
                    </a:moveTo>
                    <a:lnTo>
                      <a:pt x="789" y="1289"/>
                    </a:lnTo>
                    <a:lnTo>
                      <a:pt x="634" y="1115"/>
                    </a:lnTo>
                    <a:lnTo>
                      <a:pt x="490" y="929"/>
                    </a:lnTo>
                    <a:lnTo>
                      <a:pt x="365" y="743"/>
                    </a:lnTo>
                    <a:lnTo>
                      <a:pt x="251" y="557"/>
                    </a:lnTo>
                    <a:lnTo>
                      <a:pt x="149" y="372"/>
                    </a:lnTo>
                    <a:lnTo>
                      <a:pt x="66" y="186"/>
                    </a:lnTo>
                    <a:lnTo>
                      <a:pt x="0" y="0"/>
                    </a:lnTo>
                    <a:lnTo>
                      <a:pt x="0" y="12"/>
                    </a:lnTo>
                    <a:lnTo>
                      <a:pt x="66" y="198"/>
                    </a:lnTo>
                    <a:lnTo>
                      <a:pt x="149" y="384"/>
                    </a:lnTo>
                    <a:lnTo>
                      <a:pt x="251" y="569"/>
                    </a:lnTo>
                    <a:lnTo>
                      <a:pt x="365" y="755"/>
                    </a:lnTo>
                    <a:lnTo>
                      <a:pt x="490" y="935"/>
                    </a:lnTo>
                    <a:lnTo>
                      <a:pt x="634" y="1115"/>
                    </a:lnTo>
                    <a:lnTo>
                      <a:pt x="789" y="1295"/>
                    </a:lnTo>
                    <a:lnTo>
                      <a:pt x="957" y="1463"/>
                    </a:lnTo>
                    <a:lnTo>
                      <a:pt x="1130" y="1618"/>
                    </a:lnTo>
                    <a:lnTo>
                      <a:pt x="1303" y="1762"/>
                    </a:lnTo>
                    <a:lnTo>
                      <a:pt x="1483" y="1894"/>
                    </a:lnTo>
                    <a:lnTo>
                      <a:pt x="1662" y="2014"/>
                    </a:lnTo>
                    <a:lnTo>
                      <a:pt x="1668" y="2014"/>
                    </a:lnTo>
                    <a:lnTo>
                      <a:pt x="1483" y="1894"/>
                    </a:lnTo>
                    <a:lnTo>
                      <a:pt x="1303" y="1762"/>
                    </a:lnTo>
                    <a:lnTo>
                      <a:pt x="1130" y="1618"/>
                    </a:lnTo>
                    <a:lnTo>
                      <a:pt x="957" y="146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9" name="Rectangle 116"/>
              <p:cNvSpPr>
                <a:spLocks noChangeArrowheads="1"/>
              </p:cNvSpPr>
              <p:nvPr/>
            </p:nvSpPr>
            <p:spPr bwMode="hidden">
              <a:xfrm rot="-2488720">
                <a:off x="1988" y="1919"/>
                <a:ext cx="1353"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0" name="Rectangle 117"/>
              <p:cNvSpPr>
                <a:spLocks noChangeArrowheads="1"/>
              </p:cNvSpPr>
              <p:nvPr/>
            </p:nvSpPr>
            <p:spPr bwMode="hidden">
              <a:xfrm rot="-5087790">
                <a:off x="1964" y="2613"/>
                <a:ext cx="2217"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 name="Rectangle 118"/>
              <p:cNvSpPr>
                <a:spLocks noChangeArrowheads="1"/>
              </p:cNvSpPr>
              <p:nvPr/>
            </p:nvSpPr>
            <p:spPr bwMode="hidden">
              <a:xfrm rot="-3417299">
                <a:off x="1018" y="2695"/>
                <a:ext cx="2678"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 name="Rectangle 119"/>
              <p:cNvSpPr>
                <a:spLocks noChangeArrowheads="1"/>
              </p:cNvSpPr>
              <p:nvPr/>
            </p:nvSpPr>
            <p:spPr bwMode="hidden">
              <a:xfrm rot="-835848">
                <a:off x="688" y="1748"/>
                <a:ext cx="2390"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grpSp>
            <p:nvGrpSpPr>
              <p:cNvPr id="13" name="Group 120"/>
              <p:cNvGrpSpPr>
                <a:grpSpLocks noChangeAspect="1"/>
              </p:cNvGrpSpPr>
              <p:nvPr/>
            </p:nvGrpSpPr>
            <p:grpSpPr bwMode="auto">
              <a:xfrm>
                <a:off x="3068" y="1317"/>
                <a:ext cx="261" cy="297"/>
                <a:chOff x="3043" y="1265"/>
                <a:chExt cx="366" cy="424"/>
              </a:xfrm>
            </p:grpSpPr>
            <p:sp>
              <p:nvSpPr>
                <p:cNvPr id="14" name="Oval 121"/>
                <p:cNvSpPr>
                  <a:spLocks noChangeAspect="1" noChangeArrowheads="1"/>
                </p:cNvSpPr>
                <p:nvPr userDrawn="1"/>
              </p:nvSpPr>
              <p:spPr bwMode="hidden">
                <a:xfrm rot="2828979">
                  <a:off x="2984" y="1467"/>
                  <a:ext cx="283" cy="161"/>
                </a:xfrm>
                <a:prstGeom prst="ellipse">
                  <a:avLst/>
                </a:prstGeom>
                <a:gradFill rotWithShape="0">
                  <a:gsLst>
                    <a:gs pos="0">
                      <a:schemeClr val="accent2"/>
                    </a:gs>
                    <a:gs pos="100000">
                      <a:schemeClr val="accent2">
                        <a:gamma/>
                        <a:tint val="84706"/>
                        <a:invGamma/>
                      </a:schemeClr>
                    </a:gs>
                  </a:gsLst>
                  <a:lin ang="5400000" scaled="1"/>
                </a:gradFill>
                <a:ln w="9525">
                  <a:noFill/>
                  <a:round/>
                  <a:headEnd/>
                  <a:tailEnd/>
                </a:ln>
                <a:effectLst/>
              </p:spPr>
              <p:txBody>
                <a:bodyPr wrap="none" anchor="ct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15" name="Freeform 122"/>
                <p:cNvSpPr>
                  <a:spLocks noChangeAspect="1"/>
                </p:cNvSpPr>
                <p:nvPr userDrawn="1"/>
              </p:nvSpPr>
              <p:spPr bwMode="hidden">
                <a:xfrm>
                  <a:off x="3070" y="1375"/>
                  <a:ext cx="226" cy="223"/>
                </a:xfrm>
                <a:custGeom>
                  <a:avLst/>
                  <a:gdLst/>
                  <a:ahLst/>
                  <a:cxnLst>
                    <a:cxn ang="0">
                      <a:pos x="227" y="134"/>
                    </a:cxn>
                    <a:cxn ang="0">
                      <a:pos x="203" y="144"/>
                    </a:cxn>
                    <a:cxn ang="0">
                      <a:pos x="179" y="138"/>
                    </a:cxn>
                    <a:cxn ang="0">
                      <a:pos x="149" y="126"/>
                    </a:cxn>
                    <a:cxn ang="0">
                      <a:pos x="126" y="102"/>
                    </a:cxn>
                    <a:cxn ang="0">
                      <a:pos x="102" y="72"/>
                    </a:cxn>
                    <a:cxn ang="0">
                      <a:pos x="84" y="48"/>
                    </a:cxn>
                    <a:cxn ang="0">
                      <a:pos x="78" y="24"/>
                    </a:cxn>
                    <a:cxn ang="0">
                      <a:pos x="84" y="0"/>
                    </a:cxn>
                    <a:cxn ang="0">
                      <a:pos x="84" y="0"/>
                    </a:cxn>
                    <a:cxn ang="0">
                      <a:pos x="78" y="0"/>
                    </a:cxn>
                    <a:cxn ang="0">
                      <a:pos x="18" y="60"/>
                    </a:cxn>
                    <a:cxn ang="0">
                      <a:pos x="0" y="90"/>
                    </a:cxn>
                    <a:cxn ang="0">
                      <a:pos x="0" y="120"/>
                    </a:cxn>
                    <a:cxn ang="0">
                      <a:pos x="12" y="156"/>
                    </a:cxn>
                    <a:cxn ang="0">
                      <a:pos x="36" y="192"/>
                    </a:cxn>
                    <a:cxn ang="0">
                      <a:pos x="66" y="216"/>
                    </a:cxn>
                    <a:cxn ang="0">
                      <a:pos x="96" y="222"/>
                    </a:cxn>
                    <a:cxn ang="0">
                      <a:pos x="126" y="222"/>
                    </a:cxn>
                    <a:cxn ang="0">
                      <a:pos x="155" y="210"/>
                    </a:cxn>
                    <a:cxn ang="0">
                      <a:pos x="227" y="138"/>
                    </a:cxn>
                    <a:cxn ang="0">
                      <a:pos x="227" y="134"/>
                    </a:cxn>
                  </a:cxnLst>
                  <a:rect l="0" t="0" r="r" b="b"/>
                  <a:pathLst>
                    <a:path w="227" h="222">
                      <a:moveTo>
                        <a:pt x="227" y="134"/>
                      </a:moveTo>
                      <a:lnTo>
                        <a:pt x="203" y="144"/>
                      </a:lnTo>
                      <a:lnTo>
                        <a:pt x="179" y="138"/>
                      </a:lnTo>
                      <a:lnTo>
                        <a:pt x="149" y="126"/>
                      </a:lnTo>
                      <a:lnTo>
                        <a:pt x="126" y="102"/>
                      </a:lnTo>
                      <a:lnTo>
                        <a:pt x="102" y="72"/>
                      </a:lnTo>
                      <a:lnTo>
                        <a:pt x="84" y="48"/>
                      </a:lnTo>
                      <a:lnTo>
                        <a:pt x="78" y="24"/>
                      </a:lnTo>
                      <a:lnTo>
                        <a:pt x="84" y="0"/>
                      </a:lnTo>
                      <a:lnTo>
                        <a:pt x="84" y="0"/>
                      </a:lnTo>
                      <a:lnTo>
                        <a:pt x="78" y="0"/>
                      </a:lnTo>
                      <a:lnTo>
                        <a:pt x="18" y="60"/>
                      </a:lnTo>
                      <a:lnTo>
                        <a:pt x="0" y="90"/>
                      </a:lnTo>
                      <a:lnTo>
                        <a:pt x="0" y="120"/>
                      </a:lnTo>
                      <a:lnTo>
                        <a:pt x="12" y="156"/>
                      </a:lnTo>
                      <a:lnTo>
                        <a:pt x="36" y="192"/>
                      </a:lnTo>
                      <a:lnTo>
                        <a:pt x="66" y="216"/>
                      </a:lnTo>
                      <a:lnTo>
                        <a:pt x="96" y="222"/>
                      </a:lnTo>
                      <a:lnTo>
                        <a:pt x="126" y="222"/>
                      </a:lnTo>
                      <a:lnTo>
                        <a:pt x="155" y="210"/>
                      </a:lnTo>
                      <a:lnTo>
                        <a:pt x="227" y="138"/>
                      </a:lnTo>
                      <a:lnTo>
                        <a:pt x="227" y="134"/>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16" name="Freeform 123"/>
                <p:cNvSpPr>
                  <a:spLocks noChangeAspect="1"/>
                </p:cNvSpPr>
                <p:nvPr userDrawn="1"/>
              </p:nvSpPr>
              <p:spPr bwMode="hidden">
                <a:xfrm>
                  <a:off x="3145" y="1365"/>
                  <a:ext cx="161" cy="156"/>
                </a:xfrm>
                <a:custGeom>
                  <a:avLst/>
                  <a:gdLst/>
                  <a:ahLst/>
                  <a:cxnLst>
                    <a:cxn ang="0">
                      <a:pos x="221" y="216"/>
                    </a:cxn>
                    <a:cxn ang="0">
                      <a:pos x="192" y="234"/>
                    </a:cxn>
                    <a:cxn ang="0">
                      <a:pos x="150" y="234"/>
                    </a:cxn>
                    <a:cxn ang="0">
                      <a:pos x="102" y="210"/>
                    </a:cxn>
                    <a:cxn ang="0">
                      <a:pos x="54" y="174"/>
                    </a:cxn>
                    <a:cxn ang="0">
                      <a:pos x="24" y="132"/>
                    </a:cxn>
                    <a:cxn ang="0">
                      <a:pos x="6" y="84"/>
                    </a:cxn>
                    <a:cxn ang="0">
                      <a:pos x="0" y="42"/>
                    </a:cxn>
                    <a:cxn ang="0">
                      <a:pos x="12" y="12"/>
                    </a:cxn>
                    <a:cxn ang="0">
                      <a:pos x="48" y="0"/>
                    </a:cxn>
                    <a:cxn ang="0">
                      <a:pos x="84" y="0"/>
                    </a:cxn>
                    <a:cxn ang="0">
                      <a:pos x="132" y="18"/>
                    </a:cxn>
                    <a:cxn ang="0">
                      <a:pos x="174" y="54"/>
                    </a:cxn>
                    <a:cxn ang="0">
                      <a:pos x="210" y="102"/>
                    </a:cxn>
                    <a:cxn ang="0">
                      <a:pos x="233" y="144"/>
                    </a:cxn>
                    <a:cxn ang="0">
                      <a:pos x="233" y="186"/>
                    </a:cxn>
                    <a:cxn ang="0">
                      <a:pos x="221" y="216"/>
                    </a:cxn>
                    <a:cxn ang="0">
                      <a:pos x="221" y="216"/>
                    </a:cxn>
                  </a:cxnLst>
                  <a:rect l="0" t="0" r="r" b="b"/>
                  <a:pathLst>
                    <a:path w="233" h="234">
                      <a:moveTo>
                        <a:pt x="221" y="216"/>
                      </a:moveTo>
                      <a:lnTo>
                        <a:pt x="192" y="234"/>
                      </a:lnTo>
                      <a:lnTo>
                        <a:pt x="150" y="234"/>
                      </a:lnTo>
                      <a:lnTo>
                        <a:pt x="102" y="210"/>
                      </a:lnTo>
                      <a:lnTo>
                        <a:pt x="54" y="174"/>
                      </a:lnTo>
                      <a:lnTo>
                        <a:pt x="24" y="132"/>
                      </a:lnTo>
                      <a:lnTo>
                        <a:pt x="6" y="84"/>
                      </a:lnTo>
                      <a:lnTo>
                        <a:pt x="0" y="42"/>
                      </a:lnTo>
                      <a:lnTo>
                        <a:pt x="12" y="12"/>
                      </a:lnTo>
                      <a:lnTo>
                        <a:pt x="48" y="0"/>
                      </a:lnTo>
                      <a:lnTo>
                        <a:pt x="84" y="0"/>
                      </a:lnTo>
                      <a:lnTo>
                        <a:pt x="132" y="18"/>
                      </a:lnTo>
                      <a:lnTo>
                        <a:pt x="174" y="54"/>
                      </a:lnTo>
                      <a:lnTo>
                        <a:pt x="210" y="102"/>
                      </a:lnTo>
                      <a:lnTo>
                        <a:pt x="233" y="144"/>
                      </a:lnTo>
                      <a:lnTo>
                        <a:pt x="233" y="186"/>
                      </a:lnTo>
                      <a:lnTo>
                        <a:pt x="221" y="216"/>
                      </a:lnTo>
                      <a:lnTo>
                        <a:pt x="221" y="216"/>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17" name="Freeform 124"/>
                <p:cNvSpPr>
                  <a:spLocks noChangeAspect="1"/>
                </p:cNvSpPr>
                <p:nvPr userDrawn="1"/>
              </p:nvSpPr>
              <p:spPr bwMode="hidden">
                <a:xfrm>
                  <a:off x="3201" y="1272"/>
                  <a:ext cx="202" cy="198"/>
                </a:xfrm>
                <a:custGeom>
                  <a:avLst/>
                  <a:gdLst/>
                  <a:ahLst/>
                  <a:cxnLst>
                    <a:cxn ang="0">
                      <a:pos x="179" y="18"/>
                    </a:cxn>
                    <a:cxn ang="0">
                      <a:pos x="197" y="48"/>
                    </a:cxn>
                    <a:cxn ang="0">
                      <a:pos x="203" y="60"/>
                    </a:cxn>
                    <a:cxn ang="0">
                      <a:pos x="197" y="66"/>
                    </a:cxn>
                    <a:cxn ang="0">
                      <a:pos x="65" y="192"/>
                    </a:cxn>
                    <a:cxn ang="0">
                      <a:pos x="59" y="198"/>
                    </a:cxn>
                    <a:cxn ang="0">
                      <a:pos x="47" y="192"/>
                    </a:cxn>
                    <a:cxn ang="0">
                      <a:pos x="17" y="174"/>
                    </a:cxn>
                    <a:cxn ang="0">
                      <a:pos x="0" y="150"/>
                    </a:cxn>
                    <a:cxn ang="0">
                      <a:pos x="0" y="126"/>
                    </a:cxn>
                    <a:cxn ang="0">
                      <a:pos x="131" y="0"/>
                    </a:cxn>
                    <a:cxn ang="0">
                      <a:pos x="155" y="0"/>
                    </a:cxn>
                    <a:cxn ang="0">
                      <a:pos x="179" y="18"/>
                    </a:cxn>
                    <a:cxn ang="0">
                      <a:pos x="179" y="18"/>
                    </a:cxn>
                  </a:cxnLst>
                  <a:rect l="0" t="0" r="r" b="b"/>
                  <a:pathLst>
                    <a:path w="203" h="198">
                      <a:moveTo>
                        <a:pt x="179" y="18"/>
                      </a:moveTo>
                      <a:lnTo>
                        <a:pt x="197" y="48"/>
                      </a:lnTo>
                      <a:lnTo>
                        <a:pt x="203" y="60"/>
                      </a:lnTo>
                      <a:lnTo>
                        <a:pt x="197" y="66"/>
                      </a:lnTo>
                      <a:lnTo>
                        <a:pt x="65" y="192"/>
                      </a:lnTo>
                      <a:lnTo>
                        <a:pt x="59" y="198"/>
                      </a:lnTo>
                      <a:lnTo>
                        <a:pt x="47" y="192"/>
                      </a:lnTo>
                      <a:lnTo>
                        <a:pt x="17" y="174"/>
                      </a:lnTo>
                      <a:lnTo>
                        <a:pt x="0" y="150"/>
                      </a:lnTo>
                      <a:lnTo>
                        <a:pt x="0" y="126"/>
                      </a:lnTo>
                      <a:lnTo>
                        <a:pt x="131" y="0"/>
                      </a:lnTo>
                      <a:lnTo>
                        <a:pt x="155" y="0"/>
                      </a:lnTo>
                      <a:lnTo>
                        <a:pt x="179" y="18"/>
                      </a:lnTo>
                      <a:lnTo>
                        <a:pt x="179" y="18"/>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18" name="Freeform 125"/>
                <p:cNvSpPr>
                  <a:spLocks noChangeAspect="1"/>
                </p:cNvSpPr>
                <p:nvPr userDrawn="1"/>
              </p:nvSpPr>
              <p:spPr bwMode="hidden">
                <a:xfrm>
                  <a:off x="3330" y="1265"/>
                  <a:ext cx="79" cy="74"/>
                </a:xfrm>
                <a:custGeom>
                  <a:avLst/>
                  <a:gdLst/>
                  <a:ahLst/>
                  <a:cxnLst>
                    <a:cxn ang="0">
                      <a:pos x="221" y="216"/>
                    </a:cxn>
                    <a:cxn ang="0">
                      <a:pos x="192" y="234"/>
                    </a:cxn>
                    <a:cxn ang="0">
                      <a:pos x="150" y="234"/>
                    </a:cxn>
                    <a:cxn ang="0">
                      <a:pos x="102" y="210"/>
                    </a:cxn>
                    <a:cxn ang="0">
                      <a:pos x="54" y="174"/>
                    </a:cxn>
                    <a:cxn ang="0">
                      <a:pos x="24" y="132"/>
                    </a:cxn>
                    <a:cxn ang="0">
                      <a:pos x="6" y="84"/>
                    </a:cxn>
                    <a:cxn ang="0">
                      <a:pos x="0" y="42"/>
                    </a:cxn>
                    <a:cxn ang="0">
                      <a:pos x="12" y="12"/>
                    </a:cxn>
                    <a:cxn ang="0">
                      <a:pos x="48" y="0"/>
                    </a:cxn>
                    <a:cxn ang="0">
                      <a:pos x="84" y="0"/>
                    </a:cxn>
                    <a:cxn ang="0">
                      <a:pos x="132" y="18"/>
                    </a:cxn>
                    <a:cxn ang="0">
                      <a:pos x="174" y="54"/>
                    </a:cxn>
                    <a:cxn ang="0">
                      <a:pos x="210" y="102"/>
                    </a:cxn>
                    <a:cxn ang="0">
                      <a:pos x="233" y="144"/>
                    </a:cxn>
                    <a:cxn ang="0">
                      <a:pos x="233" y="186"/>
                    </a:cxn>
                    <a:cxn ang="0">
                      <a:pos x="221" y="216"/>
                    </a:cxn>
                    <a:cxn ang="0">
                      <a:pos x="221" y="216"/>
                    </a:cxn>
                  </a:cxnLst>
                  <a:rect l="0" t="0" r="r" b="b"/>
                  <a:pathLst>
                    <a:path w="233" h="234">
                      <a:moveTo>
                        <a:pt x="221" y="216"/>
                      </a:moveTo>
                      <a:lnTo>
                        <a:pt x="192" y="234"/>
                      </a:lnTo>
                      <a:lnTo>
                        <a:pt x="150" y="234"/>
                      </a:lnTo>
                      <a:lnTo>
                        <a:pt x="102" y="210"/>
                      </a:lnTo>
                      <a:lnTo>
                        <a:pt x="54" y="174"/>
                      </a:lnTo>
                      <a:lnTo>
                        <a:pt x="24" y="132"/>
                      </a:lnTo>
                      <a:lnTo>
                        <a:pt x="6" y="84"/>
                      </a:lnTo>
                      <a:lnTo>
                        <a:pt x="0" y="42"/>
                      </a:lnTo>
                      <a:lnTo>
                        <a:pt x="12" y="12"/>
                      </a:lnTo>
                      <a:lnTo>
                        <a:pt x="48" y="0"/>
                      </a:lnTo>
                      <a:lnTo>
                        <a:pt x="84" y="0"/>
                      </a:lnTo>
                      <a:lnTo>
                        <a:pt x="132" y="18"/>
                      </a:lnTo>
                      <a:lnTo>
                        <a:pt x="174" y="54"/>
                      </a:lnTo>
                      <a:lnTo>
                        <a:pt x="210" y="102"/>
                      </a:lnTo>
                      <a:lnTo>
                        <a:pt x="233" y="144"/>
                      </a:lnTo>
                      <a:lnTo>
                        <a:pt x="233" y="186"/>
                      </a:lnTo>
                      <a:lnTo>
                        <a:pt x="221" y="216"/>
                      </a:lnTo>
                      <a:lnTo>
                        <a:pt x="221" y="216"/>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grpSp>
        </p:grpSp>
      </p:grpSp>
      <p:sp>
        <p:nvSpPr>
          <p:cNvPr id="85118" name="Rectangle 126"/>
          <p:cNvSpPr>
            <a:spLocks noGrp="1" noChangeArrowheads="1"/>
          </p:cNvSpPr>
          <p:nvPr>
            <p:ph type="ctrTitle" sz="quarter"/>
          </p:nvPr>
        </p:nvSpPr>
        <p:spPr>
          <a:xfrm>
            <a:off x="685800" y="1600200"/>
            <a:ext cx="7772400" cy="1973263"/>
          </a:xfrm>
        </p:spPr>
        <p:txBody>
          <a:bodyPr/>
          <a:lstStyle>
            <a:lvl1pPr>
              <a:defRPr sz="5100"/>
            </a:lvl1pPr>
          </a:lstStyle>
          <a:p>
            <a:r>
              <a:rPr lang="el-GR"/>
              <a:t>Κάντε κλικ για επεξεργασία του τίτλου</a:t>
            </a:r>
          </a:p>
        </p:txBody>
      </p:sp>
      <p:sp>
        <p:nvSpPr>
          <p:cNvPr id="85119" name="Rectangle 127"/>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l-GR"/>
              <a:t>Κάντε κλικ για να επεξεργαστείτε τον υπότιτλο του υποδείγματος</a:t>
            </a:r>
          </a:p>
        </p:txBody>
      </p:sp>
      <p:sp>
        <p:nvSpPr>
          <p:cNvPr id="128" name="Rectangle 128"/>
          <p:cNvSpPr>
            <a:spLocks noGrp="1" noChangeArrowheads="1"/>
          </p:cNvSpPr>
          <p:nvPr>
            <p:ph type="dt" sz="quarter" idx="10"/>
          </p:nvPr>
        </p:nvSpPr>
        <p:spPr/>
        <p:txBody>
          <a:bodyPr/>
          <a:lstStyle>
            <a:lvl1pPr>
              <a:defRPr>
                <a:effectLst/>
              </a:defRPr>
            </a:lvl1pPr>
          </a:lstStyle>
          <a:p>
            <a:pPr>
              <a:defRPr/>
            </a:pPr>
            <a:fld id="{D5A0C821-CA51-4A7F-849D-26E35EB3D3E9}" type="datetimeFigureOut">
              <a:rPr lang="el-GR">
                <a:solidFill>
                  <a:srgbClr val="FFFFFF"/>
                </a:solidFill>
              </a:rPr>
              <a:pPr>
                <a:defRPr/>
              </a:pPr>
              <a:t>7/6/2017</a:t>
            </a:fld>
            <a:endParaRPr lang="el-GR">
              <a:solidFill>
                <a:srgbClr val="FFFFFF"/>
              </a:solidFill>
            </a:endParaRPr>
          </a:p>
        </p:txBody>
      </p:sp>
      <p:sp>
        <p:nvSpPr>
          <p:cNvPr id="129" name="Rectangle 129"/>
          <p:cNvSpPr>
            <a:spLocks noGrp="1" noChangeArrowheads="1"/>
          </p:cNvSpPr>
          <p:nvPr>
            <p:ph type="ftr" sz="quarter" idx="11"/>
          </p:nvPr>
        </p:nvSpPr>
        <p:spPr/>
        <p:txBody>
          <a:bodyPr/>
          <a:lstStyle>
            <a:lvl1pPr>
              <a:defRPr>
                <a:effectLst/>
              </a:defRPr>
            </a:lvl1pPr>
          </a:lstStyle>
          <a:p>
            <a:pPr>
              <a:defRPr/>
            </a:pPr>
            <a:endParaRPr lang="el-GR">
              <a:solidFill>
                <a:srgbClr val="FFFFFF"/>
              </a:solidFill>
            </a:endParaRPr>
          </a:p>
        </p:txBody>
      </p:sp>
      <p:sp>
        <p:nvSpPr>
          <p:cNvPr id="130" name="Rectangle 130"/>
          <p:cNvSpPr>
            <a:spLocks noGrp="1" noChangeArrowheads="1"/>
          </p:cNvSpPr>
          <p:nvPr>
            <p:ph type="sldNum" sz="quarter" idx="12"/>
          </p:nvPr>
        </p:nvSpPr>
        <p:spPr/>
        <p:txBody>
          <a:bodyPr/>
          <a:lstStyle>
            <a:lvl1pPr>
              <a:defRPr>
                <a:effectLst/>
              </a:defRPr>
            </a:lvl1pPr>
          </a:lstStyle>
          <a:p>
            <a:pPr>
              <a:defRPr/>
            </a:pPr>
            <a:fld id="{40EDED2B-0DB9-4FD7-BC0F-9F32BB439F8F}"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99907992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126"/>
          <p:cNvSpPr>
            <a:spLocks noGrp="1" noChangeArrowheads="1"/>
          </p:cNvSpPr>
          <p:nvPr>
            <p:ph type="dt" sz="half" idx="10"/>
          </p:nvPr>
        </p:nvSpPr>
        <p:spPr/>
        <p:txBody>
          <a:bodyPr/>
          <a:lstStyle>
            <a:lvl1pPr>
              <a:defRPr/>
            </a:lvl1pPr>
          </a:lstStyle>
          <a:p>
            <a:pPr>
              <a:defRPr/>
            </a:pPr>
            <a:fld id="{6BF40B31-5B15-4782-BDB0-C0290269FBC9}" type="datetimeFigureOut">
              <a:rPr lang="el-GR">
                <a:solidFill>
                  <a:srgbClr val="FFFFFF"/>
                </a:solidFill>
              </a:rPr>
              <a:pPr>
                <a:defRPr/>
              </a:pPr>
              <a:t>7/6/2017</a:t>
            </a:fld>
            <a:endParaRPr lang="el-GR">
              <a:solidFill>
                <a:srgbClr val="FFFFFF"/>
              </a:solidFill>
            </a:endParaRPr>
          </a:p>
        </p:txBody>
      </p:sp>
      <p:sp>
        <p:nvSpPr>
          <p:cNvPr id="5"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6" name="Rectangle 128"/>
          <p:cNvSpPr>
            <a:spLocks noGrp="1" noChangeArrowheads="1"/>
          </p:cNvSpPr>
          <p:nvPr>
            <p:ph type="sldNum" sz="quarter" idx="12"/>
          </p:nvPr>
        </p:nvSpPr>
        <p:spPr/>
        <p:txBody>
          <a:bodyPr/>
          <a:lstStyle>
            <a:lvl1pPr>
              <a:defRPr/>
            </a:lvl1pPr>
          </a:lstStyle>
          <a:p>
            <a:pPr>
              <a:defRPr/>
            </a:pPr>
            <a:fld id="{E33624D4-FB29-4E8A-AAAD-ACF62FC470F4}"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313483317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Kλικ για επεξεργασία των στυλ του υποδείγματος</a:t>
            </a:r>
          </a:p>
        </p:txBody>
      </p:sp>
      <p:sp>
        <p:nvSpPr>
          <p:cNvPr id="4" name="Rectangle 126"/>
          <p:cNvSpPr>
            <a:spLocks noGrp="1" noChangeArrowheads="1"/>
          </p:cNvSpPr>
          <p:nvPr>
            <p:ph type="dt" sz="half" idx="10"/>
          </p:nvPr>
        </p:nvSpPr>
        <p:spPr/>
        <p:txBody>
          <a:bodyPr/>
          <a:lstStyle>
            <a:lvl1pPr>
              <a:defRPr/>
            </a:lvl1pPr>
          </a:lstStyle>
          <a:p>
            <a:pPr>
              <a:defRPr/>
            </a:pPr>
            <a:fld id="{D5C8EC88-1914-470B-81A3-C275768BAD7B}" type="datetimeFigureOut">
              <a:rPr lang="el-GR">
                <a:solidFill>
                  <a:srgbClr val="FFFFFF"/>
                </a:solidFill>
              </a:rPr>
              <a:pPr>
                <a:defRPr/>
              </a:pPr>
              <a:t>7/6/2017</a:t>
            </a:fld>
            <a:endParaRPr lang="el-GR">
              <a:solidFill>
                <a:srgbClr val="FFFFFF"/>
              </a:solidFill>
            </a:endParaRPr>
          </a:p>
        </p:txBody>
      </p:sp>
      <p:sp>
        <p:nvSpPr>
          <p:cNvPr id="5"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6" name="Rectangle 128"/>
          <p:cNvSpPr>
            <a:spLocks noGrp="1" noChangeArrowheads="1"/>
          </p:cNvSpPr>
          <p:nvPr>
            <p:ph type="sldNum" sz="quarter" idx="12"/>
          </p:nvPr>
        </p:nvSpPr>
        <p:spPr/>
        <p:txBody>
          <a:bodyPr/>
          <a:lstStyle>
            <a:lvl1pPr>
              <a:defRPr/>
            </a:lvl1pPr>
          </a:lstStyle>
          <a:p>
            <a:pPr>
              <a:defRPr/>
            </a:pPr>
            <a:fld id="{853295E4-FAAF-48F5-B54C-3FDFD7C0D36B}"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421701550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126"/>
          <p:cNvSpPr>
            <a:spLocks noGrp="1" noChangeArrowheads="1"/>
          </p:cNvSpPr>
          <p:nvPr>
            <p:ph type="dt" sz="half" idx="10"/>
          </p:nvPr>
        </p:nvSpPr>
        <p:spPr/>
        <p:txBody>
          <a:bodyPr/>
          <a:lstStyle>
            <a:lvl1pPr>
              <a:defRPr/>
            </a:lvl1pPr>
          </a:lstStyle>
          <a:p>
            <a:pPr>
              <a:defRPr/>
            </a:pPr>
            <a:fld id="{62C9D1C6-6F07-4D57-8258-53033E077ED0}" type="datetimeFigureOut">
              <a:rPr lang="el-GR">
                <a:solidFill>
                  <a:srgbClr val="FFFFFF"/>
                </a:solidFill>
              </a:rPr>
              <a:pPr>
                <a:defRPr/>
              </a:pPr>
              <a:t>7/6/2017</a:t>
            </a:fld>
            <a:endParaRPr lang="el-GR">
              <a:solidFill>
                <a:srgbClr val="FFFFFF"/>
              </a:solidFill>
            </a:endParaRPr>
          </a:p>
        </p:txBody>
      </p:sp>
      <p:sp>
        <p:nvSpPr>
          <p:cNvPr id="6"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7" name="Rectangle 128"/>
          <p:cNvSpPr>
            <a:spLocks noGrp="1" noChangeArrowheads="1"/>
          </p:cNvSpPr>
          <p:nvPr>
            <p:ph type="sldNum" sz="quarter" idx="12"/>
          </p:nvPr>
        </p:nvSpPr>
        <p:spPr/>
        <p:txBody>
          <a:bodyPr/>
          <a:lstStyle>
            <a:lvl1pPr>
              <a:defRPr/>
            </a:lvl1pPr>
          </a:lstStyle>
          <a:p>
            <a:pPr>
              <a:defRPr/>
            </a:pPr>
            <a:fld id="{5B6C574D-FD72-4A99-AC06-DD6C348A5514}"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24443188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Rectangle 126"/>
          <p:cNvSpPr>
            <a:spLocks noGrp="1" noChangeArrowheads="1"/>
          </p:cNvSpPr>
          <p:nvPr>
            <p:ph type="dt" sz="half" idx="10"/>
          </p:nvPr>
        </p:nvSpPr>
        <p:spPr/>
        <p:txBody>
          <a:bodyPr/>
          <a:lstStyle>
            <a:lvl1pPr>
              <a:defRPr/>
            </a:lvl1pPr>
          </a:lstStyle>
          <a:p>
            <a:pPr>
              <a:defRPr/>
            </a:pPr>
            <a:fld id="{F3F5F5B4-C58E-47DB-B8D7-4458B3721E45}" type="datetimeFigureOut">
              <a:rPr lang="el-GR"/>
              <a:pPr>
                <a:defRPr/>
              </a:pPr>
              <a:t>7/6/2017</a:t>
            </a:fld>
            <a:endParaRPr lang="el-GR"/>
          </a:p>
        </p:txBody>
      </p:sp>
      <p:sp>
        <p:nvSpPr>
          <p:cNvPr id="3" name="Rectangle 127"/>
          <p:cNvSpPr>
            <a:spLocks noGrp="1" noChangeArrowheads="1"/>
          </p:cNvSpPr>
          <p:nvPr>
            <p:ph type="ftr" sz="quarter" idx="11"/>
          </p:nvPr>
        </p:nvSpPr>
        <p:spPr/>
        <p:txBody>
          <a:bodyPr/>
          <a:lstStyle>
            <a:lvl1pPr>
              <a:defRPr/>
            </a:lvl1pPr>
          </a:lstStyle>
          <a:p>
            <a:pPr>
              <a:defRPr/>
            </a:pPr>
            <a:endParaRPr lang="el-GR"/>
          </a:p>
        </p:txBody>
      </p:sp>
      <p:sp>
        <p:nvSpPr>
          <p:cNvPr id="4" name="Rectangle 128"/>
          <p:cNvSpPr>
            <a:spLocks noGrp="1" noChangeArrowheads="1"/>
          </p:cNvSpPr>
          <p:nvPr>
            <p:ph type="sldNum" sz="quarter" idx="12"/>
          </p:nvPr>
        </p:nvSpPr>
        <p:spPr/>
        <p:txBody>
          <a:bodyPr/>
          <a:lstStyle>
            <a:lvl1pPr>
              <a:defRPr/>
            </a:lvl1pPr>
          </a:lstStyle>
          <a:p>
            <a:pPr>
              <a:defRPr/>
            </a:pPr>
            <a:fld id="{9A4750C1-EB1A-4C5D-A8C8-BE241AF791CE}" type="slidenum">
              <a:rPr lang="el-GR"/>
              <a:pPr>
                <a:defRPr/>
              </a:pPr>
              <a:t>‹#›</a:t>
            </a:fld>
            <a:endParaRPr lang="el-GR"/>
          </a:p>
        </p:txBody>
      </p:sp>
    </p:spTree>
    <p:extLst>
      <p:ext uri="{BB962C8B-B14F-4D97-AF65-F5344CB8AC3E}">
        <p14:creationId xmlns:p14="http://schemas.microsoft.com/office/powerpoint/2010/main" val="121380548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Rectangle 126"/>
          <p:cNvSpPr>
            <a:spLocks noGrp="1" noChangeArrowheads="1"/>
          </p:cNvSpPr>
          <p:nvPr>
            <p:ph type="dt" sz="half" idx="10"/>
          </p:nvPr>
        </p:nvSpPr>
        <p:spPr/>
        <p:txBody>
          <a:bodyPr/>
          <a:lstStyle>
            <a:lvl1pPr>
              <a:defRPr/>
            </a:lvl1pPr>
          </a:lstStyle>
          <a:p>
            <a:pPr>
              <a:defRPr/>
            </a:pPr>
            <a:fld id="{A6225D3C-8EA6-43F9-9C13-C3EAD8F54FF2}" type="datetimeFigureOut">
              <a:rPr lang="el-GR">
                <a:solidFill>
                  <a:srgbClr val="FFFFFF"/>
                </a:solidFill>
              </a:rPr>
              <a:pPr>
                <a:defRPr/>
              </a:pPr>
              <a:t>7/6/2017</a:t>
            </a:fld>
            <a:endParaRPr lang="el-GR">
              <a:solidFill>
                <a:srgbClr val="FFFFFF"/>
              </a:solidFill>
            </a:endParaRPr>
          </a:p>
        </p:txBody>
      </p:sp>
      <p:sp>
        <p:nvSpPr>
          <p:cNvPr id="8"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9" name="Rectangle 128"/>
          <p:cNvSpPr>
            <a:spLocks noGrp="1" noChangeArrowheads="1"/>
          </p:cNvSpPr>
          <p:nvPr>
            <p:ph type="sldNum" sz="quarter" idx="12"/>
          </p:nvPr>
        </p:nvSpPr>
        <p:spPr/>
        <p:txBody>
          <a:bodyPr/>
          <a:lstStyle>
            <a:lvl1pPr>
              <a:defRPr/>
            </a:lvl1pPr>
          </a:lstStyle>
          <a:p>
            <a:pPr>
              <a:defRPr/>
            </a:pPr>
            <a:fld id="{56DFA330-EEEB-464D-B252-AF29EE4D6A59}"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94313812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Rectangle 126"/>
          <p:cNvSpPr>
            <a:spLocks noGrp="1" noChangeArrowheads="1"/>
          </p:cNvSpPr>
          <p:nvPr>
            <p:ph type="dt" sz="half" idx="10"/>
          </p:nvPr>
        </p:nvSpPr>
        <p:spPr/>
        <p:txBody>
          <a:bodyPr/>
          <a:lstStyle>
            <a:lvl1pPr>
              <a:defRPr/>
            </a:lvl1pPr>
          </a:lstStyle>
          <a:p>
            <a:pPr>
              <a:defRPr/>
            </a:pPr>
            <a:fld id="{642D30FD-B2C2-41B8-8C93-5590B28F5249}" type="datetimeFigureOut">
              <a:rPr lang="el-GR">
                <a:solidFill>
                  <a:srgbClr val="FFFFFF"/>
                </a:solidFill>
              </a:rPr>
              <a:pPr>
                <a:defRPr/>
              </a:pPr>
              <a:t>7/6/2017</a:t>
            </a:fld>
            <a:endParaRPr lang="el-GR">
              <a:solidFill>
                <a:srgbClr val="FFFFFF"/>
              </a:solidFill>
            </a:endParaRPr>
          </a:p>
        </p:txBody>
      </p:sp>
      <p:sp>
        <p:nvSpPr>
          <p:cNvPr id="4"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5" name="Rectangle 128"/>
          <p:cNvSpPr>
            <a:spLocks noGrp="1" noChangeArrowheads="1"/>
          </p:cNvSpPr>
          <p:nvPr>
            <p:ph type="sldNum" sz="quarter" idx="12"/>
          </p:nvPr>
        </p:nvSpPr>
        <p:spPr/>
        <p:txBody>
          <a:bodyPr/>
          <a:lstStyle>
            <a:lvl1pPr>
              <a:defRPr/>
            </a:lvl1pPr>
          </a:lstStyle>
          <a:p>
            <a:pPr>
              <a:defRPr/>
            </a:pPr>
            <a:fld id="{E93E7D2E-71EC-4067-AEBD-5F5D85A3F266}"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205293391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Rectangle 126"/>
          <p:cNvSpPr>
            <a:spLocks noGrp="1" noChangeArrowheads="1"/>
          </p:cNvSpPr>
          <p:nvPr>
            <p:ph type="dt" sz="half" idx="10"/>
          </p:nvPr>
        </p:nvSpPr>
        <p:spPr/>
        <p:txBody>
          <a:bodyPr/>
          <a:lstStyle>
            <a:lvl1pPr>
              <a:defRPr/>
            </a:lvl1pPr>
          </a:lstStyle>
          <a:p>
            <a:pPr>
              <a:defRPr/>
            </a:pPr>
            <a:fld id="{43C51855-764F-4621-8D0C-28F5EDF19CA2}" type="datetimeFigureOut">
              <a:rPr lang="el-GR">
                <a:solidFill>
                  <a:srgbClr val="FFFFFF"/>
                </a:solidFill>
              </a:rPr>
              <a:pPr>
                <a:defRPr/>
              </a:pPr>
              <a:t>7/6/2017</a:t>
            </a:fld>
            <a:endParaRPr lang="el-GR">
              <a:solidFill>
                <a:srgbClr val="FFFFFF"/>
              </a:solidFill>
            </a:endParaRPr>
          </a:p>
        </p:txBody>
      </p:sp>
      <p:sp>
        <p:nvSpPr>
          <p:cNvPr id="3"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4" name="Rectangle 128"/>
          <p:cNvSpPr>
            <a:spLocks noGrp="1" noChangeArrowheads="1"/>
          </p:cNvSpPr>
          <p:nvPr>
            <p:ph type="sldNum" sz="quarter" idx="12"/>
          </p:nvPr>
        </p:nvSpPr>
        <p:spPr/>
        <p:txBody>
          <a:bodyPr/>
          <a:lstStyle>
            <a:lvl1pPr>
              <a:defRPr/>
            </a:lvl1pPr>
          </a:lstStyle>
          <a:p>
            <a:pPr>
              <a:defRPr/>
            </a:pPr>
            <a:fld id="{3D4B6E28-EC75-4362-A6C4-1E333A7FA6C2}"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258465819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126"/>
          <p:cNvSpPr>
            <a:spLocks noGrp="1" noChangeArrowheads="1"/>
          </p:cNvSpPr>
          <p:nvPr>
            <p:ph type="dt" sz="half" idx="10"/>
          </p:nvPr>
        </p:nvSpPr>
        <p:spPr/>
        <p:txBody>
          <a:bodyPr/>
          <a:lstStyle>
            <a:lvl1pPr>
              <a:defRPr/>
            </a:lvl1pPr>
          </a:lstStyle>
          <a:p>
            <a:pPr>
              <a:defRPr/>
            </a:pPr>
            <a:fld id="{A9A5A171-F5FA-41B5-9830-62F7C8687EE8}" type="datetimeFigureOut">
              <a:rPr lang="el-GR">
                <a:solidFill>
                  <a:srgbClr val="FFFFFF"/>
                </a:solidFill>
              </a:rPr>
              <a:pPr>
                <a:defRPr/>
              </a:pPr>
              <a:t>7/6/2017</a:t>
            </a:fld>
            <a:endParaRPr lang="el-GR">
              <a:solidFill>
                <a:srgbClr val="FFFFFF"/>
              </a:solidFill>
            </a:endParaRPr>
          </a:p>
        </p:txBody>
      </p:sp>
      <p:sp>
        <p:nvSpPr>
          <p:cNvPr id="6"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7" name="Rectangle 128"/>
          <p:cNvSpPr>
            <a:spLocks noGrp="1" noChangeArrowheads="1"/>
          </p:cNvSpPr>
          <p:nvPr>
            <p:ph type="sldNum" sz="quarter" idx="12"/>
          </p:nvPr>
        </p:nvSpPr>
        <p:spPr/>
        <p:txBody>
          <a:bodyPr/>
          <a:lstStyle>
            <a:lvl1pPr>
              <a:defRPr/>
            </a:lvl1pPr>
          </a:lstStyle>
          <a:p>
            <a:pPr>
              <a:defRPr/>
            </a:pPr>
            <a:fld id="{2863E929-5E46-4AD5-BA72-A65F1BDD128B}"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110166468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126"/>
          <p:cNvSpPr>
            <a:spLocks noGrp="1" noChangeArrowheads="1"/>
          </p:cNvSpPr>
          <p:nvPr>
            <p:ph type="dt" sz="half" idx="10"/>
          </p:nvPr>
        </p:nvSpPr>
        <p:spPr/>
        <p:txBody>
          <a:bodyPr/>
          <a:lstStyle>
            <a:lvl1pPr>
              <a:defRPr/>
            </a:lvl1pPr>
          </a:lstStyle>
          <a:p>
            <a:pPr>
              <a:defRPr/>
            </a:pPr>
            <a:fld id="{D560F5E0-F248-4EF1-BE26-83D2F49A361D}" type="datetimeFigureOut">
              <a:rPr lang="el-GR">
                <a:solidFill>
                  <a:srgbClr val="FFFFFF"/>
                </a:solidFill>
              </a:rPr>
              <a:pPr>
                <a:defRPr/>
              </a:pPr>
              <a:t>7/6/2017</a:t>
            </a:fld>
            <a:endParaRPr lang="el-GR">
              <a:solidFill>
                <a:srgbClr val="FFFFFF"/>
              </a:solidFill>
            </a:endParaRPr>
          </a:p>
        </p:txBody>
      </p:sp>
      <p:sp>
        <p:nvSpPr>
          <p:cNvPr id="6"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7" name="Rectangle 128"/>
          <p:cNvSpPr>
            <a:spLocks noGrp="1" noChangeArrowheads="1"/>
          </p:cNvSpPr>
          <p:nvPr>
            <p:ph type="sldNum" sz="quarter" idx="12"/>
          </p:nvPr>
        </p:nvSpPr>
        <p:spPr/>
        <p:txBody>
          <a:bodyPr/>
          <a:lstStyle>
            <a:lvl1pPr>
              <a:defRPr/>
            </a:lvl1pPr>
          </a:lstStyle>
          <a:p>
            <a:pPr>
              <a:defRPr/>
            </a:pPr>
            <a:fld id="{9E7B5489-852D-4334-949E-233FFCFEE6EE}"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144680230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126"/>
          <p:cNvSpPr>
            <a:spLocks noGrp="1" noChangeArrowheads="1"/>
          </p:cNvSpPr>
          <p:nvPr>
            <p:ph type="dt" sz="half" idx="10"/>
          </p:nvPr>
        </p:nvSpPr>
        <p:spPr/>
        <p:txBody>
          <a:bodyPr/>
          <a:lstStyle>
            <a:lvl1pPr>
              <a:defRPr/>
            </a:lvl1pPr>
          </a:lstStyle>
          <a:p>
            <a:pPr>
              <a:defRPr/>
            </a:pPr>
            <a:fld id="{CEC3A741-FC0A-4946-9227-4E02B71BDDB8}" type="datetimeFigureOut">
              <a:rPr lang="el-GR">
                <a:solidFill>
                  <a:srgbClr val="FFFFFF"/>
                </a:solidFill>
              </a:rPr>
              <a:pPr>
                <a:defRPr/>
              </a:pPr>
              <a:t>7/6/2017</a:t>
            </a:fld>
            <a:endParaRPr lang="el-GR">
              <a:solidFill>
                <a:srgbClr val="FFFFFF"/>
              </a:solidFill>
            </a:endParaRPr>
          </a:p>
        </p:txBody>
      </p:sp>
      <p:sp>
        <p:nvSpPr>
          <p:cNvPr id="5"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6" name="Rectangle 128"/>
          <p:cNvSpPr>
            <a:spLocks noGrp="1" noChangeArrowheads="1"/>
          </p:cNvSpPr>
          <p:nvPr>
            <p:ph type="sldNum" sz="quarter" idx="12"/>
          </p:nvPr>
        </p:nvSpPr>
        <p:spPr/>
        <p:txBody>
          <a:bodyPr/>
          <a:lstStyle>
            <a:lvl1pPr>
              <a:defRPr/>
            </a:lvl1pPr>
          </a:lstStyle>
          <a:p>
            <a:pPr>
              <a:defRPr/>
            </a:pPr>
            <a:fld id="{83B9F4D6-7B4D-4F64-AB81-6DDA461E8E13}"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272365363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7813"/>
            <a:ext cx="2057400" cy="5853112"/>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7813"/>
            <a:ext cx="6019800" cy="5853112"/>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126"/>
          <p:cNvSpPr>
            <a:spLocks noGrp="1" noChangeArrowheads="1"/>
          </p:cNvSpPr>
          <p:nvPr>
            <p:ph type="dt" sz="half" idx="10"/>
          </p:nvPr>
        </p:nvSpPr>
        <p:spPr/>
        <p:txBody>
          <a:bodyPr/>
          <a:lstStyle>
            <a:lvl1pPr>
              <a:defRPr/>
            </a:lvl1pPr>
          </a:lstStyle>
          <a:p>
            <a:pPr>
              <a:defRPr/>
            </a:pPr>
            <a:fld id="{BE155DCA-4FAE-4B89-A31C-6F84687BEF34}" type="datetimeFigureOut">
              <a:rPr lang="el-GR">
                <a:solidFill>
                  <a:srgbClr val="FFFFFF"/>
                </a:solidFill>
              </a:rPr>
              <a:pPr>
                <a:defRPr/>
              </a:pPr>
              <a:t>7/6/2017</a:t>
            </a:fld>
            <a:endParaRPr lang="el-GR">
              <a:solidFill>
                <a:srgbClr val="FFFFFF"/>
              </a:solidFill>
            </a:endParaRPr>
          </a:p>
        </p:txBody>
      </p:sp>
      <p:sp>
        <p:nvSpPr>
          <p:cNvPr id="5"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6" name="Rectangle 128"/>
          <p:cNvSpPr>
            <a:spLocks noGrp="1" noChangeArrowheads="1"/>
          </p:cNvSpPr>
          <p:nvPr>
            <p:ph type="sldNum" sz="quarter" idx="12"/>
          </p:nvPr>
        </p:nvSpPr>
        <p:spPr/>
        <p:txBody>
          <a:bodyPr/>
          <a:lstStyle>
            <a:lvl1pPr>
              <a:defRPr/>
            </a:lvl1pPr>
          </a:lstStyle>
          <a:p>
            <a:pPr>
              <a:defRPr/>
            </a:pPr>
            <a:fld id="{FA83A2EC-6F90-4EF8-A62D-5CF4639449B4}"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204320471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objOnly" preserve="1">
  <p:cSld name="Αντικείμενο">
    <p:spTree>
      <p:nvGrpSpPr>
        <p:cNvPr id="1" name=""/>
        <p:cNvGrpSpPr/>
        <p:nvPr/>
      </p:nvGrpSpPr>
      <p:grpSpPr>
        <a:xfrm>
          <a:off x="0" y="0"/>
          <a:ext cx="0" cy="0"/>
          <a:chOff x="0" y="0"/>
          <a:chExt cx="0" cy="0"/>
        </a:xfrm>
      </p:grpSpPr>
      <p:sp>
        <p:nvSpPr>
          <p:cNvPr id="2" name="1 - Θέση περιεχομένου"/>
          <p:cNvSpPr>
            <a:spLocks noGrp="1"/>
          </p:cNvSpPr>
          <p:nvPr>
            <p:ph/>
          </p:nvPr>
        </p:nvSpPr>
        <p:spPr>
          <a:xfrm>
            <a:off x="457200" y="277813"/>
            <a:ext cx="8229600" cy="5853112"/>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3" name="Rectangle 126"/>
          <p:cNvSpPr>
            <a:spLocks noGrp="1" noChangeArrowheads="1"/>
          </p:cNvSpPr>
          <p:nvPr>
            <p:ph type="dt" sz="half" idx="10"/>
          </p:nvPr>
        </p:nvSpPr>
        <p:spPr/>
        <p:txBody>
          <a:bodyPr/>
          <a:lstStyle>
            <a:lvl1pPr>
              <a:defRPr/>
            </a:lvl1pPr>
          </a:lstStyle>
          <a:p>
            <a:pPr>
              <a:defRPr/>
            </a:pPr>
            <a:fld id="{FD1A044F-0C60-403A-A517-E1E9AAD7373F}" type="datetimeFigureOut">
              <a:rPr lang="el-GR">
                <a:solidFill>
                  <a:srgbClr val="FFFFFF"/>
                </a:solidFill>
              </a:rPr>
              <a:pPr>
                <a:defRPr/>
              </a:pPr>
              <a:t>7/6/2017</a:t>
            </a:fld>
            <a:endParaRPr lang="el-GR">
              <a:solidFill>
                <a:srgbClr val="FFFFFF"/>
              </a:solidFill>
            </a:endParaRPr>
          </a:p>
        </p:txBody>
      </p:sp>
      <p:sp>
        <p:nvSpPr>
          <p:cNvPr id="4"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5" name="Rectangle 128"/>
          <p:cNvSpPr>
            <a:spLocks noGrp="1" noChangeArrowheads="1"/>
          </p:cNvSpPr>
          <p:nvPr>
            <p:ph type="sldNum" sz="quarter" idx="12"/>
          </p:nvPr>
        </p:nvSpPr>
        <p:spPr/>
        <p:txBody>
          <a:bodyPr/>
          <a:lstStyle>
            <a:lvl1pPr>
              <a:defRPr/>
            </a:lvl1pPr>
          </a:lstStyle>
          <a:p>
            <a:pPr>
              <a:defRPr/>
            </a:pPr>
            <a:fld id="{CBD54489-5CCC-4B5C-B839-54D6E4E67C5C}"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344245748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xAndObj" preserve="1">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7813"/>
            <a:ext cx="8229600" cy="1139825"/>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600200"/>
            <a:ext cx="4038600" cy="45307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307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126"/>
          <p:cNvSpPr>
            <a:spLocks noGrp="1" noChangeArrowheads="1"/>
          </p:cNvSpPr>
          <p:nvPr>
            <p:ph type="dt" sz="half" idx="10"/>
          </p:nvPr>
        </p:nvSpPr>
        <p:spPr/>
        <p:txBody>
          <a:bodyPr/>
          <a:lstStyle>
            <a:lvl1pPr>
              <a:defRPr/>
            </a:lvl1pPr>
          </a:lstStyle>
          <a:p>
            <a:pPr>
              <a:defRPr/>
            </a:pPr>
            <a:fld id="{94E5C638-5CC6-4BD5-9CA6-49A786DB59C1}" type="datetimeFigureOut">
              <a:rPr lang="el-GR">
                <a:solidFill>
                  <a:srgbClr val="FFFFFF"/>
                </a:solidFill>
              </a:rPr>
              <a:pPr>
                <a:defRPr/>
              </a:pPr>
              <a:t>7/6/2017</a:t>
            </a:fld>
            <a:endParaRPr lang="el-GR">
              <a:solidFill>
                <a:srgbClr val="FFFFFF"/>
              </a:solidFill>
            </a:endParaRPr>
          </a:p>
        </p:txBody>
      </p:sp>
      <p:sp>
        <p:nvSpPr>
          <p:cNvPr id="6"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7" name="Rectangle 128"/>
          <p:cNvSpPr>
            <a:spLocks noGrp="1" noChangeArrowheads="1"/>
          </p:cNvSpPr>
          <p:nvPr>
            <p:ph type="sldNum" sz="quarter" idx="12"/>
          </p:nvPr>
        </p:nvSpPr>
        <p:spPr/>
        <p:txBody>
          <a:bodyPr/>
          <a:lstStyle>
            <a:lvl1pPr>
              <a:defRPr/>
            </a:lvl1pPr>
          </a:lstStyle>
          <a:p>
            <a:pPr>
              <a:defRPr/>
            </a:pPr>
            <a:fld id="{33BFE4C5-BCDA-45C7-B6C2-C463DD1B72CF}"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197962576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4" name="Group 2"/>
          <p:cNvGrpSpPr>
            <a:grpSpLocks/>
          </p:cNvGrpSpPr>
          <p:nvPr/>
        </p:nvGrpSpPr>
        <p:grpSpPr bwMode="auto">
          <a:xfrm>
            <a:off x="-633413" y="798513"/>
            <a:ext cx="7542213" cy="6029325"/>
            <a:chOff x="-384" y="480"/>
            <a:chExt cx="4751" cy="3798"/>
          </a:xfrm>
        </p:grpSpPr>
        <p:grpSp>
          <p:nvGrpSpPr>
            <p:cNvPr id="5" name="Group 3"/>
            <p:cNvGrpSpPr>
              <a:grpSpLocks/>
            </p:cNvGrpSpPr>
            <p:nvPr/>
          </p:nvGrpSpPr>
          <p:grpSpPr bwMode="auto">
            <a:xfrm>
              <a:off x="-384" y="480"/>
              <a:ext cx="4751" cy="3798"/>
              <a:chOff x="0" y="522"/>
              <a:chExt cx="4751" cy="3798"/>
            </a:xfrm>
          </p:grpSpPr>
          <p:grpSp>
            <p:nvGrpSpPr>
              <p:cNvPr id="19" name="Group 4"/>
              <p:cNvGrpSpPr>
                <a:grpSpLocks/>
              </p:cNvGrpSpPr>
              <p:nvPr userDrawn="1"/>
            </p:nvGrpSpPr>
            <p:grpSpPr bwMode="auto">
              <a:xfrm>
                <a:off x="0" y="522"/>
                <a:ext cx="4751" cy="3794"/>
                <a:chOff x="0" y="522"/>
                <a:chExt cx="4751" cy="3794"/>
              </a:xfrm>
            </p:grpSpPr>
            <p:sp>
              <p:nvSpPr>
                <p:cNvPr id="33" name="Freeform 5"/>
                <p:cNvSpPr>
                  <a:spLocks/>
                </p:cNvSpPr>
                <p:nvPr userDrawn="1"/>
              </p:nvSpPr>
              <p:spPr bwMode="hidden">
                <a:xfrm>
                  <a:off x="628" y="1241"/>
                  <a:ext cx="3281" cy="3075"/>
                </a:xfrm>
                <a:custGeom>
                  <a:avLst/>
                  <a:gdLst>
                    <a:gd name="T0" fmla="*/ 508 w 3271"/>
                    <a:gd name="T1" fmla="*/ 1990 h 3075"/>
                    <a:gd name="T2" fmla="*/ 189 w 3271"/>
                    <a:gd name="T3" fmla="*/ 1474 h 3075"/>
                    <a:gd name="T4" fmla="*/ 66 w 3271"/>
                    <a:gd name="T5" fmla="*/ 1169 h 3075"/>
                    <a:gd name="T6" fmla="*/ 12 w 3271"/>
                    <a:gd name="T7" fmla="*/ 875 h 3075"/>
                    <a:gd name="T8" fmla="*/ 18 w 3271"/>
                    <a:gd name="T9" fmla="*/ 611 h 3075"/>
                    <a:gd name="T10" fmla="*/ 84 w 3271"/>
                    <a:gd name="T11" fmla="*/ 389 h 3075"/>
                    <a:gd name="T12" fmla="*/ 212 w 3271"/>
                    <a:gd name="T13" fmla="*/ 216 h 3075"/>
                    <a:gd name="T14" fmla="*/ 514 w 3271"/>
                    <a:gd name="T15" fmla="*/ 42 h 3075"/>
                    <a:gd name="T16" fmla="*/ 900 w 3271"/>
                    <a:gd name="T17" fmla="*/ 6 h 3075"/>
                    <a:gd name="T18" fmla="*/ 1346 w 3271"/>
                    <a:gd name="T19" fmla="*/ 102 h 3075"/>
                    <a:gd name="T20" fmla="*/ 1824 w 3271"/>
                    <a:gd name="T21" fmla="*/ 324 h 3075"/>
                    <a:gd name="T22" fmla="*/ 2293 w 3271"/>
                    <a:gd name="T23" fmla="*/ 659 h 3075"/>
                    <a:gd name="T24" fmla="*/ 2794 w 3271"/>
                    <a:gd name="T25" fmla="*/ 1187 h 3075"/>
                    <a:gd name="T26" fmla="*/ 3112 w 3271"/>
                    <a:gd name="T27" fmla="*/ 1702 h 3075"/>
                    <a:gd name="T28" fmla="*/ 3235 w 3271"/>
                    <a:gd name="T29" fmla="*/ 2008 h 3075"/>
                    <a:gd name="T30" fmla="*/ 3289 w 3271"/>
                    <a:gd name="T31" fmla="*/ 2302 h 3075"/>
                    <a:gd name="T32" fmla="*/ 3283 w 3271"/>
                    <a:gd name="T33" fmla="*/ 2565 h 3075"/>
                    <a:gd name="T34" fmla="*/ 3217 w 3271"/>
                    <a:gd name="T35" fmla="*/ 2781 h 3075"/>
                    <a:gd name="T36" fmla="*/ 3095 w 3271"/>
                    <a:gd name="T37" fmla="*/ 2961 h 3075"/>
                    <a:gd name="T38" fmla="*/ 2945 w 3271"/>
                    <a:gd name="T39" fmla="*/ 3075 h 3075"/>
                    <a:gd name="T40" fmla="*/ 3095 w 3271"/>
                    <a:gd name="T41" fmla="*/ 2967 h 3075"/>
                    <a:gd name="T42" fmla="*/ 3223 w 3271"/>
                    <a:gd name="T43" fmla="*/ 2787 h 3075"/>
                    <a:gd name="T44" fmla="*/ 3289 w 3271"/>
                    <a:gd name="T45" fmla="*/ 2565 h 3075"/>
                    <a:gd name="T46" fmla="*/ 3295 w 3271"/>
                    <a:gd name="T47" fmla="*/ 2302 h 3075"/>
                    <a:gd name="T48" fmla="*/ 3241 w 3271"/>
                    <a:gd name="T49" fmla="*/ 2008 h 3075"/>
                    <a:gd name="T50" fmla="*/ 3119 w 3271"/>
                    <a:gd name="T51" fmla="*/ 1702 h 3075"/>
                    <a:gd name="T52" fmla="*/ 2801 w 3271"/>
                    <a:gd name="T53" fmla="*/ 1181 h 3075"/>
                    <a:gd name="T54" fmla="*/ 2299 w 3271"/>
                    <a:gd name="T55" fmla="*/ 653 h 3075"/>
                    <a:gd name="T56" fmla="*/ 1824 w 3271"/>
                    <a:gd name="T57" fmla="*/ 318 h 3075"/>
                    <a:gd name="T58" fmla="*/ 1346 w 3271"/>
                    <a:gd name="T59" fmla="*/ 96 h 3075"/>
                    <a:gd name="T60" fmla="*/ 900 w 3271"/>
                    <a:gd name="T61" fmla="*/ 0 h 3075"/>
                    <a:gd name="T62" fmla="*/ 508 w 3271"/>
                    <a:gd name="T63" fmla="*/ 36 h 3075"/>
                    <a:gd name="T64" fmla="*/ 207 w 3271"/>
                    <a:gd name="T65" fmla="*/ 210 h 3075"/>
                    <a:gd name="T66" fmla="*/ 78 w 3271"/>
                    <a:gd name="T67" fmla="*/ 389 h 3075"/>
                    <a:gd name="T68" fmla="*/ 12 w 3271"/>
                    <a:gd name="T69" fmla="*/ 611 h 3075"/>
                    <a:gd name="T70" fmla="*/ 6 w 3271"/>
                    <a:gd name="T71" fmla="*/ 875 h 3075"/>
                    <a:gd name="T72" fmla="*/ 60 w 3271"/>
                    <a:gd name="T73" fmla="*/ 1169 h 3075"/>
                    <a:gd name="T74" fmla="*/ 183 w 3271"/>
                    <a:gd name="T75" fmla="*/ 1474 h 3075"/>
                    <a:gd name="T76" fmla="*/ 356 w 3271"/>
                    <a:gd name="T77" fmla="*/ 1786 h 3075"/>
                    <a:gd name="T78" fmla="*/ 858 w 3271"/>
                    <a:gd name="T79" fmla="*/ 2380 h 3075"/>
                    <a:gd name="T80" fmla="*/ 1256 w 3271"/>
                    <a:gd name="T81" fmla="*/ 2709 h 3075"/>
                    <a:gd name="T82" fmla="*/ 1671 w 3271"/>
                    <a:gd name="T83" fmla="*/ 2961 h 3075"/>
                    <a:gd name="T84" fmla="*/ 1955 w 3271"/>
                    <a:gd name="T85" fmla="*/ 3075 h 3075"/>
                    <a:gd name="T86" fmla="*/ 1540 w 3271"/>
                    <a:gd name="T87" fmla="*/ 2889 h 3075"/>
                    <a:gd name="T88" fmla="*/ 1127 w 3271"/>
                    <a:gd name="T89" fmla="*/ 2607 h 3075"/>
                    <a:gd name="T90" fmla="*/ 858 w 3271"/>
                    <a:gd name="T91" fmla="*/ 2380 h 307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271" h="3075">
                      <a:moveTo>
                        <a:pt x="849" y="2380"/>
                      </a:moveTo>
                      <a:lnTo>
                        <a:pt x="664" y="2188"/>
                      </a:lnTo>
                      <a:lnTo>
                        <a:pt x="502" y="1990"/>
                      </a:lnTo>
                      <a:lnTo>
                        <a:pt x="359" y="1786"/>
                      </a:lnTo>
                      <a:lnTo>
                        <a:pt x="239" y="1576"/>
                      </a:lnTo>
                      <a:lnTo>
                        <a:pt x="186" y="1474"/>
                      </a:lnTo>
                      <a:lnTo>
                        <a:pt x="138" y="1373"/>
                      </a:lnTo>
                      <a:lnTo>
                        <a:pt x="102" y="1271"/>
                      </a:lnTo>
                      <a:lnTo>
                        <a:pt x="66" y="1169"/>
                      </a:lnTo>
                      <a:lnTo>
                        <a:pt x="42" y="1067"/>
                      </a:lnTo>
                      <a:lnTo>
                        <a:pt x="24" y="971"/>
                      </a:lnTo>
                      <a:lnTo>
                        <a:pt x="12" y="875"/>
                      </a:lnTo>
                      <a:lnTo>
                        <a:pt x="6" y="779"/>
                      </a:lnTo>
                      <a:lnTo>
                        <a:pt x="6" y="695"/>
                      </a:lnTo>
                      <a:lnTo>
                        <a:pt x="18" y="611"/>
                      </a:lnTo>
                      <a:lnTo>
                        <a:pt x="30" y="533"/>
                      </a:lnTo>
                      <a:lnTo>
                        <a:pt x="54" y="461"/>
                      </a:lnTo>
                      <a:lnTo>
                        <a:pt x="84" y="389"/>
                      </a:lnTo>
                      <a:lnTo>
                        <a:pt x="120" y="330"/>
                      </a:lnTo>
                      <a:lnTo>
                        <a:pt x="162" y="270"/>
                      </a:lnTo>
                      <a:lnTo>
                        <a:pt x="209" y="216"/>
                      </a:lnTo>
                      <a:lnTo>
                        <a:pt x="299" y="144"/>
                      </a:lnTo>
                      <a:lnTo>
                        <a:pt x="395" y="84"/>
                      </a:lnTo>
                      <a:lnTo>
                        <a:pt x="508" y="42"/>
                      </a:lnTo>
                      <a:lnTo>
                        <a:pt x="628" y="18"/>
                      </a:lnTo>
                      <a:lnTo>
                        <a:pt x="754" y="6"/>
                      </a:lnTo>
                      <a:lnTo>
                        <a:pt x="891" y="6"/>
                      </a:lnTo>
                      <a:lnTo>
                        <a:pt x="1035" y="24"/>
                      </a:lnTo>
                      <a:lnTo>
                        <a:pt x="1184" y="60"/>
                      </a:lnTo>
                      <a:lnTo>
                        <a:pt x="1334" y="102"/>
                      </a:lnTo>
                      <a:lnTo>
                        <a:pt x="1489" y="162"/>
                      </a:lnTo>
                      <a:lnTo>
                        <a:pt x="1644" y="240"/>
                      </a:lnTo>
                      <a:lnTo>
                        <a:pt x="1806" y="324"/>
                      </a:lnTo>
                      <a:lnTo>
                        <a:pt x="1961" y="425"/>
                      </a:lnTo>
                      <a:lnTo>
                        <a:pt x="2117" y="533"/>
                      </a:lnTo>
                      <a:lnTo>
                        <a:pt x="2272" y="659"/>
                      </a:lnTo>
                      <a:lnTo>
                        <a:pt x="2422" y="797"/>
                      </a:lnTo>
                      <a:lnTo>
                        <a:pt x="2607" y="989"/>
                      </a:lnTo>
                      <a:lnTo>
                        <a:pt x="2769" y="1187"/>
                      </a:lnTo>
                      <a:lnTo>
                        <a:pt x="2912" y="1391"/>
                      </a:lnTo>
                      <a:lnTo>
                        <a:pt x="3032" y="1600"/>
                      </a:lnTo>
                      <a:lnTo>
                        <a:pt x="3085" y="1702"/>
                      </a:lnTo>
                      <a:lnTo>
                        <a:pt x="3133" y="1804"/>
                      </a:lnTo>
                      <a:lnTo>
                        <a:pt x="3169" y="1906"/>
                      </a:lnTo>
                      <a:lnTo>
                        <a:pt x="3205" y="2008"/>
                      </a:lnTo>
                      <a:lnTo>
                        <a:pt x="3229" y="2110"/>
                      </a:lnTo>
                      <a:lnTo>
                        <a:pt x="3247" y="2206"/>
                      </a:lnTo>
                      <a:lnTo>
                        <a:pt x="3259" y="2302"/>
                      </a:lnTo>
                      <a:lnTo>
                        <a:pt x="3265" y="2398"/>
                      </a:lnTo>
                      <a:lnTo>
                        <a:pt x="3265" y="2482"/>
                      </a:lnTo>
                      <a:lnTo>
                        <a:pt x="3253" y="2565"/>
                      </a:lnTo>
                      <a:lnTo>
                        <a:pt x="3241" y="2643"/>
                      </a:lnTo>
                      <a:lnTo>
                        <a:pt x="3217" y="2715"/>
                      </a:lnTo>
                      <a:lnTo>
                        <a:pt x="3187" y="2781"/>
                      </a:lnTo>
                      <a:lnTo>
                        <a:pt x="3157" y="2847"/>
                      </a:lnTo>
                      <a:lnTo>
                        <a:pt x="3115" y="2907"/>
                      </a:lnTo>
                      <a:lnTo>
                        <a:pt x="3068" y="2961"/>
                      </a:lnTo>
                      <a:lnTo>
                        <a:pt x="2996" y="3021"/>
                      </a:lnTo>
                      <a:lnTo>
                        <a:pt x="2918" y="3075"/>
                      </a:lnTo>
                      <a:lnTo>
                        <a:pt x="2930" y="3075"/>
                      </a:lnTo>
                      <a:lnTo>
                        <a:pt x="3002" y="3027"/>
                      </a:lnTo>
                      <a:lnTo>
                        <a:pt x="3068" y="2967"/>
                      </a:lnTo>
                      <a:lnTo>
                        <a:pt x="3115" y="2913"/>
                      </a:lnTo>
                      <a:lnTo>
                        <a:pt x="3157" y="2853"/>
                      </a:lnTo>
                      <a:lnTo>
                        <a:pt x="3193" y="2787"/>
                      </a:lnTo>
                      <a:lnTo>
                        <a:pt x="3223" y="2721"/>
                      </a:lnTo>
                      <a:lnTo>
                        <a:pt x="3247" y="2643"/>
                      </a:lnTo>
                      <a:lnTo>
                        <a:pt x="3259" y="2565"/>
                      </a:lnTo>
                      <a:lnTo>
                        <a:pt x="3271" y="2482"/>
                      </a:lnTo>
                      <a:lnTo>
                        <a:pt x="3271" y="2398"/>
                      </a:lnTo>
                      <a:lnTo>
                        <a:pt x="3265" y="2302"/>
                      </a:lnTo>
                      <a:lnTo>
                        <a:pt x="3253" y="2206"/>
                      </a:lnTo>
                      <a:lnTo>
                        <a:pt x="3235" y="2110"/>
                      </a:lnTo>
                      <a:lnTo>
                        <a:pt x="3211" y="2008"/>
                      </a:lnTo>
                      <a:lnTo>
                        <a:pt x="3175" y="1906"/>
                      </a:lnTo>
                      <a:lnTo>
                        <a:pt x="3139" y="1804"/>
                      </a:lnTo>
                      <a:lnTo>
                        <a:pt x="3091" y="1702"/>
                      </a:lnTo>
                      <a:lnTo>
                        <a:pt x="3038" y="1594"/>
                      </a:lnTo>
                      <a:lnTo>
                        <a:pt x="2918" y="1391"/>
                      </a:lnTo>
                      <a:lnTo>
                        <a:pt x="2775" y="1181"/>
                      </a:lnTo>
                      <a:lnTo>
                        <a:pt x="2613" y="983"/>
                      </a:lnTo>
                      <a:lnTo>
                        <a:pt x="2428" y="791"/>
                      </a:lnTo>
                      <a:lnTo>
                        <a:pt x="2278" y="653"/>
                      </a:lnTo>
                      <a:lnTo>
                        <a:pt x="2123" y="527"/>
                      </a:lnTo>
                      <a:lnTo>
                        <a:pt x="1967" y="419"/>
                      </a:lnTo>
                      <a:lnTo>
                        <a:pt x="1806" y="318"/>
                      </a:lnTo>
                      <a:lnTo>
                        <a:pt x="1650" y="234"/>
                      </a:lnTo>
                      <a:lnTo>
                        <a:pt x="1489" y="156"/>
                      </a:lnTo>
                      <a:lnTo>
                        <a:pt x="1334" y="96"/>
                      </a:lnTo>
                      <a:lnTo>
                        <a:pt x="1184" y="54"/>
                      </a:lnTo>
                      <a:lnTo>
                        <a:pt x="1035" y="18"/>
                      </a:lnTo>
                      <a:lnTo>
                        <a:pt x="891" y="0"/>
                      </a:lnTo>
                      <a:lnTo>
                        <a:pt x="754" y="0"/>
                      </a:lnTo>
                      <a:lnTo>
                        <a:pt x="622" y="12"/>
                      </a:lnTo>
                      <a:lnTo>
                        <a:pt x="502" y="36"/>
                      </a:lnTo>
                      <a:lnTo>
                        <a:pt x="395" y="78"/>
                      </a:lnTo>
                      <a:lnTo>
                        <a:pt x="293" y="138"/>
                      </a:lnTo>
                      <a:lnTo>
                        <a:pt x="204" y="210"/>
                      </a:lnTo>
                      <a:lnTo>
                        <a:pt x="156" y="264"/>
                      </a:lnTo>
                      <a:lnTo>
                        <a:pt x="114" y="324"/>
                      </a:lnTo>
                      <a:lnTo>
                        <a:pt x="78" y="389"/>
                      </a:lnTo>
                      <a:lnTo>
                        <a:pt x="48" y="461"/>
                      </a:lnTo>
                      <a:lnTo>
                        <a:pt x="30" y="533"/>
                      </a:lnTo>
                      <a:lnTo>
                        <a:pt x="12" y="611"/>
                      </a:lnTo>
                      <a:lnTo>
                        <a:pt x="6" y="695"/>
                      </a:lnTo>
                      <a:lnTo>
                        <a:pt x="0" y="779"/>
                      </a:lnTo>
                      <a:lnTo>
                        <a:pt x="6" y="875"/>
                      </a:lnTo>
                      <a:lnTo>
                        <a:pt x="18" y="971"/>
                      </a:lnTo>
                      <a:lnTo>
                        <a:pt x="36" y="1067"/>
                      </a:lnTo>
                      <a:lnTo>
                        <a:pt x="60" y="1169"/>
                      </a:lnTo>
                      <a:lnTo>
                        <a:pt x="96" y="1271"/>
                      </a:lnTo>
                      <a:lnTo>
                        <a:pt x="132" y="1373"/>
                      </a:lnTo>
                      <a:lnTo>
                        <a:pt x="180" y="1474"/>
                      </a:lnTo>
                      <a:lnTo>
                        <a:pt x="233" y="1582"/>
                      </a:lnTo>
                      <a:lnTo>
                        <a:pt x="287" y="1684"/>
                      </a:lnTo>
                      <a:lnTo>
                        <a:pt x="353" y="1786"/>
                      </a:lnTo>
                      <a:lnTo>
                        <a:pt x="496" y="1990"/>
                      </a:lnTo>
                      <a:lnTo>
                        <a:pt x="664" y="2188"/>
                      </a:lnTo>
                      <a:lnTo>
                        <a:pt x="849" y="2380"/>
                      </a:lnTo>
                      <a:lnTo>
                        <a:pt x="981" y="2500"/>
                      </a:lnTo>
                      <a:lnTo>
                        <a:pt x="1112" y="2607"/>
                      </a:lnTo>
                      <a:lnTo>
                        <a:pt x="1244" y="2709"/>
                      </a:lnTo>
                      <a:lnTo>
                        <a:pt x="1381" y="2805"/>
                      </a:lnTo>
                      <a:lnTo>
                        <a:pt x="1519" y="2889"/>
                      </a:lnTo>
                      <a:lnTo>
                        <a:pt x="1656" y="2961"/>
                      </a:lnTo>
                      <a:lnTo>
                        <a:pt x="1788" y="3021"/>
                      </a:lnTo>
                      <a:lnTo>
                        <a:pt x="1926" y="3075"/>
                      </a:lnTo>
                      <a:lnTo>
                        <a:pt x="1937" y="3075"/>
                      </a:lnTo>
                      <a:lnTo>
                        <a:pt x="1800" y="3021"/>
                      </a:lnTo>
                      <a:lnTo>
                        <a:pt x="1662" y="2961"/>
                      </a:lnTo>
                      <a:lnTo>
                        <a:pt x="1525" y="2889"/>
                      </a:lnTo>
                      <a:lnTo>
                        <a:pt x="1387" y="2805"/>
                      </a:lnTo>
                      <a:lnTo>
                        <a:pt x="1250" y="2709"/>
                      </a:lnTo>
                      <a:lnTo>
                        <a:pt x="1118" y="2607"/>
                      </a:lnTo>
                      <a:lnTo>
                        <a:pt x="981" y="2500"/>
                      </a:lnTo>
                      <a:lnTo>
                        <a:pt x="849" y="238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34" name="Group 6"/>
                <p:cNvGrpSpPr>
                  <a:grpSpLocks/>
                </p:cNvGrpSpPr>
                <p:nvPr userDrawn="1"/>
              </p:nvGrpSpPr>
              <p:grpSpPr bwMode="auto">
                <a:xfrm>
                  <a:off x="0" y="522"/>
                  <a:ext cx="4751" cy="3794"/>
                  <a:chOff x="0" y="522"/>
                  <a:chExt cx="4751" cy="3794"/>
                </a:xfrm>
              </p:grpSpPr>
              <p:sp>
                <p:nvSpPr>
                  <p:cNvPr id="35" name="Freeform 7"/>
                  <p:cNvSpPr>
                    <a:spLocks/>
                  </p:cNvSpPr>
                  <p:nvPr userDrawn="1"/>
                </p:nvSpPr>
                <p:spPr bwMode="hidden">
                  <a:xfrm>
                    <a:off x="400" y="815"/>
                    <a:ext cx="3964" cy="3501"/>
                  </a:xfrm>
                  <a:custGeom>
                    <a:avLst/>
                    <a:gdLst>
                      <a:gd name="T0" fmla="*/ 3982 w 3952"/>
                      <a:gd name="T1" fmla="*/ 2860 h 3501"/>
                      <a:gd name="T2" fmla="*/ 3946 w 3952"/>
                      <a:gd name="T3" fmla="*/ 2614 h 3501"/>
                      <a:gd name="T4" fmla="*/ 3875 w 3952"/>
                      <a:gd name="T5" fmla="*/ 2368 h 3501"/>
                      <a:gd name="T6" fmla="*/ 3764 w 3952"/>
                      <a:gd name="T7" fmla="*/ 2110 h 3501"/>
                      <a:gd name="T8" fmla="*/ 3626 w 3952"/>
                      <a:gd name="T9" fmla="*/ 1853 h 3501"/>
                      <a:gd name="T10" fmla="*/ 3462 w 3952"/>
                      <a:gd name="T11" fmla="*/ 1595 h 3501"/>
                      <a:gd name="T12" fmla="*/ 3271 w 3952"/>
                      <a:gd name="T13" fmla="*/ 1343 h 3501"/>
                      <a:gd name="T14" fmla="*/ 3052 w 3952"/>
                      <a:gd name="T15" fmla="*/ 1103 h 3501"/>
                      <a:gd name="T16" fmla="*/ 2745 w 3952"/>
                      <a:gd name="T17" fmla="*/ 815 h 3501"/>
                      <a:gd name="T18" fmla="*/ 2353 w 3952"/>
                      <a:gd name="T19" fmla="*/ 522 h 3501"/>
                      <a:gd name="T20" fmla="*/ 1961 w 3952"/>
                      <a:gd name="T21" fmla="*/ 288 h 3501"/>
                      <a:gd name="T22" fmla="*/ 1570 w 3952"/>
                      <a:gd name="T23" fmla="*/ 126 h 3501"/>
                      <a:gd name="T24" fmla="*/ 1196 w 3952"/>
                      <a:gd name="T25" fmla="*/ 24 h 3501"/>
                      <a:gd name="T26" fmla="*/ 846 w 3952"/>
                      <a:gd name="T27" fmla="*/ 0 h 3501"/>
                      <a:gd name="T28" fmla="*/ 532 w 3952"/>
                      <a:gd name="T29" fmla="*/ 48 h 3501"/>
                      <a:gd name="T30" fmla="*/ 266 w 3952"/>
                      <a:gd name="T31" fmla="*/ 174 h 3501"/>
                      <a:gd name="T32" fmla="*/ 114 w 3952"/>
                      <a:gd name="T33" fmla="*/ 312 h 3501"/>
                      <a:gd name="T34" fmla="*/ 0 w 3952"/>
                      <a:gd name="T35" fmla="*/ 486 h 3501"/>
                      <a:gd name="T36" fmla="*/ 72 w 3952"/>
                      <a:gd name="T37" fmla="*/ 372 h 3501"/>
                      <a:gd name="T38" fmla="*/ 272 w 3952"/>
                      <a:gd name="T39" fmla="*/ 174 h 3501"/>
                      <a:gd name="T40" fmla="*/ 532 w 3952"/>
                      <a:gd name="T41" fmla="*/ 48 h 3501"/>
                      <a:gd name="T42" fmla="*/ 846 w 3952"/>
                      <a:gd name="T43" fmla="*/ 6 h 3501"/>
                      <a:gd name="T44" fmla="*/ 1196 w 3952"/>
                      <a:gd name="T45" fmla="*/ 30 h 3501"/>
                      <a:gd name="T46" fmla="*/ 1570 w 3952"/>
                      <a:gd name="T47" fmla="*/ 132 h 3501"/>
                      <a:gd name="T48" fmla="*/ 1961 w 3952"/>
                      <a:gd name="T49" fmla="*/ 294 h 3501"/>
                      <a:gd name="T50" fmla="*/ 2353 w 3952"/>
                      <a:gd name="T51" fmla="*/ 528 h 3501"/>
                      <a:gd name="T52" fmla="*/ 2739 w 3952"/>
                      <a:gd name="T53" fmla="*/ 821 h 3501"/>
                      <a:gd name="T54" fmla="*/ 3156 w 3952"/>
                      <a:gd name="T55" fmla="*/ 1223 h 3501"/>
                      <a:gd name="T56" fmla="*/ 3366 w 3952"/>
                      <a:gd name="T57" fmla="*/ 1469 h 3501"/>
                      <a:gd name="T58" fmla="*/ 3543 w 3952"/>
                      <a:gd name="T59" fmla="*/ 1727 h 3501"/>
                      <a:gd name="T60" fmla="*/ 3698 w 3952"/>
                      <a:gd name="T61" fmla="*/ 1984 h 3501"/>
                      <a:gd name="T62" fmla="*/ 3820 w 3952"/>
                      <a:gd name="T63" fmla="*/ 2236 h 3501"/>
                      <a:gd name="T64" fmla="*/ 3911 w 3952"/>
                      <a:gd name="T65" fmla="*/ 2494 h 3501"/>
                      <a:gd name="T66" fmla="*/ 3970 w 3952"/>
                      <a:gd name="T67" fmla="*/ 2740 h 3501"/>
                      <a:gd name="T68" fmla="*/ 3988 w 3952"/>
                      <a:gd name="T69" fmla="*/ 2973 h 3501"/>
                      <a:gd name="T70" fmla="*/ 3958 w 3952"/>
                      <a:gd name="T71" fmla="*/ 3255 h 3501"/>
                      <a:gd name="T72" fmla="*/ 3869 w 3952"/>
                      <a:gd name="T73" fmla="*/ 3501 h 3501"/>
                      <a:gd name="T74" fmla="*/ 3922 w 3952"/>
                      <a:gd name="T75" fmla="*/ 3387 h 3501"/>
                      <a:gd name="T76" fmla="*/ 3982 w 3952"/>
                      <a:gd name="T77" fmla="*/ 3123 h 3501"/>
                      <a:gd name="T78" fmla="*/ 3988 w 3952"/>
                      <a:gd name="T79" fmla="*/ 2973 h 350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952" h="3501">
                        <a:moveTo>
                          <a:pt x="3952" y="2973"/>
                        </a:moveTo>
                        <a:lnTo>
                          <a:pt x="3946" y="2860"/>
                        </a:lnTo>
                        <a:lnTo>
                          <a:pt x="3934" y="2740"/>
                        </a:lnTo>
                        <a:lnTo>
                          <a:pt x="3910" y="2614"/>
                        </a:lnTo>
                        <a:lnTo>
                          <a:pt x="3875" y="2494"/>
                        </a:lnTo>
                        <a:lnTo>
                          <a:pt x="3839" y="2368"/>
                        </a:lnTo>
                        <a:lnTo>
                          <a:pt x="3785" y="2236"/>
                        </a:lnTo>
                        <a:lnTo>
                          <a:pt x="3731" y="2110"/>
                        </a:lnTo>
                        <a:lnTo>
                          <a:pt x="3665" y="1978"/>
                        </a:lnTo>
                        <a:lnTo>
                          <a:pt x="3593" y="1853"/>
                        </a:lnTo>
                        <a:lnTo>
                          <a:pt x="3516" y="1721"/>
                        </a:lnTo>
                        <a:lnTo>
                          <a:pt x="3432" y="1595"/>
                        </a:lnTo>
                        <a:lnTo>
                          <a:pt x="3336" y="1469"/>
                        </a:lnTo>
                        <a:lnTo>
                          <a:pt x="3241" y="1343"/>
                        </a:lnTo>
                        <a:lnTo>
                          <a:pt x="3133" y="1223"/>
                        </a:lnTo>
                        <a:lnTo>
                          <a:pt x="3025" y="1103"/>
                        </a:lnTo>
                        <a:lnTo>
                          <a:pt x="2906" y="983"/>
                        </a:lnTo>
                        <a:lnTo>
                          <a:pt x="2721" y="815"/>
                        </a:lnTo>
                        <a:lnTo>
                          <a:pt x="2529" y="660"/>
                        </a:lnTo>
                        <a:lnTo>
                          <a:pt x="2332" y="522"/>
                        </a:lnTo>
                        <a:lnTo>
                          <a:pt x="2141" y="396"/>
                        </a:lnTo>
                        <a:lnTo>
                          <a:pt x="1943" y="288"/>
                        </a:lnTo>
                        <a:lnTo>
                          <a:pt x="1746" y="198"/>
                        </a:lnTo>
                        <a:lnTo>
                          <a:pt x="1555" y="126"/>
                        </a:lnTo>
                        <a:lnTo>
                          <a:pt x="1363" y="66"/>
                        </a:lnTo>
                        <a:lnTo>
                          <a:pt x="1184" y="24"/>
                        </a:lnTo>
                        <a:lnTo>
                          <a:pt x="1005" y="6"/>
                        </a:lnTo>
                        <a:lnTo>
                          <a:pt x="837" y="0"/>
                        </a:lnTo>
                        <a:lnTo>
                          <a:pt x="676" y="12"/>
                        </a:lnTo>
                        <a:lnTo>
                          <a:pt x="526" y="48"/>
                        </a:lnTo>
                        <a:lnTo>
                          <a:pt x="389" y="102"/>
                        </a:lnTo>
                        <a:lnTo>
                          <a:pt x="263" y="174"/>
                        </a:lnTo>
                        <a:lnTo>
                          <a:pt x="155" y="264"/>
                        </a:lnTo>
                        <a:lnTo>
                          <a:pt x="114" y="312"/>
                        </a:lnTo>
                        <a:lnTo>
                          <a:pt x="72" y="366"/>
                        </a:lnTo>
                        <a:lnTo>
                          <a:pt x="0" y="486"/>
                        </a:lnTo>
                        <a:lnTo>
                          <a:pt x="0" y="498"/>
                        </a:lnTo>
                        <a:lnTo>
                          <a:pt x="72" y="372"/>
                        </a:lnTo>
                        <a:lnTo>
                          <a:pt x="161" y="264"/>
                        </a:lnTo>
                        <a:lnTo>
                          <a:pt x="269" y="174"/>
                        </a:lnTo>
                        <a:lnTo>
                          <a:pt x="395" y="102"/>
                        </a:lnTo>
                        <a:lnTo>
                          <a:pt x="526" y="48"/>
                        </a:lnTo>
                        <a:lnTo>
                          <a:pt x="676" y="18"/>
                        </a:lnTo>
                        <a:lnTo>
                          <a:pt x="837" y="6"/>
                        </a:lnTo>
                        <a:lnTo>
                          <a:pt x="1005" y="6"/>
                        </a:lnTo>
                        <a:lnTo>
                          <a:pt x="1184" y="30"/>
                        </a:lnTo>
                        <a:lnTo>
                          <a:pt x="1363" y="72"/>
                        </a:lnTo>
                        <a:lnTo>
                          <a:pt x="1555" y="132"/>
                        </a:lnTo>
                        <a:lnTo>
                          <a:pt x="1746" y="204"/>
                        </a:lnTo>
                        <a:lnTo>
                          <a:pt x="1943" y="294"/>
                        </a:lnTo>
                        <a:lnTo>
                          <a:pt x="2135" y="402"/>
                        </a:lnTo>
                        <a:lnTo>
                          <a:pt x="2332" y="528"/>
                        </a:lnTo>
                        <a:lnTo>
                          <a:pt x="2523" y="666"/>
                        </a:lnTo>
                        <a:lnTo>
                          <a:pt x="2715" y="821"/>
                        </a:lnTo>
                        <a:lnTo>
                          <a:pt x="2900" y="989"/>
                        </a:lnTo>
                        <a:lnTo>
                          <a:pt x="3127" y="1223"/>
                        </a:lnTo>
                        <a:lnTo>
                          <a:pt x="3235" y="1349"/>
                        </a:lnTo>
                        <a:lnTo>
                          <a:pt x="3336" y="1469"/>
                        </a:lnTo>
                        <a:lnTo>
                          <a:pt x="3426" y="1595"/>
                        </a:lnTo>
                        <a:lnTo>
                          <a:pt x="3510" y="1727"/>
                        </a:lnTo>
                        <a:lnTo>
                          <a:pt x="3593" y="1853"/>
                        </a:lnTo>
                        <a:lnTo>
                          <a:pt x="3665" y="1984"/>
                        </a:lnTo>
                        <a:lnTo>
                          <a:pt x="3731" y="2110"/>
                        </a:lnTo>
                        <a:lnTo>
                          <a:pt x="3785" y="2236"/>
                        </a:lnTo>
                        <a:lnTo>
                          <a:pt x="3833" y="2368"/>
                        </a:lnTo>
                        <a:lnTo>
                          <a:pt x="3875" y="2494"/>
                        </a:lnTo>
                        <a:lnTo>
                          <a:pt x="3910" y="2614"/>
                        </a:lnTo>
                        <a:lnTo>
                          <a:pt x="3934" y="2740"/>
                        </a:lnTo>
                        <a:lnTo>
                          <a:pt x="3946" y="2860"/>
                        </a:lnTo>
                        <a:lnTo>
                          <a:pt x="3952" y="2973"/>
                        </a:lnTo>
                        <a:lnTo>
                          <a:pt x="3946" y="3123"/>
                        </a:lnTo>
                        <a:lnTo>
                          <a:pt x="3922" y="3255"/>
                        </a:lnTo>
                        <a:lnTo>
                          <a:pt x="3886" y="3387"/>
                        </a:lnTo>
                        <a:lnTo>
                          <a:pt x="3833" y="3501"/>
                        </a:lnTo>
                        <a:lnTo>
                          <a:pt x="3886" y="3387"/>
                        </a:lnTo>
                        <a:lnTo>
                          <a:pt x="3928" y="3255"/>
                        </a:lnTo>
                        <a:lnTo>
                          <a:pt x="3946" y="3123"/>
                        </a:lnTo>
                        <a:lnTo>
                          <a:pt x="3952" y="297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36" name="Freeform 8"/>
                  <p:cNvSpPr>
                    <a:spLocks/>
                  </p:cNvSpPr>
                  <p:nvPr userDrawn="1"/>
                </p:nvSpPr>
                <p:spPr bwMode="hidden">
                  <a:xfrm>
                    <a:off x="406" y="953"/>
                    <a:ext cx="3803" cy="3363"/>
                  </a:xfrm>
                  <a:custGeom>
                    <a:avLst/>
                    <a:gdLst>
                      <a:gd name="T0" fmla="*/ 682 w 3791"/>
                      <a:gd name="T1" fmla="*/ 2416 h 3363"/>
                      <a:gd name="T2" fmla="*/ 422 w 3791"/>
                      <a:gd name="T3" fmla="*/ 2062 h 3363"/>
                      <a:gd name="T4" fmla="*/ 218 w 3791"/>
                      <a:gd name="T5" fmla="*/ 1703 h 3363"/>
                      <a:gd name="T6" fmla="*/ 78 w 3791"/>
                      <a:gd name="T7" fmla="*/ 1343 h 3363"/>
                      <a:gd name="T8" fmla="*/ 12 w 3791"/>
                      <a:gd name="T9" fmla="*/ 1001 h 3363"/>
                      <a:gd name="T10" fmla="*/ 18 w 3791"/>
                      <a:gd name="T11" fmla="*/ 701 h 3363"/>
                      <a:gd name="T12" fmla="*/ 96 w 3791"/>
                      <a:gd name="T13" fmla="*/ 450 h 3363"/>
                      <a:gd name="T14" fmla="*/ 242 w 3791"/>
                      <a:gd name="T15" fmla="*/ 246 h 3363"/>
                      <a:gd name="T16" fmla="*/ 586 w 3791"/>
                      <a:gd name="T17" fmla="*/ 48 h 3363"/>
                      <a:gd name="T18" fmla="*/ 1037 w 3791"/>
                      <a:gd name="T19" fmla="*/ 6 h 3363"/>
                      <a:gd name="T20" fmla="*/ 1558 w 3791"/>
                      <a:gd name="T21" fmla="*/ 120 h 3363"/>
                      <a:gd name="T22" fmla="*/ 2108 w 3791"/>
                      <a:gd name="T23" fmla="*/ 378 h 3363"/>
                      <a:gd name="T24" fmla="*/ 2655 w 3791"/>
                      <a:gd name="T25" fmla="*/ 773 h 3363"/>
                      <a:gd name="T26" fmla="*/ 3145 w 3791"/>
                      <a:gd name="T27" fmla="*/ 1265 h 3363"/>
                      <a:gd name="T28" fmla="*/ 3411 w 3791"/>
                      <a:gd name="T29" fmla="*/ 1625 h 3363"/>
                      <a:gd name="T30" fmla="*/ 3615 w 3791"/>
                      <a:gd name="T31" fmla="*/ 1984 h 3363"/>
                      <a:gd name="T32" fmla="*/ 3755 w 3791"/>
                      <a:gd name="T33" fmla="*/ 2344 h 3363"/>
                      <a:gd name="T34" fmla="*/ 3821 w 3791"/>
                      <a:gd name="T35" fmla="*/ 2686 h 3363"/>
                      <a:gd name="T36" fmla="*/ 3785 w 3791"/>
                      <a:gd name="T37" fmla="*/ 3105 h 3363"/>
                      <a:gd name="T38" fmla="*/ 3664 w 3791"/>
                      <a:gd name="T39" fmla="*/ 3363 h 3363"/>
                      <a:gd name="T40" fmla="*/ 3815 w 3791"/>
                      <a:gd name="T41" fmla="*/ 2967 h 3363"/>
                      <a:gd name="T42" fmla="*/ 3827 w 3791"/>
                      <a:gd name="T43" fmla="*/ 2794 h 3363"/>
                      <a:gd name="T44" fmla="*/ 3785 w 3791"/>
                      <a:gd name="T45" fmla="*/ 2458 h 3363"/>
                      <a:gd name="T46" fmla="*/ 3671 w 3791"/>
                      <a:gd name="T47" fmla="*/ 2104 h 3363"/>
                      <a:gd name="T48" fmla="*/ 3489 w 3791"/>
                      <a:gd name="T49" fmla="*/ 1739 h 3363"/>
                      <a:gd name="T50" fmla="*/ 3241 w 3791"/>
                      <a:gd name="T51" fmla="*/ 1385 h 3363"/>
                      <a:gd name="T52" fmla="*/ 2831 w 3791"/>
                      <a:gd name="T53" fmla="*/ 929 h 3363"/>
                      <a:gd name="T54" fmla="*/ 2293 w 3791"/>
                      <a:gd name="T55" fmla="*/ 492 h 3363"/>
                      <a:gd name="T56" fmla="*/ 1737 w 3791"/>
                      <a:gd name="T57" fmla="*/ 192 h 3363"/>
                      <a:gd name="T58" fmla="*/ 1202 w 3791"/>
                      <a:gd name="T59" fmla="*/ 24 h 3363"/>
                      <a:gd name="T60" fmla="*/ 723 w 3791"/>
                      <a:gd name="T61" fmla="*/ 12 h 3363"/>
                      <a:gd name="T62" fmla="*/ 338 w 3791"/>
                      <a:gd name="T63" fmla="*/ 162 h 3363"/>
                      <a:gd name="T64" fmla="*/ 132 w 3791"/>
                      <a:gd name="T65" fmla="*/ 378 h 3363"/>
                      <a:gd name="T66" fmla="*/ 36 w 3791"/>
                      <a:gd name="T67" fmla="*/ 612 h 3363"/>
                      <a:gd name="T68" fmla="*/ 0 w 3791"/>
                      <a:gd name="T69" fmla="*/ 893 h 3363"/>
                      <a:gd name="T70" fmla="*/ 42 w 3791"/>
                      <a:gd name="T71" fmla="*/ 1229 h 3363"/>
                      <a:gd name="T72" fmla="*/ 164 w 3791"/>
                      <a:gd name="T73" fmla="*/ 1583 h 3363"/>
                      <a:gd name="T74" fmla="*/ 344 w 3791"/>
                      <a:gd name="T75" fmla="*/ 1942 h 3363"/>
                      <a:gd name="T76" fmla="*/ 586 w 3791"/>
                      <a:gd name="T77" fmla="*/ 2302 h 3363"/>
                      <a:gd name="T78" fmla="*/ 996 w 3791"/>
                      <a:gd name="T79" fmla="*/ 2758 h 3363"/>
                      <a:gd name="T80" fmla="*/ 1611 w 3791"/>
                      <a:gd name="T81" fmla="*/ 3237 h 3363"/>
                      <a:gd name="T82" fmla="*/ 1611 w 3791"/>
                      <a:gd name="T83" fmla="*/ 3237 h 3363"/>
                      <a:gd name="T84" fmla="*/ 1002 w 3791"/>
                      <a:gd name="T85" fmla="*/ 2758 h 336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791" h="3363">
                        <a:moveTo>
                          <a:pt x="993" y="2758"/>
                        </a:moveTo>
                        <a:lnTo>
                          <a:pt x="777" y="2536"/>
                        </a:lnTo>
                        <a:lnTo>
                          <a:pt x="676" y="2416"/>
                        </a:lnTo>
                        <a:lnTo>
                          <a:pt x="586" y="2302"/>
                        </a:lnTo>
                        <a:lnTo>
                          <a:pt x="496" y="2182"/>
                        </a:lnTo>
                        <a:lnTo>
                          <a:pt x="419" y="2062"/>
                        </a:lnTo>
                        <a:lnTo>
                          <a:pt x="341" y="1942"/>
                        </a:lnTo>
                        <a:lnTo>
                          <a:pt x="275" y="1822"/>
                        </a:lnTo>
                        <a:lnTo>
                          <a:pt x="215" y="1703"/>
                        </a:lnTo>
                        <a:lnTo>
                          <a:pt x="161" y="1583"/>
                        </a:lnTo>
                        <a:lnTo>
                          <a:pt x="114" y="1463"/>
                        </a:lnTo>
                        <a:lnTo>
                          <a:pt x="78" y="1343"/>
                        </a:lnTo>
                        <a:lnTo>
                          <a:pt x="48" y="1229"/>
                        </a:lnTo>
                        <a:lnTo>
                          <a:pt x="24" y="1115"/>
                        </a:lnTo>
                        <a:lnTo>
                          <a:pt x="12" y="1001"/>
                        </a:lnTo>
                        <a:lnTo>
                          <a:pt x="6" y="893"/>
                        </a:lnTo>
                        <a:lnTo>
                          <a:pt x="12" y="797"/>
                        </a:lnTo>
                        <a:lnTo>
                          <a:pt x="18" y="701"/>
                        </a:lnTo>
                        <a:lnTo>
                          <a:pt x="42" y="612"/>
                        </a:lnTo>
                        <a:lnTo>
                          <a:pt x="66" y="528"/>
                        </a:lnTo>
                        <a:lnTo>
                          <a:pt x="96" y="450"/>
                        </a:lnTo>
                        <a:lnTo>
                          <a:pt x="138" y="378"/>
                        </a:lnTo>
                        <a:lnTo>
                          <a:pt x="185" y="306"/>
                        </a:lnTo>
                        <a:lnTo>
                          <a:pt x="239" y="246"/>
                        </a:lnTo>
                        <a:lnTo>
                          <a:pt x="341" y="162"/>
                        </a:lnTo>
                        <a:lnTo>
                          <a:pt x="454" y="96"/>
                        </a:lnTo>
                        <a:lnTo>
                          <a:pt x="580" y="48"/>
                        </a:lnTo>
                        <a:lnTo>
                          <a:pt x="723" y="18"/>
                        </a:lnTo>
                        <a:lnTo>
                          <a:pt x="867" y="6"/>
                        </a:lnTo>
                        <a:lnTo>
                          <a:pt x="1028" y="6"/>
                        </a:lnTo>
                        <a:lnTo>
                          <a:pt x="1196" y="30"/>
                        </a:lnTo>
                        <a:lnTo>
                          <a:pt x="1363" y="66"/>
                        </a:lnTo>
                        <a:lnTo>
                          <a:pt x="1543" y="120"/>
                        </a:lnTo>
                        <a:lnTo>
                          <a:pt x="1722" y="192"/>
                        </a:lnTo>
                        <a:lnTo>
                          <a:pt x="1901" y="282"/>
                        </a:lnTo>
                        <a:lnTo>
                          <a:pt x="2087" y="378"/>
                        </a:lnTo>
                        <a:lnTo>
                          <a:pt x="2272" y="498"/>
                        </a:lnTo>
                        <a:lnTo>
                          <a:pt x="2451" y="624"/>
                        </a:lnTo>
                        <a:lnTo>
                          <a:pt x="2631" y="773"/>
                        </a:lnTo>
                        <a:lnTo>
                          <a:pt x="2804" y="929"/>
                        </a:lnTo>
                        <a:lnTo>
                          <a:pt x="3019" y="1151"/>
                        </a:lnTo>
                        <a:lnTo>
                          <a:pt x="3115" y="1265"/>
                        </a:lnTo>
                        <a:lnTo>
                          <a:pt x="3211" y="1385"/>
                        </a:lnTo>
                        <a:lnTo>
                          <a:pt x="3295" y="1505"/>
                        </a:lnTo>
                        <a:lnTo>
                          <a:pt x="3378" y="1625"/>
                        </a:lnTo>
                        <a:lnTo>
                          <a:pt x="3450" y="1745"/>
                        </a:lnTo>
                        <a:lnTo>
                          <a:pt x="3522" y="1864"/>
                        </a:lnTo>
                        <a:lnTo>
                          <a:pt x="3582" y="1984"/>
                        </a:lnTo>
                        <a:lnTo>
                          <a:pt x="3635" y="2104"/>
                        </a:lnTo>
                        <a:lnTo>
                          <a:pt x="3677" y="2224"/>
                        </a:lnTo>
                        <a:lnTo>
                          <a:pt x="3719" y="2344"/>
                        </a:lnTo>
                        <a:lnTo>
                          <a:pt x="3749" y="2458"/>
                        </a:lnTo>
                        <a:lnTo>
                          <a:pt x="3773" y="2572"/>
                        </a:lnTo>
                        <a:lnTo>
                          <a:pt x="3785" y="2686"/>
                        </a:lnTo>
                        <a:lnTo>
                          <a:pt x="3791" y="2794"/>
                        </a:lnTo>
                        <a:lnTo>
                          <a:pt x="3779" y="2955"/>
                        </a:lnTo>
                        <a:lnTo>
                          <a:pt x="3749" y="3105"/>
                        </a:lnTo>
                        <a:lnTo>
                          <a:pt x="3695" y="3243"/>
                        </a:lnTo>
                        <a:lnTo>
                          <a:pt x="3623" y="3363"/>
                        </a:lnTo>
                        <a:lnTo>
                          <a:pt x="3629" y="3363"/>
                        </a:lnTo>
                        <a:lnTo>
                          <a:pt x="3701" y="3243"/>
                        </a:lnTo>
                        <a:lnTo>
                          <a:pt x="3749" y="3111"/>
                        </a:lnTo>
                        <a:lnTo>
                          <a:pt x="3779" y="2967"/>
                        </a:lnTo>
                        <a:lnTo>
                          <a:pt x="3791" y="2806"/>
                        </a:lnTo>
                        <a:lnTo>
                          <a:pt x="3791" y="2800"/>
                        </a:lnTo>
                        <a:lnTo>
                          <a:pt x="3791" y="2794"/>
                        </a:lnTo>
                        <a:lnTo>
                          <a:pt x="3785" y="2686"/>
                        </a:lnTo>
                        <a:lnTo>
                          <a:pt x="3773" y="2572"/>
                        </a:lnTo>
                        <a:lnTo>
                          <a:pt x="3749" y="2458"/>
                        </a:lnTo>
                        <a:lnTo>
                          <a:pt x="3719" y="2338"/>
                        </a:lnTo>
                        <a:lnTo>
                          <a:pt x="3683" y="2224"/>
                        </a:lnTo>
                        <a:lnTo>
                          <a:pt x="3635" y="2104"/>
                        </a:lnTo>
                        <a:lnTo>
                          <a:pt x="3582" y="1984"/>
                        </a:lnTo>
                        <a:lnTo>
                          <a:pt x="3522" y="1864"/>
                        </a:lnTo>
                        <a:lnTo>
                          <a:pt x="3456" y="1739"/>
                        </a:lnTo>
                        <a:lnTo>
                          <a:pt x="3378" y="1619"/>
                        </a:lnTo>
                        <a:lnTo>
                          <a:pt x="3300" y="1499"/>
                        </a:lnTo>
                        <a:lnTo>
                          <a:pt x="3211" y="1385"/>
                        </a:lnTo>
                        <a:lnTo>
                          <a:pt x="3121" y="1265"/>
                        </a:lnTo>
                        <a:lnTo>
                          <a:pt x="3019" y="1151"/>
                        </a:lnTo>
                        <a:lnTo>
                          <a:pt x="2804" y="929"/>
                        </a:lnTo>
                        <a:lnTo>
                          <a:pt x="2631" y="767"/>
                        </a:lnTo>
                        <a:lnTo>
                          <a:pt x="2451" y="624"/>
                        </a:lnTo>
                        <a:lnTo>
                          <a:pt x="2272" y="492"/>
                        </a:lnTo>
                        <a:lnTo>
                          <a:pt x="2087" y="378"/>
                        </a:lnTo>
                        <a:lnTo>
                          <a:pt x="1901" y="276"/>
                        </a:lnTo>
                        <a:lnTo>
                          <a:pt x="1722" y="192"/>
                        </a:lnTo>
                        <a:lnTo>
                          <a:pt x="1543" y="120"/>
                        </a:lnTo>
                        <a:lnTo>
                          <a:pt x="1363" y="66"/>
                        </a:lnTo>
                        <a:lnTo>
                          <a:pt x="1190" y="24"/>
                        </a:lnTo>
                        <a:lnTo>
                          <a:pt x="1028" y="6"/>
                        </a:lnTo>
                        <a:lnTo>
                          <a:pt x="867" y="0"/>
                        </a:lnTo>
                        <a:lnTo>
                          <a:pt x="717" y="12"/>
                        </a:lnTo>
                        <a:lnTo>
                          <a:pt x="580" y="42"/>
                        </a:lnTo>
                        <a:lnTo>
                          <a:pt x="448" y="90"/>
                        </a:lnTo>
                        <a:lnTo>
                          <a:pt x="335" y="162"/>
                        </a:lnTo>
                        <a:lnTo>
                          <a:pt x="233" y="246"/>
                        </a:lnTo>
                        <a:lnTo>
                          <a:pt x="179" y="306"/>
                        </a:lnTo>
                        <a:lnTo>
                          <a:pt x="132" y="378"/>
                        </a:lnTo>
                        <a:lnTo>
                          <a:pt x="90" y="450"/>
                        </a:lnTo>
                        <a:lnTo>
                          <a:pt x="60" y="528"/>
                        </a:lnTo>
                        <a:lnTo>
                          <a:pt x="36" y="612"/>
                        </a:lnTo>
                        <a:lnTo>
                          <a:pt x="12" y="701"/>
                        </a:lnTo>
                        <a:lnTo>
                          <a:pt x="6" y="797"/>
                        </a:lnTo>
                        <a:lnTo>
                          <a:pt x="0" y="893"/>
                        </a:lnTo>
                        <a:lnTo>
                          <a:pt x="6" y="1001"/>
                        </a:lnTo>
                        <a:lnTo>
                          <a:pt x="24" y="1115"/>
                        </a:lnTo>
                        <a:lnTo>
                          <a:pt x="42" y="1229"/>
                        </a:lnTo>
                        <a:lnTo>
                          <a:pt x="78" y="1343"/>
                        </a:lnTo>
                        <a:lnTo>
                          <a:pt x="114" y="1463"/>
                        </a:lnTo>
                        <a:lnTo>
                          <a:pt x="161" y="1583"/>
                        </a:lnTo>
                        <a:lnTo>
                          <a:pt x="215" y="1703"/>
                        </a:lnTo>
                        <a:lnTo>
                          <a:pt x="275" y="1822"/>
                        </a:lnTo>
                        <a:lnTo>
                          <a:pt x="341" y="1942"/>
                        </a:lnTo>
                        <a:lnTo>
                          <a:pt x="413" y="2062"/>
                        </a:lnTo>
                        <a:lnTo>
                          <a:pt x="496" y="2182"/>
                        </a:lnTo>
                        <a:lnTo>
                          <a:pt x="580" y="2302"/>
                        </a:lnTo>
                        <a:lnTo>
                          <a:pt x="676" y="2422"/>
                        </a:lnTo>
                        <a:lnTo>
                          <a:pt x="771" y="2536"/>
                        </a:lnTo>
                        <a:lnTo>
                          <a:pt x="987" y="2758"/>
                        </a:lnTo>
                        <a:lnTo>
                          <a:pt x="1184" y="2931"/>
                        </a:lnTo>
                        <a:lnTo>
                          <a:pt x="1387" y="3093"/>
                        </a:lnTo>
                        <a:lnTo>
                          <a:pt x="1596" y="3237"/>
                        </a:lnTo>
                        <a:lnTo>
                          <a:pt x="1800" y="3363"/>
                        </a:lnTo>
                        <a:lnTo>
                          <a:pt x="1806" y="3363"/>
                        </a:lnTo>
                        <a:lnTo>
                          <a:pt x="1596" y="3237"/>
                        </a:lnTo>
                        <a:lnTo>
                          <a:pt x="1393" y="3093"/>
                        </a:lnTo>
                        <a:lnTo>
                          <a:pt x="1190" y="2931"/>
                        </a:lnTo>
                        <a:lnTo>
                          <a:pt x="993" y="275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37" name="Freeform 9"/>
                  <p:cNvSpPr>
                    <a:spLocks/>
                  </p:cNvSpPr>
                  <p:nvPr userDrawn="1"/>
                </p:nvSpPr>
                <p:spPr bwMode="hidden">
                  <a:xfrm>
                    <a:off x="514" y="1091"/>
                    <a:ext cx="3538" cy="3225"/>
                  </a:xfrm>
                  <a:custGeom>
                    <a:avLst/>
                    <a:gdLst>
                      <a:gd name="T0" fmla="*/ 544 w 3527"/>
                      <a:gd name="T1" fmla="*/ 2146 h 3225"/>
                      <a:gd name="T2" fmla="*/ 320 w 3527"/>
                      <a:gd name="T3" fmla="*/ 1816 h 3225"/>
                      <a:gd name="T4" fmla="*/ 149 w 3527"/>
                      <a:gd name="T5" fmla="*/ 1481 h 3225"/>
                      <a:gd name="T6" fmla="*/ 41 w 3527"/>
                      <a:gd name="T7" fmla="*/ 1151 h 3225"/>
                      <a:gd name="T8" fmla="*/ 0 w 3527"/>
                      <a:gd name="T9" fmla="*/ 839 h 3225"/>
                      <a:gd name="T10" fmla="*/ 30 w 3527"/>
                      <a:gd name="T11" fmla="*/ 575 h 3225"/>
                      <a:gd name="T12" fmla="*/ 125 w 3527"/>
                      <a:gd name="T13" fmla="*/ 354 h 3225"/>
                      <a:gd name="T14" fmla="*/ 320 w 3527"/>
                      <a:gd name="T15" fmla="*/ 150 h 3225"/>
                      <a:gd name="T16" fmla="*/ 675 w 3527"/>
                      <a:gd name="T17" fmla="*/ 12 h 3225"/>
                      <a:gd name="T18" fmla="*/ 1121 w 3527"/>
                      <a:gd name="T19" fmla="*/ 24 h 3225"/>
                      <a:gd name="T20" fmla="*/ 1623 w 3527"/>
                      <a:gd name="T21" fmla="*/ 174 h 3225"/>
                      <a:gd name="T22" fmla="*/ 2137 w 3527"/>
                      <a:gd name="T23" fmla="*/ 456 h 3225"/>
                      <a:gd name="T24" fmla="*/ 2637 w 3527"/>
                      <a:gd name="T25" fmla="*/ 857 h 3225"/>
                      <a:gd name="T26" fmla="*/ 3103 w 3527"/>
                      <a:gd name="T27" fmla="*/ 1391 h 3225"/>
                      <a:gd name="T28" fmla="*/ 3306 w 3527"/>
                      <a:gd name="T29" fmla="*/ 1726 h 3225"/>
                      <a:gd name="T30" fmla="*/ 3459 w 3527"/>
                      <a:gd name="T31" fmla="*/ 2062 h 3225"/>
                      <a:gd name="T32" fmla="*/ 3542 w 3527"/>
                      <a:gd name="T33" fmla="*/ 2386 h 3225"/>
                      <a:gd name="T34" fmla="*/ 3554 w 3527"/>
                      <a:gd name="T35" fmla="*/ 2680 h 3225"/>
                      <a:gd name="T36" fmla="*/ 3507 w 3527"/>
                      <a:gd name="T37" fmla="*/ 2931 h 3225"/>
                      <a:gd name="T38" fmla="*/ 3392 w 3527"/>
                      <a:gd name="T39" fmla="*/ 3141 h 3225"/>
                      <a:gd name="T40" fmla="*/ 3312 w 3527"/>
                      <a:gd name="T41" fmla="*/ 3225 h 3225"/>
                      <a:gd name="T42" fmla="*/ 3342 w 3527"/>
                      <a:gd name="T43" fmla="*/ 3201 h 3225"/>
                      <a:gd name="T44" fmla="*/ 3477 w 3527"/>
                      <a:gd name="T45" fmla="*/ 3009 h 3225"/>
                      <a:gd name="T46" fmla="*/ 3548 w 3527"/>
                      <a:gd name="T47" fmla="*/ 2769 h 3225"/>
                      <a:gd name="T48" fmla="*/ 3554 w 3527"/>
                      <a:gd name="T49" fmla="*/ 2488 h 3225"/>
                      <a:gd name="T50" fmla="*/ 3495 w 3527"/>
                      <a:gd name="T51" fmla="*/ 2170 h 3225"/>
                      <a:gd name="T52" fmla="*/ 3366 w 3527"/>
                      <a:gd name="T53" fmla="*/ 1834 h 3225"/>
                      <a:gd name="T54" fmla="*/ 3175 w 3527"/>
                      <a:gd name="T55" fmla="*/ 1499 h 3225"/>
                      <a:gd name="T56" fmla="*/ 2843 w 3527"/>
                      <a:gd name="T57" fmla="*/ 1061 h 3225"/>
                      <a:gd name="T58" fmla="*/ 2305 w 3527"/>
                      <a:gd name="T59" fmla="*/ 575 h 3225"/>
                      <a:gd name="T60" fmla="*/ 1793 w 3527"/>
                      <a:gd name="T61" fmla="*/ 252 h 3225"/>
                      <a:gd name="T62" fmla="*/ 1285 w 3527"/>
                      <a:gd name="T63" fmla="*/ 60 h 3225"/>
                      <a:gd name="T64" fmla="*/ 816 w 3527"/>
                      <a:gd name="T65" fmla="*/ 0 h 3225"/>
                      <a:gd name="T66" fmla="*/ 421 w 3527"/>
                      <a:gd name="T67" fmla="*/ 84 h 3225"/>
                      <a:gd name="T68" fmla="*/ 170 w 3527"/>
                      <a:gd name="T69" fmla="*/ 288 h 3225"/>
                      <a:gd name="T70" fmla="*/ 53 w 3527"/>
                      <a:gd name="T71" fmla="*/ 498 h 3225"/>
                      <a:gd name="T72" fmla="*/ 0 w 3527"/>
                      <a:gd name="T73" fmla="*/ 749 h 3225"/>
                      <a:gd name="T74" fmla="*/ 18 w 3527"/>
                      <a:gd name="T75" fmla="*/ 1043 h 3225"/>
                      <a:gd name="T76" fmla="*/ 101 w 3527"/>
                      <a:gd name="T77" fmla="*/ 1373 h 3225"/>
                      <a:gd name="T78" fmla="*/ 254 w 3527"/>
                      <a:gd name="T79" fmla="*/ 1708 h 3225"/>
                      <a:gd name="T80" fmla="*/ 457 w 3527"/>
                      <a:gd name="T81" fmla="*/ 2038 h 3225"/>
                      <a:gd name="T82" fmla="*/ 923 w 3527"/>
                      <a:gd name="T83" fmla="*/ 2572 h 3225"/>
                      <a:gd name="T84" fmla="*/ 1267 w 3527"/>
                      <a:gd name="T85" fmla="*/ 2865 h 3225"/>
                      <a:gd name="T86" fmla="*/ 1623 w 3527"/>
                      <a:gd name="T87" fmla="*/ 3099 h 3225"/>
                      <a:gd name="T88" fmla="*/ 1871 w 3527"/>
                      <a:gd name="T89" fmla="*/ 3225 h 3225"/>
                      <a:gd name="T90" fmla="*/ 1509 w 3527"/>
                      <a:gd name="T91" fmla="*/ 3027 h 3225"/>
                      <a:gd name="T92" fmla="*/ 1154 w 3527"/>
                      <a:gd name="T93" fmla="*/ 2769 h 322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527" h="3225">
                        <a:moveTo>
                          <a:pt x="914" y="2572"/>
                        </a:moveTo>
                        <a:lnTo>
                          <a:pt x="717" y="2362"/>
                        </a:lnTo>
                        <a:lnTo>
                          <a:pt x="538" y="2146"/>
                        </a:lnTo>
                        <a:lnTo>
                          <a:pt x="460" y="2038"/>
                        </a:lnTo>
                        <a:lnTo>
                          <a:pt x="382" y="1930"/>
                        </a:lnTo>
                        <a:lnTo>
                          <a:pt x="317" y="1816"/>
                        </a:lnTo>
                        <a:lnTo>
                          <a:pt x="251" y="1702"/>
                        </a:lnTo>
                        <a:lnTo>
                          <a:pt x="197" y="1589"/>
                        </a:lnTo>
                        <a:lnTo>
                          <a:pt x="149" y="1481"/>
                        </a:lnTo>
                        <a:lnTo>
                          <a:pt x="107" y="1367"/>
                        </a:lnTo>
                        <a:lnTo>
                          <a:pt x="71" y="1259"/>
                        </a:lnTo>
                        <a:lnTo>
                          <a:pt x="41" y="1151"/>
                        </a:lnTo>
                        <a:lnTo>
                          <a:pt x="18" y="1043"/>
                        </a:lnTo>
                        <a:lnTo>
                          <a:pt x="6" y="941"/>
                        </a:lnTo>
                        <a:lnTo>
                          <a:pt x="0" y="839"/>
                        </a:lnTo>
                        <a:lnTo>
                          <a:pt x="6" y="749"/>
                        </a:lnTo>
                        <a:lnTo>
                          <a:pt x="12" y="659"/>
                        </a:lnTo>
                        <a:lnTo>
                          <a:pt x="30" y="575"/>
                        </a:lnTo>
                        <a:lnTo>
                          <a:pt x="59" y="498"/>
                        </a:lnTo>
                        <a:lnTo>
                          <a:pt x="89" y="420"/>
                        </a:lnTo>
                        <a:lnTo>
                          <a:pt x="125" y="354"/>
                        </a:lnTo>
                        <a:lnTo>
                          <a:pt x="173" y="288"/>
                        </a:lnTo>
                        <a:lnTo>
                          <a:pt x="221" y="228"/>
                        </a:lnTo>
                        <a:lnTo>
                          <a:pt x="317" y="150"/>
                        </a:lnTo>
                        <a:lnTo>
                          <a:pt x="424" y="90"/>
                        </a:lnTo>
                        <a:lnTo>
                          <a:pt x="544" y="42"/>
                        </a:lnTo>
                        <a:lnTo>
                          <a:pt x="669" y="12"/>
                        </a:lnTo>
                        <a:lnTo>
                          <a:pt x="813" y="0"/>
                        </a:lnTo>
                        <a:lnTo>
                          <a:pt x="956" y="6"/>
                        </a:lnTo>
                        <a:lnTo>
                          <a:pt x="1112" y="24"/>
                        </a:lnTo>
                        <a:lnTo>
                          <a:pt x="1273" y="60"/>
                        </a:lnTo>
                        <a:lnTo>
                          <a:pt x="1441" y="114"/>
                        </a:lnTo>
                        <a:lnTo>
                          <a:pt x="1608" y="174"/>
                        </a:lnTo>
                        <a:lnTo>
                          <a:pt x="1775" y="258"/>
                        </a:lnTo>
                        <a:lnTo>
                          <a:pt x="1949" y="348"/>
                        </a:lnTo>
                        <a:lnTo>
                          <a:pt x="2116" y="456"/>
                        </a:lnTo>
                        <a:lnTo>
                          <a:pt x="2284" y="575"/>
                        </a:lnTo>
                        <a:lnTo>
                          <a:pt x="2451" y="713"/>
                        </a:lnTo>
                        <a:lnTo>
                          <a:pt x="2613" y="857"/>
                        </a:lnTo>
                        <a:lnTo>
                          <a:pt x="2810" y="1067"/>
                        </a:lnTo>
                        <a:lnTo>
                          <a:pt x="2989" y="1283"/>
                        </a:lnTo>
                        <a:lnTo>
                          <a:pt x="3073" y="1391"/>
                        </a:lnTo>
                        <a:lnTo>
                          <a:pt x="3145" y="1505"/>
                        </a:lnTo>
                        <a:lnTo>
                          <a:pt x="3216" y="1612"/>
                        </a:lnTo>
                        <a:lnTo>
                          <a:pt x="3276" y="1726"/>
                        </a:lnTo>
                        <a:lnTo>
                          <a:pt x="3330" y="1840"/>
                        </a:lnTo>
                        <a:lnTo>
                          <a:pt x="3384" y="1948"/>
                        </a:lnTo>
                        <a:lnTo>
                          <a:pt x="3426" y="2062"/>
                        </a:lnTo>
                        <a:lnTo>
                          <a:pt x="3462" y="2170"/>
                        </a:lnTo>
                        <a:lnTo>
                          <a:pt x="3491" y="2278"/>
                        </a:lnTo>
                        <a:lnTo>
                          <a:pt x="3509" y="2386"/>
                        </a:lnTo>
                        <a:lnTo>
                          <a:pt x="3521" y="2488"/>
                        </a:lnTo>
                        <a:lnTo>
                          <a:pt x="3527" y="2590"/>
                        </a:lnTo>
                        <a:lnTo>
                          <a:pt x="3521" y="2680"/>
                        </a:lnTo>
                        <a:lnTo>
                          <a:pt x="3515" y="2769"/>
                        </a:lnTo>
                        <a:lnTo>
                          <a:pt x="3497" y="2853"/>
                        </a:lnTo>
                        <a:lnTo>
                          <a:pt x="3474" y="2931"/>
                        </a:lnTo>
                        <a:lnTo>
                          <a:pt x="3438" y="3009"/>
                        </a:lnTo>
                        <a:lnTo>
                          <a:pt x="3402" y="3075"/>
                        </a:lnTo>
                        <a:lnTo>
                          <a:pt x="3360" y="3141"/>
                        </a:lnTo>
                        <a:lnTo>
                          <a:pt x="3306" y="3201"/>
                        </a:lnTo>
                        <a:lnTo>
                          <a:pt x="3294" y="3213"/>
                        </a:lnTo>
                        <a:lnTo>
                          <a:pt x="3282" y="3225"/>
                        </a:lnTo>
                        <a:lnTo>
                          <a:pt x="3288" y="3225"/>
                        </a:lnTo>
                        <a:lnTo>
                          <a:pt x="3300" y="3213"/>
                        </a:lnTo>
                        <a:lnTo>
                          <a:pt x="3312" y="3201"/>
                        </a:lnTo>
                        <a:lnTo>
                          <a:pt x="3366" y="3141"/>
                        </a:lnTo>
                        <a:lnTo>
                          <a:pt x="3408" y="3075"/>
                        </a:lnTo>
                        <a:lnTo>
                          <a:pt x="3444" y="3009"/>
                        </a:lnTo>
                        <a:lnTo>
                          <a:pt x="3474" y="2931"/>
                        </a:lnTo>
                        <a:lnTo>
                          <a:pt x="3497" y="2853"/>
                        </a:lnTo>
                        <a:lnTo>
                          <a:pt x="3515" y="2769"/>
                        </a:lnTo>
                        <a:lnTo>
                          <a:pt x="3527" y="2680"/>
                        </a:lnTo>
                        <a:lnTo>
                          <a:pt x="3527" y="2590"/>
                        </a:lnTo>
                        <a:lnTo>
                          <a:pt x="3521" y="2488"/>
                        </a:lnTo>
                        <a:lnTo>
                          <a:pt x="3509" y="2386"/>
                        </a:lnTo>
                        <a:lnTo>
                          <a:pt x="3491" y="2278"/>
                        </a:lnTo>
                        <a:lnTo>
                          <a:pt x="3462" y="2170"/>
                        </a:lnTo>
                        <a:lnTo>
                          <a:pt x="3426" y="2056"/>
                        </a:lnTo>
                        <a:lnTo>
                          <a:pt x="3384" y="1948"/>
                        </a:lnTo>
                        <a:lnTo>
                          <a:pt x="3336" y="1834"/>
                        </a:lnTo>
                        <a:lnTo>
                          <a:pt x="3276" y="1726"/>
                        </a:lnTo>
                        <a:lnTo>
                          <a:pt x="3216" y="1612"/>
                        </a:lnTo>
                        <a:lnTo>
                          <a:pt x="3145" y="1499"/>
                        </a:lnTo>
                        <a:lnTo>
                          <a:pt x="3073" y="1391"/>
                        </a:lnTo>
                        <a:lnTo>
                          <a:pt x="2989" y="1277"/>
                        </a:lnTo>
                        <a:lnTo>
                          <a:pt x="2816" y="1061"/>
                        </a:lnTo>
                        <a:lnTo>
                          <a:pt x="2613" y="857"/>
                        </a:lnTo>
                        <a:lnTo>
                          <a:pt x="2451" y="707"/>
                        </a:lnTo>
                        <a:lnTo>
                          <a:pt x="2284" y="575"/>
                        </a:lnTo>
                        <a:lnTo>
                          <a:pt x="2116" y="456"/>
                        </a:lnTo>
                        <a:lnTo>
                          <a:pt x="1949" y="348"/>
                        </a:lnTo>
                        <a:lnTo>
                          <a:pt x="1775" y="252"/>
                        </a:lnTo>
                        <a:lnTo>
                          <a:pt x="1608" y="174"/>
                        </a:lnTo>
                        <a:lnTo>
                          <a:pt x="1435" y="108"/>
                        </a:lnTo>
                        <a:lnTo>
                          <a:pt x="1273" y="60"/>
                        </a:lnTo>
                        <a:lnTo>
                          <a:pt x="1112" y="24"/>
                        </a:lnTo>
                        <a:lnTo>
                          <a:pt x="956" y="0"/>
                        </a:lnTo>
                        <a:lnTo>
                          <a:pt x="807" y="0"/>
                        </a:lnTo>
                        <a:lnTo>
                          <a:pt x="669" y="12"/>
                        </a:lnTo>
                        <a:lnTo>
                          <a:pt x="538" y="42"/>
                        </a:lnTo>
                        <a:lnTo>
                          <a:pt x="418" y="84"/>
                        </a:lnTo>
                        <a:lnTo>
                          <a:pt x="311" y="150"/>
                        </a:lnTo>
                        <a:lnTo>
                          <a:pt x="215" y="228"/>
                        </a:lnTo>
                        <a:lnTo>
                          <a:pt x="167" y="288"/>
                        </a:lnTo>
                        <a:lnTo>
                          <a:pt x="119" y="354"/>
                        </a:lnTo>
                        <a:lnTo>
                          <a:pt x="83" y="420"/>
                        </a:lnTo>
                        <a:lnTo>
                          <a:pt x="53" y="498"/>
                        </a:lnTo>
                        <a:lnTo>
                          <a:pt x="30" y="575"/>
                        </a:lnTo>
                        <a:lnTo>
                          <a:pt x="12" y="659"/>
                        </a:lnTo>
                        <a:lnTo>
                          <a:pt x="0" y="749"/>
                        </a:lnTo>
                        <a:lnTo>
                          <a:pt x="0" y="839"/>
                        </a:lnTo>
                        <a:lnTo>
                          <a:pt x="6" y="941"/>
                        </a:lnTo>
                        <a:lnTo>
                          <a:pt x="18" y="1043"/>
                        </a:lnTo>
                        <a:lnTo>
                          <a:pt x="35" y="1151"/>
                        </a:lnTo>
                        <a:lnTo>
                          <a:pt x="65" y="1259"/>
                        </a:lnTo>
                        <a:lnTo>
                          <a:pt x="101" y="1373"/>
                        </a:lnTo>
                        <a:lnTo>
                          <a:pt x="143" y="1481"/>
                        </a:lnTo>
                        <a:lnTo>
                          <a:pt x="191" y="1595"/>
                        </a:lnTo>
                        <a:lnTo>
                          <a:pt x="251" y="1708"/>
                        </a:lnTo>
                        <a:lnTo>
                          <a:pt x="311" y="1816"/>
                        </a:lnTo>
                        <a:lnTo>
                          <a:pt x="382" y="1930"/>
                        </a:lnTo>
                        <a:lnTo>
                          <a:pt x="454" y="2038"/>
                        </a:lnTo>
                        <a:lnTo>
                          <a:pt x="538" y="2152"/>
                        </a:lnTo>
                        <a:lnTo>
                          <a:pt x="717" y="2368"/>
                        </a:lnTo>
                        <a:lnTo>
                          <a:pt x="914" y="2572"/>
                        </a:lnTo>
                        <a:lnTo>
                          <a:pt x="1028" y="2674"/>
                        </a:lnTo>
                        <a:lnTo>
                          <a:pt x="1142" y="2775"/>
                        </a:lnTo>
                        <a:lnTo>
                          <a:pt x="1255" y="2865"/>
                        </a:lnTo>
                        <a:lnTo>
                          <a:pt x="1369" y="2949"/>
                        </a:lnTo>
                        <a:lnTo>
                          <a:pt x="1488" y="3027"/>
                        </a:lnTo>
                        <a:lnTo>
                          <a:pt x="1608" y="3099"/>
                        </a:lnTo>
                        <a:lnTo>
                          <a:pt x="1722" y="3165"/>
                        </a:lnTo>
                        <a:lnTo>
                          <a:pt x="1841" y="3225"/>
                        </a:lnTo>
                        <a:lnTo>
                          <a:pt x="1853" y="3225"/>
                        </a:lnTo>
                        <a:lnTo>
                          <a:pt x="1734" y="3165"/>
                        </a:lnTo>
                        <a:lnTo>
                          <a:pt x="1614" y="3099"/>
                        </a:lnTo>
                        <a:lnTo>
                          <a:pt x="1494" y="3027"/>
                        </a:lnTo>
                        <a:lnTo>
                          <a:pt x="1375" y="2949"/>
                        </a:lnTo>
                        <a:lnTo>
                          <a:pt x="1261" y="2865"/>
                        </a:lnTo>
                        <a:lnTo>
                          <a:pt x="1142" y="2769"/>
                        </a:lnTo>
                        <a:lnTo>
                          <a:pt x="914" y="257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38" name="Group 10"/>
                  <p:cNvGrpSpPr>
                    <a:grpSpLocks/>
                  </p:cNvGrpSpPr>
                  <p:nvPr userDrawn="1"/>
                </p:nvGrpSpPr>
                <p:grpSpPr bwMode="auto">
                  <a:xfrm>
                    <a:off x="0" y="522"/>
                    <a:ext cx="4751" cy="3794"/>
                    <a:chOff x="0" y="522"/>
                    <a:chExt cx="4751" cy="3794"/>
                  </a:xfrm>
                </p:grpSpPr>
                <p:sp>
                  <p:nvSpPr>
                    <p:cNvPr id="39" name="Freeform 11"/>
                    <p:cNvSpPr>
                      <a:spLocks/>
                    </p:cNvSpPr>
                    <p:nvPr userDrawn="1"/>
                  </p:nvSpPr>
                  <p:spPr bwMode="hidden">
                    <a:xfrm>
                      <a:off x="400" y="522"/>
                      <a:ext cx="4264" cy="3794"/>
                    </a:xfrm>
                    <a:custGeom>
                      <a:avLst/>
                      <a:gdLst>
                        <a:gd name="T0" fmla="*/ 4284 w 4251"/>
                        <a:gd name="T1" fmla="*/ 3237 h 3794"/>
                        <a:gd name="T2" fmla="*/ 4242 w 4251"/>
                        <a:gd name="T3" fmla="*/ 2961 h 3794"/>
                        <a:gd name="T4" fmla="*/ 4159 w 4251"/>
                        <a:gd name="T5" fmla="*/ 2679 h 3794"/>
                        <a:gd name="T6" fmla="*/ 4036 w 4251"/>
                        <a:gd name="T7" fmla="*/ 2391 h 3794"/>
                        <a:gd name="T8" fmla="*/ 3881 w 4251"/>
                        <a:gd name="T9" fmla="*/ 2098 h 3794"/>
                        <a:gd name="T10" fmla="*/ 3692 w 4251"/>
                        <a:gd name="T11" fmla="*/ 1810 h 3794"/>
                        <a:gd name="T12" fmla="*/ 3471 w 4251"/>
                        <a:gd name="T13" fmla="*/ 1528 h 3794"/>
                        <a:gd name="T14" fmla="*/ 3223 w 4251"/>
                        <a:gd name="T15" fmla="*/ 1252 h 3794"/>
                        <a:gd name="T16" fmla="*/ 2885 w 4251"/>
                        <a:gd name="T17" fmla="*/ 935 h 3794"/>
                        <a:gd name="T18" fmla="*/ 2455 w 4251"/>
                        <a:gd name="T19" fmla="*/ 605 h 3794"/>
                        <a:gd name="T20" fmla="*/ 2009 w 4251"/>
                        <a:gd name="T21" fmla="*/ 341 h 3794"/>
                        <a:gd name="T22" fmla="*/ 1564 w 4251"/>
                        <a:gd name="T23" fmla="*/ 143 h 3794"/>
                        <a:gd name="T24" fmla="*/ 1133 w 4251"/>
                        <a:gd name="T25" fmla="*/ 35 h 3794"/>
                        <a:gd name="T26" fmla="*/ 747 w 4251"/>
                        <a:gd name="T27" fmla="*/ 0 h 3794"/>
                        <a:gd name="T28" fmla="*/ 404 w 4251"/>
                        <a:gd name="T29" fmla="*/ 47 h 3794"/>
                        <a:gd name="T30" fmla="*/ 120 w 4251"/>
                        <a:gd name="T31" fmla="*/ 173 h 3794"/>
                        <a:gd name="T32" fmla="*/ 0 w 4251"/>
                        <a:gd name="T33" fmla="*/ 269 h 3794"/>
                        <a:gd name="T34" fmla="*/ 266 w 4251"/>
                        <a:gd name="T35" fmla="*/ 101 h 3794"/>
                        <a:gd name="T36" fmla="*/ 592 w 4251"/>
                        <a:gd name="T37" fmla="*/ 18 h 3794"/>
                        <a:gd name="T38" fmla="*/ 966 w 4251"/>
                        <a:gd name="T39" fmla="*/ 18 h 3794"/>
                        <a:gd name="T40" fmla="*/ 1369 w 4251"/>
                        <a:gd name="T41" fmla="*/ 95 h 3794"/>
                        <a:gd name="T42" fmla="*/ 1797 w 4251"/>
                        <a:gd name="T43" fmla="*/ 245 h 3794"/>
                        <a:gd name="T44" fmla="*/ 2233 w 4251"/>
                        <a:gd name="T45" fmla="*/ 467 h 3794"/>
                        <a:gd name="T46" fmla="*/ 2667 w 4251"/>
                        <a:gd name="T47" fmla="*/ 761 h 3794"/>
                        <a:gd name="T48" fmla="*/ 3088 w 4251"/>
                        <a:gd name="T49" fmla="*/ 1120 h 3794"/>
                        <a:gd name="T50" fmla="*/ 3348 w 4251"/>
                        <a:gd name="T51" fmla="*/ 1390 h 3794"/>
                        <a:gd name="T52" fmla="*/ 3585 w 4251"/>
                        <a:gd name="T53" fmla="*/ 1666 h 3794"/>
                        <a:gd name="T54" fmla="*/ 3790 w 4251"/>
                        <a:gd name="T55" fmla="*/ 1954 h 3794"/>
                        <a:gd name="T56" fmla="*/ 3958 w 4251"/>
                        <a:gd name="T57" fmla="*/ 2247 h 3794"/>
                        <a:gd name="T58" fmla="*/ 4096 w 4251"/>
                        <a:gd name="T59" fmla="*/ 2535 h 3794"/>
                        <a:gd name="T60" fmla="*/ 4201 w 4251"/>
                        <a:gd name="T61" fmla="*/ 2823 h 3794"/>
                        <a:gd name="T62" fmla="*/ 4260 w 4251"/>
                        <a:gd name="T63" fmla="*/ 3105 h 3794"/>
                        <a:gd name="T64" fmla="*/ 4284 w 4251"/>
                        <a:gd name="T65" fmla="*/ 3368 h 3794"/>
                        <a:gd name="T66" fmla="*/ 4272 w 4251"/>
                        <a:gd name="T67" fmla="*/ 3590 h 3794"/>
                        <a:gd name="T68" fmla="*/ 4224 w 4251"/>
                        <a:gd name="T69" fmla="*/ 3794 h 3794"/>
                        <a:gd name="T70" fmla="*/ 4254 w 4251"/>
                        <a:gd name="T71" fmla="*/ 3692 h 3794"/>
                        <a:gd name="T72" fmla="*/ 4284 w 4251"/>
                        <a:gd name="T73" fmla="*/ 3482 h 3794"/>
                        <a:gd name="T74" fmla="*/ 4290 w 4251"/>
                        <a:gd name="T75" fmla="*/ 3368 h 379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251" h="3794">
                          <a:moveTo>
                            <a:pt x="4251" y="3368"/>
                          </a:moveTo>
                          <a:lnTo>
                            <a:pt x="4245" y="3237"/>
                          </a:lnTo>
                          <a:lnTo>
                            <a:pt x="4227" y="3099"/>
                          </a:lnTo>
                          <a:lnTo>
                            <a:pt x="4203" y="2961"/>
                          </a:lnTo>
                          <a:lnTo>
                            <a:pt x="4167" y="2823"/>
                          </a:lnTo>
                          <a:lnTo>
                            <a:pt x="4120" y="2679"/>
                          </a:lnTo>
                          <a:lnTo>
                            <a:pt x="4066" y="2535"/>
                          </a:lnTo>
                          <a:lnTo>
                            <a:pt x="4000" y="2391"/>
                          </a:lnTo>
                          <a:lnTo>
                            <a:pt x="3928" y="2247"/>
                          </a:lnTo>
                          <a:lnTo>
                            <a:pt x="3845" y="2098"/>
                          </a:lnTo>
                          <a:lnTo>
                            <a:pt x="3755" y="1954"/>
                          </a:lnTo>
                          <a:lnTo>
                            <a:pt x="3659" y="1810"/>
                          </a:lnTo>
                          <a:lnTo>
                            <a:pt x="3552" y="1666"/>
                          </a:lnTo>
                          <a:lnTo>
                            <a:pt x="3438" y="1528"/>
                          </a:lnTo>
                          <a:lnTo>
                            <a:pt x="3318" y="1390"/>
                          </a:lnTo>
                          <a:lnTo>
                            <a:pt x="3193" y="1252"/>
                          </a:lnTo>
                          <a:lnTo>
                            <a:pt x="3061" y="1120"/>
                          </a:lnTo>
                          <a:lnTo>
                            <a:pt x="2858" y="935"/>
                          </a:lnTo>
                          <a:lnTo>
                            <a:pt x="2649" y="761"/>
                          </a:lnTo>
                          <a:lnTo>
                            <a:pt x="2434" y="605"/>
                          </a:lnTo>
                          <a:lnTo>
                            <a:pt x="2212" y="467"/>
                          </a:lnTo>
                          <a:lnTo>
                            <a:pt x="1991" y="341"/>
                          </a:lnTo>
                          <a:lnTo>
                            <a:pt x="1770" y="233"/>
                          </a:lnTo>
                          <a:lnTo>
                            <a:pt x="1549" y="143"/>
                          </a:lnTo>
                          <a:lnTo>
                            <a:pt x="1327" y="77"/>
                          </a:lnTo>
                          <a:lnTo>
                            <a:pt x="1124" y="35"/>
                          </a:lnTo>
                          <a:lnTo>
                            <a:pt x="927" y="6"/>
                          </a:lnTo>
                          <a:lnTo>
                            <a:pt x="741" y="0"/>
                          </a:lnTo>
                          <a:lnTo>
                            <a:pt x="568" y="18"/>
                          </a:lnTo>
                          <a:lnTo>
                            <a:pt x="401" y="47"/>
                          </a:lnTo>
                          <a:lnTo>
                            <a:pt x="257" y="101"/>
                          </a:lnTo>
                          <a:lnTo>
                            <a:pt x="120" y="173"/>
                          </a:lnTo>
                          <a:lnTo>
                            <a:pt x="0" y="263"/>
                          </a:lnTo>
                          <a:lnTo>
                            <a:pt x="0" y="269"/>
                          </a:lnTo>
                          <a:lnTo>
                            <a:pt x="126" y="173"/>
                          </a:lnTo>
                          <a:lnTo>
                            <a:pt x="263" y="101"/>
                          </a:lnTo>
                          <a:lnTo>
                            <a:pt x="419" y="47"/>
                          </a:lnTo>
                          <a:lnTo>
                            <a:pt x="586" y="18"/>
                          </a:lnTo>
                          <a:lnTo>
                            <a:pt x="765" y="6"/>
                          </a:lnTo>
                          <a:lnTo>
                            <a:pt x="957" y="18"/>
                          </a:lnTo>
                          <a:lnTo>
                            <a:pt x="1154" y="47"/>
                          </a:lnTo>
                          <a:lnTo>
                            <a:pt x="1357" y="95"/>
                          </a:lnTo>
                          <a:lnTo>
                            <a:pt x="1567" y="161"/>
                          </a:lnTo>
                          <a:lnTo>
                            <a:pt x="1782" y="245"/>
                          </a:lnTo>
                          <a:lnTo>
                            <a:pt x="1997" y="347"/>
                          </a:lnTo>
                          <a:lnTo>
                            <a:pt x="2212" y="467"/>
                          </a:lnTo>
                          <a:lnTo>
                            <a:pt x="2428" y="605"/>
                          </a:lnTo>
                          <a:lnTo>
                            <a:pt x="2643" y="761"/>
                          </a:lnTo>
                          <a:lnTo>
                            <a:pt x="2858" y="935"/>
                          </a:lnTo>
                          <a:lnTo>
                            <a:pt x="3061" y="1120"/>
                          </a:lnTo>
                          <a:lnTo>
                            <a:pt x="3193" y="1252"/>
                          </a:lnTo>
                          <a:lnTo>
                            <a:pt x="3318" y="1390"/>
                          </a:lnTo>
                          <a:lnTo>
                            <a:pt x="3438" y="1528"/>
                          </a:lnTo>
                          <a:lnTo>
                            <a:pt x="3552" y="1666"/>
                          </a:lnTo>
                          <a:lnTo>
                            <a:pt x="3653" y="1810"/>
                          </a:lnTo>
                          <a:lnTo>
                            <a:pt x="3755" y="1954"/>
                          </a:lnTo>
                          <a:lnTo>
                            <a:pt x="3839" y="2104"/>
                          </a:lnTo>
                          <a:lnTo>
                            <a:pt x="3922" y="2247"/>
                          </a:lnTo>
                          <a:lnTo>
                            <a:pt x="3994" y="2391"/>
                          </a:lnTo>
                          <a:lnTo>
                            <a:pt x="4060" y="2535"/>
                          </a:lnTo>
                          <a:lnTo>
                            <a:pt x="4114" y="2679"/>
                          </a:lnTo>
                          <a:lnTo>
                            <a:pt x="4162" y="2823"/>
                          </a:lnTo>
                          <a:lnTo>
                            <a:pt x="4197" y="2967"/>
                          </a:lnTo>
                          <a:lnTo>
                            <a:pt x="4221" y="3105"/>
                          </a:lnTo>
                          <a:lnTo>
                            <a:pt x="4239" y="3237"/>
                          </a:lnTo>
                          <a:lnTo>
                            <a:pt x="4245" y="3368"/>
                          </a:lnTo>
                          <a:lnTo>
                            <a:pt x="4245" y="3482"/>
                          </a:lnTo>
                          <a:lnTo>
                            <a:pt x="4233" y="3590"/>
                          </a:lnTo>
                          <a:lnTo>
                            <a:pt x="4215" y="3692"/>
                          </a:lnTo>
                          <a:lnTo>
                            <a:pt x="4185" y="3794"/>
                          </a:lnTo>
                          <a:lnTo>
                            <a:pt x="4215" y="3692"/>
                          </a:lnTo>
                          <a:lnTo>
                            <a:pt x="4239" y="3590"/>
                          </a:lnTo>
                          <a:lnTo>
                            <a:pt x="4245" y="3482"/>
                          </a:lnTo>
                          <a:lnTo>
                            <a:pt x="4251" y="336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40" name="Group 12"/>
                    <p:cNvGrpSpPr>
                      <a:grpSpLocks/>
                    </p:cNvGrpSpPr>
                    <p:nvPr userDrawn="1"/>
                  </p:nvGrpSpPr>
                  <p:grpSpPr bwMode="auto">
                    <a:xfrm>
                      <a:off x="0" y="659"/>
                      <a:ext cx="4751" cy="3657"/>
                      <a:chOff x="0" y="659"/>
                      <a:chExt cx="4751" cy="3657"/>
                    </a:xfrm>
                  </p:grpSpPr>
                  <p:sp>
                    <p:nvSpPr>
                      <p:cNvPr id="41" name="Freeform 13"/>
                      <p:cNvSpPr>
                        <a:spLocks/>
                      </p:cNvSpPr>
                      <p:nvPr userDrawn="1"/>
                    </p:nvSpPr>
                    <p:spPr bwMode="hidden">
                      <a:xfrm>
                        <a:off x="400" y="659"/>
                        <a:ext cx="4121" cy="3657"/>
                      </a:xfrm>
                      <a:custGeom>
                        <a:avLst/>
                        <a:gdLst>
                          <a:gd name="T0" fmla="*/ 164 w 4108"/>
                          <a:gd name="T1" fmla="*/ 186 h 3657"/>
                          <a:gd name="T2" fmla="*/ 445 w 4108"/>
                          <a:gd name="T3" fmla="*/ 54 h 3657"/>
                          <a:gd name="T4" fmla="*/ 777 w 4108"/>
                          <a:gd name="T5" fmla="*/ 6 h 3657"/>
                          <a:gd name="T6" fmla="*/ 1148 w 4108"/>
                          <a:gd name="T7" fmla="*/ 36 h 3657"/>
                          <a:gd name="T8" fmla="*/ 1552 w 4108"/>
                          <a:gd name="T9" fmla="*/ 144 h 3657"/>
                          <a:gd name="T10" fmla="*/ 1967 w 4108"/>
                          <a:gd name="T11" fmla="*/ 324 h 3657"/>
                          <a:gd name="T12" fmla="*/ 2391 w 4108"/>
                          <a:gd name="T13" fmla="*/ 570 h 3657"/>
                          <a:gd name="T14" fmla="*/ 2807 w 4108"/>
                          <a:gd name="T15" fmla="*/ 888 h 3657"/>
                          <a:gd name="T16" fmla="*/ 3133 w 4108"/>
                          <a:gd name="T17" fmla="*/ 1193 h 3657"/>
                          <a:gd name="T18" fmla="*/ 3369 w 4108"/>
                          <a:gd name="T19" fmla="*/ 1451 h 3657"/>
                          <a:gd name="T20" fmla="*/ 3573 w 4108"/>
                          <a:gd name="T21" fmla="*/ 1721 h 3657"/>
                          <a:gd name="T22" fmla="*/ 3755 w 4108"/>
                          <a:gd name="T23" fmla="*/ 1997 h 3657"/>
                          <a:gd name="T24" fmla="*/ 3899 w 4108"/>
                          <a:gd name="T25" fmla="*/ 2272 h 3657"/>
                          <a:gd name="T26" fmla="*/ 4015 w 4108"/>
                          <a:gd name="T27" fmla="*/ 2548 h 3657"/>
                          <a:gd name="T28" fmla="*/ 4099 w 4108"/>
                          <a:gd name="T29" fmla="*/ 2818 h 3657"/>
                          <a:gd name="T30" fmla="*/ 4141 w 4108"/>
                          <a:gd name="T31" fmla="*/ 3070 h 3657"/>
                          <a:gd name="T32" fmla="*/ 4141 w 4108"/>
                          <a:gd name="T33" fmla="*/ 3321 h 3657"/>
                          <a:gd name="T34" fmla="*/ 4099 w 4108"/>
                          <a:gd name="T35" fmla="*/ 3549 h 3657"/>
                          <a:gd name="T36" fmla="*/ 4069 w 4108"/>
                          <a:gd name="T37" fmla="*/ 3657 h 3657"/>
                          <a:gd name="T38" fmla="*/ 4129 w 4108"/>
                          <a:gd name="T39" fmla="*/ 3447 h 3657"/>
                          <a:gd name="T40" fmla="*/ 4147 w 4108"/>
                          <a:gd name="T41" fmla="*/ 3213 h 3657"/>
                          <a:gd name="T42" fmla="*/ 4141 w 4108"/>
                          <a:gd name="T43" fmla="*/ 3070 h 3657"/>
                          <a:gd name="T44" fmla="*/ 4099 w 4108"/>
                          <a:gd name="T45" fmla="*/ 2812 h 3657"/>
                          <a:gd name="T46" fmla="*/ 4021 w 4108"/>
                          <a:gd name="T47" fmla="*/ 2548 h 3657"/>
                          <a:gd name="T48" fmla="*/ 3905 w 4108"/>
                          <a:gd name="T49" fmla="*/ 2272 h 3657"/>
                          <a:gd name="T50" fmla="*/ 3761 w 4108"/>
                          <a:gd name="T51" fmla="*/ 1997 h 3657"/>
                          <a:gd name="T52" fmla="*/ 3579 w 4108"/>
                          <a:gd name="T53" fmla="*/ 1721 h 3657"/>
                          <a:gd name="T54" fmla="*/ 3375 w 4108"/>
                          <a:gd name="T55" fmla="*/ 1451 h 3657"/>
                          <a:gd name="T56" fmla="*/ 3139 w 4108"/>
                          <a:gd name="T57" fmla="*/ 1187 h 3657"/>
                          <a:gd name="T58" fmla="*/ 2819 w 4108"/>
                          <a:gd name="T59" fmla="*/ 888 h 3657"/>
                          <a:gd name="T60" fmla="*/ 2410 w 4108"/>
                          <a:gd name="T61" fmla="*/ 576 h 3657"/>
                          <a:gd name="T62" fmla="*/ 1985 w 4108"/>
                          <a:gd name="T63" fmla="*/ 330 h 3657"/>
                          <a:gd name="T64" fmla="*/ 1558 w 4108"/>
                          <a:gd name="T65" fmla="*/ 144 h 3657"/>
                          <a:gd name="T66" fmla="*/ 1142 w 4108"/>
                          <a:gd name="T67" fmla="*/ 30 h 3657"/>
                          <a:gd name="T68" fmla="*/ 759 w 4108"/>
                          <a:gd name="T69" fmla="*/ 0 h 3657"/>
                          <a:gd name="T70" fmla="*/ 434 w 4108"/>
                          <a:gd name="T71" fmla="*/ 54 h 3657"/>
                          <a:gd name="T72" fmla="*/ 164 w 4108"/>
                          <a:gd name="T73" fmla="*/ 186 h 3657"/>
                          <a:gd name="T74" fmla="*/ 24 w 4108"/>
                          <a:gd name="T75" fmla="*/ 306 h 3657"/>
                          <a:gd name="T76" fmla="*/ 0 w 4108"/>
                          <a:gd name="T77" fmla="*/ 336 h 3657"/>
                          <a:gd name="T78" fmla="*/ 48 w 4108"/>
                          <a:gd name="T79" fmla="*/ 282 h 365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108" h="3657">
                            <a:moveTo>
                              <a:pt x="48" y="282"/>
                            </a:moveTo>
                            <a:lnTo>
                              <a:pt x="161" y="186"/>
                            </a:lnTo>
                            <a:lnTo>
                              <a:pt x="293" y="108"/>
                            </a:lnTo>
                            <a:lnTo>
                              <a:pt x="442" y="54"/>
                            </a:lnTo>
                            <a:lnTo>
                              <a:pt x="598" y="18"/>
                            </a:lnTo>
                            <a:lnTo>
                              <a:pt x="771" y="6"/>
                            </a:lnTo>
                            <a:lnTo>
                              <a:pt x="951" y="12"/>
                            </a:lnTo>
                            <a:lnTo>
                              <a:pt x="1136" y="36"/>
                            </a:lnTo>
                            <a:lnTo>
                              <a:pt x="1333" y="84"/>
                            </a:lnTo>
                            <a:lnTo>
                              <a:pt x="1537" y="144"/>
                            </a:lnTo>
                            <a:lnTo>
                              <a:pt x="1740" y="222"/>
                            </a:lnTo>
                            <a:lnTo>
                              <a:pt x="1949" y="324"/>
                            </a:lnTo>
                            <a:lnTo>
                              <a:pt x="2158" y="438"/>
                            </a:lnTo>
                            <a:lnTo>
                              <a:pt x="2368" y="570"/>
                            </a:lnTo>
                            <a:lnTo>
                              <a:pt x="2577" y="720"/>
                            </a:lnTo>
                            <a:lnTo>
                              <a:pt x="2780" y="888"/>
                            </a:lnTo>
                            <a:lnTo>
                              <a:pt x="2978" y="1067"/>
                            </a:lnTo>
                            <a:lnTo>
                              <a:pt x="3103" y="1193"/>
                            </a:lnTo>
                            <a:lnTo>
                              <a:pt x="3223" y="1319"/>
                            </a:lnTo>
                            <a:lnTo>
                              <a:pt x="3336" y="1451"/>
                            </a:lnTo>
                            <a:lnTo>
                              <a:pt x="3444" y="1589"/>
                            </a:lnTo>
                            <a:lnTo>
                              <a:pt x="3540" y="1721"/>
                            </a:lnTo>
                            <a:lnTo>
                              <a:pt x="3635" y="1859"/>
                            </a:lnTo>
                            <a:lnTo>
                              <a:pt x="3719" y="1997"/>
                            </a:lnTo>
                            <a:lnTo>
                              <a:pt x="3797" y="2134"/>
                            </a:lnTo>
                            <a:lnTo>
                              <a:pt x="3863" y="2272"/>
                            </a:lnTo>
                            <a:lnTo>
                              <a:pt x="3928" y="2410"/>
                            </a:lnTo>
                            <a:lnTo>
                              <a:pt x="3976" y="2548"/>
                            </a:lnTo>
                            <a:lnTo>
                              <a:pt x="4024" y="2680"/>
                            </a:lnTo>
                            <a:lnTo>
                              <a:pt x="4060" y="2818"/>
                            </a:lnTo>
                            <a:lnTo>
                              <a:pt x="4084" y="2944"/>
                            </a:lnTo>
                            <a:lnTo>
                              <a:pt x="4102" y="3070"/>
                            </a:lnTo>
                            <a:lnTo>
                              <a:pt x="4108" y="3195"/>
                            </a:lnTo>
                            <a:lnTo>
                              <a:pt x="4102" y="3321"/>
                            </a:lnTo>
                            <a:lnTo>
                              <a:pt x="4090" y="3441"/>
                            </a:lnTo>
                            <a:lnTo>
                              <a:pt x="4060" y="3549"/>
                            </a:lnTo>
                            <a:lnTo>
                              <a:pt x="4024" y="3657"/>
                            </a:lnTo>
                            <a:lnTo>
                              <a:pt x="4030" y="3657"/>
                            </a:lnTo>
                            <a:lnTo>
                              <a:pt x="4066" y="3555"/>
                            </a:lnTo>
                            <a:lnTo>
                              <a:pt x="4090" y="3447"/>
                            </a:lnTo>
                            <a:lnTo>
                              <a:pt x="4102" y="3333"/>
                            </a:lnTo>
                            <a:lnTo>
                              <a:pt x="4108" y="3213"/>
                            </a:lnTo>
                            <a:lnTo>
                              <a:pt x="4108" y="3195"/>
                            </a:lnTo>
                            <a:lnTo>
                              <a:pt x="4102" y="3070"/>
                            </a:lnTo>
                            <a:lnTo>
                              <a:pt x="4084" y="2944"/>
                            </a:lnTo>
                            <a:lnTo>
                              <a:pt x="4060" y="2812"/>
                            </a:lnTo>
                            <a:lnTo>
                              <a:pt x="4024" y="2680"/>
                            </a:lnTo>
                            <a:lnTo>
                              <a:pt x="3982" y="2548"/>
                            </a:lnTo>
                            <a:lnTo>
                              <a:pt x="3928" y="2410"/>
                            </a:lnTo>
                            <a:lnTo>
                              <a:pt x="3869" y="2272"/>
                            </a:lnTo>
                            <a:lnTo>
                              <a:pt x="3803" y="2134"/>
                            </a:lnTo>
                            <a:lnTo>
                              <a:pt x="3725" y="1997"/>
                            </a:lnTo>
                            <a:lnTo>
                              <a:pt x="3641" y="1859"/>
                            </a:lnTo>
                            <a:lnTo>
                              <a:pt x="3546" y="1721"/>
                            </a:lnTo>
                            <a:lnTo>
                              <a:pt x="3450" y="1583"/>
                            </a:lnTo>
                            <a:lnTo>
                              <a:pt x="3342" y="1451"/>
                            </a:lnTo>
                            <a:lnTo>
                              <a:pt x="3229" y="1319"/>
                            </a:lnTo>
                            <a:lnTo>
                              <a:pt x="3109" y="1187"/>
                            </a:lnTo>
                            <a:lnTo>
                              <a:pt x="2984" y="1061"/>
                            </a:lnTo>
                            <a:lnTo>
                              <a:pt x="2792" y="888"/>
                            </a:lnTo>
                            <a:lnTo>
                              <a:pt x="2589" y="726"/>
                            </a:lnTo>
                            <a:lnTo>
                              <a:pt x="2386" y="576"/>
                            </a:lnTo>
                            <a:lnTo>
                              <a:pt x="2176" y="444"/>
                            </a:lnTo>
                            <a:lnTo>
                              <a:pt x="1967" y="330"/>
                            </a:lnTo>
                            <a:lnTo>
                              <a:pt x="1752" y="228"/>
                            </a:lnTo>
                            <a:lnTo>
                              <a:pt x="1543" y="144"/>
                            </a:lnTo>
                            <a:lnTo>
                              <a:pt x="1333" y="78"/>
                            </a:lnTo>
                            <a:lnTo>
                              <a:pt x="1130" y="30"/>
                            </a:lnTo>
                            <a:lnTo>
                              <a:pt x="939" y="6"/>
                            </a:lnTo>
                            <a:lnTo>
                              <a:pt x="753" y="0"/>
                            </a:lnTo>
                            <a:lnTo>
                              <a:pt x="586" y="18"/>
                            </a:lnTo>
                            <a:lnTo>
                              <a:pt x="431" y="54"/>
                            </a:lnTo>
                            <a:lnTo>
                              <a:pt x="287" y="108"/>
                            </a:lnTo>
                            <a:lnTo>
                              <a:pt x="161" y="186"/>
                            </a:lnTo>
                            <a:lnTo>
                              <a:pt x="48" y="282"/>
                            </a:lnTo>
                            <a:lnTo>
                              <a:pt x="24" y="306"/>
                            </a:lnTo>
                            <a:lnTo>
                              <a:pt x="0" y="330"/>
                            </a:lnTo>
                            <a:lnTo>
                              <a:pt x="0" y="336"/>
                            </a:lnTo>
                            <a:lnTo>
                              <a:pt x="24" y="312"/>
                            </a:lnTo>
                            <a:lnTo>
                              <a:pt x="48" y="28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42" name="Group 14"/>
                      <p:cNvGrpSpPr>
                        <a:grpSpLocks/>
                      </p:cNvGrpSpPr>
                      <p:nvPr userDrawn="1"/>
                    </p:nvGrpSpPr>
                    <p:grpSpPr bwMode="auto">
                      <a:xfrm>
                        <a:off x="0" y="808"/>
                        <a:ext cx="4751" cy="3508"/>
                        <a:chOff x="-400" y="808"/>
                        <a:chExt cx="4751" cy="3508"/>
                      </a:xfrm>
                    </p:grpSpPr>
                    <p:sp>
                      <p:nvSpPr>
                        <p:cNvPr id="43" name="Line 15"/>
                        <p:cNvSpPr>
                          <a:spLocks noChangeShapeType="1"/>
                        </p:cNvSpPr>
                        <p:nvPr userDrawn="1"/>
                      </p:nvSpPr>
                      <p:spPr bwMode="hidden">
                        <a:xfrm rot="1678521" flipH="1" flipV="1">
                          <a:off x="876" y="809"/>
                          <a:ext cx="1242" cy="191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4" name="Line 16"/>
                        <p:cNvSpPr>
                          <a:spLocks noChangeShapeType="1"/>
                        </p:cNvSpPr>
                        <p:nvPr userDrawn="1"/>
                      </p:nvSpPr>
                      <p:spPr bwMode="hidden">
                        <a:xfrm rot="1678521" flipH="1" flipV="1">
                          <a:off x="-210" y="2117"/>
                          <a:ext cx="1921" cy="37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5" name="Line 17"/>
                        <p:cNvSpPr>
                          <a:spLocks noChangeShapeType="1"/>
                        </p:cNvSpPr>
                        <p:nvPr userDrawn="1"/>
                      </p:nvSpPr>
                      <p:spPr bwMode="hidden">
                        <a:xfrm rot="1678521" flipH="1" flipV="1">
                          <a:off x="-257" y="1886"/>
                          <a:ext cx="2029" cy="59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6" name="Line 18"/>
                        <p:cNvSpPr>
                          <a:spLocks noChangeShapeType="1"/>
                        </p:cNvSpPr>
                        <p:nvPr userDrawn="1"/>
                      </p:nvSpPr>
                      <p:spPr bwMode="hidden">
                        <a:xfrm rot="1678521" flipH="1" flipV="1">
                          <a:off x="-327" y="1599"/>
                          <a:ext cx="2175" cy="85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7" name="Line 19"/>
                        <p:cNvSpPr>
                          <a:spLocks noChangeShapeType="1"/>
                        </p:cNvSpPr>
                        <p:nvPr userDrawn="1"/>
                      </p:nvSpPr>
                      <p:spPr bwMode="hidden">
                        <a:xfrm rot="1678521" flipH="1" flipV="1">
                          <a:off x="-400" y="1259"/>
                          <a:ext cx="2334" cy="116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8" name="Line 20"/>
                        <p:cNvSpPr>
                          <a:spLocks noChangeShapeType="1"/>
                        </p:cNvSpPr>
                        <p:nvPr userDrawn="1"/>
                      </p:nvSpPr>
                      <p:spPr bwMode="hidden">
                        <a:xfrm rot="1678521" flipH="1" flipV="1">
                          <a:off x="179" y="872"/>
                          <a:ext cx="1891" cy="16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9" name="Line 21"/>
                        <p:cNvSpPr>
                          <a:spLocks noChangeShapeType="1"/>
                        </p:cNvSpPr>
                        <p:nvPr userDrawn="1"/>
                      </p:nvSpPr>
                      <p:spPr bwMode="hidden">
                        <a:xfrm rot="1678521" flipH="1" flipV="1">
                          <a:off x="-150" y="2329"/>
                          <a:ext cx="1806" cy="19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0" name="Line 22"/>
                        <p:cNvSpPr>
                          <a:spLocks noChangeShapeType="1"/>
                        </p:cNvSpPr>
                        <p:nvPr userDrawn="1"/>
                      </p:nvSpPr>
                      <p:spPr bwMode="hidden">
                        <a:xfrm rot="1678521" flipH="1" flipV="1">
                          <a:off x="-109" y="2514"/>
                          <a:ext cx="1720" cy="3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1" name="Line 23"/>
                        <p:cNvSpPr>
                          <a:spLocks noChangeShapeType="1"/>
                        </p:cNvSpPr>
                        <p:nvPr userDrawn="1"/>
                      </p:nvSpPr>
                      <p:spPr bwMode="hidden">
                        <a:xfrm rot="1678521" flipH="1">
                          <a:off x="545" y="2785"/>
                          <a:ext cx="849" cy="80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2" name="Line 24"/>
                        <p:cNvSpPr>
                          <a:spLocks noChangeShapeType="1"/>
                        </p:cNvSpPr>
                        <p:nvPr userDrawn="1"/>
                      </p:nvSpPr>
                      <p:spPr bwMode="hidden">
                        <a:xfrm rot="1678521" flipH="1">
                          <a:off x="168" y="2669"/>
                          <a:ext cx="1295" cy="56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3" name="Line 25"/>
                        <p:cNvSpPr>
                          <a:spLocks noChangeShapeType="1"/>
                        </p:cNvSpPr>
                        <p:nvPr userDrawn="1"/>
                      </p:nvSpPr>
                      <p:spPr bwMode="hidden">
                        <a:xfrm rot="1678521" flipH="1">
                          <a:off x="-34" y="2588"/>
                          <a:ext cx="1576" cy="24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4" name="Line 26"/>
                        <p:cNvSpPr>
                          <a:spLocks noChangeShapeType="1"/>
                        </p:cNvSpPr>
                        <p:nvPr userDrawn="1"/>
                      </p:nvSpPr>
                      <p:spPr bwMode="hidden">
                        <a:xfrm rot="1678521" flipH="1">
                          <a:off x="1201" y="2985"/>
                          <a:ext cx="141" cy="104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5" name="Line 27"/>
                        <p:cNvSpPr>
                          <a:spLocks noChangeShapeType="1"/>
                        </p:cNvSpPr>
                        <p:nvPr userDrawn="1"/>
                      </p:nvSpPr>
                      <p:spPr bwMode="hidden">
                        <a:xfrm rot="1678521" flipH="1">
                          <a:off x="1292" y="3013"/>
                          <a:ext cx="47" cy="105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6" name="Line 28"/>
                        <p:cNvSpPr>
                          <a:spLocks noChangeShapeType="1"/>
                        </p:cNvSpPr>
                        <p:nvPr userDrawn="1"/>
                      </p:nvSpPr>
                      <p:spPr bwMode="hidden">
                        <a:xfrm rot="1678521">
                          <a:off x="1331" y="3034"/>
                          <a:ext cx="47" cy="10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7" name="Line 29"/>
                        <p:cNvSpPr>
                          <a:spLocks noChangeShapeType="1"/>
                        </p:cNvSpPr>
                        <p:nvPr userDrawn="1"/>
                      </p:nvSpPr>
                      <p:spPr bwMode="hidden">
                        <a:xfrm rot="1678521">
                          <a:off x="1325" y="3059"/>
                          <a:ext cx="145" cy="110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8" name="Line 30"/>
                        <p:cNvSpPr>
                          <a:spLocks noChangeShapeType="1"/>
                        </p:cNvSpPr>
                        <p:nvPr userDrawn="1"/>
                      </p:nvSpPr>
                      <p:spPr bwMode="hidden">
                        <a:xfrm rot="1678521">
                          <a:off x="1320" y="3090"/>
                          <a:ext cx="255" cy="112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9" name="Line 31"/>
                        <p:cNvSpPr>
                          <a:spLocks noChangeShapeType="1"/>
                        </p:cNvSpPr>
                        <p:nvPr userDrawn="1"/>
                      </p:nvSpPr>
                      <p:spPr bwMode="hidden">
                        <a:xfrm rot="1678521">
                          <a:off x="1314" y="3117"/>
                          <a:ext cx="365" cy="11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0" name="Line 32"/>
                        <p:cNvSpPr>
                          <a:spLocks noChangeShapeType="1"/>
                        </p:cNvSpPr>
                        <p:nvPr userDrawn="1"/>
                      </p:nvSpPr>
                      <p:spPr bwMode="hidden">
                        <a:xfrm rot="1678521">
                          <a:off x="1337" y="3181"/>
                          <a:ext cx="567" cy="107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1" name="Line 33"/>
                        <p:cNvSpPr>
                          <a:spLocks noChangeShapeType="1"/>
                        </p:cNvSpPr>
                        <p:nvPr userDrawn="1"/>
                      </p:nvSpPr>
                      <p:spPr bwMode="hidden">
                        <a:xfrm rot="1678521">
                          <a:off x="1354" y="3209"/>
                          <a:ext cx="663" cy="101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2" name="Line 34"/>
                        <p:cNvSpPr>
                          <a:spLocks noChangeShapeType="1"/>
                        </p:cNvSpPr>
                        <p:nvPr userDrawn="1"/>
                      </p:nvSpPr>
                      <p:spPr bwMode="hidden">
                        <a:xfrm rot="1678521">
                          <a:off x="1375" y="3238"/>
                          <a:ext cx="745" cy="95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3" name="Line 35"/>
                        <p:cNvSpPr>
                          <a:spLocks noChangeShapeType="1"/>
                        </p:cNvSpPr>
                        <p:nvPr userDrawn="1"/>
                      </p:nvSpPr>
                      <p:spPr bwMode="hidden">
                        <a:xfrm rot="1678521">
                          <a:off x="1393" y="3266"/>
                          <a:ext cx="849" cy="90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4" name="Line 36"/>
                        <p:cNvSpPr>
                          <a:spLocks noChangeShapeType="1"/>
                        </p:cNvSpPr>
                        <p:nvPr userDrawn="1"/>
                      </p:nvSpPr>
                      <p:spPr bwMode="hidden">
                        <a:xfrm rot="1678521">
                          <a:off x="1412" y="3293"/>
                          <a:ext cx="950" cy="8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5" name="Line 37"/>
                        <p:cNvSpPr>
                          <a:spLocks noChangeShapeType="1"/>
                        </p:cNvSpPr>
                        <p:nvPr userDrawn="1"/>
                      </p:nvSpPr>
                      <p:spPr bwMode="hidden">
                        <a:xfrm rot="1678521">
                          <a:off x="1429" y="3321"/>
                          <a:ext cx="1056" cy="78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6" name="Line 38"/>
                        <p:cNvSpPr>
                          <a:spLocks noChangeShapeType="1"/>
                        </p:cNvSpPr>
                        <p:nvPr userDrawn="1"/>
                      </p:nvSpPr>
                      <p:spPr bwMode="hidden">
                        <a:xfrm rot="1678521">
                          <a:off x="1452" y="3356"/>
                          <a:ext cx="1173" cy="72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7" name="Line 39"/>
                        <p:cNvSpPr>
                          <a:spLocks noChangeShapeType="1"/>
                        </p:cNvSpPr>
                        <p:nvPr userDrawn="1"/>
                      </p:nvSpPr>
                      <p:spPr bwMode="hidden">
                        <a:xfrm rot="1678521">
                          <a:off x="1469" y="3388"/>
                          <a:ext cx="1315" cy="66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8" name="Line 40"/>
                        <p:cNvSpPr>
                          <a:spLocks noChangeShapeType="1"/>
                        </p:cNvSpPr>
                        <p:nvPr userDrawn="1"/>
                      </p:nvSpPr>
                      <p:spPr bwMode="hidden">
                        <a:xfrm rot="1678521">
                          <a:off x="1493" y="3426"/>
                          <a:ext cx="1469" cy="58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9" name="Line 41"/>
                        <p:cNvSpPr>
                          <a:spLocks noChangeShapeType="1"/>
                        </p:cNvSpPr>
                        <p:nvPr userDrawn="1"/>
                      </p:nvSpPr>
                      <p:spPr bwMode="hidden">
                        <a:xfrm rot="1678521">
                          <a:off x="1511" y="3464"/>
                          <a:ext cx="1649" cy="49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0" name="Line 42"/>
                        <p:cNvSpPr>
                          <a:spLocks noChangeShapeType="1"/>
                        </p:cNvSpPr>
                        <p:nvPr userDrawn="1"/>
                      </p:nvSpPr>
                      <p:spPr bwMode="hidden">
                        <a:xfrm rot="1678521">
                          <a:off x="1528" y="3518"/>
                          <a:ext cx="1885" cy="38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1" name="Line 43"/>
                        <p:cNvSpPr>
                          <a:spLocks noChangeShapeType="1"/>
                        </p:cNvSpPr>
                        <p:nvPr userDrawn="1"/>
                      </p:nvSpPr>
                      <p:spPr bwMode="hidden">
                        <a:xfrm rot="1678521">
                          <a:off x="1552" y="3586"/>
                          <a:ext cx="2168" cy="24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2" name="Line 44"/>
                        <p:cNvSpPr>
                          <a:spLocks noChangeShapeType="1"/>
                        </p:cNvSpPr>
                        <p:nvPr userDrawn="1"/>
                      </p:nvSpPr>
                      <p:spPr bwMode="hidden">
                        <a:xfrm rot="1678521">
                          <a:off x="1577" y="3670"/>
                          <a:ext cx="2528" cy="6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3" name="Line 45"/>
                        <p:cNvSpPr>
                          <a:spLocks noChangeShapeType="1"/>
                        </p:cNvSpPr>
                        <p:nvPr userDrawn="1"/>
                      </p:nvSpPr>
                      <p:spPr bwMode="hidden">
                        <a:xfrm rot="1678521" flipV="1">
                          <a:off x="1621" y="3545"/>
                          <a:ext cx="2730" cy="17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4" name="Line 46"/>
                        <p:cNvSpPr>
                          <a:spLocks noChangeShapeType="1"/>
                        </p:cNvSpPr>
                        <p:nvPr userDrawn="1"/>
                      </p:nvSpPr>
                      <p:spPr bwMode="hidden">
                        <a:xfrm rot="1678521" flipV="1">
                          <a:off x="1682" y="3297"/>
                          <a:ext cx="2635" cy="40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5" name="Line 47"/>
                        <p:cNvSpPr>
                          <a:spLocks noChangeShapeType="1"/>
                        </p:cNvSpPr>
                        <p:nvPr userDrawn="1"/>
                      </p:nvSpPr>
                      <p:spPr bwMode="hidden">
                        <a:xfrm rot="1678521" flipV="1">
                          <a:off x="1782" y="2845"/>
                          <a:ext cx="2370" cy="78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6" name="Line 48"/>
                        <p:cNvSpPr>
                          <a:spLocks noChangeShapeType="1"/>
                        </p:cNvSpPr>
                        <p:nvPr userDrawn="1"/>
                      </p:nvSpPr>
                      <p:spPr bwMode="hidden">
                        <a:xfrm rot="1678521" flipV="1">
                          <a:off x="1960" y="1992"/>
                          <a:ext cx="1530" cy="14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7" name="Line 49"/>
                        <p:cNvSpPr>
                          <a:spLocks noChangeShapeType="1"/>
                        </p:cNvSpPr>
                        <p:nvPr userDrawn="1"/>
                      </p:nvSpPr>
                      <p:spPr bwMode="hidden">
                        <a:xfrm rot="1678521" flipV="1">
                          <a:off x="2014" y="1727"/>
                          <a:ext cx="1219" cy="162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8" name="Freeform 50"/>
                        <p:cNvSpPr>
                          <a:spLocks/>
                        </p:cNvSpPr>
                        <p:nvPr userDrawn="1"/>
                      </p:nvSpPr>
                      <p:spPr bwMode="hidden">
                        <a:xfrm>
                          <a:off x="0" y="2548"/>
                          <a:ext cx="1542" cy="1768"/>
                        </a:xfrm>
                        <a:custGeom>
                          <a:avLst/>
                          <a:gdLst>
                            <a:gd name="T0" fmla="*/ 918 w 1537"/>
                            <a:gd name="T1" fmla="*/ 1264 h 1768"/>
                            <a:gd name="T2" fmla="*/ 1067 w 1537"/>
                            <a:gd name="T3" fmla="*/ 1402 h 1768"/>
                            <a:gd name="T4" fmla="*/ 1226 w 1537"/>
                            <a:gd name="T5" fmla="*/ 1528 h 1768"/>
                            <a:gd name="T6" fmla="*/ 1381 w 1537"/>
                            <a:gd name="T7" fmla="*/ 1654 h 1768"/>
                            <a:gd name="T8" fmla="*/ 1546 w 1537"/>
                            <a:gd name="T9" fmla="*/ 1768 h 1768"/>
                            <a:gd name="T10" fmla="*/ 1552 w 1537"/>
                            <a:gd name="T11" fmla="*/ 1768 h 1768"/>
                            <a:gd name="T12" fmla="*/ 1387 w 1537"/>
                            <a:gd name="T13" fmla="*/ 1654 h 1768"/>
                            <a:gd name="T14" fmla="*/ 1232 w 1537"/>
                            <a:gd name="T15" fmla="*/ 1534 h 1768"/>
                            <a:gd name="T16" fmla="*/ 1073 w 1537"/>
                            <a:gd name="T17" fmla="*/ 1402 h 1768"/>
                            <a:gd name="T18" fmla="*/ 924 w 1537"/>
                            <a:gd name="T19" fmla="*/ 1258 h 1768"/>
                            <a:gd name="T20" fmla="*/ 772 w 1537"/>
                            <a:gd name="T21" fmla="*/ 1115 h 1768"/>
                            <a:gd name="T22" fmla="*/ 634 w 1537"/>
                            <a:gd name="T23" fmla="*/ 959 h 1768"/>
                            <a:gd name="T24" fmla="*/ 502 w 1537"/>
                            <a:gd name="T25" fmla="*/ 803 h 1768"/>
                            <a:gd name="T26" fmla="*/ 380 w 1537"/>
                            <a:gd name="T27" fmla="*/ 647 h 1768"/>
                            <a:gd name="T28" fmla="*/ 272 w 1537"/>
                            <a:gd name="T29" fmla="*/ 485 h 1768"/>
                            <a:gd name="T30" fmla="*/ 170 w 1537"/>
                            <a:gd name="T31" fmla="*/ 323 h 1768"/>
                            <a:gd name="T32" fmla="*/ 78 w 1537"/>
                            <a:gd name="T33" fmla="*/ 161 h 1768"/>
                            <a:gd name="T34" fmla="*/ 0 w 1537"/>
                            <a:gd name="T35" fmla="*/ 0 h 1768"/>
                            <a:gd name="T36" fmla="*/ 0 w 1537"/>
                            <a:gd name="T37" fmla="*/ 12 h 1768"/>
                            <a:gd name="T38" fmla="*/ 78 w 1537"/>
                            <a:gd name="T39" fmla="*/ 173 h 1768"/>
                            <a:gd name="T40" fmla="*/ 170 w 1537"/>
                            <a:gd name="T41" fmla="*/ 335 h 1768"/>
                            <a:gd name="T42" fmla="*/ 272 w 1537"/>
                            <a:gd name="T43" fmla="*/ 491 h 1768"/>
                            <a:gd name="T44" fmla="*/ 380 w 1537"/>
                            <a:gd name="T45" fmla="*/ 653 h 1768"/>
                            <a:gd name="T46" fmla="*/ 502 w 1537"/>
                            <a:gd name="T47" fmla="*/ 809 h 1768"/>
                            <a:gd name="T48" fmla="*/ 634 w 1537"/>
                            <a:gd name="T49" fmla="*/ 965 h 1768"/>
                            <a:gd name="T50" fmla="*/ 772 w 1537"/>
                            <a:gd name="T51" fmla="*/ 1121 h 1768"/>
                            <a:gd name="T52" fmla="*/ 918 w 1537"/>
                            <a:gd name="T53" fmla="*/ 1264 h 1768"/>
                            <a:gd name="T54" fmla="*/ 918 w 1537"/>
                            <a:gd name="T55" fmla="*/ 1264 h 176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537" h="1768">
                              <a:moveTo>
                                <a:pt x="909" y="1264"/>
                              </a:moveTo>
                              <a:lnTo>
                                <a:pt x="1058" y="1402"/>
                              </a:lnTo>
                              <a:lnTo>
                                <a:pt x="1214" y="1528"/>
                              </a:lnTo>
                              <a:lnTo>
                                <a:pt x="1369" y="1654"/>
                              </a:lnTo>
                              <a:lnTo>
                                <a:pt x="1531" y="1768"/>
                              </a:lnTo>
                              <a:lnTo>
                                <a:pt x="1537" y="1768"/>
                              </a:lnTo>
                              <a:lnTo>
                                <a:pt x="1375" y="1654"/>
                              </a:lnTo>
                              <a:lnTo>
                                <a:pt x="1220" y="1534"/>
                              </a:lnTo>
                              <a:lnTo>
                                <a:pt x="1064" y="1402"/>
                              </a:lnTo>
                              <a:lnTo>
                                <a:pt x="915" y="1258"/>
                              </a:lnTo>
                              <a:lnTo>
                                <a:pt x="765" y="1115"/>
                              </a:lnTo>
                              <a:lnTo>
                                <a:pt x="628" y="959"/>
                              </a:lnTo>
                              <a:lnTo>
                                <a:pt x="496" y="803"/>
                              </a:lnTo>
                              <a:lnTo>
                                <a:pt x="377" y="647"/>
                              </a:lnTo>
                              <a:lnTo>
                                <a:pt x="269" y="485"/>
                              </a:lnTo>
                              <a:lnTo>
                                <a:pt x="167" y="323"/>
                              </a:lnTo>
                              <a:lnTo>
                                <a:pt x="78" y="161"/>
                              </a:lnTo>
                              <a:lnTo>
                                <a:pt x="0" y="0"/>
                              </a:lnTo>
                              <a:lnTo>
                                <a:pt x="0" y="12"/>
                              </a:lnTo>
                              <a:lnTo>
                                <a:pt x="78" y="173"/>
                              </a:lnTo>
                              <a:lnTo>
                                <a:pt x="167" y="335"/>
                              </a:lnTo>
                              <a:lnTo>
                                <a:pt x="269" y="491"/>
                              </a:lnTo>
                              <a:lnTo>
                                <a:pt x="377" y="653"/>
                              </a:lnTo>
                              <a:lnTo>
                                <a:pt x="496" y="809"/>
                              </a:lnTo>
                              <a:lnTo>
                                <a:pt x="628" y="965"/>
                              </a:lnTo>
                              <a:lnTo>
                                <a:pt x="765" y="1121"/>
                              </a:lnTo>
                              <a:lnTo>
                                <a:pt x="909" y="1264"/>
                              </a:lnTo>
                              <a:close/>
                            </a:path>
                          </a:pathLst>
                        </a:custGeom>
                        <a:solidFill>
                          <a:schemeClr val="accent2"/>
                        </a:solidFill>
                        <a:ln w="9525">
                          <a:solidFill>
                            <a:schemeClr val="accent2"/>
                          </a:solidFill>
                          <a:round/>
                          <a:headEnd/>
                          <a:tailEnd/>
                        </a:ln>
                      </p:spPr>
                      <p:txBody>
                        <a:bodyPr/>
                        <a:lstStyle/>
                        <a:p>
                          <a:endParaRPr lang="el-GR" smtClean="0">
                            <a:solidFill>
                              <a:srgbClr val="FFFFFF"/>
                            </a:solidFill>
                          </a:endParaRPr>
                        </a:p>
                      </p:txBody>
                    </p:sp>
                    <p:grpSp>
                      <p:nvGrpSpPr>
                        <p:cNvPr id="79" name="Group 51"/>
                        <p:cNvGrpSpPr>
                          <a:grpSpLocks/>
                        </p:cNvGrpSpPr>
                        <p:nvPr userDrawn="1"/>
                      </p:nvGrpSpPr>
                      <p:grpSpPr bwMode="auto">
                        <a:xfrm>
                          <a:off x="2" y="1810"/>
                          <a:ext cx="3672" cy="2049"/>
                          <a:chOff x="7" y="1814"/>
                          <a:chExt cx="3672" cy="2049"/>
                        </a:xfrm>
                      </p:grpSpPr>
                      <p:sp>
                        <p:nvSpPr>
                          <p:cNvPr id="116" name="Oval 52"/>
                          <p:cNvSpPr>
                            <a:spLocks noChangeArrowheads="1"/>
                          </p:cNvSpPr>
                          <p:nvPr userDrawn="1"/>
                        </p:nvSpPr>
                        <p:spPr bwMode="hidden">
                          <a:xfrm rot="-2819839">
                            <a:off x="1546" y="2869"/>
                            <a:ext cx="161" cy="280"/>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7" name="Oval 53"/>
                          <p:cNvSpPr>
                            <a:spLocks noChangeArrowheads="1"/>
                          </p:cNvSpPr>
                          <p:nvPr userDrawn="1"/>
                        </p:nvSpPr>
                        <p:spPr bwMode="hidden">
                          <a:xfrm rot="-2819839">
                            <a:off x="1490" y="2750"/>
                            <a:ext cx="281" cy="503"/>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8" name="Oval 54"/>
                          <p:cNvSpPr>
                            <a:spLocks noChangeArrowheads="1"/>
                          </p:cNvSpPr>
                          <p:nvPr userDrawn="1"/>
                        </p:nvSpPr>
                        <p:spPr bwMode="hidden">
                          <a:xfrm rot="-2819839">
                            <a:off x="1415" y="2563"/>
                            <a:ext cx="471" cy="813"/>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9" name="Oval 55"/>
                          <p:cNvSpPr>
                            <a:spLocks noChangeArrowheads="1"/>
                          </p:cNvSpPr>
                          <p:nvPr userDrawn="1"/>
                        </p:nvSpPr>
                        <p:spPr bwMode="hidden">
                          <a:xfrm rot="-2819839">
                            <a:off x="1357" y="2400"/>
                            <a:ext cx="623" cy="1129"/>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0" name="Oval 56"/>
                          <p:cNvSpPr>
                            <a:spLocks noChangeArrowheads="1"/>
                          </p:cNvSpPr>
                          <p:nvPr userDrawn="1"/>
                        </p:nvSpPr>
                        <p:spPr bwMode="hidden">
                          <a:xfrm rot="-2819839">
                            <a:off x="1295" y="2200"/>
                            <a:ext cx="786" cy="1467"/>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1" name="Oval 57"/>
                          <p:cNvSpPr>
                            <a:spLocks noChangeArrowheads="1"/>
                          </p:cNvSpPr>
                          <p:nvPr userDrawn="1"/>
                        </p:nvSpPr>
                        <p:spPr bwMode="hidden">
                          <a:xfrm rot="-2819839">
                            <a:off x="1238" y="2040"/>
                            <a:ext cx="972" cy="1779"/>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2" name="Oval 58"/>
                          <p:cNvSpPr>
                            <a:spLocks noChangeArrowheads="1"/>
                          </p:cNvSpPr>
                          <p:nvPr userDrawn="1"/>
                        </p:nvSpPr>
                        <p:spPr bwMode="hidden">
                          <a:xfrm rot="-2819839">
                            <a:off x="1158" y="1865"/>
                            <a:ext cx="1167" cy="2094"/>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3" name="Oval 59"/>
                          <p:cNvSpPr>
                            <a:spLocks noChangeArrowheads="1"/>
                          </p:cNvSpPr>
                          <p:nvPr userDrawn="1"/>
                        </p:nvSpPr>
                        <p:spPr bwMode="hidden">
                          <a:xfrm rot="-2819839">
                            <a:off x="1085" y="1698"/>
                            <a:ext cx="1346" cy="2398"/>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4" name="Oval 60"/>
                          <p:cNvSpPr>
                            <a:spLocks noChangeArrowheads="1"/>
                          </p:cNvSpPr>
                          <p:nvPr userDrawn="1"/>
                        </p:nvSpPr>
                        <p:spPr bwMode="hidden">
                          <a:xfrm rot="-2819839">
                            <a:off x="1000" y="1536"/>
                            <a:ext cx="1563" cy="2696"/>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5" name="Oval 61"/>
                          <p:cNvSpPr>
                            <a:spLocks noChangeArrowheads="1"/>
                          </p:cNvSpPr>
                          <p:nvPr userDrawn="1"/>
                        </p:nvSpPr>
                        <p:spPr bwMode="hidden">
                          <a:xfrm rot="-2819839">
                            <a:off x="935" y="1357"/>
                            <a:ext cx="1711" cy="3016"/>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6" name="Oval 62"/>
                          <p:cNvSpPr>
                            <a:spLocks noChangeArrowheads="1"/>
                          </p:cNvSpPr>
                          <p:nvPr userDrawn="1"/>
                        </p:nvSpPr>
                        <p:spPr bwMode="hidden">
                          <a:xfrm rot="-2865139">
                            <a:off x="877" y="1187"/>
                            <a:ext cx="1880" cy="3345"/>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7" name="Oval 63"/>
                          <p:cNvSpPr>
                            <a:spLocks noChangeArrowheads="1"/>
                          </p:cNvSpPr>
                          <p:nvPr userDrawn="1"/>
                        </p:nvSpPr>
                        <p:spPr bwMode="hidden">
                          <a:xfrm rot="-2780025">
                            <a:off x="819" y="1002"/>
                            <a:ext cx="2049" cy="3672"/>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grpSp>
                    <p:sp>
                      <p:nvSpPr>
                        <p:cNvPr id="80" name="Line 64"/>
                        <p:cNvSpPr>
                          <a:spLocks noChangeShapeType="1"/>
                        </p:cNvSpPr>
                        <p:nvPr userDrawn="1"/>
                      </p:nvSpPr>
                      <p:spPr bwMode="hidden">
                        <a:xfrm flipV="1">
                          <a:off x="1656" y="1164"/>
                          <a:ext cx="831" cy="177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1" name="Line 65"/>
                        <p:cNvSpPr>
                          <a:spLocks noChangeShapeType="1"/>
                        </p:cNvSpPr>
                        <p:nvPr userDrawn="1"/>
                      </p:nvSpPr>
                      <p:spPr bwMode="hidden">
                        <a:xfrm rot="615780" flipV="1">
                          <a:off x="1811" y="1299"/>
                          <a:ext cx="819" cy="172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2" name="Line 66"/>
                        <p:cNvSpPr>
                          <a:spLocks noChangeShapeType="1"/>
                        </p:cNvSpPr>
                        <p:nvPr userDrawn="1"/>
                      </p:nvSpPr>
                      <p:spPr bwMode="hidden">
                        <a:xfrm rot="1139441" flipV="1">
                          <a:off x="1963" y="1148"/>
                          <a:ext cx="383" cy="189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3" name="Line 67"/>
                        <p:cNvSpPr>
                          <a:spLocks noChangeShapeType="1"/>
                        </p:cNvSpPr>
                        <p:nvPr userDrawn="1"/>
                      </p:nvSpPr>
                      <p:spPr bwMode="hidden">
                        <a:xfrm rot="1061104" flipV="1">
                          <a:off x="1921" y="1332"/>
                          <a:ext cx="744" cy="176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4" name="Line 68"/>
                        <p:cNvSpPr>
                          <a:spLocks noChangeShapeType="1"/>
                        </p:cNvSpPr>
                        <p:nvPr userDrawn="1"/>
                      </p:nvSpPr>
                      <p:spPr bwMode="hidden">
                        <a:xfrm rot="2202167" flipV="1">
                          <a:off x="2217" y="1314"/>
                          <a:ext cx="311" cy="191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5" name="Line 69"/>
                        <p:cNvSpPr>
                          <a:spLocks noChangeShapeType="1"/>
                        </p:cNvSpPr>
                        <p:nvPr userDrawn="1"/>
                      </p:nvSpPr>
                      <p:spPr bwMode="hidden">
                        <a:xfrm rot="1678521" flipV="1">
                          <a:off x="2039" y="1549"/>
                          <a:ext cx="895" cy="172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6" name="Line 70"/>
                        <p:cNvSpPr>
                          <a:spLocks noChangeShapeType="1"/>
                        </p:cNvSpPr>
                        <p:nvPr userDrawn="1"/>
                      </p:nvSpPr>
                      <p:spPr bwMode="hidden">
                        <a:xfrm rot="1678521" flipV="1">
                          <a:off x="2024" y="1649"/>
                          <a:ext cx="1049" cy="166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7" name="Line 71"/>
                        <p:cNvSpPr>
                          <a:spLocks noChangeShapeType="1"/>
                        </p:cNvSpPr>
                        <p:nvPr userDrawn="1"/>
                      </p:nvSpPr>
                      <p:spPr bwMode="hidden">
                        <a:xfrm rot="1678521" flipV="1">
                          <a:off x="1985" y="1876"/>
                          <a:ext cx="1357" cy="151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8" name="Line 72"/>
                        <p:cNvSpPr>
                          <a:spLocks noChangeShapeType="1"/>
                        </p:cNvSpPr>
                        <p:nvPr userDrawn="1"/>
                      </p:nvSpPr>
                      <p:spPr bwMode="hidden">
                        <a:xfrm rot="1678521" flipV="1">
                          <a:off x="1936" y="2115"/>
                          <a:ext cx="1686" cy="13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9" name="Line 73"/>
                        <p:cNvSpPr>
                          <a:spLocks noChangeShapeType="1"/>
                        </p:cNvSpPr>
                        <p:nvPr userDrawn="1"/>
                      </p:nvSpPr>
                      <p:spPr bwMode="hidden">
                        <a:xfrm rot="1678521" flipV="1">
                          <a:off x="1897" y="2287"/>
                          <a:ext cx="1880" cy="122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0" name="Line 74"/>
                        <p:cNvSpPr>
                          <a:spLocks noChangeShapeType="1"/>
                        </p:cNvSpPr>
                        <p:nvPr userDrawn="1"/>
                      </p:nvSpPr>
                      <p:spPr bwMode="hidden">
                        <a:xfrm rot="1678521" flipV="1">
                          <a:off x="1855" y="2458"/>
                          <a:ext cx="2060" cy="109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1" name="Line 75"/>
                        <p:cNvSpPr>
                          <a:spLocks noChangeShapeType="1"/>
                        </p:cNvSpPr>
                        <p:nvPr userDrawn="1"/>
                      </p:nvSpPr>
                      <p:spPr bwMode="hidden">
                        <a:xfrm rot="1678521" flipV="1">
                          <a:off x="1823" y="2640"/>
                          <a:ext cx="2224" cy="9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2" name="Line 76"/>
                        <p:cNvSpPr>
                          <a:spLocks noChangeShapeType="1"/>
                        </p:cNvSpPr>
                        <p:nvPr userDrawn="1"/>
                      </p:nvSpPr>
                      <p:spPr bwMode="hidden">
                        <a:xfrm rot="1678521" flipV="1">
                          <a:off x="1737" y="3059"/>
                          <a:ext cx="2520" cy="61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3" name="Line 77"/>
                        <p:cNvSpPr>
                          <a:spLocks noChangeShapeType="1"/>
                        </p:cNvSpPr>
                        <p:nvPr userDrawn="1"/>
                      </p:nvSpPr>
                      <p:spPr bwMode="hidden">
                        <a:xfrm rot="1678521">
                          <a:off x="1324" y="3150"/>
                          <a:ext cx="472" cy="112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4" name="Line 78"/>
                        <p:cNvSpPr>
                          <a:spLocks noChangeShapeType="1"/>
                        </p:cNvSpPr>
                        <p:nvPr userDrawn="1"/>
                      </p:nvSpPr>
                      <p:spPr bwMode="hidden">
                        <a:xfrm rot="1678521" flipH="1">
                          <a:off x="1121" y="2961"/>
                          <a:ext cx="220" cy="101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5" name="Line 79"/>
                        <p:cNvSpPr>
                          <a:spLocks noChangeShapeType="1"/>
                        </p:cNvSpPr>
                        <p:nvPr userDrawn="1"/>
                      </p:nvSpPr>
                      <p:spPr bwMode="hidden">
                        <a:xfrm rot="1678521" flipH="1">
                          <a:off x="1041" y="2935"/>
                          <a:ext cx="304" cy="99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6" name="Line 80"/>
                        <p:cNvSpPr>
                          <a:spLocks noChangeShapeType="1"/>
                        </p:cNvSpPr>
                        <p:nvPr userDrawn="1"/>
                      </p:nvSpPr>
                      <p:spPr bwMode="hidden">
                        <a:xfrm rot="1678521" flipH="1">
                          <a:off x="957" y="2910"/>
                          <a:ext cx="394" cy="97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7" name="Line 81"/>
                        <p:cNvSpPr>
                          <a:spLocks noChangeShapeType="1"/>
                        </p:cNvSpPr>
                        <p:nvPr userDrawn="1"/>
                      </p:nvSpPr>
                      <p:spPr bwMode="hidden">
                        <a:xfrm rot="1678521" flipH="1">
                          <a:off x="880" y="2885"/>
                          <a:ext cx="478" cy="9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8" name="Line 82"/>
                        <p:cNvSpPr>
                          <a:spLocks noChangeShapeType="1"/>
                        </p:cNvSpPr>
                        <p:nvPr userDrawn="1"/>
                      </p:nvSpPr>
                      <p:spPr bwMode="hidden">
                        <a:xfrm rot="1678521" flipH="1">
                          <a:off x="801" y="2863"/>
                          <a:ext cx="561" cy="91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9" name="Line 83"/>
                        <p:cNvSpPr>
                          <a:spLocks noChangeShapeType="1"/>
                        </p:cNvSpPr>
                        <p:nvPr userDrawn="1"/>
                      </p:nvSpPr>
                      <p:spPr bwMode="hidden">
                        <a:xfrm rot="1678521" flipH="1">
                          <a:off x="717" y="2836"/>
                          <a:ext cx="656" cy="8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0" name="Line 84"/>
                        <p:cNvSpPr>
                          <a:spLocks noChangeShapeType="1"/>
                        </p:cNvSpPr>
                        <p:nvPr userDrawn="1"/>
                      </p:nvSpPr>
                      <p:spPr bwMode="hidden">
                        <a:xfrm rot="1678521" flipH="1">
                          <a:off x="631" y="2810"/>
                          <a:ext cx="752" cy="84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1" name="Line 85"/>
                        <p:cNvSpPr>
                          <a:spLocks noChangeShapeType="1"/>
                        </p:cNvSpPr>
                        <p:nvPr userDrawn="1"/>
                      </p:nvSpPr>
                      <p:spPr bwMode="hidden">
                        <a:xfrm rot="1678521" flipH="1">
                          <a:off x="462" y="2758"/>
                          <a:ext cx="946" cy="75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2" name="Line 86"/>
                        <p:cNvSpPr>
                          <a:spLocks noChangeShapeType="1"/>
                        </p:cNvSpPr>
                        <p:nvPr userDrawn="1"/>
                      </p:nvSpPr>
                      <p:spPr bwMode="hidden">
                        <a:xfrm rot="1678521" flipH="1">
                          <a:off x="365" y="2729"/>
                          <a:ext cx="1058" cy="69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3" name="Line 87"/>
                        <p:cNvSpPr>
                          <a:spLocks noChangeShapeType="1"/>
                        </p:cNvSpPr>
                        <p:nvPr userDrawn="1"/>
                      </p:nvSpPr>
                      <p:spPr bwMode="hidden">
                        <a:xfrm rot="1678521" flipH="1">
                          <a:off x="265" y="2697"/>
                          <a:ext cx="1174" cy="63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4" name="Line 88"/>
                        <p:cNvSpPr>
                          <a:spLocks noChangeShapeType="1"/>
                        </p:cNvSpPr>
                        <p:nvPr userDrawn="1"/>
                      </p:nvSpPr>
                      <p:spPr bwMode="hidden">
                        <a:xfrm rot="1678521" flipH="1">
                          <a:off x="55" y="2632"/>
                          <a:ext cx="1431" cy="4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 name="Line 89"/>
                        <p:cNvSpPr>
                          <a:spLocks noChangeShapeType="1"/>
                        </p:cNvSpPr>
                        <p:nvPr userDrawn="1"/>
                      </p:nvSpPr>
                      <p:spPr bwMode="hidden">
                        <a:xfrm rot="1678521" flipH="1">
                          <a:off x="-1" y="2607"/>
                          <a:ext cx="1513" cy="37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6" name="Line 90"/>
                        <p:cNvSpPr>
                          <a:spLocks noChangeShapeType="1"/>
                        </p:cNvSpPr>
                        <p:nvPr userDrawn="1"/>
                      </p:nvSpPr>
                      <p:spPr bwMode="hidden">
                        <a:xfrm rot="1678521" flipH="1">
                          <a:off x="-72" y="2570"/>
                          <a:ext cx="1648" cy="10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 name="Line 91"/>
                        <p:cNvSpPr>
                          <a:spLocks noChangeShapeType="1"/>
                        </p:cNvSpPr>
                        <p:nvPr userDrawn="1"/>
                      </p:nvSpPr>
                      <p:spPr bwMode="hidden">
                        <a:xfrm rot="1678521" flipH="1" flipV="1">
                          <a:off x="-237" y="1095"/>
                          <a:ext cx="2219" cy="136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 name="Line 92"/>
                        <p:cNvSpPr>
                          <a:spLocks noChangeShapeType="1"/>
                        </p:cNvSpPr>
                        <p:nvPr userDrawn="1"/>
                      </p:nvSpPr>
                      <p:spPr bwMode="hidden">
                        <a:xfrm rot="1678521" flipH="1" flipV="1">
                          <a:off x="-43" y="962"/>
                          <a:ext cx="2071" cy="154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 name="Line 93"/>
                        <p:cNvSpPr>
                          <a:spLocks noChangeShapeType="1"/>
                        </p:cNvSpPr>
                        <p:nvPr userDrawn="1"/>
                      </p:nvSpPr>
                      <p:spPr bwMode="hidden">
                        <a:xfrm rot="1678521" flipH="1" flipV="1">
                          <a:off x="418" y="826"/>
                          <a:ext cx="1672" cy="178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 name="Line 94"/>
                        <p:cNvSpPr>
                          <a:spLocks noChangeShapeType="1"/>
                        </p:cNvSpPr>
                        <p:nvPr userDrawn="1"/>
                      </p:nvSpPr>
                      <p:spPr bwMode="hidden">
                        <a:xfrm rot="1678521" flipH="1" flipV="1">
                          <a:off x="634" y="808"/>
                          <a:ext cx="1473" cy="185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 name="Line 95"/>
                        <p:cNvSpPr>
                          <a:spLocks noChangeShapeType="1"/>
                        </p:cNvSpPr>
                        <p:nvPr userDrawn="1"/>
                      </p:nvSpPr>
                      <p:spPr bwMode="hidden">
                        <a:xfrm rot="1678521" flipH="1" flipV="1">
                          <a:off x="1094" y="827"/>
                          <a:ext cx="1030" cy="194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 name="Line 96"/>
                        <p:cNvSpPr>
                          <a:spLocks noChangeShapeType="1"/>
                        </p:cNvSpPr>
                        <p:nvPr userDrawn="1"/>
                      </p:nvSpPr>
                      <p:spPr bwMode="hidden">
                        <a:xfrm rot="1678521" flipH="1" flipV="1">
                          <a:off x="1302" y="857"/>
                          <a:ext cx="829" cy="197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 name="Line 97"/>
                        <p:cNvSpPr>
                          <a:spLocks noChangeShapeType="1"/>
                        </p:cNvSpPr>
                        <p:nvPr userDrawn="1"/>
                      </p:nvSpPr>
                      <p:spPr bwMode="hidden">
                        <a:xfrm rot="1678521" flipH="1" flipV="1">
                          <a:off x="1496" y="901"/>
                          <a:ext cx="633" cy="19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4" name="Line 98"/>
                        <p:cNvSpPr>
                          <a:spLocks noChangeShapeType="1"/>
                        </p:cNvSpPr>
                        <p:nvPr userDrawn="1"/>
                      </p:nvSpPr>
                      <p:spPr bwMode="hidden">
                        <a:xfrm rot="1678521" flipH="1" flipV="1">
                          <a:off x="1679" y="952"/>
                          <a:ext cx="447" cy="19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5" name="Line 99"/>
                        <p:cNvSpPr>
                          <a:spLocks noChangeShapeType="1"/>
                        </p:cNvSpPr>
                        <p:nvPr userDrawn="1"/>
                      </p:nvSpPr>
                      <p:spPr bwMode="hidden">
                        <a:xfrm rot="1678521" flipH="1" flipV="1">
                          <a:off x="1859" y="1013"/>
                          <a:ext cx="261" cy="196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grpSp>
              </p:grpSp>
            </p:grpSp>
          </p:grpSp>
          <p:grpSp>
            <p:nvGrpSpPr>
              <p:cNvPr id="20" name="Group 100"/>
              <p:cNvGrpSpPr>
                <a:grpSpLocks/>
              </p:cNvGrpSpPr>
              <p:nvPr userDrawn="1"/>
            </p:nvGrpSpPr>
            <p:grpSpPr bwMode="auto">
              <a:xfrm>
                <a:off x="402" y="1454"/>
                <a:ext cx="2787" cy="2866"/>
                <a:chOff x="2" y="1454"/>
                <a:chExt cx="2787" cy="2866"/>
              </a:xfrm>
            </p:grpSpPr>
            <p:sp>
              <p:nvSpPr>
                <p:cNvPr id="21" name="Line 101"/>
                <p:cNvSpPr>
                  <a:spLocks noChangeShapeType="1"/>
                </p:cNvSpPr>
                <p:nvPr userDrawn="1"/>
              </p:nvSpPr>
              <p:spPr bwMode="hidden">
                <a:xfrm rot="1678521" flipV="1">
                  <a:off x="2057" y="1454"/>
                  <a:ext cx="732" cy="17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22" name="Line 102"/>
                <p:cNvSpPr>
                  <a:spLocks noChangeShapeType="1"/>
                </p:cNvSpPr>
                <p:nvPr userDrawn="1"/>
              </p:nvSpPr>
              <p:spPr bwMode="hidden">
                <a:xfrm flipH="1" flipV="1">
                  <a:off x="870" y="3854"/>
                  <a:ext cx="223" cy="463"/>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nvGrpSpPr>
                <p:cNvPr id="23" name="Group 103"/>
                <p:cNvGrpSpPr>
                  <a:grpSpLocks/>
                </p:cNvGrpSpPr>
                <p:nvPr userDrawn="1"/>
              </p:nvGrpSpPr>
              <p:grpSpPr bwMode="auto">
                <a:xfrm>
                  <a:off x="2" y="2738"/>
                  <a:ext cx="1317" cy="1582"/>
                  <a:chOff x="2" y="2738"/>
                  <a:chExt cx="1317" cy="1582"/>
                </a:xfrm>
              </p:grpSpPr>
              <p:sp>
                <p:nvSpPr>
                  <p:cNvPr id="24" name="Line 104"/>
                  <p:cNvSpPr>
                    <a:spLocks noChangeShapeType="1"/>
                  </p:cNvSpPr>
                  <p:nvPr userDrawn="1"/>
                </p:nvSpPr>
                <p:spPr bwMode="hidden">
                  <a:xfrm flipH="1">
                    <a:off x="697" y="3855"/>
                    <a:ext cx="173" cy="187"/>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25" name="Freeform 105"/>
                  <p:cNvSpPr>
                    <a:spLocks/>
                  </p:cNvSpPr>
                  <p:nvPr userDrawn="1"/>
                </p:nvSpPr>
                <p:spPr bwMode="hidden">
                  <a:xfrm>
                    <a:off x="2" y="3218"/>
                    <a:ext cx="1006" cy="1102"/>
                  </a:xfrm>
                  <a:custGeom>
                    <a:avLst/>
                    <a:gdLst>
                      <a:gd name="T0" fmla="*/ 1006 w 1006"/>
                      <a:gd name="T1" fmla="*/ 1102 h 1102"/>
                      <a:gd name="T2" fmla="*/ 696 w 1006"/>
                      <a:gd name="T3" fmla="*/ 823 h 1102"/>
                      <a:gd name="T4" fmla="*/ 333 w 1006"/>
                      <a:gd name="T5" fmla="*/ 447 h 1102"/>
                      <a:gd name="T6" fmla="*/ 51 w 1006"/>
                      <a:gd name="T7" fmla="*/ 76 h 1102"/>
                      <a:gd name="T8" fmla="*/ 0 w 1006"/>
                      <a:gd name="T9" fmla="*/ 0 h 11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6" h="1102">
                        <a:moveTo>
                          <a:pt x="1006" y="1102"/>
                        </a:moveTo>
                        <a:lnTo>
                          <a:pt x="696" y="823"/>
                        </a:lnTo>
                        <a:lnTo>
                          <a:pt x="333" y="447"/>
                        </a:lnTo>
                        <a:lnTo>
                          <a:pt x="51" y="76"/>
                        </a:lnTo>
                        <a:lnTo>
                          <a:pt x="0" y="0"/>
                        </a:lnTo>
                      </a:path>
                    </a:pathLst>
                  </a:custGeom>
                  <a:noFill/>
                  <a:ln w="19050" cmpd="sng">
                    <a:solidFill>
                      <a:schemeClr val="accent2"/>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l-GR" smtClean="0">
                      <a:solidFill>
                        <a:srgbClr val="FFFFFF"/>
                      </a:solidFill>
                    </a:endParaRPr>
                  </a:p>
                </p:txBody>
              </p:sp>
              <p:sp>
                <p:nvSpPr>
                  <p:cNvPr id="26" name="Line 106"/>
                  <p:cNvSpPr>
                    <a:spLocks noChangeShapeType="1"/>
                  </p:cNvSpPr>
                  <p:nvPr userDrawn="1"/>
                </p:nvSpPr>
                <p:spPr bwMode="hidden">
                  <a:xfrm flipH="1">
                    <a:off x="1242" y="4231"/>
                    <a:ext cx="77" cy="88"/>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27" name="Line 107"/>
                  <p:cNvSpPr>
                    <a:spLocks noChangeShapeType="1"/>
                  </p:cNvSpPr>
                  <p:nvPr userDrawn="1"/>
                </p:nvSpPr>
                <p:spPr bwMode="hidden">
                  <a:xfrm flipH="1" flipV="1">
                    <a:off x="340" y="3668"/>
                    <a:ext cx="532" cy="185"/>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28" name="Line 108"/>
                  <p:cNvSpPr>
                    <a:spLocks noChangeShapeType="1"/>
                  </p:cNvSpPr>
                  <p:nvPr userDrawn="1"/>
                </p:nvSpPr>
                <p:spPr bwMode="hidden">
                  <a:xfrm flipH="1" flipV="1">
                    <a:off x="237" y="3101"/>
                    <a:ext cx="101" cy="567"/>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29" name="Line 109"/>
                  <p:cNvSpPr>
                    <a:spLocks noChangeShapeType="1"/>
                  </p:cNvSpPr>
                  <p:nvPr userDrawn="1"/>
                </p:nvSpPr>
                <p:spPr bwMode="hidden">
                  <a:xfrm flipH="1" flipV="1">
                    <a:off x="2" y="3009"/>
                    <a:ext cx="235" cy="92"/>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30" name="Line 110"/>
                  <p:cNvSpPr>
                    <a:spLocks noChangeShapeType="1"/>
                  </p:cNvSpPr>
                  <p:nvPr userDrawn="1"/>
                </p:nvSpPr>
                <p:spPr bwMode="hidden">
                  <a:xfrm flipV="1">
                    <a:off x="54" y="3101"/>
                    <a:ext cx="182" cy="194"/>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31" name="Line 111"/>
                  <p:cNvSpPr>
                    <a:spLocks noChangeShapeType="1"/>
                  </p:cNvSpPr>
                  <p:nvPr userDrawn="1"/>
                </p:nvSpPr>
                <p:spPr bwMode="hidden">
                  <a:xfrm flipH="1">
                    <a:off x="336" y="3476"/>
                    <a:ext cx="176" cy="192"/>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32" name="Line 112"/>
                  <p:cNvSpPr>
                    <a:spLocks noChangeShapeType="1"/>
                  </p:cNvSpPr>
                  <p:nvPr userDrawn="1"/>
                </p:nvSpPr>
                <p:spPr bwMode="hidden">
                  <a:xfrm flipV="1">
                    <a:off x="3" y="2738"/>
                    <a:ext cx="14" cy="23"/>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grpSp>
        </p:grpSp>
        <p:grpSp>
          <p:nvGrpSpPr>
            <p:cNvPr id="6" name="Group 113"/>
            <p:cNvGrpSpPr>
              <a:grpSpLocks/>
            </p:cNvGrpSpPr>
            <p:nvPr userDrawn="1"/>
          </p:nvGrpSpPr>
          <p:grpSpPr bwMode="auto">
            <a:xfrm>
              <a:off x="16" y="1317"/>
              <a:ext cx="3325" cy="2957"/>
              <a:chOff x="16" y="1317"/>
              <a:chExt cx="3325" cy="2957"/>
            </a:xfrm>
          </p:grpSpPr>
          <p:sp>
            <p:nvSpPr>
              <p:cNvPr id="7" name="Freeform 114"/>
              <p:cNvSpPr>
                <a:spLocks/>
              </p:cNvSpPr>
              <p:nvPr/>
            </p:nvSpPr>
            <p:spPr bwMode="hidden">
              <a:xfrm>
                <a:off x="16" y="2656"/>
                <a:ext cx="1440" cy="1618"/>
              </a:xfrm>
              <a:custGeom>
                <a:avLst/>
                <a:gdLst>
                  <a:gd name="T0" fmla="*/ 882 w 1435"/>
                  <a:gd name="T1" fmla="*/ 1150 h 1618"/>
                  <a:gd name="T2" fmla="*/ 750 w 1435"/>
                  <a:gd name="T3" fmla="*/ 1019 h 1618"/>
                  <a:gd name="T4" fmla="*/ 616 w 1435"/>
                  <a:gd name="T5" fmla="*/ 875 h 1618"/>
                  <a:gd name="T6" fmla="*/ 496 w 1435"/>
                  <a:gd name="T7" fmla="*/ 737 h 1618"/>
                  <a:gd name="T8" fmla="*/ 380 w 1435"/>
                  <a:gd name="T9" fmla="*/ 593 h 1618"/>
                  <a:gd name="T10" fmla="*/ 278 w 1435"/>
                  <a:gd name="T11" fmla="*/ 443 h 1618"/>
                  <a:gd name="T12" fmla="*/ 176 w 1435"/>
                  <a:gd name="T13" fmla="*/ 299 h 1618"/>
                  <a:gd name="T14" fmla="*/ 84 w 1435"/>
                  <a:gd name="T15" fmla="*/ 149 h 1618"/>
                  <a:gd name="T16" fmla="*/ 0 w 1435"/>
                  <a:gd name="T17" fmla="*/ 0 h 1618"/>
                  <a:gd name="T18" fmla="*/ 0 w 1435"/>
                  <a:gd name="T19" fmla="*/ 11 h 1618"/>
                  <a:gd name="T20" fmla="*/ 84 w 1435"/>
                  <a:gd name="T21" fmla="*/ 155 h 1618"/>
                  <a:gd name="T22" fmla="*/ 176 w 1435"/>
                  <a:gd name="T23" fmla="*/ 305 h 1618"/>
                  <a:gd name="T24" fmla="*/ 272 w 1435"/>
                  <a:gd name="T25" fmla="*/ 449 h 1618"/>
                  <a:gd name="T26" fmla="*/ 380 w 1435"/>
                  <a:gd name="T27" fmla="*/ 593 h 1618"/>
                  <a:gd name="T28" fmla="*/ 496 w 1435"/>
                  <a:gd name="T29" fmla="*/ 737 h 1618"/>
                  <a:gd name="T30" fmla="*/ 616 w 1435"/>
                  <a:gd name="T31" fmla="*/ 881 h 1618"/>
                  <a:gd name="T32" fmla="*/ 744 w 1435"/>
                  <a:gd name="T33" fmla="*/ 1019 h 1618"/>
                  <a:gd name="T34" fmla="*/ 882 w 1435"/>
                  <a:gd name="T35" fmla="*/ 1150 h 1618"/>
                  <a:gd name="T36" fmla="*/ 1022 w 1435"/>
                  <a:gd name="T37" fmla="*/ 1276 h 1618"/>
                  <a:gd name="T38" fmla="*/ 1160 w 1435"/>
                  <a:gd name="T39" fmla="*/ 1396 h 1618"/>
                  <a:gd name="T40" fmla="*/ 1299 w 1435"/>
                  <a:gd name="T41" fmla="*/ 1510 h 1618"/>
                  <a:gd name="T42" fmla="*/ 1444 w 1435"/>
                  <a:gd name="T43" fmla="*/ 1618 h 1618"/>
                  <a:gd name="T44" fmla="*/ 1450 w 1435"/>
                  <a:gd name="T45" fmla="*/ 1618 h 1618"/>
                  <a:gd name="T46" fmla="*/ 1307 w 1435"/>
                  <a:gd name="T47" fmla="*/ 1510 h 1618"/>
                  <a:gd name="T48" fmla="*/ 1166 w 1435"/>
                  <a:gd name="T49" fmla="*/ 1396 h 1618"/>
                  <a:gd name="T50" fmla="*/ 1022 w 1435"/>
                  <a:gd name="T51" fmla="*/ 1276 h 1618"/>
                  <a:gd name="T52" fmla="*/ 882 w 1435"/>
                  <a:gd name="T53" fmla="*/ 1150 h 1618"/>
                  <a:gd name="T54" fmla="*/ 882 w 1435"/>
                  <a:gd name="T55" fmla="*/ 1150 h 161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435" h="1618">
                    <a:moveTo>
                      <a:pt x="873" y="1150"/>
                    </a:moveTo>
                    <a:lnTo>
                      <a:pt x="741" y="1019"/>
                    </a:lnTo>
                    <a:lnTo>
                      <a:pt x="610" y="875"/>
                    </a:lnTo>
                    <a:lnTo>
                      <a:pt x="490" y="737"/>
                    </a:lnTo>
                    <a:lnTo>
                      <a:pt x="377" y="593"/>
                    </a:lnTo>
                    <a:lnTo>
                      <a:pt x="275" y="443"/>
                    </a:lnTo>
                    <a:lnTo>
                      <a:pt x="173" y="299"/>
                    </a:lnTo>
                    <a:lnTo>
                      <a:pt x="84" y="149"/>
                    </a:lnTo>
                    <a:lnTo>
                      <a:pt x="0" y="0"/>
                    </a:lnTo>
                    <a:lnTo>
                      <a:pt x="0" y="11"/>
                    </a:lnTo>
                    <a:lnTo>
                      <a:pt x="84" y="155"/>
                    </a:lnTo>
                    <a:lnTo>
                      <a:pt x="173" y="305"/>
                    </a:lnTo>
                    <a:lnTo>
                      <a:pt x="269" y="449"/>
                    </a:lnTo>
                    <a:lnTo>
                      <a:pt x="377" y="593"/>
                    </a:lnTo>
                    <a:lnTo>
                      <a:pt x="490" y="737"/>
                    </a:lnTo>
                    <a:lnTo>
                      <a:pt x="610" y="881"/>
                    </a:lnTo>
                    <a:lnTo>
                      <a:pt x="735" y="1019"/>
                    </a:lnTo>
                    <a:lnTo>
                      <a:pt x="873" y="1150"/>
                    </a:lnTo>
                    <a:lnTo>
                      <a:pt x="1010" y="1276"/>
                    </a:lnTo>
                    <a:lnTo>
                      <a:pt x="1148" y="1396"/>
                    </a:lnTo>
                    <a:lnTo>
                      <a:pt x="1286" y="1510"/>
                    </a:lnTo>
                    <a:lnTo>
                      <a:pt x="1429" y="1618"/>
                    </a:lnTo>
                    <a:lnTo>
                      <a:pt x="1435" y="1618"/>
                    </a:lnTo>
                    <a:lnTo>
                      <a:pt x="1292" y="1510"/>
                    </a:lnTo>
                    <a:lnTo>
                      <a:pt x="1154" y="1396"/>
                    </a:lnTo>
                    <a:lnTo>
                      <a:pt x="1010" y="1276"/>
                    </a:lnTo>
                    <a:lnTo>
                      <a:pt x="873" y="115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8" name="Freeform 115"/>
              <p:cNvSpPr>
                <a:spLocks/>
              </p:cNvSpPr>
              <p:nvPr/>
            </p:nvSpPr>
            <p:spPr bwMode="hidden">
              <a:xfrm>
                <a:off x="16" y="2260"/>
                <a:ext cx="1673" cy="2014"/>
              </a:xfrm>
              <a:custGeom>
                <a:avLst/>
                <a:gdLst>
                  <a:gd name="T0" fmla="*/ 966 w 1668"/>
                  <a:gd name="T1" fmla="*/ 1463 h 2014"/>
                  <a:gd name="T2" fmla="*/ 795 w 1668"/>
                  <a:gd name="T3" fmla="*/ 1289 h 2014"/>
                  <a:gd name="T4" fmla="*/ 640 w 1668"/>
                  <a:gd name="T5" fmla="*/ 1115 h 2014"/>
                  <a:gd name="T6" fmla="*/ 493 w 1668"/>
                  <a:gd name="T7" fmla="*/ 929 h 2014"/>
                  <a:gd name="T8" fmla="*/ 368 w 1668"/>
                  <a:gd name="T9" fmla="*/ 743 h 2014"/>
                  <a:gd name="T10" fmla="*/ 254 w 1668"/>
                  <a:gd name="T11" fmla="*/ 557 h 2014"/>
                  <a:gd name="T12" fmla="*/ 149 w 1668"/>
                  <a:gd name="T13" fmla="*/ 372 h 2014"/>
                  <a:gd name="T14" fmla="*/ 66 w 1668"/>
                  <a:gd name="T15" fmla="*/ 186 h 2014"/>
                  <a:gd name="T16" fmla="*/ 0 w 1668"/>
                  <a:gd name="T17" fmla="*/ 0 h 2014"/>
                  <a:gd name="T18" fmla="*/ 0 w 1668"/>
                  <a:gd name="T19" fmla="*/ 12 h 2014"/>
                  <a:gd name="T20" fmla="*/ 66 w 1668"/>
                  <a:gd name="T21" fmla="*/ 198 h 2014"/>
                  <a:gd name="T22" fmla="*/ 149 w 1668"/>
                  <a:gd name="T23" fmla="*/ 384 h 2014"/>
                  <a:gd name="T24" fmla="*/ 254 w 1668"/>
                  <a:gd name="T25" fmla="*/ 569 h 2014"/>
                  <a:gd name="T26" fmla="*/ 368 w 1668"/>
                  <a:gd name="T27" fmla="*/ 755 h 2014"/>
                  <a:gd name="T28" fmla="*/ 493 w 1668"/>
                  <a:gd name="T29" fmla="*/ 935 h 2014"/>
                  <a:gd name="T30" fmla="*/ 640 w 1668"/>
                  <a:gd name="T31" fmla="*/ 1115 h 2014"/>
                  <a:gd name="T32" fmla="*/ 795 w 1668"/>
                  <a:gd name="T33" fmla="*/ 1295 h 2014"/>
                  <a:gd name="T34" fmla="*/ 966 w 1668"/>
                  <a:gd name="T35" fmla="*/ 1463 h 2014"/>
                  <a:gd name="T36" fmla="*/ 1139 w 1668"/>
                  <a:gd name="T37" fmla="*/ 1618 h 2014"/>
                  <a:gd name="T38" fmla="*/ 1315 w 1668"/>
                  <a:gd name="T39" fmla="*/ 1762 h 2014"/>
                  <a:gd name="T40" fmla="*/ 1495 w 1668"/>
                  <a:gd name="T41" fmla="*/ 1894 h 2014"/>
                  <a:gd name="T42" fmla="*/ 1677 w 1668"/>
                  <a:gd name="T43" fmla="*/ 2014 h 2014"/>
                  <a:gd name="T44" fmla="*/ 1683 w 1668"/>
                  <a:gd name="T45" fmla="*/ 2014 h 2014"/>
                  <a:gd name="T46" fmla="*/ 1495 w 1668"/>
                  <a:gd name="T47" fmla="*/ 1894 h 2014"/>
                  <a:gd name="T48" fmla="*/ 1315 w 1668"/>
                  <a:gd name="T49" fmla="*/ 1762 h 2014"/>
                  <a:gd name="T50" fmla="*/ 1139 w 1668"/>
                  <a:gd name="T51" fmla="*/ 1618 h 2014"/>
                  <a:gd name="T52" fmla="*/ 966 w 1668"/>
                  <a:gd name="T53" fmla="*/ 1463 h 2014"/>
                  <a:gd name="T54" fmla="*/ 966 w 1668"/>
                  <a:gd name="T55" fmla="*/ 1463 h 201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668" h="2014">
                    <a:moveTo>
                      <a:pt x="957" y="1463"/>
                    </a:moveTo>
                    <a:lnTo>
                      <a:pt x="789" y="1289"/>
                    </a:lnTo>
                    <a:lnTo>
                      <a:pt x="634" y="1115"/>
                    </a:lnTo>
                    <a:lnTo>
                      <a:pt x="490" y="929"/>
                    </a:lnTo>
                    <a:lnTo>
                      <a:pt x="365" y="743"/>
                    </a:lnTo>
                    <a:lnTo>
                      <a:pt x="251" y="557"/>
                    </a:lnTo>
                    <a:lnTo>
                      <a:pt x="149" y="372"/>
                    </a:lnTo>
                    <a:lnTo>
                      <a:pt x="66" y="186"/>
                    </a:lnTo>
                    <a:lnTo>
                      <a:pt x="0" y="0"/>
                    </a:lnTo>
                    <a:lnTo>
                      <a:pt x="0" y="12"/>
                    </a:lnTo>
                    <a:lnTo>
                      <a:pt x="66" y="198"/>
                    </a:lnTo>
                    <a:lnTo>
                      <a:pt x="149" y="384"/>
                    </a:lnTo>
                    <a:lnTo>
                      <a:pt x="251" y="569"/>
                    </a:lnTo>
                    <a:lnTo>
                      <a:pt x="365" y="755"/>
                    </a:lnTo>
                    <a:lnTo>
                      <a:pt x="490" y="935"/>
                    </a:lnTo>
                    <a:lnTo>
                      <a:pt x="634" y="1115"/>
                    </a:lnTo>
                    <a:lnTo>
                      <a:pt x="789" y="1295"/>
                    </a:lnTo>
                    <a:lnTo>
                      <a:pt x="957" y="1463"/>
                    </a:lnTo>
                    <a:lnTo>
                      <a:pt x="1130" y="1618"/>
                    </a:lnTo>
                    <a:lnTo>
                      <a:pt x="1303" y="1762"/>
                    </a:lnTo>
                    <a:lnTo>
                      <a:pt x="1483" y="1894"/>
                    </a:lnTo>
                    <a:lnTo>
                      <a:pt x="1662" y="2014"/>
                    </a:lnTo>
                    <a:lnTo>
                      <a:pt x="1668" y="2014"/>
                    </a:lnTo>
                    <a:lnTo>
                      <a:pt x="1483" y="1894"/>
                    </a:lnTo>
                    <a:lnTo>
                      <a:pt x="1303" y="1762"/>
                    </a:lnTo>
                    <a:lnTo>
                      <a:pt x="1130" y="1618"/>
                    </a:lnTo>
                    <a:lnTo>
                      <a:pt x="957" y="146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9" name="Rectangle 116"/>
              <p:cNvSpPr>
                <a:spLocks noChangeArrowheads="1"/>
              </p:cNvSpPr>
              <p:nvPr/>
            </p:nvSpPr>
            <p:spPr bwMode="hidden">
              <a:xfrm rot="-2488720">
                <a:off x="1988" y="1919"/>
                <a:ext cx="1353"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0" name="Rectangle 117"/>
              <p:cNvSpPr>
                <a:spLocks noChangeArrowheads="1"/>
              </p:cNvSpPr>
              <p:nvPr/>
            </p:nvSpPr>
            <p:spPr bwMode="hidden">
              <a:xfrm rot="-5087790">
                <a:off x="1964" y="2613"/>
                <a:ext cx="2217"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 name="Rectangle 118"/>
              <p:cNvSpPr>
                <a:spLocks noChangeArrowheads="1"/>
              </p:cNvSpPr>
              <p:nvPr/>
            </p:nvSpPr>
            <p:spPr bwMode="hidden">
              <a:xfrm rot="-3417299">
                <a:off x="1018" y="2695"/>
                <a:ext cx="2678"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 name="Rectangle 119"/>
              <p:cNvSpPr>
                <a:spLocks noChangeArrowheads="1"/>
              </p:cNvSpPr>
              <p:nvPr/>
            </p:nvSpPr>
            <p:spPr bwMode="hidden">
              <a:xfrm rot="-835848">
                <a:off x="688" y="1748"/>
                <a:ext cx="2390"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grpSp>
            <p:nvGrpSpPr>
              <p:cNvPr id="13" name="Group 120"/>
              <p:cNvGrpSpPr>
                <a:grpSpLocks noChangeAspect="1"/>
              </p:cNvGrpSpPr>
              <p:nvPr/>
            </p:nvGrpSpPr>
            <p:grpSpPr bwMode="auto">
              <a:xfrm>
                <a:off x="3068" y="1317"/>
                <a:ext cx="261" cy="297"/>
                <a:chOff x="3043" y="1265"/>
                <a:chExt cx="366" cy="424"/>
              </a:xfrm>
            </p:grpSpPr>
            <p:sp>
              <p:nvSpPr>
                <p:cNvPr id="14" name="Oval 121"/>
                <p:cNvSpPr>
                  <a:spLocks noChangeAspect="1" noChangeArrowheads="1"/>
                </p:cNvSpPr>
                <p:nvPr userDrawn="1"/>
              </p:nvSpPr>
              <p:spPr bwMode="hidden">
                <a:xfrm rot="2828979">
                  <a:off x="2984" y="1467"/>
                  <a:ext cx="283" cy="161"/>
                </a:xfrm>
                <a:prstGeom prst="ellipse">
                  <a:avLst/>
                </a:prstGeom>
                <a:gradFill rotWithShape="0">
                  <a:gsLst>
                    <a:gs pos="0">
                      <a:schemeClr val="accent2"/>
                    </a:gs>
                    <a:gs pos="100000">
                      <a:schemeClr val="accent2">
                        <a:gamma/>
                        <a:tint val="84706"/>
                        <a:invGamma/>
                      </a:schemeClr>
                    </a:gs>
                  </a:gsLst>
                  <a:lin ang="5400000" scaled="1"/>
                </a:gradFill>
                <a:ln w="9525">
                  <a:noFill/>
                  <a:round/>
                  <a:headEnd/>
                  <a:tailEnd/>
                </a:ln>
                <a:effectLst/>
              </p:spPr>
              <p:txBody>
                <a:bodyPr wrap="none" anchor="ct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15" name="Freeform 122"/>
                <p:cNvSpPr>
                  <a:spLocks noChangeAspect="1"/>
                </p:cNvSpPr>
                <p:nvPr userDrawn="1"/>
              </p:nvSpPr>
              <p:spPr bwMode="hidden">
                <a:xfrm>
                  <a:off x="3070" y="1375"/>
                  <a:ext cx="226" cy="223"/>
                </a:xfrm>
                <a:custGeom>
                  <a:avLst/>
                  <a:gdLst/>
                  <a:ahLst/>
                  <a:cxnLst>
                    <a:cxn ang="0">
                      <a:pos x="227" y="134"/>
                    </a:cxn>
                    <a:cxn ang="0">
                      <a:pos x="203" y="144"/>
                    </a:cxn>
                    <a:cxn ang="0">
                      <a:pos x="179" y="138"/>
                    </a:cxn>
                    <a:cxn ang="0">
                      <a:pos x="149" y="126"/>
                    </a:cxn>
                    <a:cxn ang="0">
                      <a:pos x="126" y="102"/>
                    </a:cxn>
                    <a:cxn ang="0">
                      <a:pos x="102" y="72"/>
                    </a:cxn>
                    <a:cxn ang="0">
                      <a:pos x="84" y="48"/>
                    </a:cxn>
                    <a:cxn ang="0">
                      <a:pos x="78" y="24"/>
                    </a:cxn>
                    <a:cxn ang="0">
                      <a:pos x="84" y="0"/>
                    </a:cxn>
                    <a:cxn ang="0">
                      <a:pos x="84" y="0"/>
                    </a:cxn>
                    <a:cxn ang="0">
                      <a:pos x="78" y="0"/>
                    </a:cxn>
                    <a:cxn ang="0">
                      <a:pos x="18" y="60"/>
                    </a:cxn>
                    <a:cxn ang="0">
                      <a:pos x="0" y="90"/>
                    </a:cxn>
                    <a:cxn ang="0">
                      <a:pos x="0" y="120"/>
                    </a:cxn>
                    <a:cxn ang="0">
                      <a:pos x="12" y="156"/>
                    </a:cxn>
                    <a:cxn ang="0">
                      <a:pos x="36" y="192"/>
                    </a:cxn>
                    <a:cxn ang="0">
                      <a:pos x="66" y="216"/>
                    </a:cxn>
                    <a:cxn ang="0">
                      <a:pos x="96" y="222"/>
                    </a:cxn>
                    <a:cxn ang="0">
                      <a:pos x="126" y="222"/>
                    </a:cxn>
                    <a:cxn ang="0">
                      <a:pos x="155" y="210"/>
                    </a:cxn>
                    <a:cxn ang="0">
                      <a:pos x="227" y="138"/>
                    </a:cxn>
                    <a:cxn ang="0">
                      <a:pos x="227" y="134"/>
                    </a:cxn>
                  </a:cxnLst>
                  <a:rect l="0" t="0" r="r" b="b"/>
                  <a:pathLst>
                    <a:path w="227" h="222">
                      <a:moveTo>
                        <a:pt x="227" y="134"/>
                      </a:moveTo>
                      <a:lnTo>
                        <a:pt x="203" y="144"/>
                      </a:lnTo>
                      <a:lnTo>
                        <a:pt x="179" y="138"/>
                      </a:lnTo>
                      <a:lnTo>
                        <a:pt x="149" y="126"/>
                      </a:lnTo>
                      <a:lnTo>
                        <a:pt x="126" y="102"/>
                      </a:lnTo>
                      <a:lnTo>
                        <a:pt x="102" y="72"/>
                      </a:lnTo>
                      <a:lnTo>
                        <a:pt x="84" y="48"/>
                      </a:lnTo>
                      <a:lnTo>
                        <a:pt x="78" y="24"/>
                      </a:lnTo>
                      <a:lnTo>
                        <a:pt x="84" y="0"/>
                      </a:lnTo>
                      <a:lnTo>
                        <a:pt x="84" y="0"/>
                      </a:lnTo>
                      <a:lnTo>
                        <a:pt x="78" y="0"/>
                      </a:lnTo>
                      <a:lnTo>
                        <a:pt x="18" y="60"/>
                      </a:lnTo>
                      <a:lnTo>
                        <a:pt x="0" y="90"/>
                      </a:lnTo>
                      <a:lnTo>
                        <a:pt x="0" y="120"/>
                      </a:lnTo>
                      <a:lnTo>
                        <a:pt x="12" y="156"/>
                      </a:lnTo>
                      <a:lnTo>
                        <a:pt x="36" y="192"/>
                      </a:lnTo>
                      <a:lnTo>
                        <a:pt x="66" y="216"/>
                      </a:lnTo>
                      <a:lnTo>
                        <a:pt x="96" y="222"/>
                      </a:lnTo>
                      <a:lnTo>
                        <a:pt x="126" y="222"/>
                      </a:lnTo>
                      <a:lnTo>
                        <a:pt x="155" y="210"/>
                      </a:lnTo>
                      <a:lnTo>
                        <a:pt x="227" y="138"/>
                      </a:lnTo>
                      <a:lnTo>
                        <a:pt x="227" y="134"/>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16" name="Freeform 123"/>
                <p:cNvSpPr>
                  <a:spLocks noChangeAspect="1"/>
                </p:cNvSpPr>
                <p:nvPr userDrawn="1"/>
              </p:nvSpPr>
              <p:spPr bwMode="hidden">
                <a:xfrm>
                  <a:off x="3145" y="1365"/>
                  <a:ext cx="161" cy="156"/>
                </a:xfrm>
                <a:custGeom>
                  <a:avLst/>
                  <a:gdLst/>
                  <a:ahLst/>
                  <a:cxnLst>
                    <a:cxn ang="0">
                      <a:pos x="221" y="216"/>
                    </a:cxn>
                    <a:cxn ang="0">
                      <a:pos x="192" y="234"/>
                    </a:cxn>
                    <a:cxn ang="0">
                      <a:pos x="150" y="234"/>
                    </a:cxn>
                    <a:cxn ang="0">
                      <a:pos x="102" y="210"/>
                    </a:cxn>
                    <a:cxn ang="0">
                      <a:pos x="54" y="174"/>
                    </a:cxn>
                    <a:cxn ang="0">
                      <a:pos x="24" y="132"/>
                    </a:cxn>
                    <a:cxn ang="0">
                      <a:pos x="6" y="84"/>
                    </a:cxn>
                    <a:cxn ang="0">
                      <a:pos x="0" y="42"/>
                    </a:cxn>
                    <a:cxn ang="0">
                      <a:pos x="12" y="12"/>
                    </a:cxn>
                    <a:cxn ang="0">
                      <a:pos x="48" y="0"/>
                    </a:cxn>
                    <a:cxn ang="0">
                      <a:pos x="84" y="0"/>
                    </a:cxn>
                    <a:cxn ang="0">
                      <a:pos x="132" y="18"/>
                    </a:cxn>
                    <a:cxn ang="0">
                      <a:pos x="174" y="54"/>
                    </a:cxn>
                    <a:cxn ang="0">
                      <a:pos x="210" y="102"/>
                    </a:cxn>
                    <a:cxn ang="0">
                      <a:pos x="233" y="144"/>
                    </a:cxn>
                    <a:cxn ang="0">
                      <a:pos x="233" y="186"/>
                    </a:cxn>
                    <a:cxn ang="0">
                      <a:pos x="221" y="216"/>
                    </a:cxn>
                    <a:cxn ang="0">
                      <a:pos x="221" y="216"/>
                    </a:cxn>
                  </a:cxnLst>
                  <a:rect l="0" t="0" r="r" b="b"/>
                  <a:pathLst>
                    <a:path w="233" h="234">
                      <a:moveTo>
                        <a:pt x="221" y="216"/>
                      </a:moveTo>
                      <a:lnTo>
                        <a:pt x="192" y="234"/>
                      </a:lnTo>
                      <a:lnTo>
                        <a:pt x="150" y="234"/>
                      </a:lnTo>
                      <a:lnTo>
                        <a:pt x="102" y="210"/>
                      </a:lnTo>
                      <a:lnTo>
                        <a:pt x="54" y="174"/>
                      </a:lnTo>
                      <a:lnTo>
                        <a:pt x="24" y="132"/>
                      </a:lnTo>
                      <a:lnTo>
                        <a:pt x="6" y="84"/>
                      </a:lnTo>
                      <a:lnTo>
                        <a:pt x="0" y="42"/>
                      </a:lnTo>
                      <a:lnTo>
                        <a:pt x="12" y="12"/>
                      </a:lnTo>
                      <a:lnTo>
                        <a:pt x="48" y="0"/>
                      </a:lnTo>
                      <a:lnTo>
                        <a:pt x="84" y="0"/>
                      </a:lnTo>
                      <a:lnTo>
                        <a:pt x="132" y="18"/>
                      </a:lnTo>
                      <a:lnTo>
                        <a:pt x="174" y="54"/>
                      </a:lnTo>
                      <a:lnTo>
                        <a:pt x="210" y="102"/>
                      </a:lnTo>
                      <a:lnTo>
                        <a:pt x="233" y="144"/>
                      </a:lnTo>
                      <a:lnTo>
                        <a:pt x="233" y="186"/>
                      </a:lnTo>
                      <a:lnTo>
                        <a:pt x="221" y="216"/>
                      </a:lnTo>
                      <a:lnTo>
                        <a:pt x="221" y="216"/>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17" name="Freeform 124"/>
                <p:cNvSpPr>
                  <a:spLocks noChangeAspect="1"/>
                </p:cNvSpPr>
                <p:nvPr userDrawn="1"/>
              </p:nvSpPr>
              <p:spPr bwMode="hidden">
                <a:xfrm>
                  <a:off x="3201" y="1272"/>
                  <a:ext cx="202" cy="198"/>
                </a:xfrm>
                <a:custGeom>
                  <a:avLst/>
                  <a:gdLst/>
                  <a:ahLst/>
                  <a:cxnLst>
                    <a:cxn ang="0">
                      <a:pos x="179" y="18"/>
                    </a:cxn>
                    <a:cxn ang="0">
                      <a:pos x="197" y="48"/>
                    </a:cxn>
                    <a:cxn ang="0">
                      <a:pos x="203" y="60"/>
                    </a:cxn>
                    <a:cxn ang="0">
                      <a:pos x="197" y="66"/>
                    </a:cxn>
                    <a:cxn ang="0">
                      <a:pos x="65" y="192"/>
                    </a:cxn>
                    <a:cxn ang="0">
                      <a:pos x="59" y="198"/>
                    </a:cxn>
                    <a:cxn ang="0">
                      <a:pos x="47" y="192"/>
                    </a:cxn>
                    <a:cxn ang="0">
                      <a:pos x="17" y="174"/>
                    </a:cxn>
                    <a:cxn ang="0">
                      <a:pos x="0" y="150"/>
                    </a:cxn>
                    <a:cxn ang="0">
                      <a:pos x="0" y="126"/>
                    </a:cxn>
                    <a:cxn ang="0">
                      <a:pos x="131" y="0"/>
                    </a:cxn>
                    <a:cxn ang="0">
                      <a:pos x="155" y="0"/>
                    </a:cxn>
                    <a:cxn ang="0">
                      <a:pos x="179" y="18"/>
                    </a:cxn>
                    <a:cxn ang="0">
                      <a:pos x="179" y="18"/>
                    </a:cxn>
                  </a:cxnLst>
                  <a:rect l="0" t="0" r="r" b="b"/>
                  <a:pathLst>
                    <a:path w="203" h="198">
                      <a:moveTo>
                        <a:pt x="179" y="18"/>
                      </a:moveTo>
                      <a:lnTo>
                        <a:pt x="197" y="48"/>
                      </a:lnTo>
                      <a:lnTo>
                        <a:pt x="203" y="60"/>
                      </a:lnTo>
                      <a:lnTo>
                        <a:pt x="197" y="66"/>
                      </a:lnTo>
                      <a:lnTo>
                        <a:pt x="65" y="192"/>
                      </a:lnTo>
                      <a:lnTo>
                        <a:pt x="59" y="198"/>
                      </a:lnTo>
                      <a:lnTo>
                        <a:pt x="47" y="192"/>
                      </a:lnTo>
                      <a:lnTo>
                        <a:pt x="17" y="174"/>
                      </a:lnTo>
                      <a:lnTo>
                        <a:pt x="0" y="150"/>
                      </a:lnTo>
                      <a:lnTo>
                        <a:pt x="0" y="126"/>
                      </a:lnTo>
                      <a:lnTo>
                        <a:pt x="131" y="0"/>
                      </a:lnTo>
                      <a:lnTo>
                        <a:pt x="155" y="0"/>
                      </a:lnTo>
                      <a:lnTo>
                        <a:pt x="179" y="18"/>
                      </a:lnTo>
                      <a:lnTo>
                        <a:pt x="179" y="18"/>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18" name="Freeform 125"/>
                <p:cNvSpPr>
                  <a:spLocks noChangeAspect="1"/>
                </p:cNvSpPr>
                <p:nvPr userDrawn="1"/>
              </p:nvSpPr>
              <p:spPr bwMode="hidden">
                <a:xfrm>
                  <a:off x="3330" y="1265"/>
                  <a:ext cx="79" cy="74"/>
                </a:xfrm>
                <a:custGeom>
                  <a:avLst/>
                  <a:gdLst/>
                  <a:ahLst/>
                  <a:cxnLst>
                    <a:cxn ang="0">
                      <a:pos x="221" y="216"/>
                    </a:cxn>
                    <a:cxn ang="0">
                      <a:pos x="192" y="234"/>
                    </a:cxn>
                    <a:cxn ang="0">
                      <a:pos x="150" y="234"/>
                    </a:cxn>
                    <a:cxn ang="0">
                      <a:pos x="102" y="210"/>
                    </a:cxn>
                    <a:cxn ang="0">
                      <a:pos x="54" y="174"/>
                    </a:cxn>
                    <a:cxn ang="0">
                      <a:pos x="24" y="132"/>
                    </a:cxn>
                    <a:cxn ang="0">
                      <a:pos x="6" y="84"/>
                    </a:cxn>
                    <a:cxn ang="0">
                      <a:pos x="0" y="42"/>
                    </a:cxn>
                    <a:cxn ang="0">
                      <a:pos x="12" y="12"/>
                    </a:cxn>
                    <a:cxn ang="0">
                      <a:pos x="48" y="0"/>
                    </a:cxn>
                    <a:cxn ang="0">
                      <a:pos x="84" y="0"/>
                    </a:cxn>
                    <a:cxn ang="0">
                      <a:pos x="132" y="18"/>
                    </a:cxn>
                    <a:cxn ang="0">
                      <a:pos x="174" y="54"/>
                    </a:cxn>
                    <a:cxn ang="0">
                      <a:pos x="210" y="102"/>
                    </a:cxn>
                    <a:cxn ang="0">
                      <a:pos x="233" y="144"/>
                    </a:cxn>
                    <a:cxn ang="0">
                      <a:pos x="233" y="186"/>
                    </a:cxn>
                    <a:cxn ang="0">
                      <a:pos x="221" y="216"/>
                    </a:cxn>
                    <a:cxn ang="0">
                      <a:pos x="221" y="216"/>
                    </a:cxn>
                  </a:cxnLst>
                  <a:rect l="0" t="0" r="r" b="b"/>
                  <a:pathLst>
                    <a:path w="233" h="234">
                      <a:moveTo>
                        <a:pt x="221" y="216"/>
                      </a:moveTo>
                      <a:lnTo>
                        <a:pt x="192" y="234"/>
                      </a:lnTo>
                      <a:lnTo>
                        <a:pt x="150" y="234"/>
                      </a:lnTo>
                      <a:lnTo>
                        <a:pt x="102" y="210"/>
                      </a:lnTo>
                      <a:lnTo>
                        <a:pt x="54" y="174"/>
                      </a:lnTo>
                      <a:lnTo>
                        <a:pt x="24" y="132"/>
                      </a:lnTo>
                      <a:lnTo>
                        <a:pt x="6" y="84"/>
                      </a:lnTo>
                      <a:lnTo>
                        <a:pt x="0" y="42"/>
                      </a:lnTo>
                      <a:lnTo>
                        <a:pt x="12" y="12"/>
                      </a:lnTo>
                      <a:lnTo>
                        <a:pt x="48" y="0"/>
                      </a:lnTo>
                      <a:lnTo>
                        <a:pt x="84" y="0"/>
                      </a:lnTo>
                      <a:lnTo>
                        <a:pt x="132" y="18"/>
                      </a:lnTo>
                      <a:lnTo>
                        <a:pt x="174" y="54"/>
                      </a:lnTo>
                      <a:lnTo>
                        <a:pt x="210" y="102"/>
                      </a:lnTo>
                      <a:lnTo>
                        <a:pt x="233" y="144"/>
                      </a:lnTo>
                      <a:lnTo>
                        <a:pt x="233" y="186"/>
                      </a:lnTo>
                      <a:lnTo>
                        <a:pt x="221" y="216"/>
                      </a:lnTo>
                      <a:lnTo>
                        <a:pt x="221" y="216"/>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grpSp>
        </p:grpSp>
      </p:grpSp>
      <p:sp>
        <p:nvSpPr>
          <p:cNvPr id="85118" name="Rectangle 126"/>
          <p:cNvSpPr>
            <a:spLocks noGrp="1" noChangeArrowheads="1"/>
          </p:cNvSpPr>
          <p:nvPr>
            <p:ph type="ctrTitle" sz="quarter"/>
          </p:nvPr>
        </p:nvSpPr>
        <p:spPr>
          <a:xfrm>
            <a:off x="685800" y="1600200"/>
            <a:ext cx="7772400" cy="1973263"/>
          </a:xfrm>
        </p:spPr>
        <p:txBody>
          <a:bodyPr/>
          <a:lstStyle>
            <a:lvl1pPr>
              <a:defRPr sz="5100"/>
            </a:lvl1pPr>
          </a:lstStyle>
          <a:p>
            <a:r>
              <a:rPr lang="el-GR"/>
              <a:t>Κάντε κλικ για επεξεργασία του τίτλου</a:t>
            </a:r>
          </a:p>
        </p:txBody>
      </p:sp>
      <p:sp>
        <p:nvSpPr>
          <p:cNvPr id="85119" name="Rectangle 127"/>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l-GR"/>
              <a:t>Κάντε κλικ για να επεξεργαστείτε τον υπότιτλο του υποδείγματος</a:t>
            </a:r>
          </a:p>
        </p:txBody>
      </p:sp>
      <p:sp>
        <p:nvSpPr>
          <p:cNvPr id="128" name="Rectangle 128"/>
          <p:cNvSpPr>
            <a:spLocks noGrp="1" noChangeArrowheads="1"/>
          </p:cNvSpPr>
          <p:nvPr>
            <p:ph type="dt" sz="quarter" idx="10"/>
          </p:nvPr>
        </p:nvSpPr>
        <p:spPr/>
        <p:txBody>
          <a:bodyPr/>
          <a:lstStyle>
            <a:lvl1pPr>
              <a:defRPr>
                <a:effectLst/>
              </a:defRPr>
            </a:lvl1pPr>
          </a:lstStyle>
          <a:p>
            <a:pPr>
              <a:defRPr/>
            </a:pPr>
            <a:fld id="{D5A0C821-CA51-4A7F-849D-26E35EB3D3E9}" type="datetimeFigureOut">
              <a:rPr lang="el-GR">
                <a:solidFill>
                  <a:srgbClr val="FFFFFF"/>
                </a:solidFill>
              </a:rPr>
              <a:pPr>
                <a:defRPr/>
              </a:pPr>
              <a:t>7/6/2017</a:t>
            </a:fld>
            <a:endParaRPr lang="el-GR">
              <a:solidFill>
                <a:srgbClr val="FFFFFF"/>
              </a:solidFill>
            </a:endParaRPr>
          </a:p>
        </p:txBody>
      </p:sp>
      <p:sp>
        <p:nvSpPr>
          <p:cNvPr id="129" name="Rectangle 129"/>
          <p:cNvSpPr>
            <a:spLocks noGrp="1" noChangeArrowheads="1"/>
          </p:cNvSpPr>
          <p:nvPr>
            <p:ph type="ftr" sz="quarter" idx="11"/>
          </p:nvPr>
        </p:nvSpPr>
        <p:spPr/>
        <p:txBody>
          <a:bodyPr/>
          <a:lstStyle>
            <a:lvl1pPr>
              <a:defRPr>
                <a:effectLst/>
              </a:defRPr>
            </a:lvl1pPr>
          </a:lstStyle>
          <a:p>
            <a:pPr>
              <a:defRPr/>
            </a:pPr>
            <a:endParaRPr lang="el-GR">
              <a:solidFill>
                <a:srgbClr val="FFFFFF"/>
              </a:solidFill>
            </a:endParaRPr>
          </a:p>
        </p:txBody>
      </p:sp>
      <p:sp>
        <p:nvSpPr>
          <p:cNvPr id="130" name="Rectangle 130"/>
          <p:cNvSpPr>
            <a:spLocks noGrp="1" noChangeArrowheads="1"/>
          </p:cNvSpPr>
          <p:nvPr>
            <p:ph type="sldNum" sz="quarter" idx="12"/>
          </p:nvPr>
        </p:nvSpPr>
        <p:spPr/>
        <p:txBody>
          <a:bodyPr/>
          <a:lstStyle>
            <a:lvl1pPr>
              <a:defRPr>
                <a:effectLst/>
              </a:defRPr>
            </a:lvl1pPr>
          </a:lstStyle>
          <a:p>
            <a:pPr>
              <a:defRPr/>
            </a:pPr>
            <a:fld id="{40EDED2B-0DB9-4FD7-BC0F-9F32BB439F8F}"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38746558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126"/>
          <p:cNvSpPr>
            <a:spLocks noGrp="1" noChangeArrowheads="1"/>
          </p:cNvSpPr>
          <p:nvPr>
            <p:ph type="dt" sz="half" idx="10"/>
          </p:nvPr>
        </p:nvSpPr>
        <p:spPr/>
        <p:txBody>
          <a:bodyPr/>
          <a:lstStyle>
            <a:lvl1pPr>
              <a:defRPr/>
            </a:lvl1pPr>
          </a:lstStyle>
          <a:p>
            <a:pPr>
              <a:defRPr/>
            </a:pPr>
            <a:fld id="{306FB305-A51D-446F-A284-0921ABC0B38C}" type="datetimeFigureOut">
              <a:rPr lang="el-GR"/>
              <a:pPr>
                <a:defRPr/>
              </a:pPr>
              <a:t>7/6/2017</a:t>
            </a:fld>
            <a:endParaRPr lang="el-GR"/>
          </a:p>
        </p:txBody>
      </p:sp>
      <p:sp>
        <p:nvSpPr>
          <p:cNvPr id="6" name="Rectangle 127"/>
          <p:cNvSpPr>
            <a:spLocks noGrp="1" noChangeArrowheads="1"/>
          </p:cNvSpPr>
          <p:nvPr>
            <p:ph type="ftr" sz="quarter" idx="11"/>
          </p:nvPr>
        </p:nvSpPr>
        <p:spPr/>
        <p:txBody>
          <a:bodyPr/>
          <a:lstStyle>
            <a:lvl1pPr>
              <a:defRPr/>
            </a:lvl1pPr>
          </a:lstStyle>
          <a:p>
            <a:pPr>
              <a:defRPr/>
            </a:pPr>
            <a:endParaRPr lang="el-GR"/>
          </a:p>
        </p:txBody>
      </p:sp>
      <p:sp>
        <p:nvSpPr>
          <p:cNvPr id="7" name="Rectangle 128"/>
          <p:cNvSpPr>
            <a:spLocks noGrp="1" noChangeArrowheads="1"/>
          </p:cNvSpPr>
          <p:nvPr>
            <p:ph type="sldNum" sz="quarter" idx="12"/>
          </p:nvPr>
        </p:nvSpPr>
        <p:spPr/>
        <p:txBody>
          <a:bodyPr/>
          <a:lstStyle>
            <a:lvl1pPr>
              <a:defRPr/>
            </a:lvl1pPr>
          </a:lstStyle>
          <a:p>
            <a:pPr>
              <a:defRPr/>
            </a:pPr>
            <a:fld id="{3905D6CB-0B29-43C1-A40F-F877014D947D}" type="slidenum">
              <a:rPr lang="el-GR"/>
              <a:pPr>
                <a:defRPr/>
              </a:pPr>
              <a:t>‹#›</a:t>
            </a:fld>
            <a:endParaRPr lang="el-GR"/>
          </a:p>
        </p:txBody>
      </p:sp>
    </p:spTree>
    <p:extLst>
      <p:ext uri="{BB962C8B-B14F-4D97-AF65-F5344CB8AC3E}">
        <p14:creationId xmlns:p14="http://schemas.microsoft.com/office/powerpoint/2010/main" val="291956627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126"/>
          <p:cNvSpPr>
            <a:spLocks noGrp="1" noChangeArrowheads="1"/>
          </p:cNvSpPr>
          <p:nvPr>
            <p:ph type="dt" sz="half" idx="10"/>
          </p:nvPr>
        </p:nvSpPr>
        <p:spPr/>
        <p:txBody>
          <a:bodyPr/>
          <a:lstStyle>
            <a:lvl1pPr>
              <a:defRPr/>
            </a:lvl1pPr>
          </a:lstStyle>
          <a:p>
            <a:pPr>
              <a:defRPr/>
            </a:pPr>
            <a:fld id="{6BF40B31-5B15-4782-BDB0-C0290269FBC9}" type="datetimeFigureOut">
              <a:rPr lang="el-GR">
                <a:solidFill>
                  <a:srgbClr val="FFFFFF"/>
                </a:solidFill>
              </a:rPr>
              <a:pPr>
                <a:defRPr/>
              </a:pPr>
              <a:t>7/6/2017</a:t>
            </a:fld>
            <a:endParaRPr lang="el-GR">
              <a:solidFill>
                <a:srgbClr val="FFFFFF"/>
              </a:solidFill>
            </a:endParaRPr>
          </a:p>
        </p:txBody>
      </p:sp>
      <p:sp>
        <p:nvSpPr>
          <p:cNvPr id="5"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6" name="Rectangle 128"/>
          <p:cNvSpPr>
            <a:spLocks noGrp="1" noChangeArrowheads="1"/>
          </p:cNvSpPr>
          <p:nvPr>
            <p:ph type="sldNum" sz="quarter" idx="12"/>
          </p:nvPr>
        </p:nvSpPr>
        <p:spPr/>
        <p:txBody>
          <a:bodyPr/>
          <a:lstStyle>
            <a:lvl1pPr>
              <a:defRPr/>
            </a:lvl1pPr>
          </a:lstStyle>
          <a:p>
            <a:pPr>
              <a:defRPr/>
            </a:pPr>
            <a:fld id="{E33624D4-FB29-4E8A-AAAD-ACF62FC470F4}"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136060617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Kλικ για επεξεργασία των στυλ του υποδείγματος</a:t>
            </a:r>
          </a:p>
        </p:txBody>
      </p:sp>
      <p:sp>
        <p:nvSpPr>
          <p:cNvPr id="4" name="Rectangle 126"/>
          <p:cNvSpPr>
            <a:spLocks noGrp="1" noChangeArrowheads="1"/>
          </p:cNvSpPr>
          <p:nvPr>
            <p:ph type="dt" sz="half" idx="10"/>
          </p:nvPr>
        </p:nvSpPr>
        <p:spPr/>
        <p:txBody>
          <a:bodyPr/>
          <a:lstStyle>
            <a:lvl1pPr>
              <a:defRPr/>
            </a:lvl1pPr>
          </a:lstStyle>
          <a:p>
            <a:pPr>
              <a:defRPr/>
            </a:pPr>
            <a:fld id="{D5C8EC88-1914-470B-81A3-C275768BAD7B}" type="datetimeFigureOut">
              <a:rPr lang="el-GR">
                <a:solidFill>
                  <a:srgbClr val="FFFFFF"/>
                </a:solidFill>
              </a:rPr>
              <a:pPr>
                <a:defRPr/>
              </a:pPr>
              <a:t>7/6/2017</a:t>
            </a:fld>
            <a:endParaRPr lang="el-GR">
              <a:solidFill>
                <a:srgbClr val="FFFFFF"/>
              </a:solidFill>
            </a:endParaRPr>
          </a:p>
        </p:txBody>
      </p:sp>
      <p:sp>
        <p:nvSpPr>
          <p:cNvPr id="5"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6" name="Rectangle 128"/>
          <p:cNvSpPr>
            <a:spLocks noGrp="1" noChangeArrowheads="1"/>
          </p:cNvSpPr>
          <p:nvPr>
            <p:ph type="sldNum" sz="quarter" idx="12"/>
          </p:nvPr>
        </p:nvSpPr>
        <p:spPr/>
        <p:txBody>
          <a:bodyPr/>
          <a:lstStyle>
            <a:lvl1pPr>
              <a:defRPr/>
            </a:lvl1pPr>
          </a:lstStyle>
          <a:p>
            <a:pPr>
              <a:defRPr/>
            </a:pPr>
            <a:fld id="{853295E4-FAAF-48F5-B54C-3FDFD7C0D36B}"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290800491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126"/>
          <p:cNvSpPr>
            <a:spLocks noGrp="1" noChangeArrowheads="1"/>
          </p:cNvSpPr>
          <p:nvPr>
            <p:ph type="dt" sz="half" idx="10"/>
          </p:nvPr>
        </p:nvSpPr>
        <p:spPr/>
        <p:txBody>
          <a:bodyPr/>
          <a:lstStyle>
            <a:lvl1pPr>
              <a:defRPr/>
            </a:lvl1pPr>
          </a:lstStyle>
          <a:p>
            <a:pPr>
              <a:defRPr/>
            </a:pPr>
            <a:fld id="{62C9D1C6-6F07-4D57-8258-53033E077ED0}" type="datetimeFigureOut">
              <a:rPr lang="el-GR">
                <a:solidFill>
                  <a:srgbClr val="FFFFFF"/>
                </a:solidFill>
              </a:rPr>
              <a:pPr>
                <a:defRPr/>
              </a:pPr>
              <a:t>7/6/2017</a:t>
            </a:fld>
            <a:endParaRPr lang="el-GR">
              <a:solidFill>
                <a:srgbClr val="FFFFFF"/>
              </a:solidFill>
            </a:endParaRPr>
          </a:p>
        </p:txBody>
      </p:sp>
      <p:sp>
        <p:nvSpPr>
          <p:cNvPr id="6"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7" name="Rectangle 128"/>
          <p:cNvSpPr>
            <a:spLocks noGrp="1" noChangeArrowheads="1"/>
          </p:cNvSpPr>
          <p:nvPr>
            <p:ph type="sldNum" sz="quarter" idx="12"/>
          </p:nvPr>
        </p:nvSpPr>
        <p:spPr/>
        <p:txBody>
          <a:bodyPr/>
          <a:lstStyle>
            <a:lvl1pPr>
              <a:defRPr/>
            </a:lvl1pPr>
          </a:lstStyle>
          <a:p>
            <a:pPr>
              <a:defRPr/>
            </a:pPr>
            <a:fld id="{5B6C574D-FD72-4A99-AC06-DD6C348A5514}"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357452365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Rectangle 126"/>
          <p:cNvSpPr>
            <a:spLocks noGrp="1" noChangeArrowheads="1"/>
          </p:cNvSpPr>
          <p:nvPr>
            <p:ph type="dt" sz="half" idx="10"/>
          </p:nvPr>
        </p:nvSpPr>
        <p:spPr/>
        <p:txBody>
          <a:bodyPr/>
          <a:lstStyle>
            <a:lvl1pPr>
              <a:defRPr/>
            </a:lvl1pPr>
          </a:lstStyle>
          <a:p>
            <a:pPr>
              <a:defRPr/>
            </a:pPr>
            <a:fld id="{A6225D3C-8EA6-43F9-9C13-C3EAD8F54FF2}" type="datetimeFigureOut">
              <a:rPr lang="el-GR">
                <a:solidFill>
                  <a:srgbClr val="FFFFFF"/>
                </a:solidFill>
              </a:rPr>
              <a:pPr>
                <a:defRPr/>
              </a:pPr>
              <a:t>7/6/2017</a:t>
            </a:fld>
            <a:endParaRPr lang="el-GR">
              <a:solidFill>
                <a:srgbClr val="FFFFFF"/>
              </a:solidFill>
            </a:endParaRPr>
          </a:p>
        </p:txBody>
      </p:sp>
      <p:sp>
        <p:nvSpPr>
          <p:cNvPr id="8"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9" name="Rectangle 128"/>
          <p:cNvSpPr>
            <a:spLocks noGrp="1" noChangeArrowheads="1"/>
          </p:cNvSpPr>
          <p:nvPr>
            <p:ph type="sldNum" sz="quarter" idx="12"/>
          </p:nvPr>
        </p:nvSpPr>
        <p:spPr/>
        <p:txBody>
          <a:bodyPr/>
          <a:lstStyle>
            <a:lvl1pPr>
              <a:defRPr/>
            </a:lvl1pPr>
          </a:lstStyle>
          <a:p>
            <a:pPr>
              <a:defRPr/>
            </a:pPr>
            <a:fld id="{56DFA330-EEEB-464D-B252-AF29EE4D6A59}"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309645726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Rectangle 126"/>
          <p:cNvSpPr>
            <a:spLocks noGrp="1" noChangeArrowheads="1"/>
          </p:cNvSpPr>
          <p:nvPr>
            <p:ph type="dt" sz="half" idx="10"/>
          </p:nvPr>
        </p:nvSpPr>
        <p:spPr/>
        <p:txBody>
          <a:bodyPr/>
          <a:lstStyle>
            <a:lvl1pPr>
              <a:defRPr/>
            </a:lvl1pPr>
          </a:lstStyle>
          <a:p>
            <a:pPr>
              <a:defRPr/>
            </a:pPr>
            <a:fld id="{642D30FD-B2C2-41B8-8C93-5590B28F5249}" type="datetimeFigureOut">
              <a:rPr lang="el-GR">
                <a:solidFill>
                  <a:srgbClr val="FFFFFF"/>
                </a:solidFill>
              </a:rPr>
              <a:pPr>
                <a:defRPr/>
              </a:pPr>
              <a:t>7/6/2017</a:t>
            </a:fld>
            <a:endParaRPr lang="el-GR">
              <a:solidFill>
                <a:srgbClr val="FFFFFF"/>
              </a:solidFill>
            </a:endParaRPr>
          </a:p>
        </p:txBody>
      </p:sp>
      <p:sp>
        <p:nvSpPr>
          <p:cNvPr id="4"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5" name="Rectangle 128"/>
          <p:cNvSpPr>
            <a:spLocks noGrp="1" noChangeArrowheads="1"/>
          </p:cNvSpPr>
          <p:nvPr>
            <p:ph type="sldNum" sz="quarter" idx="12"/>
          </p:nvPr>
        </p:nvSpPr>
        <p:spPr/>
        <p:txBody>
          <a:bodyPr/>
          <a:lstStyle>
            <a:lvl1pPr>
              <a:defRPr/>
            </a:lvl1pPr>
          </a:lstStyle>
          <a:p>
            <a:pPr>
              <a:defRPr/>
            </a:pPr>
            <a:fld id="{E93E7D2E-71EC-4067-AEBD-5F5D85A3F266}"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61470055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Rectangle 126"/>
          <p:cNvSpPr>
            <a:spLocks noGrp="1" noChangeArrowheads="1"/>
          </p:cNvSpPr>
          <p:nvPr>
            <p:ph type="dt" sz="half" idx="10"/>
          </p:nvPr>
        </p:nvSpPr>
        <p:spPr/>
        <p:txBody>
          <a:bodyPr/>
          <a:lstStyle>
            <a:lvl1pPr>
              <a:defRPr/>
            </a:lvl1pPr>
          </a:lstStyle>
          <a:p>
            <a:pPr>
              <a:defRPr/>
            </a:pPr>
            <a:fld id="{43C51855-764F-4621-8D0C-28F5EDF19CA2}" type="datetimeFigureOut">
              <a:rPr lang="el-GR">
                <a:solidFill>
                  <a:srgbClr val="FFFFFF"/>
                </a:solidFill>
              </a:rPr>
              <a:pPr>
                <a:defRPr/>
              </a:pPr>
              <a:t>7/6/2017</a:t>
            </a:fld>
            <a:endParaRPr lang="el-GR">
              <a:solidFill>
                <a:srgbClr val="FFFFFF"/>
              </a:solidFill>
            </a:endParaRPr>
          </a:p>
        </p:txBody>
      </p:sp>
      <p:sp>
        <p:nvSpPr>
          <p:cNvPr id="3"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4" name="Rectangle 128"/>
          <p:cNvSpPr>
            <a:spLocks noGrp="1" noChangeArrowheads="1"/>
          </p:cNvSpPr>
          <p:nvPr>
            <p:ph type="sldNum" sz="quarter" idx="12"/>
          </p:nvPr>
        </p:nvSpPr>
        <p:spPr/>
        <p:txBody>
          <a:bodyPr/>
          <a:lstStyle>
            <a:lvl1pPr>
              <a:defRPr/>
            </a:lvl1pPr>
          </a:lstStyle>
          <a:p>
            <a:pPr>
              <a:defRPr/>
            </a:pPr>
            <a:fld id="{3D4B6E28-EC75-4362-A6C4-1E333A7FA6C2}"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165452873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126"/>
          <p:cNvSpPr>
            <a:spLocks noGrp="1" noChangeArrowheads="1"/>
          </p:cNvSpPr>
          <p:nvPr>
            <p:ph type="dt" sz="half" idx="10"/>
          </p:nvPr>
        </p:nvSpPr>
        <p:spPr/>
        <p:txBody>
          <a:bodyPr/>
          <a:lstStyle>
            <a:lvl1pPr>
              <a:defRPr/>
            </a:lvl1pPr>
          </a:lstStyle>
          <a:p>
            <a:pPr>
              <a:defRPr/>
            </a:pPr>
            <a:fld id="{A9A5A171-F5FA-41B5-9830-62F7C8687EE8}" type="datetimeFigureOut">
              <a:rPr lang="el-GR">
                <a:solidFill>
                  <a:srgbClr val="FFFFFF"/>
                </a:solidFill>
              </a:rPr>
              <a:pPr>
                <a:defRPr/>
              </a:pPr>
              <a:t>7/6/2017</a:t>
            </a:fld>
            <a:endParaRPr lang="el-GR">
              <a:solidFill>
                <a:srgbClr val="FFFFFF"/>
              </a:solidFill>
            </a:endParaRPr>
          </a:p>
        </p:txBody>
      </p:sp>
      <p:sp>
        <p:nvSpPr>
          <p:cNvPr id="6"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7" name="Rectangle 128"/>
          <p:cNvSpPr>
            <a:spLocks noGrp="1" noChangeArrowheads="1"/>
          </p:cNvSpPr>
          <p:nvPr>
            <p:ph type="sldNum" sz="quarter" idx="12"/>
          </p:nvPr>
        </p:nvSpPr>
        <p:spPr/>
        <p:txBody>
          <a:bodyPr/>
          <a:lstStyle>
            <a:lvl1pPr>
              <a:defRPr/>
            </a:lvl1pPr>
          </a:lstStyle>
          <a:p>
            <a:pPr>
              <a:defRPr/>
            </a:pPr>
            <a:fld id="{2863E929-5E46-4AD5-BA72-A65F1BDD128B}"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132707997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126"/>
          <p:cNvSpPr>
            <a:spLocks noGrp="1" noChangeArrowheads="1"/>
          </p:cNvSpPr>
          <p:nvPr>
            <p:ph type="dt" sz="half" idx="10"/>
          </p:nvPr>
        </p:nvSpPr>
        <p:spPr/>
        <p:txBody>
          <a:bodyPr/>
          <a:lstStyle>
            <a:lvl1pPr>
              <a:defRPr/>
            </a:lvl1pPr>
          </a:lstStyle>
          <a:p>
            <a:pPr>
              <a:defRPr/>
            </a:pPr>
            <a:fld id="{D560F5E0-F248-4EF1-BE26-83D2F49A361D}" type="datetimeFigureOut">
              <a:rPr lang="el-GR">
                <a:solidFill>
                  <a:srgbClr val="FFFFFF"/>
                </a:solidFill>
              </a:rPr>
              <a:pPr>
                <a:defRPr/>
              </a:pPr>
              <a:t>7/6/2017</a:t>
            </a:fld>
            <a:endParaRPr lang="el-GR">
              <a:solidFill>
                <a:srgbClr val="FFFFFF"/>
              </a:solidFill>
            </a:endParaRPr>
          </a:p>
        </p:txBody>
      </p:sp>
      <p:sp>
        <p:nvSpPr>
          <p:cNvPr id="6"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7" name="Rectangle 128"/>
          <p:cNvSpPr>
            <a:spLocks noGrp="1" noChangeArrowheads="1"/>
          </p:cNvSpPr>
          <p:nvPr>
            <p:ph type="sldNum" sz="quarter" idx="12"/>
          </p:nvPr>
        </p:nvSpPr>
        <p:spPr/>
        <p:txBody>
          <a:bodyPr/>
          <a:lstStyle>
            <a:lvl1pPr>
              <a:defRPr/>
            </a:lvl1pPr>
          </a:lstStyle>
          <a:p>
            <a:pPr>
              <a:defRPr/>
            </a:pPr>
            <a:fld id="{9E7B5489-852D-4334-949E-233FFCFEE6EE}"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208234595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126"/>
          <p:cNvSpPr>
            <a:spLocks noGrp="1" noChangeArrowheads="1"/>
          </p:cNvSpPr>
          <p:nvPr>
            <p:ph type="dt" sz="half" idx="10"/>
          </p:nvPr>
        </p:nvSpPr>
        <p:spPr/>
        <p:txBody>
          <a:bodyPr/>
          <a:lstStyle>
            <a:lvl1pPr>
              <a:defRPr/>
            </a:lvl1pPr>
          </a:lstStyle>
          <a:p>
            <a:pPr>
              <a:defRPr/>
            </a:pPr>
            <a:fld id="{CEC3A741-FC0A-4946-9227-4E02B71BDDB8}" type="datetimeFigureOut">
              <a:rPr lang="el-GR">
                <a:solidFill>
                  <a:srgbClr val="FFFFFF"/>
                </a:solidFill>
              </a:rPr>
              <a:pPr>
                <a:defRPr/>
              </a:pPr>
              <a:t>7/6/2017</a:t>
            </a:fld>
            <a:endParaRPr lang="el-GR">
              <a:solidFill>
                <a:srgbClr val="FFFFFF"/>
              </a:solidFill>
            </a:endParaRPr>
          </a:p>
        </p:txBody>
      </p:sp>
      <p:sp>
        <p:nvSpPr>
          <p:cNvPr id="5"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6" name="Rectangle 128"/>
          <p:cNvSpPr>
            <a:spLocks noGrp="1" noChangeArrowheads="1"/>
          </p:cNvSpPr>
          <p:nvPr>
            <p:ph type="sldNum" sz="quarter" idx="12"/>
          </p:nvPr>
        </p:nvSpPr>
        <p:spPr/>
        <p:txBody>
          <a:bodyPr/>
          <a:lstStyle>
            <a:lvl1pPr>
              <a:defRPr/>
            </a:lvl1pPr>
          </a:lstStyle>
          <a:p>
            <a:pPr>
              <a:defRPr/>
            </a:pPr>
            <a:fld id="{83B9F4D6-7B4D-4F64-AB81-6DDA461E8E13}"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9239147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7813"/>
            <a:ext cx="2057400" cy="5853112"/>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7813"/>
            <a:ext cx="6019800" cy="5853112"/>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126"/>
          <p:cNvSpPr>
            <a:spLocks noGrp="1" noChangeArrowheads="1"/>
          </p:cNvSpPr>
          <p:nvPr>
            <p:ph type="dt" sz="half" idx="10"/>
          </p:nvPr>
        </p:nvSpPr>
        <p:spPr/>
        <p:txBody>
          <a:bodyPr/>
          <a:lstStyle>
            <a:lvl1pPr>
              <a:defRPr/>
            </a:lvl1pPr>
          </a:lstStyle>
          <a:p>
            <a:pPr>
              <a:defRPr/>
            </a:pPr>
            <a:fld id="{BE155DCA-4FAE-4B89-A31C-6F84687BEF34}" type="datetimeFigureOut">
              <a:rPr lang="el-GR">
                <a:solidFill>
                  <a:srgbClr val="FFFFFF"/>
                </a:solidFill>
              </a:rPr>
              <a:pPr>
                <a:defRPr/>
              </a:pPr>
              <a:t>7/6/2017</a:t>
            </a:fld>
            <a:endParaRPr lang="el-GR">
              <a:solidFill>
                <a:srgbClr val="FFFFFF"/>
              </a:solidFill>
            </a:endParaRPr>
          </a:p>
        </p:txBody>
      </p:sp>
      <p:sp>
        <p:nvSpPr>
          <p:cNvPr id="5"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6" name="Rectangle 128"/>
          <p:cNvSpPr>
            <a:spLocks noGrp="1" noChangeArrowheads="1"/>
          </p:cNvSpPr>
          <p:nvPr>
            <p:ph type="sldNum" sz="quarter" idx="12"/>
          </p:nvPr>
        </p:nvSpPr>
        <p:spPr/>
        <p:txBody>
          <a:bodyPr/>
          <a:lstStyle>
            <a:lvl1pPr>
              <a:defRPr/>
            </a:lvl1pPr>
          </a:lstStyle>
          <a:p>
            <a:pPr>
              <a:defRPr/>
            </a:pPr>
            <a:fld id="{FA83A2EC-6F90-4EF8-A62D-5CF4639449B4}"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31223198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126"/>
          <p:cNvSpPr>
            <a:spLocks noGrp="1" noChangeArrowheads="1"/>
          </p:cNvSpPr>
          <p:nvPr>
            <p:ph type="dt" sz="half" idx="10"/>
          </p:nvPr>
        </p:nvSpPr>
        <p:spPr/>
        <p:txBody>
          <a:bodyPr/>
          <a:lstStyle>
            <a:lvl1pPr>
              <a:defRPr/>
            </a:lvl1pPr>
          </a:lstStyle>
          <a:p>
            <a:pPr>
              <a:defRPr/>
            </a:pPr>
            <a:fld id="{E5836165-C155-489D-B1D9-9E7B1F72BEAC}" type="datetimeFigureOut">
              <a:rPr lang="el-GR"/>
              <a:pPr>
                <a:defRPr/>
              </a:pPr>
              <a:t>7/6/2017</a:t>
            </a:fld>
            <a:endParaRPr lang="el-GR"/>
          </a:p>
        </p:txBody>
      </p:sp>
      <p:sp>
        <p:nvSpPr>
          <p:cNvPr id="6" name="Rectangle 127"/>
          <p:cNvSpPr>
            <a:spLocks noGrp="1" noChangeArrowheads="1"/>
          </p:cNvSpPr>
          <p:nvPr>
            <p:ph type="ftr" sz="quarter" idx="11"/>
          </p:nvPr>
        </p:nvSpPr>
        <p:spPr/>
        <p:txBody>
          <a:bodyPr/>
          <a:lstStyle>
            <a:lvl1pPr>
              <a:defRPr/>
            </a:lvl1pPr>
          </a:lstStyle>
          <a:p>
            <a:pPr>
              <a:defRPr/>
            </a:pPr>
            <a:endParaRPr lang="el-GR"/>
          </a:p>
        </p:txBody>
      </p:sp>
      <p:sp>
        <p:nvSpPr>
          <p:cNvPr id="7" name="Rectangle 128"/>
          <p:cNvSpPr>
            <a:spLocks noGrp="1" noChangeArrowheads="1"/>
          </p:cNvSpPr>
          <p:nvPr>
            <p:ph type="sldNum" sz="quarter" idx="12"/>
          </p:nvPr>
        </p:nvSpPr>
        <p:spPr/>
        <p:txBody>
          <a:bodyPr/>
          <a:lstStyle>
            <a:lvl1pPr>
              <a:defRPr/>
            </a:lvl1pPr>
          </a:lstStyle>
          <a:p>
            <a:pPr>
              <a:defRPr/>
            </a:pPr>
            <a:fld id="{E2C8A074-B462-45AF-857A-1EEC63A4F108}" type="slidenum">
              <a:rPr lang="el-GR"/>
              <a:pPr>
                <a:defRPr/>
              </a:pPr>
              <a:t>‹#›</a:t>
            </a:fld>
            <a:endParaRPr lang="el-GR"/>
          </a:p>
        </p:txBody>
      </p:sp>
    </p:spTree>
    <p:extLst>
      <p:ext uri="{BB962C8B-B14F-4D97-AF65-F5344CB8AC3E}">
        <p14:creationId xmlns:p14="http://schemas.microsoft.com/office/powerpoint/2010/main" val="292399438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type="objOnly" preserve="1">
  <p:cSld name="Αντικείμενο">
    <p:spTree>
      <p:nvGrpSpPr>
        <p:cNvPr id="1" name=""/>
        <p:cNvGrpSpPr/>
        <p:nvPr/>
      </p:nvGrpSpPr>
      <p:grpSpPr>
        <a:xfrm>
          <a:off x="0" y="0"/>
          <a:ext cx="0" cy="0"/>
          <a:chOff x="0" y="0"/>
          <a:chExt cx="0" cy="0"/>
        </a:xfrm>
      </p:grpSpPr>
      <p:sp>
        <p:nvSpPr>
          <p:cNvPr id="2" name="1 - Θέση περιεχομένου"/>
          <p:cNvSpPr>
            <a:spLocks noGrp="1"/>
          </p:cNvSpPr>
          <p:nvPr>
            <p:ph/>
          </p:nvPr>
        </p:nvSpPr>
        <p:spPr>
          <a:xfrm>
            <a:off x="457200" y="277813"/>
            <a:ext cx="8229600" cy="5853112"/>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3" name="Rectangle 126"/>
          <p:cNvSpPr>
            <a:spLocks noGrp="1" noChangeArrowheads="1"/>
          </p:cNvSpPr>
          <p:nvPr>
            <p:ph type="dt" sz="half" idx="10"/>
          </p:nvPr>
        </p:nvSpPr>
        <p:spPr/>
        <p:txBody>
          <a:bodyPr/>
          <a:lstStyle>
            <a:lvl1pPr>
              <a:defRPr/>
            </a:lvl1pPr>
          </a:lstStyle>
          <a:p>
            <a:pPr>
              <a:defRPr/>
            </a:pPr>
            <a:fld id="{FD1A044F-0C60-403A-A517-E1E9AAD7373F}" type="datetimeFigureOut">
              <a:rPr lang="el-GR">
                <a:solidFill>
                  <a:srgbClr val="FFFFFF"/>
                </a:solidFill>
              </a:rPr>
              <a:pPr>
                <a:defRPr/>
              </a:pPr>
              <a:t>7/6/2017</a:t>
            </a:fld>
            <a:endParaRPr lang="el-GR">
              <a:solidFill>
                <a:srgbClr val="FFFFFF"/>
              </a:solidFill>
            </a:endParaRPr>
          </a:p>
        </p:txBody>
      </p:sp>
      <p:sp>
        <p:nvSpPr>
          <p:cNvPr id="4"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5" name="Rectangle 128"/>
          <p:cNvSpPr>
            <a:spLocks noGrp="1" noChangeArrowheads="1"/>
          </p:cNvSpPr>
          <p:nvPr>
            <p:ph type="sldNum" sz="quarter" idx="12"/>
          </p:nvPr>
        </p:nvSpPr>
        <p:spPr/>
        <p:txBody>
          <a:bodyPr/>
          <a:lstStyle>
            <a:lvl1pPr>
              <a:defRPr/>
            </a:lvl1pPr>
          </a:lstStyle>
          <a:p>
            <a:pPr>
              <a:defRPr/>
            </a:pPr>
            <a:fld id="{CBD54489-5CCC-4B5C-B839-54D6E4E67C5C}"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97411948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txAndObj" preserve="1">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7813"/>
            <a:ext cx="8229600" cy="1139825"/>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600200"/>
            <a:ext cx="4038600" cy="45307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307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126"/>
          <p:cNvSpPr>
            <a:spLocks noGrp="1" noChangeArrowheads="1"/>
          </p:cNvSpPr>
          <p:nvPr>
            <p:ph type="dt" sz="half" idx="10"/>
          </p:nvPr>
        </p:nvSpPr>
        <p:spPr/>
        <p:txBody>
          <a:bodyPr/>
          <a:lstStyle>
            <a:lvl1pPr>
              <a:defRPr/>
            </a:lvl1pPr>
          </a:lstStyle>
          <a:p>
            <a:pPr>
              <a:defRPr/>
            </a:pPr>
            <a:fld id="{94E5C638-5CC6-4BD5-9CA6-49A786DB59C1}" type="datetimeFigureOut">
              <a:rPr lang="el-GR">
                <a:solidFill>
                  <a:srgbClr val="FFFFFF"/>
                </a:solidFill>
              </a:rPr>
              <a:pPr>
                <a:defRPr/>
              </a:pPr>
              <a:t>7/6/2017</a:t>
            </a:fld>
            <a:endParaRPr lang="el-GR">
              <a:solidFill>
                <a:srgbClr val="FFFFFF"/>
              </a:solidFill>
            </a:endParaRPr>
          </a:p>
        </p:txBody>
      </p:sp>
      <p:sp>
        <p:nvSpPr>
          <p:cNvPr id="6"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7" name="Rectangle 128"/>
          <p:cNvSpPr>
            <a:spLocks noGrp="1" noChangeArrowheads="1"/>
          </p:cNvSpPr>
          <p:nvPr>
            <p:ph type="sldNum" sz="quarter" idx="12"/>
          </p:nvPr>
        </p:nvSpPr>
        <p:spPr/>
        <p:txBody>
          <a:bodyPr/>
          <a:lstStyle>
            <a:lvl1pPr>
              <a:defRPr/>
            </a:lvl1pPr>
          </a:lstStyle>
          <a:p>
            <a:pPr>
              <a:defRPr/>
            </a:pPr>
            <a:fld id="{33BFE4C5-BCDA-45C7-B6C2-C463DD1B72CF}"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371319119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4" name="Group 2"/>
          <p:cNvGrpSpPr>
            <a:grpSpLocks/>
          </p:cNvGrpSpPr>
          <p:nvPr/>
        </p:nvGrpSpPr>
        <p:grpSpPr bwMode="auto">
          <a:xfrm>
            <a:off x="-633413" y="798513"/>
            <a:ext cx="7542213" cy="6029325"/>
            <a:chOff x="-384" y="480"/>
            <a:chExt cx="4751" cy="3798"/>
          </a:xfrm>
        </p:grpSpPr>
        <p:grpSp>
          <p:nvGrpSpPr>
            <p:cNvPr id="5" name="Group 3"/>
            <p:cNvGrpSpPr>
              <a:grpSpLocks/>
            </p:cNvGrpSpPr>
            <p:nvPr/>
          </p:nvGrpSpPr>
          <p:grpSpPr bwMode="auto">
            <a:xfrm>
              <a:off x="-384" y="480"/>
              <a:ext cx="4751" cy="3798"/>
              <a:chOff x="0" y="522"/>
              <a:chExt cx="4751" cy="3798"/>
            </a:xfrm>
          </p:grpSpPr>
          <p:grpSp>
            <p:nvGrpSpPr>
              <p:cNvPr id="19" name="Group 4"/>
              <p:cNvGrpSpPr>
                <a:grpSpLocks/>
              </p:cNvGrpSpPr>
              <p:nvPr userDrawn="1"/>
            </p:nvGrpSpPr>
            <p:grpSpPr bwMode="auto">
              <a:xfrm>
                <a:off x="0" y="522"/>
                <a:ext cx="4751" cy="3794"/>
                <a:chOff x="0" y="522"/>
                <a:chExt cx="4751" cy="3794"/>
              </a:xfrm>
            </p:grpSpPr>
            <p:sp>
              <p:nvSpPr>
                <p:cNvPr id="33" name="Freeform 5"/>
                <p:cNvSpPr>
                  <a:spLocks/>
                </p:cNvSpPr>
                <p:nvPr userDrawn="1"/>
              </p:nvSpPr>
              <p:spPr bwMode="hidden">
                <a:xfrm>
                  <a:off x="628" y="1241"/>
                  <a:ext cx="3281" cy="3075"/>
                </a:xfrm>
                <a:custGeom>
                  <a:avLst/>
                  <a:gdLst>
                    <a:gd name="T0" fmla="*/ 508 w 3271"/>
                    <a:gd name="T1" fmla="*/ 1990 h 3075"/>
                    <a:gd name="T2" fmla="*/ 189 w 3271"/>
                    <a:gd name="T3" fmla="*/ 1474 h 3075"/>
                    <a:gd name="T4" fmla="*/ 66 w 3271"/>
                    <a:gd name="T5" fmla="*/ 1169 h 3075"/>
                    <a:gd name="T6" fmla="*/ 12 w 3271"/>
                    <a:gd name="T7" fmla="*/ 875 h 3075"/>
                    <a:gd name="T8" fmla="*/ 18 w 3271"/>
                    <a:gd name="T9" fmla="*/ 611 h 3075"/>
                    <a:gd name="T10" fmla="*/ 84 w 3271"/>
                    <a:gd name="T11" fmla="*/ 389 h 3075"/>
                    <a:gd name="T12" fmla="*/ 212 w 3271"/>
                    <a:gd name="T13" fmla="*/ 216 h 3075"/>
                    <a:gd name="T14" fmla="*/ 514 w 3271"/>
                    <a:gd name="T15" fmla="*/ 42 h 3075"/>
                    <a:gd name="T16" fmla="*/ 900 w 3271"/>
                    <a:gd name="T17" fmla="*/ 6 h 3075"/>
                    <a:gd name="T18" fmla="*/ 1346 w 3271"/>
                    <a:gd name="T19" fmla="*/ 102 h 3075"/>
                    <a:gd name="T20" fmla="*/ 1824 w 3271"/>
                    <a:gd name="T21" fmla="*/ 324 h 3075"/>
                    <a:gd name="T22" fmla="*/ 2293 w 3271"/>
                    <a:gd name="T23" fmla="*/ 659 h 3075"/>
                    <a:gd name="T24" fmla="*/ 2794 w 3271"/>
                    <a:gd name="T25" fmla="*/ 1187 h 3075"/>
                    <a:gd name="T26" fmla="*/ 3112 w 3271"/>
                    <a:gd name="T27" fmla="*/ 1702 h 3075"/>
                    <a:gd name="T28" fmla="*/ 3235 w 3271"/>
                    <a:gd name="T29" fmla="*/ 2008 h 3075"/>
                    <a:gd name="T30" fmla="*/ 3289 w 3271"/>
                    <a:gd name="T31" fmla="*/ 2302 h 3075"/>
                    <a:gd name="T32" fmla="*/ 3283 w 3271"/>
                    <a:gd name="T33" fmla="*/ 2565 h 3075"/>
                    <a:gd name="T34" fmla="*/ 3217 w 3271"/>
                    <a:gd name="T35" fmla="*/ 2781 h 3075"/>
                    <a:gd name="T36" fmla="*/ 3095 w 3271"/>
                    <a:gd name="T37" fmla="*/ 2961 h 3075"/>
                    <a:gd name="T38" fmla="*/ 2945 w 3271"/>
                    <a:gd name="T39" fmla="*/ 3075 h 3075"/>
                    <a:gd name="T40" fmla="*/ 3095 w 3271"/>
                    <a:gd name="T41" fmla="*/ 2967 h 3075"/>
                    <a:gd name="T42" fmla="*/ 3223 w 3271"/>
                    <a:gd name="T43" fmla="*/ 2787 h 3075"/>
                    <a:gd name="T44" fmla="*/ 3289 w 3271"/>
                    <a:gd name="T45" fmla="*/ 2565 h 3075"/>
                    <a:gd name="T46" fmla="*/ 3295 w 3271"/>
                    <a:gd name="T47" fmla="*/ 2302 h 3075"/>
                    <a:gd name="T48" fmla="*/ 3241 w 3271"/>
                    <a:gd name="T49" fmla="*/ 2008 h 3075"/>
                    <a:gd name="T50" fmla="*/ 3119 w 3271"/>
                    <a:gd name="T51" fmla="*/ 1702 h 3075"/>
                    <a:gd name="T52" fmla="*/ 2801 w 3271"/>
                    <a:gd name="T53" fmla="*/ 1181 h 3075"/>
                    <a:gd name="T54" fmla="*/ 2299 w 3271"/>
                    <a:gd name="T55" fmla="*/ 653 h 3075"/>
                    <a:gd name="T56" fmla="*/ 1824 w 3271"/>
                    <a:gd name="T57" fmla="*/ 318 h 3075"/>
                    <a:gd name="T58" fmla="*/ 1346 w 3271"/>
                    <a:gd name="T59" fmla="*/ 96 h 3075"/>
                    <a:gd name="T60" fmla="*/ 900 w 3271"/>
                    <a:gd name="T61" fmla="*/ 0 h 3075"/>
                    <a:gd name="T62" fmla="*/ 508 w 3271"/>
                    <a:gd name="T63" fmla="*/ 36 h 3075"/>
                    <a:gd name="T64" fmla="*/ 207 w 3271"/>
                    <a:gd name="T65" fmla="*/ 210 h 3075"/>
                    <a:gd name="T66" fmla="*/ 78 w 3271"/>
                    <a:gd name="T67" fmla="*/ 389 h 3075"/>
                    <a:gd name="T68" fmla="*/ 12 w 3271"/>
                    <a:gd name="T69" fmla="*/ 611 h 3075"/>
                    <a:gd name="T70" fmla="*/ 6 w 3271"/>
                    <a:gd name="T71" fmla="*/ 875 h 3075"/>
                    <a:gd name="T72" fmla="*/ 60 w 3271"/>
                    <a:gd name="T73" fmla="*/ 1169 h 3075"/>
                    <a:gd name="T74" fmla="*/ 183 w 3271"/>
                    <a:gd name="T75" fmla="*/ 1474 h 3075"/>
                    <a:gd name="T76" fmla="*/ 356 w 3271"/>
                    <a:gd name="T77" fmla="*/ 1786 h 3075"/>
                    <a:gd name="T78" fmla="*/ 858 w 3271"/>
                    <a:gd name="T79" fmla="*/ 2380 h 3075"/>
                    <a:gd name="T80" fmla="*/ 1256 w 3271"/>
                    <a:gd name="T81" fmla="*/ 2709 h 3075"/>
                    <a:gd name="T82" fmla="*/ 1671 w 3271"/>
                    <a:gd name="T83" fmla="*/ 2961 h 3075"/>
                    <a:gd name="T84" fmla="*/ 1955 w 3271"/>
                    <a:gd name="T85" fmla="*/ 3075 h 3075"/>
                    <a:gd name="T86" fmla="*/ 1540 w 3271"/>
                    <a:gd name="T87" fmla="*/ 2889 h 3075"/>
                    <a:gd name="T88" fmla="*/ 1127 w 3271"/>
                    <a:gd name="T89" fmla="*/ 2607 h 3075"/>
                    <a:gd name="T90" fmla="*/ 858 w 3271"/>
                    <a:gd name="T91" fmla="*/ 2380 h 307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271" h="3075">
                      <a:moveTo>
                        <a:pt x="849" y="2380"/>
                      </a:moveTo>
                      <a:lnTo>
                        <a:pt x="664" y="2188"/>
                      </a:lnTo>
                      <a:lnTo>
                        <a:pt x="502" y="1990"/>
                      </a:lnTo>
                      <a:lnTo>
                        <a:pt x="359" y="1786"/>
                      </a:lnTo>
                      <a:lnTo>
                        <a:pt x="239" y="1576"/>
                      </a:lnTo>
                      <a:lnTo>
                        <a:pt x="186" y="1474"/>
                      </a:lnTo>
                      <a:lnTo>
                        <a:pt x="138" y="1373"/>
                      </a:lnTo>
                      <a:lnTo>
                        <a:pt x="102" y="1271"/>
                      </a:lnTo>
                      <a:lnTo>
                        <a:pt x="66" y="1169"/>
                      </a:lnTo>
                      <a:lnTo>
                        <a:pt x="42" y="1067"/>
                      </a:lnTo>
                      <a:lnTo>
                        <a:pt x="24" y="971"/>
                      </a:lnTo>
                      <a:lnTo>
                        <a:pt x="12" y="875"/>
                      </a:lnTo>
                      <a:lnTo>
                        <a:pt x="6" y="779"/>
                      </a:lnTo>
                      <a:lnTo>
                        <a:pt x="6" y="695"/>
                      </a:lnTo>
                      <a:lnTo>
                        <a:pt x="18" y="611"/>
                      </a:lnTo>
                      <a:lnTo>
                        <a:pt x="30" y="533"/>
                      </a:lnTo>
                      <a:lnTo>
                        <a:pt x="54" y="461"/>
                      </a:lnTo>
                      <a:lnTo>
                        <a:pt x="84" y="389"/>
                      </a:lnTo>
                      <a:lnTo>
                        <a:pt x="120" y="330"/>
                      </a:lnTo>
                      <a:lnTo>
                        <a:pt x="162" y="270"/>
                      </a:lnTo>
                      <a:lnTo>
                        <a:pt x="209" y="216"/>
                      </a:lnTo>
                      <a:lnTo>
                        <a:pt x="299" y="144"/>
                      </a:lnTo>
                      <a:lnTo>
                        <a:pt x="395" y="84"/>
                      </a:lnTo>
                      <a:lnTo>
                        <a:pt x="508" y="42"/>
                      </a:lnTo>
                      <a:lnTo>
                        <a:pt x="628" y="18"/>
                      </a:lnTo>
                      <a:lnTo>
                        <a:pt x="754" y="6"/>
                      </a:lnTo>
                      <a:lnTo>
                        <a:pt x="891" y="6"/>
                      </a:lnTo>
                      <a:lnTo>
                        <a:pt x="1035" y="24"/>
                      </a:lnTo>
                      <a:lnTo>
                        <a:pt x="1184" y="60"/>
                      </a:lnTo>
                      <a:lnTo>
                        <a:pt x="1334" y="102"/>
                      </a:lnTo>
                      <a:lnTo>
                        <a:pt x="1489" y="162"/>
                      </a:lnTo>
                      <a:lnTo>
                        <a:pt x="1644" y="240"/>
                      </a:lnTo>
                      <a:lnTo>
                        <a:pt x="1806" y="324"/>
                      </a:lnTo>
                      <a:lnTo>
                        <a:pt x="1961" y="425"/>
                      </a:lnTo>
                      <a:lnTo>
                        <a:pt x="2117" y="533"/>
                      </a:lnTo>
                      <a:lnTo>
                        <a:pt x="2272" y="659"/>
                      </a:lnTo>
                      <a:lnTo>
                        <a:pt x="2422" y="797"/>
                      </a:lnTo>
                      <a:lnTo>
                        <a:pt x="2607" y="989"/>
                      </a:lnTo>
                      <a:lnTo>
                        <a:pt x="2769" y="1187"/>
                      </a:lnTo>
                      <a:lnTo>
                        <a:pt x="2912" y="1391"/>
                      </a:lnTo>
                      <a:lnTo>
                        <a:pt x="3032" y="1600"/>
                      </a:lnTo>
                      <a:lnTo>
                        <a:pt x="3085" y="1702"/>
                      </a:lnTo>
                      <a:lnTo>
                        <a:pt x="3133" y="1804"/>
                      </a:lnTo>
                      <a:lnTo>
                        <a:pt x="3169" y="1906"/>
                      </a:lnTo>
                      <a:lnTo>
                        <a:pt x="3205" y="2008"/>
                      </a:lnTo>
                      <a:lnTo>
                        <a:pt x="3229" y="2110"/>
                      </a:lnTo>
                      <a:lnTo>
                        <a:pt x="3247" y="2206"/>
                      </a:lnTo>
                      <a:lnTo>
                        <a:pt x="3259" y="2302"/>
                      </a:lnTo>
                      <a:lnTo>
                        <a:pt x="3265" y="2398"/>
                      </a:lnTo>
                      <a:lnTo>
                        <a:pt x="3265" y="2482"/>
                      </a:lnTo>
                      <a:lnTo>
                        <a:pt x="3253" y="2565"/>
                      </a:lnTo>
                      <a:lnTo>
                        <a:pt x="3241" y="2643"/>
                      </a:lnTo>
                      <a:lnTo>
                        <a:pt x="3217" y="2715"/>
                      </a:lnTo>
                      <a:lnTo>
                        <a:pt x="3187" y="2781"/>
                      </a:lnTo>
                      <a:lnTo>
                        <a:pt x="3157" y="2847"/>
                      </a:lnTo>
                      <a:lnTo>
                        <a:pt x="3115" y="2907"/>
                      </a:lnTo>
                      <a:lnTo>
                        <a:pt x="3068" y="2961"/>
                      </a:lnTo>
                      <a:lnTo>
                        <a:pt x="2996" y="3021"/>
                      </a:lnTo>
                      <a:lnTo>
                        <a:pt x="2918" y="3075"/>
                      </a:lnTo>
                      <a:lnTo>
                        <a:pt x="2930" y="3075"/>
                      </a:lnTo>
                      <a:lnTo>
                        <a:pt x="3002" y="3027"/>
                      </a:lnTo>
                      <a:lnTo>
                        <a:pt x="3068" y="2967"/>
                      </a:lnTo>
                      <a:lnTo>
                        <a:pt x="3115" y="2913"/>
                      </a:lnTo>
                      <a:lnTo>
                        <a:pt x="3157" y="2853"/>
                      </a:lnTo>
                      <a:lnTo>
                        <a:pt x="3193" y="2787"/>
                      </a:lnTo>
                      <a:lnTo>
                        <a:pt x="3223" y="2721"/>
                      </a:lnTo>
                      <a:lnTo>
                        <a:pt x="3247" y="2643"/>
                      </a:lnTo>
                      <a:lnTo>
                        <a:pt x="3259" y="2565"/>
                      </a:lnTo>
                      <a:lnTo>
                        <a:pt x="3271" y="2482"/>
                      </a:lnTo>
                      <a:lnTo>
                        <a:pt x="3271" y="2398"/>
                      </a:lnTo>
                      <a:lnTo>
                        <a:pt x="3265" y="2302"/>
                      </a:lnTo>
                      <a:lnTo>
                        <a:pt x="3253" y="2206"/>
                      </a:lnTo>
                      <a:lnTo>
                        <a:pt x="3235" y="2110"/>
                      </a:lnTo>
                      <a:lnTo>
                        <a:pt x="3211" y="2008"/>
                      </a:lnTo>
                      <a:lnTo>
                        <a:pt x="3175" y="1906"/>
                      </a:lnTo>
                      <a:lnTo>
                        <a:pt x="3139" y="1804"/>
                      </a:lnTo>
                      <a:lnTo>
                        <a:pt x="3091" y="1702"/>
                      </a:lnTo>
                      <a:lnTo>
                        <a:pt x="3038" y="1594"/>
                      </a:lnTo>
                      <a:lnTo>
                        <a:pt x="2918" y="1391"/>
                      </a:lnTo>
                      <a:lnTo>
                        <a:pt x="2775" y="1181"/>
                      </a:lnTo>
                      <a:lnTo>
                        <a:pt x="2613" y="983"/>
                      </a:lnTo>
                      <a:lnTo>
                        <a:pt x="2428" y="791"/>
                      </a:lnTo>
                      <a:lnTo>
                        <a:pt x="2278" y="653"/>
                      </a:lnTo>
                      <a:lnTo>
                        <a:pt x="2123" y="527"/>
                      </a:lnTo>
                      <a:lnTo>
                        <a:pt x="1967" y="419"/>
                      </a:lnTo>
                      <a:lnTo>
                        <a:pt x="1806" y="318"/>
                      </a:lnTo>
                      <a:lnTo>
                        <a:pt x="1650" y="234"/>
                      </a:lnTo>
                      <a:lnTo>
                        <a:pt x="1489" y="156"/>
                      </a:lnTo>
                      <a:lnTo>
                        <a:pt x="1334" y="96"/>
                      </a:lnTo>
                      <a:lnTo>
                        <a:pt x="1184" y="54"/>
                      </a:lnTo>
                      <a:lnTo>
                        <a:pt x="1035" y="18"/>
                      </a:lnTo>
                      <a:lnTo>
                        <a:pt x="891" y="0"/>
                      </a:lnTo>
                      <a:lnTo>
                        <a:pt x="754" y="0"/>
                      </a:lnTo>
                      <a:lnTo>
                        <a:pt x="622" y="12"/>
                      </a:lnTo>
                      <a:lnTo>
                        <a:pt x="502" y="36"/>
                      </a:lnTo>
                      <a:lnTo>
                        <a:pt x="395" y="78"/>
                      </a:lnTo>
                      <a:lnTo>
                        <a:pt x="293" y="138"/>
                      </a:lnTo>
                      <a:lnTo>
                        <a:pt x="204" y="210"/>
                      </a:lnTo>
                      <a:lnTo>
                        <a:pt x="156" y="264"/>
                      </a:lnTo>
                      <a:lnTo>
                        <a:pt x="114" y="324"/>
                      </a:lnTo>
                      <a:lnTo>
                        <a:pt x="78" y="389"/>
                      </a:lnTo>
                      <a:lnTo>
                        <a:pt x="48" y="461"/>
                      </a:lnTo>
                      <a:lnTo>
                        <a:pt x="30" y="533"/>
                      </a:lnTo>
                      <a:lnTo>
                        <a:pt x="12" y="611"/>
                      </a:lnTo>
                      <a:lnTo>
                        <a:pt x="6" y="695"/>
                      </a:lnTo>
                      <a:lnTo>
                        <a:pt x="0" y="779"/>
                      </a:lnTo>
                      <a:lnTo>
                        <a:pt x="6" y="875"/>
                      </a:lnTo>
                      <a:lnTo>
                        <a:pt x="18" y="971"/>
                      </a:lnTo>
                      <a:lnTo>
                        <a:pt x="36" y="1067"/>
                      </a:lnTo>
                      <a:lnTo>
                        <a:pt x="60" y="1169"/>
                      </a:lnTo>
                      <a:lnTo>
                        <a:pt x="96" y="1271"/>
                      </a:lnTo>
                      <a:lnTo>
                        <a:pt x="132" y="1373"/>
                      </a:lnTo>
                      <a:lnTo>
                        <a:pt x="180" y="1474"/>
                      </a:lnTo>
                      <a:lnTo>
                        <a:pt x="233" y="1582"/>
                      </a:lnTo>
                      <a:lnTo>
                        <a:pt x="287" y="1684"/>
                      </a:lnTo>
                      <a:lnTo>
                        <a:pt x="353" y="1786"/>
                      </a:lnTo>
                      <a:lnTo>
                        <a:pt x="496" y="1990"/>
                      </a:lnTo>
                      <a:lnTo>
                        <a:pt x="664" y="2188"/>
                      </a:lnTo>
                      <a:lnTo>
                        <a:pt x="849" y="2380"/>
                      </a:lnTo>
                      <a:lnTo>
                        <a:pt x="981" y="2500"/>
                      </a:lnTo>
                      <a:lnTo>
                        <a:pt x="1112" y="2607"/>
                      </a:lnTo>
                      <a:lnTo>
                        <a:pt x="1244" y="2709"/>
                      </a:lnTo>
                      <a:lnTo>
                        <a:pt x="1381" y="2805"/>
                      </a:lnTo>
                      <a:lnTo>
                        <a:pt x="1519" y="2889"/>
                      </a:lnTo>
                      <a:lnTo>
                        <a:pt x="1656" y="2961"/>
                      </a:lnTo>
                      <a:lnTo>
                        <a:pt x="1788" y="3021"/>
                      </a:lnTo>
                      <a:lnTo>
                        <a:pt x="1926" y="3075"/>
                      </a:lnTo>
                      <a:lnTo>
                        <a:pt x="1937" y="3075"/>
                      </a:lnTo>
                      <a:lnTo>
                        <a:pt x="1800" y="3021"/>
                      </a:lnTo>
                      <a:lnTo>
                        <a:pt x="1662" y="2961"/>
                      </a:lnTo>
                      <a:lnTo>
                        <a:pt x="1525" y="2889"/>
                      </a:lnTo>
                      <a:lnTo>
                        <a:pt x="1387" y="2805"/>
                      </a:lnTo>
                      <a:lnTo>
                        <a:pt x="1250" y="2709"/>
                      </a:lnTo>
                      <a:lnTo>
                        <a:pt x="1118" y="2607"/>
                      </a:lnTo>
                      <a:lnTo>
                        <a:pt x="981" y="2500"/>
                      </a:lnTo>
                      <a:lnTo>
                        <a:pt x="849" y="238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34" name="Group 6"/>
                <p:cNvGrpSpPr>
                  <a:grpSpLocks/>
                </p:cNvGrpSpPr>
                <p:nvPr userDrawn="1"/>
              </p:nvGrpSpPr>
              <p:grpSpPr bwMode="auto">
                <a:xfrm>
                  <a:off x="0" y="522"/>
                  <a:ext cx="4751" cy="3794"/>
                  <a:chOff x="0" y="522"/>
                  <a:chExt cx="4751" cy="3794"/>
                </a:xfrm>
              </p:grpSpPr>
              <p:sp>
                <p:nvSpPr>
                  <p:cNvPr id="35" name="Freeform 7"/>
                  <p:cNvSpPr>
                    <a:spLocks/>
                  </p:cNvSpPr>
                  <p:nvPr userDrawn="1"/>
                </p:nvSpPr>
                <p:spPr bwMode="hidden">
                  <a:xfrm>
                    <a:off x="400" y="815"/>
                    <a:ext cx="3964" cy="3501"/>
                  </a:xfrm>
                  <a:custGeom>
                    <a:avLst/>
                    <a:gdLst>
                      <a:gd name="T0" fmla="*/ 3982 w 3952"/>
                      <a:gd name="T1" fmla="*/ 2860 h 3501"/>
                      <a:gd name="T2" fmla="*/ 3946 w 3952"/>
                      <a:gd name="T3" fmla="*/ 2614 h 3501"/>
                      <a:gd name="T4" fmla="*/ 3875 w 3952"/>
                      <a:gd name="T5" fmla="*/ 2368 h 3501"/>
                      <a:gd name="T6" fmla="*/ 3764 w 3952"/>
                      <a:gd name="T7" fmla="*/ 2110 h 3501"/>
                      <a:gd name="T8" fmla="*/ 3626 w 3952"/>
                      <a:gd name="T9" fmla="*/ 1853 h 3501"/>
                      <a:gd name="T10" fmla="*/ 3462 w 3952"/>
                      <a:gd name="T11" fmla="*/ 1595 h 3501"/>
                      <a:gd name="T12" fmla="*/ 3271 w 3952"/>
                      <a:gd name="T13" fmla="*/ 1343 h 3501"/>
                      <a:gd name="T14" fmla="*/ 3052 w 3952"/>
                      <a:gd name="T15" fmla="*/ 1103 h 3501"/>
                      <a:gd name="T16" fmla="*/ 2745 w 3952"/>
                      <a:gd name="T17" fmla="*/ 815 h 3501"/>
                      <a:gd name="T18" fmla="*/ 2353 w 3952"/>
                      <a:gd name="T19" fmla="*/ 522 h 3501"/>
                      <a:gd name="T20" fmla="*/ 1961 w 3952"/>
                      <a:gd name="T21" fmla="*/ 288 h 3501"/>
                      <a:gd name="T22" fmla="*/ 1570 w 3952"/>
                      <a:gd name="T23" fmla="*/ 126 h 3501"/>
                      <a:gd name="T24" fmla="*/ 1196 w 3952"/>
                      <a:gd name="T25" fmla="*/ 24 h 3501"/>
                      <a:gd name="T26" fmla="*/ 846 w 3952"/>
                      <a:gd name="T27" fmla="*/ 0 h 3501"/>
                      <a:gd name="T28" fmla="*/ 532 w 3952"/>
                      <a:gd name="T29" fmla="*/ 48 h 3501"/>
                      <a:gd name="T30" fmla="*/ 266 w 3952"/>
                      <a:gd name="T31" fmla="*/ 174 h 3501"/>
                      <a:gd name="T32" fmla="*/ 114 w 3952"/>
                      <a:gd name="T33" fmla="*/ 312 h 3501"/>
                      <a:gd name="T34" fmla="*/ 0 w 3952"/>
                      <a:gd name="T35" fmla="*/ 486 h 3501"/>
                      <a:gd name="T36" fmla="*/ 72 w 3952"/>
                      <a:gd name="T37" fmla="*/ 372 h 3501"/>
                      <a:gd name="T38" fmla="*/ 272 w 3952"/>
                      <a:gd name="T39" fmla="*/ 174 h 3501"/>
                      <a:gd name="T40" fmla="*/ 532 w 3952"/>
                      <a:gd name="T41" fmla="*/ 48 h 3501"/>
                      <a:gd name="T42" fmla="*/ 846 w 3952"/>
                      <a:gd name="T43" fmla="*/ 6 h 3501"/>
                      <a:gd name="T44" fmla="*/ 1196 w 3952"/>
                      <a:gd name="T45" fmla="*/ 30 h 3501"/>
                      <a:gd name="T46" fmla="*/ 1570 w 3952"/>
                      <a:gd name="T47" fmla="*/ 132 h 3501"/>
                      <a:gd name="T48" fmla="*/ 1961 w 3952"/>
                      <a:gd name="T49" fmla="*/ 294 h 3501"/>
                      <a:gd name="T50" fmla="*/ 2353 w 3952"/>
                      <a:gd name="T51" fmla="*/ 528 h 3501"/>
                      <a:gd name="T52" fmla="*/ 2739 w 3952"/>
                      <a:gd name="T53" fmla="*/ 821 h 3501"/>
                      <a:gd name="T54" fmla="*/ 3156 w 3952"/>
                      <a:gd name="T55" fmla="*/ 1223 h 3501"/>
                      <a:gd name="T56" fmla="*/ 3366 w 3952"/>
                      <a:gd name="T57" fmla="*/ 1469 h 3501"/>
                      <a:gd name="T58" fmla="*/ 3543 w 3952"/>
                      <a:gd name="T59" fmla="*/ 1727 h 3501"/>
                      <a:gd name="T60" fmla="*/ 3698 w 3952"/>
                      <a:gd name="T61" fmla="*/ 1984 h 3501"/>
                      <a:gd name="T62" fmla="*/ 3820 w 3952"/>
                      <a:gd name="T63" fmla="*/ 2236 h 3501"/>
                      <a:gd name="T64" fmla="*/ 3911 w 3952"/>
                      <a:gd name="T65" fmla="*/ 2494 h 3501"/>
                      <a:gd name="T66" fmla="*/ 3970 w 3952"/>
                      <a:gd name="T67" fmla="*/ 2740 h 3501"/>
                      <a:gd name="T68" fmla="*/ 3988 w 3952"/>
                      <a:gd name="T69" fmla="*/ 2973 h 3501"/>
                      <a:gd name="T70" fmla="*/ 3958 w 3952"/>
                      <a:gd name="T71" fmla="*/ 3255 h 3501"/>
                      <a:gd name="T72" fmla="*/ 3869 w 3952"/>
                      <a:gd name="T73" fmla="*/ 3501 h 3501"/>
                      <a:gd name="T74" fmla="*/ 3922 w 3952"/>
                      <a:gd name="T75" fmla="*/ 3387 h 3501"/>
                      <a:gd name="T76" fmla="*/ 3982 w 3952"/>
                      <a:gd name="T77" fmla="*/ 3123 h 3501"/>
                      <a:gd name="T78" fmla="*/ 3988 w 3952"/>
                      <a:gd name="T79" fmla="*/ 2973 h 350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952" h="3501">
                        <a:moveTo>
                          <a:pt x="3952" y="2973"/>
                        </a:moveTo>
                        <a:lnTo>
                          <a:pt x="3946" y="2860"/>
                        </a:lnTo>
                        <a:lnTo>
                          <a:pt x="3934" y="2740"/>
                        </a:lnTo>
                        <a:lnTo>
                          <a:pt x="3910" y="2614"/>
                        </a:lnTo>
                        <a:lnTo>
                          <a:pt x="3875" y="2494"/>
                        </a:lnTo>
                        <a:lnTo>
                          <a:pt x="3839" y="2368"/>
                        </a:lnTo>
                        <a:lnTo>
                          <a:pt x="3785" y="2236"/>
                        </a:lnTo>
                        <a:lnTo>
                          <a:pt x="3731" y="2110"/>
                        </a:lnTo>
                        <a:lnTo>
                          <a:pt x="3665" y="1978"/>
                        </a:lnTo>
                        <a:lnTo>
                          <a:pt x="3593" y="1853"/>
                        </a:lnTo>
                        <a:lnTo>
                          <a:pt x="3516" y="1721"/>
                        </a:lnTo>
                        <a:lnTo>
                          <a:pt x="3432" y="1595"/>
                        </a:lnTo>
                        <a:lnTo>
                          <a:pt x="3336" y="1469"/>
                        </a:lnTo>
                        <a:lnTo>
                          <a:pt x="3241" y="1343"/>
                        </a:lnTo>
                        <a:lnTo>
                          <a:pt x="3133" y="1223"/>
                        </a:lnTo>
                        <a:lnTo>
                          <a:pt x="3025" y="1103"/>
                        </a:lnTo>
                        <a:lnTo>
                          <a:pt x="2906" y="983"/>
                        </a:lnTo>
                        <a:lnTo>
                          <a:pt x="2721" y="815"/>
                        </a:lnTo>
                        <a:lnTo>
                          <a:pt x="2529" y="660"/>
                        </a:lnTo>
                        <a:lnTo>
                          <a:pt x="2332" y="522"/>
                        </a:lnTo>
                        <a:lnTo>
                          <a:pt x="2141" y="396"/>
                        </a:lnTo>
                        <a:lnTo>
                          <a:pt x="1943" y="288"/>
                        </a:lnTo>
                        <a:lnTo>
                          <a:pt x="1746" y="198"/>
                        </a:lnTo>
                        <a:lnTo>
                          <a:pt x="1555" y="126"/>
                        </a:lnTo>
                        <a:lnTo>
                          <a:pt x="1363" y="66"/>
                        </a:lnTo>
                        <a:lnTo>
                          <a:pt x="1184" y="24"/>
                        </a:lnTo>
                        <a:lnTo>
                          <a:pt x="1005" y="6"/>
                        </a:lnTo>
                        <a:lnTo>
                          <a:pt x="837" y="0"/>
                        </a:lnTo>
                        <a:lnTo>
                          <a:pt x="676" y="12"/>
                        </a:lnTo>
                        <a:lnTo>
                          <a:pt x="526" y="48"/>
                        </a:lnTo>
                        <a:lnTo>
                          <a:pt x="389" y="102"/>
                        </a:lnTo>
                        <a:lnTo>
                          <a:pt x="263" y="174"/>
                        </a:lnTo>
                        <a:lnTo>
                          <a:pt x="155" y="264"/>
                        </a:lnTo>
                        <a:lnTo>
                          <a:pt x="114" y="312"/>
                        </a:lnTo>
                        <a:lnTo>
                          <a:pt x="72" y="366"/>
                        </a:lnTo>
                        <a:lnTo>
                          <a:pt x="0" y="486"/>
                        </a:lnTo>
                        <a:lnTo>
                          <a:pt x="0" y="498"/>
                        </a:lnTo>
                        <a:lnTo>
                          <a:pt x="72" y="372"/>
                        </a:lnTo>
                        <a:lnTo>
                          <a:pt x="161" y="264"/>
                        </a:lnTo>
                        <a:lnTo>
                          <a:pt x="269" y="174"/>
                        </a:lnTo>
                        <a:lnTo>
                          <a:pt x="395" y="102"/>
                        </a:lnTo>
                        <a:lnTo>
                          <a:pt x="526" y="48"/>
                        </a:lnTo>
                        <a:lnTo>
                          <a:pt x="676" y="18"/>
                        </a:lnTo>
                        <a:lnTo>
                          <a:pt x="837" y="6"/>
                        </a:lnTo>
                        <a:lnTo>
                          <a:pt x="1005" y="6"/>
                        </a:lnTo>
                        <a:lnTo>
                          <a:pt x="1184" y="30"/>
                        </a:lnTo>
                        <a:lnTo>
                          <a:pt x="1363" y="72"/>
                        </a:lnTo>
                        <a:lnTo>
                          <a:pt x="1555" y="132"/>
                        </a:lnTo>
                        <a:lnTo>
                          <a:pt x="1746" y="204"/>
                        </a:lnTo>
                        <a:lnTo>
                          <a:pt x="1943" y="294"/>
                        </a:lnTo>
                        <a:lnTo>
                          <a:pt x="2135" y="402"/>
                        </a:lnTo>
                        <a:lnTo>
                          <a:pt x="2332" y="528"/>
                        </a:lnTo>
                        <a:lnTo>
                          <a:pt x="2523" y="666"/>
                        </a:lnTo>
                        <a:lnTo>
                          <a:pt x="2715" y="821"/>
                        </a:lnTo>
                        <a:lnTo>
                          <a:pt x="2900" y="989"/>
                        </a:lnTo>
                        <a:lnTo>
                          <a:pt x="3127" y="1223"/>
                        </a:lnTo>
                        <a:lnTo>
                          <a:pt x="3235" y="1349"/>
                        </a:lnTo>
                        <a:lnTo>
                          <a:pt x="3336" y="1469"/>
                        </a:lnTo>
                        <a:lnTo>
                          <a:pt x="3426" y="1595"/>
                        </a:lnTo>
                        <a:lnTo>
                          <a:pt x="3510" y="1727"/>
                        </a:lnTo>
                        <a:lnTo>
                          <a:pt x="3593" y="1853"/>
                        </a:lnTo>
                        <a:lnTo>
                          <a:pt x="3665" y="1984"/>
                        </a:lnTo>
                        <a:lnTo>
                          <a:pt x="3731" y="2110"/>
                        </a:lnTo>
                        <a:lnTo>
                          <a:pt x="3785" y="2236"/>
                        </a:lnTo>
                        <a:lnTo>
                          <a:pt x="3833" y="2368"/>
                        </a:lnTo>
                        <a:lnTo>
                          <a:pt x="3875" y="2494"/>
                        </a:lnTo>
                        <a:lnTo>
                          <a:pt x="3910" y="2614"/>
                        </a:lnTo>
                        <a:lnTo>
                          <a:pt x="3934" y="2740"/>
                        </a:lnTo>
                        <a:lnTo>
                          <a:pt x="3946" y="2860"/>
                        </a:lnTo>
                        <a:lnTo>
                          <a:pt x="3952" y="2973"/>
                        </a:lnTo>
                        <a:lnTo>
                          <a:pt x="3946" y="3123"/>
                        </a:lnTo>
                        <a:lnTo>
                          <a:pt x="3922" y="3255"/>
                        </a:lnTo>
                        <a:lnTo>
                          <a:pt x="3886" y="3387"/>
                        </a:lnTo>
                        <a:lnTo>
                          <a:pt x="3833" y="3501"/>
                        </a:lnTo>
                        <a:lnTo>
                          <a:pt x="3886" y="3387"/>
                        </a:lnTo>
                        <a:lnTo>
                          <a:pt x="3928" y="3255"/>
                        </a:lnTo>
                        <a:lnTo>
                          <a:pt x="3946" y="3123"/>
                        </a:lnTo>
                        <a:lnTo>
                          <a:pt x="3952" y="297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36" name="Freeform 8"/>
                  <p:cNvSpPr>
                    <a:spLocks/>
                  </p:cNvSpPr>
                  <p:nvPr userDrawn="1"/>
                </p:nvSpPr>
                <p:spPr bwMode="hidden">
                  <a:xfrm>
                    <a:off x="406" y="953"/>
                    <a:ext cx="3803" cy="3363"/>
                  </a:xfrm>
                  <a:custGeom>
                    <a:avLst/>
                    <a:gdLst>
                      <a:gd name="T0" fmla="*/ 682 w 3791"/>
                      <a:gd name="T1" fmla="*/ 2416 h 3363"/>
                      <a:gd name="T2" fmla="*/ 422 w 3791"/>
                      <a:gd name="T3" fmla="*/ 2062 h 3363"/>
                      <a:gd name="T4" fmla="*/ 218 w 3791"/>
                      <a:gd name="T5" fmla="*/ 1703 h 3363"/>
                      <a:gd name="T6" fmla="*/ 78 w 3791"/>
                      <a:gd name="T7" fmla="*/ 1343 h 3363"/>
                      <a:gd name="T8" fmla="*/ 12 w 3791"/>
                      <a:gd name="T9" fmla="*/ 1001 h 3363"/>
                      <a:gd name="T10" fmla="*/ 18 w 3791"/>
                      <a:gd name="T11" fmla="*/ 701 h 3363"/>
                      <a:gd name="T12" fmla="*/ 96 w 3791"/>
                      <a:gd name="T13" fmla="*/ 450 h 3363"/>
                      <a:gd name="T14" fmla="*/ 242 w 3791"/>
                      <a:gd name="T15" fmla="*/ 246 h 3363"/>
                      <a:gd name="T16" fmla="*/ 586 w 3791"/>
                      <a:gd name="T17" fmla="*/ 48 h 3363"/>
                      <a:gd name="T18" fmla="*/ 1037 w 3791"/>
                      <a:gd name="T19" fmla="*/ 6 h 3363"/>
                      <a:gd name="T20" fmla="*/ 1558 w 3791"/>
                      <a:gd name="T21" fmla="*/ 120 h 3363"/>
                      <a:gd name="T22" fmla="*/ 2108 w 3791"/>
                      <a:gd name="T23" fmla="*/ 378 h 3363"/>
                      <a:gd name="T24" fmla="*/ 2655 w 3791"/>
                      <a:gd name="T25" fmla="*/ 773 h 3363"/>
                      <a:gd name="T26" fmla="*/ 3145 w 3791"/>
                      <a:gd name="T27" fmla="*/ 1265 h 3363"/>
                      <a:gd name="T28" fmla="*/ 3411 w 3791"/>
                      <a:gd name="T29" fmla="*/ 1625 h 3363"/>
                      <a:gd name="T30" fmla="*/ 3615 w 3791"/>
                      <a:gd name="T31" fmla="*/ 1984 h 3363"/>
                      <a:gd name="T32" fmla="*/ 3755 w 3791"/>
                      <a:gd name="T33" fmla="*/ 2344 h 3363"/>
                      <a:gd name="T34" fmla="*/ 3821 w 3791"/>
                      <a:gd name="T35" fmla="*/ 2686 h 3363"/>
                      <a:gd name="T36" fmla="*/ 3785 w 3791"/>
                      <a:gd name="T37" fmla="*/ 3105 h 3363"/>
                      <a:gd name="T38" fmla="*/ 3664 w 3791"/>
                      <a:gd name="T39" fmla="*/ 3363 h 3363"/>
                      <a:gd name="T40" fmla="*/ 3815 w 3791"/>
                      <a:gd name="T41" fmla="*/ 2967 h 3363"/>
                      <a:gd name="T42" fmla="*/ 3827 w 3791"/>
                      <a:gd name="T43" fmla="*/ 2794 h 3363"/>
                      <a:gd name="T44" fmla="*/ 3785 w 3791"/>
                      <a:gd name="T45" fmla="*/ 2458 h 3363"/>
                      <a:gd name="T46" fmla="*/ 3671 w 3791"/>
                      <a:gd name="T47" fmla="*/ 2104 h 3363"/>
                      <a:gd name="T48" fmla="*/ 3489 w 3791"/>
                      <a:gd name="T49" fmla="*/ 1739 h 3363"/>
                      <a:gd name="T50" fmla="*/ 3241 w 3791"/>
                      <a:gd name="T51" fmla="*/ 1385 h 3363"/>
                      <a:gd name="T52" fmla="*/ 2831 w 3791"/>
                      <a:gd name="T53" fmla="*/ 929 h 3363"/>
                      <a:gd name="T54" fmla="*/ 2293 w 3791"/>
                      <a:gd name="T55" fmla="*/ 492 h 3363"/>
                      <a:gd name="T56" fmla="*/ 1737 w 3791"/>
                      <a:gd name="T57" fmla="*/ 192 h 3363"/>
                      <a:gd name="T58" fmla="*/ 1202 w 3791"/>
                      <a:gd name="T59" fmla="*/ 24 h 3363"/>
                      <a:gd name="T60" fmla="*/ 723 w 3791"/>
                      <a:gd name="T61" fmla="*/ 12 h 3363"/>
                      <a:gd name="T62" fmla="*/ 338 w 3791"/>
                      <a:gd name="T63" fmla="*/ 162 h 3363"/>
                      <a:gd name="T64" fmla="*/ 132 w 3791"/>
                      <a:gd name="T65" fmla="*/ 378 h 3363"/>
                      <a:gd name="T66" fmla="*/ 36 w 3791"/>
                      <a:gd name="T67" fmla="*/ 612 h 3363"/>
                      <a:gd name="T68" fmla="*/ 0 w 3791"/>
                      <a:gd name="T69" fmla="*/ 893 h 3363"/>
                      <a:gd name="T70" fmla="*/ 42 w 3791"/>
                      <a:gd name="T71" fmla="*/ 1229 h 3363"/>
                      <a:gd name="T72" fmla="*/ 164 w 3791"/>
                      <a:gd name="T73" fmla="*/ 1583 h 3363"/>
                      <a:gd name="T74" fmla="*/ 344 w 3791"/>
                      <a:gd name="T75" fmla="*/ 1942 h 3363"/>
                      <a:gd name="T76" fmla="*/ 586 w 3791"/>
                      <a:gd name="T77" fmla="*/ 2302 h 3363"/>
                      <a:gd name="T78" fmla="*/ 996 w 3791"/>
                      <a:gd name="T79" fmla="*/ 2758 h 3363"/>
                      <a:gd name="T80" fmla="*/ 1611 w 3791"/>
                      <a:gd name="T81" fmla="*/ 3237 h 3363"/>
                      <a:gd name="T82" fmla="*/ 1611 w 3791"/>
                      <a:gd name="T83" fmla="*/ 3237 h 3363"/>
                      <a:gd name="T84" fmla="*/ 1002 w 3791"/>
                      <a:gd name="T85" fmla="*/ 2758 h 336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791" h="3363">
                        <a:moveTo>
                          <a:pt x="993" y="2758"/>
                        </a:moveTo>
                        <a:lnTo>
                          <a:pt x="777" y="2536"/>
                        </a:lnTo>
                        <a:lnTo>
                          <a:pt x="676" y="2416"/>
                        </a:lnTo>
                        <a:lnTo>
                          <a:pt x="586" y="2302"/>
                        </a:lnTo>
                        <a:lnTo>
                          <a:pt x="496" y="2182"/>
                        </a:lnTo>
                        <a:lnTo>
                          <a:pt x="419" y="2062"/>
                        </a:lnTo>
                        <a:lnTo>
                          <a:pt x="341" y="1942"/>
                        </a:lnTo>
                        <a:lnTo>
                          <a:pt x="275" y="1822"/>
                        </a:lnTo>
                        <a:lnTo>
                          <a:pt x="215" y="1703"/>
                        </a:lnTo>
                        <a:lnTo>
                          <a:pt x="161" y="1583"/>
                        </a:lnTo>
                        <a:lnTo>
                          <a:pt x="114" y="1463"/>
                        </a:lnTo>
                        <a:lnTo>
                          <a:pt x="78" y="1343"/>
                        </a:lnTo>
                        <a:lnTo>
                          <a:pt x="48" y="1229"/>
                        </a:lnTo>
                        <a:lnTo>
                          <a:pt x="24" y="1115"/>
                        </a:lnTo>
                        <a:lnTo>
                          <a:pt x="12" y="1001"/>
                        </a:lnTo>
                        <a:lnTo>
                          <a:pt x="6" y="893"/>
                        </a:lnTo>
                        <a:lnTo>
                          <a:pt x="12" y="797"/>
                        </a:lnTo>
                        <a:lnTo>
                          <a:pt x="18" y="701"/>
                        </a:lnTo>
                        <a:lnTo>
                          <a:pt x="42" y="612"/>
                        </a:lnTo>
                        <a:lnTo>
                          <a:pt x="66" y="528"/>
                        </a:lnTo>
                        <a:lnTo>
                          <a:pt x="96" y="450"/>
                        </a:lnTo>
                        <a:lnTo>
                          <a:pt x="138" y="378"/>
                        </a:lnTo>
                        <a:lnTo>
                          <a:pt x="185" y="306"/>
                        </a:lnTo>
                        <a:lnTo>
                          <a:pt x="239" y="246"/>
                        </a:lnTo>
                        <a:lnTo>
                          <a:pt x="341" y="162"/>
                        </a:lnTo>
                        <a:lnTo>
                          <a:pt x="454" y="96"/>
                        </a:lnTo>
                        <a:lnTo>
                          <a:pt x="580" y="48"/>
                        </a:lnTo>
                        <a:lnTo>
                          <a:pt x="723" y="18"/>
                        </a:lnTo>
                        <a:lnTo>
                          <a:pt x="867" y="6"/>
                        </a:lnTo>
                        <a:lnTo>
                          <a:pt x="1028" y="6"/>
                        </a:lnTo>
                        <a:lnTo>
                          <a:pt x="1196" y="30"/>
                        </a:lnTo>
                        <a:lnTo>
                          <a:pt x="1363" y="66"/>
                        </a:lnTo>
                        <a:lnTo>
                          <a:pt x="1543" y="120"/>
                        </a:lnTo>
                        <a:lnTo>
                          <a:pt x="1722" y="192"/>
                        </a:lnTo>
                        <a:lnTo>
                          <a:pt x="1901" y="282"/>
                        </a:lnTo>
                        <a:lnTo>
                          <a:pt x="2087" y="378"/>
                        </a:lnTo>
                        <a:lnTo>
                          <a:pt x="2272" y="498"/>
                        </a:lnTo>
                        <a:lnTo>
                          <a:pt x="2451" y="624"/>
                        </a:lnTo>
                        <a:lnTo>
                          <a:pt x="2631" y="773"/>
                        </a:lnTo>
                        <a:lnTo>
                          <a:pt x="2804" y="929"/>
                        </a:lnTo>
                        <a:lnTo>
                          <a:pt x="3019" y="1151"/>
                        </a:lnTo>
                        <a:lnTo>
                          <a:pt x="3115" y="1265"/>
                        </a:lnTo>
                        <a:lnTo>
                          <a:pt x="3211" y="1385"/>
                        </a:lnTo>
                        <a:lnTo>
                          <a:pt x="3295" y="1505"/>
                        </a:lnTo>
                        <a:lnTo>
                          <a:pt x="3378" y="1625"/>
                        </a:lnTo>
                        <a:lnTo>
                          <a:pt x="3450" y="1745"/>
                        </a:lnTo>
                        <a:lnTo>
                          <a:pt x="3522" y="1864"/>
                        </a:lnTo>
                        <a:lnTo>
                          <a:pt x="3582" y="1984"/>
                        </a:lnTo>
                        <a:lnTo>
                          <a:pt x="3635" y="2104"/>
                        </a:lnTo>
                        <a:lnTo>
                          <a:pt x="3677" y="2224"/>
                        </a:lnTo>
                        <a:lnTo>
                          <a:pt x="3719" y="2344"/>
                        </a:lnTo>
                        <a:lnTo>
                          <a:pt x="3749" y="2458"/>
                        </a:lnTo>
                        <a:lnTo>
                          <a:pt x="3773" y="2572"/>
                        </a:lnTo>
                        <a:lnTo>
                          <a:pt x="3785" y="2686"/>
                        </a:lnTo>
                        <a:lnTo>
                          <a:pt x="3791" y="2794"/>
                        </a:lnTo>
                        <a:lnTo>
                          <a:pt x="3779" y="2955"/>
                        </a:lnTo>
                        <a:lnTo>
                          <a:pt x="3749" y="3105"/>
                        </a:lnTo>
                        <a:lnTo>
                          <a:pt x="3695" y="3243"/>
                        </a:lnTo>
                        <a:lnTo>
                          <a:pt x="3623" y="3363"/>
                        </a:lnTo>
                        <a:lnTo>
                          <a:pt x="3629" y="3363"/>
                        </a:lnTo>
                        <a:lnTo>
                          <a:pt x="3701" y="3243"/>
                        </a:lnTo>
                        <a:lnTo>
                          <a:pt x="3749" y="3111"/>
                        </a:lnTo>
                        <a:lnTo>
                          <a:pt x="3779" y="2967"/>
                        </a:lnTo>
                        <a:lnTo>
                          <a:pt x="3791" y="2806"/>
                        </a:lnTo>
                        <a:lnTo>
                          <a:pt x="3791" y="2800"/>
                        </a:lnTo>
                        <a:lnTo>
                          <a:pt x="3791" y="2794"/>
                        </a:lnTo>
                        <a:lnTo>
                          <a:pt x="3785" y="2686"/>
                        </a:lnTo>
                        <a:lnTo>
                          <a:pt x="3773" y="2572"/>
                        </a:lnTo>
                        <a:lnTo>
                          <a:pt x="3749" y="2458"/>
                        </a:lnTo>
                        <a:lnTo>
                          <a:pt x="3719" y="2338"/>
                        </a:lnTo>
                        <a:lnTo>
                          <a:pt x="3683" y="2224"/>
                        </a:lnTo>
                        <a:lnTo>
                          <a:pt x="3635" y="2104"/>
                        </a:lnTo>
                        <a:lnTo>
                          <a:pt x="3582" y="1984"/>
                        </a:lnTo>
                        <a:lnTo>
                          <a:pt x="3522" y="1864"/>
                        </a:lnTo>
                        <a:lnTo>
                          <a:pt x="3456" y="1739"/>
                        </a:lnTo>
                        <a:lnTo>
                          <a:pt x="3378" y="1619"/>
                        </a:lnTo>
                        <a:lnTo>
                          <a:pt x="3300" y="1499"/>
                        </a:lnTo>
                        <a:lnTo>
                          <a:pt x="3211" y="1385"/>
                        </a:lnTo>
                        <a:lnTo>
                          <a:pt x="3121" y="1265"/>
                        </a:lnTo>
                        <a:lnTo>
                          <a:pt x="3019" y="1151"/>
                        </a:lnTo>
                        <a:lnTo>
                          <a:pt x="2804" y="929"/>
                        </a:lnTo>
                        <a:lnTo>
                          <a:pt x="2631" y="767"/>
                        </a:lnTo>
                        <a:lnTo>
                          <a:pt x="2451" y="624"/>
                        </a:lnTo>
                        <a:lnTo>
                          <a:pt x="2272" y="492"/>
                        </a:lnTo>
                        <a:lnTo>
                          <a:pt x="2087" y="378"/>
                        </a:lnTo>
                        <a:lnTo>
                          <a:pt x="1901" y="276"/>
                        </a:lnTo>
                        <a:lnTo>
                          <a:pt x="1722" y="192"/>
                        </a:lnTo>
                        <a:lnTo>
                          <a:pt x="1543" y="120"/>
                        </a:lnTo>
                        <a:lnTo>
                          <a:pt x="1363" y="66"/>
                        </a:lnTo>
                        <a:lnTo>
                          <a:pt x="1190" y="24"/>
                        </a:lnTo>
                        <a:lnTo>
                          <a:pt x="1028" y="6"/>
                        </a:lnTo>
                        <a:lnTo>
                          <a:pt x="867" y="0"/>
                        </a:lnTo>
                        <a:lnTo>
                          <a:pt x="717" y="12"/>
                        </a:lnTo>
                        <a:lnTo>
                          <a:pt x="580" y="42"/>
                        </a:lnTo>
                        <a:lnTo>
                          <a:pt x="448" y="90"/>
                        </a:lnTo>
                        <a:lnTo>
                          <a:pt x="335" y="162"/>
                        </a:lnTo>
                        <a:lnTo>
                          <a:pt x="233" y="246"/>
                        </a:lnTo>
                        <a:lnTo>
                          <a:pt x="179" y="306"/>
                        </a:lnTo>
                        <a:lnTo>
                          <a:pt x="132" y="378"/>
                        </a:lnTo>
                        <a:lnTo>
                          <a:pt x="90" y="450"/>
                        </a:lnTo>
                        <a:lnTo>
                          <a:pt x="60" y="528"/>
                        </a:lnTo>
                        <a:lnTo>
                          <a:pt x="36" y="612"/>
                        </a:lnTo>
                        <a:lnTo>
                          <a:pt x="12" y="701"/>
                        </a:lnTo>
                        <a:lnTo>
                          <a:pt x="6" y="797"/>
                        </a:lnTo>
                        <a:lnTo>
                          <a:pt x="0" y="893"/>
                        </a:lnTo>
                        <a:lnTo>
                          <a:pt x="6" y="1001"/>
                        </a:lnTo>
                        <a:lnTo>
                          <a:pt x="24" y="1115"/>
                        </a:lnTo>
                        <a:lnTo>
                          <a:pt x="42" y="1229"/>
                        </a:lnTo>
                        <a:lnTo>
                          <a:pt x="78" y="1343"/>
                        </a:lnTo>
                        <a:lnTo>
                          <a:pt x="114" y="1463"/>
                        </a:lnTo>
                        <a:lnTo>
                          <a:pt x="161" y="1583"/>
                        </a:lnTo>
                        <a:lnTo>
                          <a:pt x="215" y="1703"/>
                        </a:lnTo>
                        <a:lnTo>
                          <a:pt x="275" y="1822"/>
                        </a:lnTo>
                        <a:lnTo>
                          <a:pt x="341" y="1942"/>
                        </a:lnTo>
                        <a:lnTo>
                          <a:pt x="413" y="2062"/>
                        </a:lnTo>
                        <a:lnTo>
                          <a:pt x="496" y="2182"/>
                        </a:lnTo>
                        <a:lnTo>
                          <a:pt x="580" y="2302"/>
                        </a:lnTo>
                        <a:lnTo>
                          <a:pt x="676" y="2422"/>
                        </a:lnTo>
                        <a:lnTo>
                          <a:pt x="771" y="2536"/>
                        </a:lnTo>
                        <a:lnTo>
                          <a:pt x="987" y="2758"/>
                        </a:lnTo>
                        <a:lnTo>
                          <a:pt x="1184" y="2931"/>
                        </a:lnTo>
                        <a:lnTo>
                          <a:pt x="1387" y="3093"/>
                        </a:lnTo>
                        <a:lnTo>
                          <a:pt x="1596" y="3237"/>
                        </a:lnTo>
                        <a:lnTo>
                          <a:pt x="1800" y="3363"/>
                        </a:lnTo>
                        <a:lnTo>
                          <a:pt x="1806" y="3363"/>
                        </a:lnTo>
                        <a:lnTo>
                          <a:pt x="1596" y="3237"/>
                        </a:lnTo>
                        <a:lnTo>
                          <a:pt x="1393" y="3093"/>
                        </a:lnTo>
                        <a:lnTo>
                          <a:pt x="1190" y="2931"/>
                        </a:lnTo>
                        <a:lnTo>
                          <a:pt x="993" y="275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37" name="Freeform 9"/>
                  <p:cNvSpPr>
                    <a:spLocks/>
                  </p:cNvSpPr>
                  <p:nvPr userDrawn="1"/>
                </p:nvSpPr>
                <p:spPr bwMode="hidden">
                  <a:xfrm>
                    <a:off x="514" y="1091"/>
                    <a:ext cx="3538" cy="3225"/>
                  </a:xfrm>
                  <a:custGeom>
                    <a:avLst/>
                    <a:gdLst>
                      <a:gd name="T0" fmla="*/ 544 w 3527"/>
                      <a:gd name="T1" fmla="*/ 2146 h 3225"/>
                      <a:gd name="T2" fmla="*/ 320 w 3527"/>
                      <a:gd name="T3" fmla="*/ 1816 h 3225"/>
                      <a:gd name="T4" fmla="*/ 149 w 3527"/>
                      <a:gd name="T5" fmla="*/ 1481 h 3225"/>
                      <a:gd name="T6" fmla="*/ 41 w 3527"/>
                      <a:gd name="T7" fmla="*/ 1151 h 3225"/>
                      <a:gd name="T8" fmla="*/ 0 w 3527"/>
                      <a:gd name="T9" fmla="*/ 839 h 3225"/>
                      <a:gd name="T10" fmla="*/ 30 w 3527"/>
                      <a:gd name="T11" fmla="*/ 575 h 3225"/>
                      <a:gd name="T12" fmla="*/ 125 w 3527"/>
                      <a:gd name="T13" fmla="*/ 354 h 3225"/>
                      <a:gd name="T14" fmla="*/ 320 w 3527"/>
                      <a:gd name="T15" fmla="*/ 150 h 3225"/>
                      <a:gd name="T16" fmla="*/ 675 w 3527"/>
                      <a:gd name="T17" fmla="*/ 12 h 3225"/>
                      <a:gd name="T18" fmla="*/ 1121 w 3527"/>
                      <a:gd name="T19" fmla="*/ 24 h 3225"/>
                      <a:gd name="T20" fmla="*/ 1623 w 3527"/>
                      <a:gd name="T21" fmla="*/ 174 h 3225"/>
                      <a:gd name="T22" fmla="*/ 2137 w 3527"/>
                      <a:gd name="T23" fmla="*/ 456 h 3225"/>
                      <a:gd name="T24" fmla="*/ 2637 w 3527"/>
                      <a:gd name="T25" fmla="*/ 857 h 3225"/>
                      <a:gd name="T26" fmla="*/ 3103 w 3527"/>
                      <a:gd name="T27" fmla="*/ 1391 h 3225"/>
                      <a:gd name="T28" fmla="*/ 3306 w 3527"/>
                      <a:gd name="T29" fmla="*/ 1726 h 3225"/>
                      <a:gd name="T30" fmla="*/ 3459 w 3527"/>
                      <a:gd name="T31" fmla="*/ 2062 h 3225"/>
                      <a:gd name="T32" fmla="*/ 3542 w 3527"/>
                      <a:gd name="T33" fmla="*/ 2386 h 3225"/>
                      <a:gd name="T34" fmla="*/ 3554 w 3527"/>
                      <a:gd name="T35" fmla="*/ 2680 h 3225"/>
                      <a:gd name="T36" fmla="*/ 3507 w 3527"/>
                      <a:gd name="T37" fmla="*/ 2931 h 3225"/>
                      <a:gd name="T38" fmla="*/ 3392 w 3527"/>
                      <a:gd name="T39" fmla="*/ 3141 h 3225"/>
                      <a:gd name="T40" fmla="*/ 3312 w 3527"/>
                      <a:gd name="T41" fmla="*/ 3225 h 3225"/>
                      <a:gd name="T42" fmla="*/ 3342 w 3527"/>
                      <a:gd name="T43" fmla="*/ 3201 h 3225"/>
                      <a:gd name="T44" fmla="*/ 3477 w 3527"/>
                      <a:gd name="T45" fmla="*/ 3009 h 3225"/>
                      <a:gd name="T46" fmla="*/ 3548 w 3527"/>
                      <a:gd name="T47" fmla="*/ 2769 h 3225"/>
                      <a:gd name="T48" fmla="*/ 3554 w 3527"/>
                      <a:gd name="T49" fmla="*/ 2488 h 3225"/>
                      <a:gd name="T50" fmla="*/ 3495 w 3527"/>
                      <a:gd name="T51" fmla="*/ 2170 h 3225"/>
                      <a:gd name="T52" fmla="*/ 3366 w 3527"/>
                      <a:gd name="T53" fmla="*/ 1834 h 3225"/>
                      <a:gd name="T54" fmla="*/ 3175 w 3527"/>
                      <a:gd name="T55" fmla="*/ 1499 h 3225"/>
                      <a:gd name="T56" fmla="*/ 2843 w 3527"/>
                      <a:gd name="T57" fmla="*/ 1061 h 3225"/>
                      <a:gd name="T58" fmla="*/ 2305 w 3527"/>
                      <a:gd name="T59" fmla="*/ 575 h 3225"/>
                      <a:gd name="T60" fmla="*/ 1793 w 3527"/>
                      <a:gd name="T61" fmla="*/ 252 h 3225"/>
                      <a:gd name="T62" fmla="*/ 1285 w 3527"/>
                      <a:gd name="T63" fmla="*/ 60 h 3225"/>
                      <a:gd name="T64" fmla="*/ 816 w 3527"/>
                      <a:gd name="T65" fmla="*/ 0 h 3225"/>
                      <a:gd name="T66" fmla="*/ 421 w 3527"/>
                      <a:gd name="T67" fmla="*/ 84 h 3225"/>
                      <a:gd name="T68" fmla="*/ 170 w 3527"/>
                      <a:gd name="T69" fmla="*/ 288 h 3225"/>
                      <a:gd name="T70" fmla="*/ 53 w 3527"/>
                      <a:gd name="T71" fmla="*/ 498 h 3225"/>
                      <a:gd name="T72" fmla="*/ 0 w 3527"/>
                      <a:gd name="T73" fmla="*/ 749 h 3225"/>
                      <a:gd name="T74" fmla="*/ 18 w 3527"/>
                      <a:gd name="T75" fmla="*/ 1043 h 3225"/>
                      <a:gd name="T76" fmla="*/ 101 w 3527"/>
                      <a:gd name="T77" fmla="*/ 1373 h 3225"/>
                      <a:gd name="T78" fmla="*/ 254 w 3527"/>
                      <a:gd name="T79" fmla="*/ 1708 h 3225"/>
                      <a:gd name="T80" fmla="*/ 457 w 3527"/>
                      <a:gd name="T81" fmla="*/ 2038 h 3225"/>
                      <a:gd name="T82" fmla="*/ 923 w 3527"/>
                      <a:gd name="T83" fmla="*/ 2572 h 3225"/>
                      <a:gd name="T84" fmla="*/ 1267 w 3527"/>
                      <a:gd name="T85" fmla="*/ 2865 h 3225"/>
                      <a:gd name="T86" fmla="*/ 1623 w 3527"/>
                      <a:gd name="T87" fmla="*/ 3099 h 3225"/>
                      <a:gd name="T88" fmla="*/ 1871 w 3527"/>
                      <a:gd name="T89" fmla="*/ 3225 h 3225"/>
                      <a:gd name="T90" fmla="*/ 1509 w 3527"/>
                      <a:gd name="T91" fmla="*/ 3027 h 3225"/>
                      <a:gd name="T92" fmla="*/ 1154 w 3527"/>
                      <a:gd name="T93" fmla="*/ 2769 h 322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527" h="3225">
                        <a:moveTo>
                          <a:pt x="914" y="2572"/>
                        </a:moveTo>
                        <a:lnTo>
                          <a:pt x="717" y="2362"/>
                        </a:lnTo>
                        <a:lnTo>
                          <a:pt x="538" y="2146"/>
                        </a:lnTo>
                        <a:lnTo>
                          <a:pt x="460" y="2038"/>
                        </a:lnTo>
                        <a:lnTo>
                          <a:pt x="382" y="1930"/>
                        </a:lnTo>
                        <a:lnTo>
                          <a:pt x="317" y="1816"/>
                        </a:lnTo>
                        <a:lnTo>
                          <a:pt x="251" y="1702"/>
                        </a:lnTo>
                        <a:lnTo>
                          <a:pt x="197" y="1589"/>
                        </a:lnTo>
                        <a:lnTo>
                          <a:pt x="149" y="1481"/>
                        </a:lnTo>
                        <a:lnTo>
                          <a:pt x="107" y="1367"/>
                        </a:lnTo>
                        <a:lnTo>
                          <a:pt x="71" y="1259"/>
                        </a:lnTo>
                        <a:lnTo>
                          <a:pt x="41" y="1151"/>
                        </a:lnTo>
                        <a:lnTo>
                          <a:pt x="18" y="1043"/>
                        </a:lnTo>
                        <a:lnTo>
                          <a:pt x="6" y="941"/>
                        </a:lnTo>
                        <a:lnTo>
                          <a:pt x="0" y="839"/>
                        </a:lnTo>
                        <a:lnTo>
                          <a:pt x="6" y="749"/>
                        </a:lnTo>
                        <a:lnTo>
                          <a:pt x="12" y="659"/>
                        </a:lnTo>
                        <a:lnTo>
                          <a:pt x="30" y="575"/>
                        </a:lnTo>
                        <a:lnTo>
                          <a:pt x="59" y="498"/>
                        </a:lnTo>
                        <a:lnTo>
                          <a:pt x="89" y="420"/>
                        </a:lnTo>
                        <a:lnTo>
                          <a:pt x="125" y="354"/>
                        </a:lnTo>
                        <a:lnTo>
                          <a:pt x="173" y="288"/>
                        </a:lnTo>
                        <a:lnTo>
                          <a:pt x="221" y="228"/>
                        </a:lnTo>
                        <a:lnTo>
                          <a:pt x="317" y="150"/>
                        </a:lnTo>
                        <a:lnTo>
                          <a:pt x="424" y="90"/>
                        </a:lnTo>
                        <a:lnTo>
                          <a:pt x="544" y="42"/>
                        </a:lnTo>
                        <a:lnTo>
                          <a:pt x="669" y="12"/>
                        </a:lnTo>
                        <a:lnTo>
                          <a:pt x="813" y="0"/>
                        </a:lnTo>
                        <a:lnTo>
                          <a:pt x="956" y="6"/>
                        </a:lnTo>
                        <a:lnTo>
                          <a:pt x="1112" y="24"/>
                        </a:lnTo>
                        <a:lnTo>
                          <a:pt x="1273" y="60"/>
                        </a:lnTo>
                        <a:lnTo>
                          <a:pt x="1441" y="114"/>
                        </a:lnTo>
                        <a:lnTo>
                          <a:pt x="1608" y="174"/>
                        </a:lnTo>
                        <a:lnTo>
                          <a:pt x="1775" y="258"/>
                        </a:lnTo>
                        <a:lnTo>
                          <a:pt x="1949" y="348"/>
                        </a:lnTo>
                        <a:lnTo>
                          <a:pt x="2116" y="456"/>
                        </a:lnTo>
                        <a:lnTo>
                          <a:pt x="2284" y="575"/>
                        </a:lnTo>
                        <a:lnTo>
                          <a:pt x="2451" y="713"/>
                        </a:lnTo>
                        <a:lnTo>
                          <a:pt x="2613" y="857"/>
                        </a:lnTo>
                        <a:lnTo>
                          <a:pt x="2810" y="1067"/>
                        </a:lnTo>
                        <a:lnTo>
                          <a:pt x="2989" y="1283"/>
                        </a:lnTo>
                        <a:lnTo>
                          <a:pt x="3073" y="1391"/>
                        </a:lnTo>
                        <a:lnTo>
                          <a:pt x="3145" y="1505"/>
                        </a:lnTo>
                        <a:lnTo>
                          <a:pt x="3216" y="1612"/>
                        </a:lnTo>
                        <a:lnTo>
                          <a:pt x="3276" y="1726"/>
                        </a:lnTo>
                        <a:lnTo>
                          <a:pt x="3330" y="1840"/>
                        </a:lnTo>
                        <a:lnTo>
                          <a:pt x="3384" y="1948"/>
                        </a:lnTo>
                        <a:lnTo>
                          <a:pt x="3426" y="2062"/>
                        </a:lnTo>
                        <a:lnTo>
                          <a:pt x="3462" y="2170"/>
                        </a:lnTo>
                        <a:lnTo>
                          <a:pt x="3491" y="2278"/>
                        </a:lnTo>
                        <a:lnTo>
                          <a:pt x="3509" y="2386"/>
                        </a:lnTo>
                        <a:lnTo>
                          <a:pt x="3521" y="2488"/>
                        </a:lnTo>
                        <a:lnTo>
                          <a:pt x="3527" y="2590"/>
                        </a:lnTo>
                        <a:lnTo>
                          <a:pt x="3521" y="2680"/>
                        </a:lnTo>
                        <a:lnTo>
                          <a:pt x="3515" y="2769"/>
                        </a:lnTo>
                        <a:lnTo>
                          <a:pt x="3497" y="2853"/>
                        </a:lnTo>
                        <a:lnTo>
                          <a:pt x="3474" y="2931"/>
                        </a:lnTo>
                        <a:lnTo>
                          <a:pt x="3438" y="3009"/>
                        </a:lnTo>
                        <a:lnTo>
                          <a:pt x="3402" y="3075"/>
                        </a:lnTo>
                        <a:lnTo>
                          <a:pt x="3360" y="3141"/>
                        </a:lnTo>
                        <a:lnTo>
                          <a:pt x="3306" y="3201"/>
                        </a:lnTo>
                        <a:lnTo>
                          <a:pt x="3294" y="3213"/>
                        </a:lnTo>
                        <a:lnTo>
                          <a:pt x="3282" y="3225"/>
                        </a:lnTo>
                        <a:lnTo>
                          <a:pt x="3288" y="3225"/>
                        </a:lnTo>
                        <a:lnTo>
                          <a:pt x="3300" y="3213"/>
                        </a:lnTo>
                        <a:lnTo>
                          <a:pt x="3312" y="3201"/>
                        </a:lnTo>
                        <a:lnTo>
                          <a:pt x="3366" y="3141"/>
                        </a:lnTo>
                        <a:lnTo>
                          <a:pt x="3408" y="3075"/>
                        </a:lnTo>
                        <a:lnTo>
                          <a:pt x="3444" y="3009"/>
                        </a:lnTo>
                        <a:lnTo>
                          <a:pt x="3474" y="2931"/>
                        </a:lnTo>
                        <a:lnTo>
                          <a:pt x="3497" y="2853"/>
                        </a:lnTo>
                        <a:lnTo>
                          <a:pt x="3515" y="2769"/>
                        </a:lnTo>
                        <a:lnTo>
                          <a:pt x="3527" y="2680"/>
                        </a:lnTo>
                        <a:lnTo>
                          <a:pt x="3527" y="2590"/>
                        </a:lnTo>
                        <a:lnTo>
                          <a:pt x="3521" y="2488"/>
                        </a:lnTo>
                        <a:lnTo>
                          <a:pt x="3509" y="2386"/>
                        </a:lnTo>
                        <a:lnTo>
                          <a:pt x="3491" y="2278"/>
                        </a:lnTo>
                        <a:lnTo>
                          <a:pt x="3462" y="2170"/>
                        </a:lnTo>
                        <a:lnTo>
                          <a:pt x="3426" y="2056"/>
                        </a:lnTo>
                        <a:lnTo>
                          <a:pt x="3384" y="1948"/>
                        </a:lnTo>
                        <a:lnTo>
                          <a:pt x="3336" y="1834"/>
                        </a:lnTo>
                        <a:lnTo>
                          <a:pt x="3276" y="1726"/>
                        </a:lnTo>
                        <a:lnTo>
                          <a:pt x="3216" y="1612"/>
                        </a:lnTo>
                        <a:lnTo>
                          <a:pt x="3145" y="1499"/>
                        </a:lnTo>
                        <a:lnTo>
                          <a:pt x="3073" y="1391"/>
                        </a:lnTo>
                        <a:lnTo>
                          <a:pt x="2989" y="1277"/>
                        </a:lnTo>
                        <a:lnTo>
                          <a:pt x="2816" y="1061"/>
                        </a:lnTo>
                        <a:lnTo>
                          <a:pt x="2613" y="857"/>
                        </a:lnTo>
                        <a:lnTo>
                          <a:pt x="2451" y="707"/>
                        </a:lnTo>
                        <a:lnTo>
                          <a:pt x="2284" y="575"/>
                        </a:lnTo>
                        <a:lnTo>
                          <a:pt x="2116" y="456"/>
                        </a:lnTo>
                        <a:lnTo>
                          <a:pt x="1949" y="348"/>
                        </a:lnTo>
                        <a:lnTo>
                          <a:pt x="1775" y="252"/>
                        </a:lnTo>
                        <a:lnTo>
                          <a:pt x="1608" y="174"/>
                        </a:lnTo>
                        <a:lnTo>
                          <a:pt x="1435" y="108"/>
                        </a:lnTo>
                        <a:lnTo>
                          <a:pt x="1273" y="60"/>
                        </a:lnTo>
                        <a:lnTo>
                          <a:pt x="1112" y="24"/>
                        </a:lnTo>
                        <a:lnTo>
                          <a:pt x="956" y="0"/>
                        </a:lnTo>
                        <a:lnTo>
                          <a:pt x="807" y="0"/>
                        </a:lnTo>
                        <a:lnTo>
                          <a:pt x="669" y="12"/>
                        </a:lnTo>
                        <a:lnTo>
                          <a:pt x="538" y="42"/>
                        </a:lnTo>
                        <a:lnTo>
                          <a:pt x="418" y="84"/>
                        </a:lnTo>
                        <a:lnTo>
                          <a:pt x="311" y="150"/>
                        </a:lnTo>
                        <a:lnTo>
                          <a:pt x="215" y="228"/>
                        </a:lnTo>
                        <a:lnTo>
                          <a:pt x="167" y="288"/>
                        </a:lnTo>
                        <a:lnTo>
                          <a:pt x="119" y="354"/>
                        </a:lnTo>
                        <a:lnTo>
                          <a:pt x="83" y="420"/>
                        </a:lnTo>
                        <a:lnTo>
                          <a:pt x="53" y="498"/>
                        </a:lnTo>
                        <a:lnTo>
                          <a:pt x="30" y="575"/>
                        </a:lnTo>
                        <a:lnTo>
                          <a:pt x="12" y="659"/>
                        </a:lnTo>
                        <a:lnTo>
                          <a:pt x="0" y="749"/>
                        </a:lnTo>
                        <a:lnTo>
                          <a:pt x="0" y="839"/>
                        </a:lnTo>
                        <a:lnTo>
                          <a:pt x="6" y="941"/>
                        </a:lnTo>
                        <a:lnTo>
                          <a:pt x="18" y="1043"/>
                        </a:lnTo>
                        <a:lnTo>
                          <a:pt x="35" y="1151"/>
                        </a:lnTo>
                        <a:lnTo>
                          <a:pt x="65" y="1259"/>
                        </a:lnTo>
                        <a:lnTo>
                          <a:pt x="101" y="1373"/>
                        </a:lnTo>
                        <a:lnTo>
                          <a:pt x="143" y="1481"/>
                        </a:lnTo>
                        <a:lnTo>
                          <a:pt x="191" y="1595"/>
                        </a:lnTo>
                        <a:lnTo>
                          <a:pt x="251" y="1708"/>
                        </a:lnTo>
                        <a:lnTo>
                          <a:pt x="311" y="1816"/>
                        </a:lnTo>
                        <a:lnTo>
                          <a:pt x="382" y="1930"/>
                        </a:lnTo>
                        <a:lnTo>
                          <a:pt x="454" y="2038"/>
                        </a:lnTo>
                        <a:lnTo>
                          <a:pt x="538" y="2152"/>
                        </a:lnTo>
                        <a:lnTo>
                          <a:pt x="717" y="2368"/>
                        </a:lnTo>
                        <a:lnTo>
                          <a:pt x="914" y="2572"/>
                        </a:lnTo>
                        <a:lnTo>
                          <a:pt x="1028" y="2674"/>
                        </a:lnTo>
                        <a:lnTo>
                          <a:pt x="1142" y="2775"/>
                        </a:lnTo>
                        <a:lnTo>
                          <a:pt x="1255" y="2865"/>
                        </a:lnTo>
                        <a:lnTo>
                          <a:pt x="1369" y="2949"/>
                        </a:lnTo>
                        <a:lnTo>
                          <a:pt x="1488" y="3027"/>
                        </a:lnTo>
                        <a:lnTo>
                          <a:pt x="1608" y="3099"/>
                        </a:lnTo>
                        <a:lnTo>
                          <a:pt x="1722" y="3165"/>
                        </a:lnTo>
                        <a:lnTo>
                          <a:pt x="1841" y="3225"/>
                        </a:lnTo>
                        <a:lnTo>
                          <a:pt x="1853" y="3225"/>
                        </a:lnTo>
                        <a:lnTo>
                          <a:pt x="1734" y="3165"/>
                        </a:lnTo>
                        <a:lnTo>
                          <a:pt x="1614" y="3099"/>
                        </a:lnTo>
                        <a:lnTo>
                          <a:pt x="1494" y="3027"/>
                        </a:lnTo>
                        <a:lnTo>
                          <a:pt x="1375" y="2949"/>
                        </a:lnTo>
                        <a:lnTo>
                          <a:pt x="1261" y="2865"/>
                        </a:lnTo>
                        <a:lnTo>
                          <a:pt x="1142" y="2769"/>
                        </a:lnTo>
                        <a:lnTo>
                          <a:pt x="914" y="257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38" name="Group 10"/>
                  <p:cNvGrpSpPr>
                    <a:grpSpLocks/>
                  </p:cNvGrpSpPr>
                  <p:nvPr userDrawn="1"/>
                </p:nvGrpSpPr>
                <p:grpSpPr bwMode="auto">
                  <a:xfrm>
                    <a:off x="0" y="522"/>
                    <a:ext cx="4751" cy="3794"/>
                    <a:chOff x="0" y="522"/>
                    <a:chExt cx="4751" cy="3794"/>
                  </a:xfrm>
                </p:grpSpPr>
                <p:sp>
                  <p:nvSpPr>
                    <p:cNvPr id="39" name="Freeform 11"/>
                    <p:cNvSpPr>
                      <a:spLocks/>
                    </p:cNvSpPr>
                    <p:nvPr userDrawn="1"/>
                  </p:nvSpPr>
                  <p:spPr bwMode="hidden">
                    <a:xfrm>
                      <a:off x="400" y="522"/>
                      <a:ext cx="4264" cy="3794"/>
                    </a:xfrm>
                    <a:custGeom>
                      <a:avLst/>
                      <a:gdLst>
                        <a:gd name="T0" fmla="*/ 4284 w 4251"/>
                        <a:gd name="T1" fmla="*/ 3237 h 3794"/>
                        <a:gd name="T2" fmla="*/ 4242 w 4251"/>
                        <a:gd name="T3" fmla="*/ 2961 h 3794"/>
                        <a:gd name="T4" fmla="*/ 4159 w 4251"/>
                        <a:gd name="T5" fmla="*/ 2679 h 3794"/>
                        <a:gd name="T6" fmla="*/ 4036 w 4251"/>
                        <a:gd name="T7" fmla="*/ 2391 h 3794"/>
                        <a:gd name="T8" fmla="*/ 3881 w 4251"/>
                        <a:gd name="T9" fmla="*/ 2098 h 3794"/>
                        <a:gd name="T10" fmla="*/ 3692 w 4251"/>
                        <a:gd name="T11" fmla="*/ 1810 h 3794"/>
                        <a:gd name="T12" fmla="*/ 3471 w 4251"/>
                        <a:gd name="T13" fmla="*/ 1528 h 3794"/>
                        <a:gd name="T14" fmla="*/ 3223 w 4251"/>
                        <a:gd name="T15" fmla="*/ 1252 h 3794"/>
                        <a:gd name="T16" fmla="*/ 2885 w 4251"/>
                        <a:gd name="T17" fmla="*/ 935 h 3794"/>
                        <a:gd name="T18" fmla="*/ 2455 w 4251"/>
                        <a:gd name="T19" fmla="*/ 605 h 3794"/>
                        <a:gd name="T20" fmla="*/ 2009 w 4251"/>
                        <a:gd name="T21" fmla="*/ 341 h 3794"/>
                        <a:gd name="T22" fmla="*/ 1564 w 4251"/>
                        <a:gd name="T23" fmla="*/ 143 h 3794"/>
                        <a:gd name="T24" fmla="*/ 1133 w 4251"/>
                        <a:gd name="T25" fmla="*/ 35 h 3794"/>
                        <a:gd name="T26" fmla="*/ 747 w 4251"/>
                        <a:gd name="T27" fmla="*/ 0 h 3794"/>
                        <a:gd name="T28" fmla="*/ 404 w 4251"/>
                        <a:gd name="T29" fmla="*/ 47 h 3794"/>
                        <a:gd name="T30" fmla="*/ 120 w 4251"/>
                        <a:gd name="T31" fmla="*/ 173 h 3794"/>
                        <a:gd name="T32" fmla="*/ 0 w 4251"/>
                        <a:gd name="T33" fmla="*/ 269 h 3794"/>
                        <a:gd name="T34" fmla="*/ 266 w 4251"/>
                        <a:gd name="T35" fmla="*/ 101 h 3794"/>
                        <a:gd name="T36" fmla="*/ 592 w 4251"/>
                        <a:gd name="T37" fmla="*/ 18 h 3794"/>
                        <a:gd name="T38" fmla="*/ 966 w 4251"/>
                        <a:gd name="T39" fmla="*/ 18 h 3794"/>
                        <a:gd name="T40" fmla="*/ 1369 w 4251"/>
                        <a:gd name="T41" fmla="*/ 95 h 3794"/>
                        <a:gd name="T42" fmla="*/ 1797 w 4251"/>
                        <a:gd name="T43" fmla="*/ 245 h 3794"/>
                        <a:gd name="T44" fmla="*/ 2233 w 4251"/>
                        <a:gd name="T45" fmla="*/ 467 h 3794"/>
                        <a:gd name="T46" fmla="*/ 2667 w 4251"/>
                        <a:gd name="T47" fmla="*/ 761 h 3794"/>
                        <a:gd name="T48" fmla="*/ 3088 w 4251"/>
                        <a:gd name="T49" fmla="*/ 1120 h 3794"/>
                        <a:gd name="T50" fmla="*/ 3348 w 4251"/>
                        <a:gd name="T51" fmla="*/ 1390 h 3794"/>
                        <a:gd name="T52" fmla="*/ 3585 w 4251"/>
                        <a:gd name="T53" fmla="*/ 1666 h 3794"/>
                        <a:gd name="T54" fmla="*/ 3790 w 4251"/>
                        <a:gd name="T55" fmla="*/ 1954 h 3794"/>
                        <a:gd name="T56" fmla="*/ 3958 w 4251"/>
                        <a:gd name="T57" fmla="*/ 2247 h 3794"/>
                        <a:gd name="T58" fmla="*/ 4096 w 4251"/>
                        <a:gd name="T59" fmla="*/ 2535 h 3794"/>
                        <a:gd name="T60" fmla="*/ 4201 w 4251"/>
                        <a:gd name="T61" fmla="*/ 2823 h 3794"/>
                        <a:gd name="T62" fmla="*/ 4260 w 4251"/>
                        <a:gd name="T63" fmla="*/ 3105 h 3794"/>
                        <a:gd name="T64" fmla="*/ 4284 w 4251"/>
                        <a:gd name="T65" fmla="*/ 3368 h 3794"/>
                        <a:gd name="T66" fmla="*/ 4272 w 4251"/>
                        <a:gd name="T67" fmla="*/ 3590 h 3794"/>
                        <a:gd name="T68" fmla="*/ 4224 w 4251"/>
                        <a:gd name="T69" fmla="*/ 3794 h 3794"/>
                        <a:gd name="T70" fmla="*/ 4254 w 4251"/>
                        <a:gd name="T71" fmla="*/ 3692 h 3794"/>
                        <a:gd name="T72" fmla="*/ 4284 w 4251"/>
                        <a:gd name="T73" fmla="*/ 3482 h 3794"/>
                        <a:gd name="T74" fmla="*/ 4290 w 4251"/>
                        <a:gd name="T75" fmla="*/ 3368 h 379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251" h="3794">
                          <a:moveTo>
                            <a:pt x="4251" y="3368"/>
                          </a:moveTo>
                          <a:lnTo>
                            <a:pt x="4245" y="3237"/>
                          </a:lnTo>
                          <a:lnTo>
                            <a:pt x="4227" y="3099"/>
                          </a:lnTo>
                          <a:lnTo>
                            <a:pt x="4203" y="2961"/>
                          </a:lnTo>
                          <a:lnTo>
                            <a:pt x="4167" y="2823"/>
                          </a:lnTo>
                          <a:lnTo>
                            <a:pt x="4120" y="2679"/>
                          </a:lnTo>
                          <a:lnTo>
                            <a:pt x="4066" y="2535"/>
                          </a:lnTo>
                          <a:lnTo>
                            <a:pt x="4000" y="2391"/>
                          </a:lnTo>
                          <a:lnTo>
                            <a:pt x="3928" y="2247"/>
                          </a:lnTo>
                          <a:lnTo>
                            <a:pt x="3845" y="2098"/>
                          </a:lnTo>
                          <a:lnTo>
                            <a:pt x="3755" y="1954"/>
                          </a:lnTo>
                          <a:lnTo>
                            <a:pt x="3659" y="1810"/>
                          </a:lnTo>
                          <a:lnTo>
                            <a:pt x="3552" y="1666"/>
                          </a:lnTo>
                          <a:lnTo>
                            <a:pt x="3438" y="1528"/>
                          </a:lnTo>
                          <a:lnTo>
                            <a:pt x="3318" y="1390"/>
                          </a:lnTo>
                          <a:lnTo>
                            <a:pt x="3193" y="1252"/>
                          </a:lnTo>
                          <a:lnTo>
                            <a:pt x="3061" y="1120"/>
                          </a:lnTo>
                          <a:lnTo>
                            <a:pt x="2858" y="935"/>
                          </a:lnTo>
                          <a:lnTo>
                            <a:pt x="2649" y="761"/>
                          </a:lnTo>
                          <a:lnTo>
                            <a:pt x="2434" y="605"/>
                          </a:lnTo>
                          <a:lnTo>
                            <a:pt x="2212" y="467"/>
                          </a:lnTo>
                          <a:lnTo>
                            <a:pt x="1991" y="341"/>
                          </a:lnTo>
                          <a:lnTo>
                            <a:pt x="1770" y="233"/>
                          </a:lnTo>
                          <a:lnTo>
                            <a:pt x="1549" y="143"/>
                          </a:lnTo>
                          <a:lnTo>
                            <a:pt x="1327" y="77"/>
                          </a:lnTo>
                          <a:lnTo>
                            <a:pt x="1124" y="35"/>
                          </a:lnTo>
                          <a:lnTo>
                            <a:pt x="927" y="6"/>
                          </a:lnTo>
                          <a:lnTo>
                            <a:pt x="741" y="0"/>
                          </a:lnTo>
                          <a:lnTo>
                            <a:pt x="568" y="18"/>
                          </a:lnTo>
                          <a:lnTo>
                            <a:pt x="401" y="47"/>
                          </a:lnTo>
                          <a:lnTo>
                            <a:pt x="257" y="101"/>
                          </a:lnTo>
                          <a:lnTo>
                            <a:pt x="120" y="173"/>
                          </a:lnTo>
                          <a:lnTo>
                            <a:pt x="0" y="263"/>
                          </a:lnTo>
                          <a:lnTo>
                            <a:pt x="0" y="269"/>
                          </a:lnTo>
                          <a:lnTo>
                            <a:pt x="126" y="173"/>
                          </a:lnTo>
                          <a:lnTo>
                            <a:pt x="263" y="101"/>
                          </a:lnTo>
                          <a:lnTo>
                            <a:pt x="419" y="47"/>
                          </a:lnTo>
                          <a:lnTo>
                            <a:pt x="586" y="18"/>
                          </a:lnTo>
                          <a:lnTo>
                            <a:pt x="765" y="6"/>
                          </a:lnTo>
                          <a:lnTo>
                            <a:pt x="957" y="18"/>
                          </a:lnTo>
                          <a:lnTo>
                            <a:pt x="1154" y="47"/>
                          </a:lnTo>
                          <a:lnTo>
                            <a:pt x="1357" y="95"/>
                          </a:lnTo>
                          <a:lnTo>
                            <a:pt x="1567" y="161"/>
                          </a:lnTo>
                          <a:lnTo>
                            <a:pt x="1782" y="245"/>
                          </a:lnTo>
                          <a:lnTo>
                            <a:pt x="1997" y="347"/>
                          </a:lnTo>
                          <a:lnTo>
                            <a:pt x="2212" y="467"/>
                          </a:lnTo>
                          <a:lnTo>
                            <a:pt x="2428" y="605"/>
                          </a:lnTo>
                          <a:lnTo>
                            <a:pt x="2643" y="761"/>
                          </a:lnTo>
                          <a:lnTo>
                            <a:pt x="2858" y="935"/>
                          </a:lnTo>
                          <a:lnTo>
                            <a:pt x="3061" y="1120"/>
                          </a:lnTo>
                          <a:lnTo>
                            <a:pt x="3193" y="1252"/>
                          </a:lnTo>
                          <a:lnTo>
                            <a:pt x="3318" y="1390"/>
                          </a:lnTo>
                          <a:lnTo>
                            <a:pt x="3438" y="1528"/>
                          </a:lnTo>
                          <a:lnTo>
                            <a:pt x="3552" y="1666"/>
                          </a:lnTo>
                          <a:lnTo>
                            <a:pt x="3653" y="1810"/>
                          </a:lnTo>
                          <a:lnTo>
                            <a:pt x="3755" y="1954"/>
                          </a:lnTo>
                          <a:lnTo>
                            <a:pt x="3839" y="2104"/>
                          </a:lnTo>
                          <a:lnTo>
                            <a:pt x="3922" y="2247"/>
                          </a:lnTo>
                          <a:lnTo>
                            <a:pt x="3994" y="2391"/>
                          </a:lnTo>
                          <a:lnTo>
                            <a:pt x="4060" y="2535"/>
                          </a:lnTo>
                          <a:lnTo>
                            <a:pt x="4114" y="2679"/>
                          </a:lnTo>
                          <a:lnTo>
                            <a:pt x="4162" y="2823"/>
                          </a:lnTo>
                          <a:lnTo>
                            <a:pt x="4197" y="2967"/>
                          </a:lnTo>
                          <a:lnTo>
                            <a:pt x="4221" y="3105"/>
                          </a:lnTo>
                          <a:lnTo>
                            <a:pt x="4239" y="3237"/>
                          </a:lnTo>
                          <a:lnTo>
                            <a:pt x="4245" y="3368"/>
                          </a:lnTo>
                          <a:lnTo>
                            <a:pt x="4245" y="3482"/>
                          </a:lnTo>
                          <a:lnTo>
                            <a:pt x="4233" y="3590"/>
                          </a:lnTo>
                          <a:lnTo>
                            <a:pt x="4215" y="3692"/>
                          </a:lnTo>
                          <a:lnTo>
                            <a:pt x="4185" y="3794"/>
                          </a:lnTo>
                          <a:lnTo>
                            <a:pt x="4215" y="3692"/>
                          </a:lnTo>
                          <a:lnTo>
                            <a:pt x="4239" y="3590"/>
                          </a:lnTo>
                          <a:lnTo>
                            <a:pt x="4245" y="3482"/>
                          </a:lnTo>
                          <a:lnTo>
                            <a:pt x="4251" y="336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40" name="Group 12"/>
                    <p:cNvGrpSpPr>
                      <a:grpSpLocks/>
                    </p:cNvGrpSpPr>
                    <p:nvPr userDrawn="1"/>
                  </p:nvGrpSpPr>
                  <p:grpSpPr bwMode="auto">
                    <a:xfrm>
                      <a:off x="0" y="659"/>
                      <a:ext cx="4751" cy="3657"/>
                      <a:chOff x="0" y="659"/>
                      <a:chExt cx="4751" cy="3657"/>
                    </a:xfrm>
                  </p:grpSpPr>
                  <p:sp>
                    <p:nvSpPr>
                      <p:cNvPr id="41" name="Freeform 13"/>
                      <p:cNvSpPr>
                        <a:spLocks/>
                      </p:cNvSpPr>
                      <p:nvPr userDrawn="1"/>
                    </p:nvSpPr>
                    <p:spPr bwMode="hidden">
                      <a:xfrm>
                        <a:off x="400" y="659"/>
                        <a:ext cx="4121" cy="3657"/>
                      </a:xfrm>
                      <a:custGeom>
                        <a:avLst/>
                        <a:gdLst>
                          <a:gd name="T0" fmla="*/ 164 w 4108"/>
                          <a:gd name="T1" fmla="*/ 186 h 3657"/>
                          <a:gd name="T2" fmla="*/ 445 w 4108"/>
                          <a:gd name="T3" fmla="*/ 54 h 3657"/>
                          <a:gd name="T4" fmla="*/ 777 w 4108"/>
                          <a:gd name="T5" fmla="*/ 6 h 3657"/>
                          <a:gd name="T6" fmla="*/ 1148 w 4108"/>
                          <a:gd name="T7" fmla="*/ 36 h 3657"/>
                          <a:gd name="T8" fmla="*/ 1552 w 4108"/>
                          <a:gd name="T9" fmla="*/ 144 h 3657"/>
                          <a:gd name="T10" fmla="*/ 1967 w 4108"/>
                          <a:gd name="T11" fmla="*/ 324 h 3657"/>
                          <a:gd name="T12" fmla="*/ 2391 w 4108"/>
                          <a:gd name="T13" fmla="*/ 570 h 3657"/>
                          <a:gd name="T14" fmla="*/ 2807 w 4108"/>
                          <a:gd name="T15" fmla="*/ 888 h 3657"/>
                          <a:gd name="T16" fmla="*/ 3133 w 4108"/>
                          <a:gd name="T17" fmla="*/ 1193 h 3657"/>
                          <a:gd name="T18" fmla="*/ 3369 w 4108"/>
                          <a:gd name="T19" fmla="*/ 1451 h 3657"/>
                          <a:gd name="T20" fmla="*/ 3573 w 4108"/>
                          <a:gd name="T21" fmla="*/ 1721 h 3657"/>
                          <a:gd name="T22" fmla="*/ 3755 w 4108"/>
                          <a:gd name="T23" fmla="*/ 1997 h 3657"/>
                          <a:gd name="T24" fmla="*/ 3899 w 4108"/>
                          <a:gd name="T25" fmla="*/ 2272 h 3657"/>
                          <a:gd name="T26" fmla="*/ 4015 w 4108"/>
                          <a:gd name="T27" fmla="*/ 2548 h 3657"/>
                          <a:gd name="T28" fmla="*/ 4099 w 4108"/>
                          <a:gd name="T29" fmla="*/ 2818 h 3657"/>
                          <a:gd name="T30" fmla="*/ 4141 w 4108"/>
                          <a:gd name="T31" fmla="*/ 3070 h 3657"/>
                          <a:gd name="T32" fmla="*/ 4141 w 4108"/>
                          <a:gd name="T33" fmla="*/ 3321 h 3657"/>
                          <a:gd name="T34" fmla="*/ 4099 w 4108"/>
                          <a:gd name="T35" fmla="*/ 3549 h 3657"/>
                          <a:gd name="T36" fmla="*/ 4069 w 4108"/>
                          <a:gd name="T37" fmla="*/ 3657 h 3657"/>
                          <a:gd name="T38" fmla="*/ 4129 w 4108"/>
                          <a:gd name="T39" fmla="*/ 3447 h 3657"/>
                          <a:gd name="T40" fmla="*/ 4147 w 4108"/>
                          <a:gd name="T41" fmla="*/ 3213 h 3657"/>
                          <a:gd name="T42" fmla="*/ 4141 w 4108"/>
                          <a:gd name="T43" fmla="*/ 3070 h 3657"/>
                          <a:gd name="T44" fmla="*/ 4099 w 4108"/>
                          <a:gd name="T45" fmla="*/ 2812 h 3657"/>
                          <a:gd name="T46" fmla="*/ 4021 w 4108"/>
                          <a:gd name="T47" fmla="*/ 2548 h 3657"/>
                          <a:gd name="T48" fmla="*/ 3905 w 4108"/>
                          <a:gd name="T49" fmla="*/ 2272 h 3657"/>
                          <a:gd name="T50" fmla="*/ 3761 w 4108"/>
                          <a:gd name="T51" fmla="*/ 1997 h 3657"/>
                          <a:gd name="T52" fmla="*/ 3579 w 4108"/>
                          <a:gd name="T53" fmla="*/ 1721 h 3657"/>
                          <a:gd name="T54" fmla="*/ 3375 w 4108"/>
                          <a:gd name="T55" fmla="*/ 1451 h 3657"/>
                          <a:gd name="T56" fmla="*/ 3139 w 4108"/>
                          <a:gd name="T57" fmla="*/ 1187 h 3657"/>
                          <a:gd name="T58" fmla="*/ 2819 w 4108"/>
                          <a:gd name="T59" fmla="*/ 888 h 3657"/>
                          <a:gd name="T60" fmla="*/ 2410 w 4108"/>
                          <a:gd name="T61" fmla="*/ 576 h 3657"/>
                          <a:gd name="T62" fmla="*/ 1985 w 4108"/>
                          <a:gd name="T63" fmla="*/ 330 h 3657"/>
                          <a:gd name="T64" fmla="*/ 1558 w 4108"/>
                          <a:gd name="T65" fmla="*/ 144 h 3657"/>
                          <a:gd name="T66" fmla="*/ 1142 w 4108"/>
                          <a:gd name="T67" fmla="*/ 30 h 3657"/>
                          <a:gd name="T68" fmla="*/ 759 w 4108"/>
                          <a:gd name="T69" fmla="*/ 0 h 3657"/>
                          <a:gd name="T70" fmla="*/ 434 w 4108"/>
                          <a:gd name="T71" fmla="*/ 54 h 3657"/>
                          <a:gd name="T72" fmla="*/ 164 w 4108"/>
                          <a:gd name="T73" fmla="*/ 186 h 3657"/>
                          <a:gd name="T74" fmla="*/ 24 w 4108"/>
                          <a:gd name="T75" fmla="*/ 306 h 3657"/>
                          <a:gd name="T76" fmla="*/ 0 w 4108"/>
                          <a:gd name="T77" fmla="*/ 336 h 3657"/>
                          <a:gd name="T78" fmla="*/ 48 w 4108"/>
                          <a:gd name="T79" fmla="*/ 282 h 365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108" h="3657">
                            <a:moveTo>
                              <a:pt x="48" y="282"/>
                            </a:moveTo>
                            <a:lnTo>
                              <a:pt x="161" y="186"/>
                            </a:lnTo>
                            <a:lnTo>
                              <a:pt x="293" y="108"/>
                            </a:lnTo>
                            <a:lnTo>
                              <a:pt x="442" y="54"/>
                            </a:lnTo>
                            <a:lnTo>
                              <a:pt x="598" y="18"/>
                            </a:lnTo>
                            <a:lnTo>
                              <a:pt x="771" y="6"/>
                            </a:lnTo>
                            <a:lnTo>
                              <a:pt x="951" y="12"/>
                            </a:lnTo>
                            <a:lnTo>
                              <a:pt x="1136" y="36"/>
                            </a:lnTo>
                            <a:lnTo>
                              <a:pt x="1333" y="84"/>
                            </a:lnTo>
                            <a:lnTo>
                              <a:pt x="1537" y="144"/>
                            </a:lnTo>
                            <a:lnTo>
                              <a:pt x="1740" y="222"/>
                            </a:lnTo>
                            <a:lnTo>
                              <a:pt x="1949" y="324"/>
                            </a:lnTo>
                            <a:lnTo>
                              <a:pt x="2158" y="438"/>
                            </a:lnTo>
                            <a:lnTo>
                              <a:pt x="2368" y="570"/>
                            </a:lnTo>
                            <a:lnTo>
                              <a:pt x="2577" y="720"/>
                            </a:lnTo>
                            <a:lnTo>
                              <a:pt x="2780" y="888"/>
                            </a:lnTo>
                            <a:lnTo>
                              <a:pt x="2978" y="1067"/>
                            </a:lnTo>
                            <a:lnTo>
                              <a:pt x="3103" y="1193"/>
                            </a:lnTo>
                            <a:lnTo>
                              <a:pt x="3223" y="1319"/>
                            </a:lnTo>
                            <a:lnTo>
                              <a:pt x="3336" y="1451"/>
                            </a:lnTo>
                            <a:lnTo>
                              <a:pt x="3444" y="1589"/>
                            </a:lnTo>
                            <a:lnTo>
                              <a:pt x="3540" y="1721"/>
                            </a:lnTo>
                            <a:lnTo>
                              <a:pt x="3635" y="1859"/>
                            </a:lnTo>
                            <a:lnTo>
                              <a:pt x="3719" y="1997"/>
                            </a:lnTo>
                            <a:lnTo>
                              <a:pt x="3797" y="2134"/>
                            </a:lnTo>
                            <a:lnTo>
                              <a:pt x="3863" y="2272"/>
                            </a:lnTo>
                            <a:lnTo>
                              <a:pt x="3928" y="2410"/>
                            </a:lnTo>
                            <a:lnTo>
                              <a:pt x="3976" y="2548"/>
                            </a:lnTo>
                            <a:lnTo>
                              <a:pt x="4024" y="2680"/>
                            </a:lnTo>
                            <a:lnTo>
                              <a:pt x="4060" y="2818"/>
                            </a:lnTo>
                            <a:lnTo>
                              <a:pt x="4084" y="2944"/>
                            </a:lnTo>
                            <a:lnTo>
                              <a:pt x="4102" y="3070"/>
                            </a:lnTo>
                            <a:lnTo>
                              <a:pt x="4108" y="3195"/>
                            </a:lnTo>
                            <a:lnTo>
                              <a:pt x="4102" y="3321"/>
                            </a:lnTo>
                            <a:lnTo>
                              <a:pt x="4090" y="3441"/>
                            </a:lnTo>
                            <a:lnTo>
                              <a:pt x="4060" y="3549"/>
                            </a:lnTo>
                            <a:lnTo>
                              <a:pt x="4024" y="3657"/>
                            </a:lnTo>
                            <a:lnTo>
                              <a:pt x="4030" y="3657"/>
                            </a:lnTo>
                            <a:lnTo>
                              <a:pt x="4066" y="3555"/>
                            </a:lnTo>
                            <a:lnTo>
                              <a:pt x="4090" y="3447"/>
                            </a:lnTo>
                            <a:lnTo>
                              <a:pt x="4102" y="3333"/>
                            </a:lnTo>
                            <a:lnTo>
                              <a:pt x="4108" y="3213"/>
                            </a:lnTo>
                            <a:lnTo>
                              <a:pt x="4108" y="3195"/>
                            </a:lnTo>
                            <a:lnTo>
                              <a:pt x="4102" y="3070"/>
                            </a:lnTo>
                            <a:lnTo>
                              <a:pt x="4084" y="2944"/>
                            </a:lnTo>
                            <a:lnTo>
                              <a:pt x="4060" y="2812"/>
                            </a:lnTo>
                            <a:lnTo>
                              <a:pt x="4024" y="2680"/>
                            </a:lnTo>
                            <a:lnTo>
                              <a:pt x="3982" y="2548"/>
                            </a:lnTo>
                            <a:lnTo>
                              <a:pt x="3928" y="2410"/>
                            </a:lnTo>
                            <a:lnTo>
                              <a:pt x="3869" y="2272"/>
                            </a:lnTo>
                            <a:lnTo>
                              <a:pt x="3803" y="2134"/>
                            </a:lnTo>
                            <a:lnTo>
                              <a:pt x="3725" y="1997"/>
                            </a:lnTo>
                            <a:lnTo>
                              <a:pt x="3641" y="1859"/>
                            </a:lnTo>
                            <a:lnTo>
                              <a:pt x="3546" y="1721"/>
                            </a:lnTo>
                            <a:lnTo>
                              <a:pt x="3450" y="1583"/>
                            </a:lnTo>
                            <a:lnTo>
                              <a:pt x="3342" y="1451"/>
                            </a:lnTo>
                            <a:lnTo>
                              <a:pt x="3229" y="1319"/>
                            </a:lnTo>
                            <a:lnTo>
                              <a:pt x="3109" y="1187"/>
                            </a:lnTo>
                            <a:lnTo>
                              <a:pt x="2984" y="1061"/>
                            </a:lnTo>
                            <a:lnTo>
                              <a:pt x="2792" y="888"/>
                            </a:lnTo>
                            <a:lnTo>
                              <a:pt x="2589" y="726"/>
                            </a:lnTo>
                            <a:lnTo>
                              <a:pt x="2386" y="576"/>
                            </a:lnTo>
                            <a:lnTo>
                              <a:pt x="2176" y="444"/>
                            </a:lnTo>
                            <a:lnTo>
                              <a:pt x="1967" y="330"/>
                            </a:lnTo>
                            <a:lnTo>
                              <a:pt x="1752" y="228"/>
                            </a:lnTo>
                            <a:lnTo>
                              <a:pt x="1543" y="144"/>
                            </a:lnTo>
                            <a:lnTo>
                              <a:pt x="1333" y="78"/>
                            </a:lnTo>
                            <a:lnTo>
                              <a:pt x="1130" y="30"/>
                            </a:lnTo>
                            <a:lnTo>
                              <a:pt x="939" y="6"/>
                            </a:lnTo>
                            <a:lnTo>
                              <a:pt x="753" y="0"/>
                            </a:lnTo>
                            <a:lnTo>
                              <a:pt x="586" y="18"/>
                            </a:lnTo>
                            <a:lnTo>
                              <a:pt x="431" y="54"/>
                            </a:lnTo>
                            <a:lnTo>
                              <a:pt x="287" y="108"/>
                            </a:lnTo>
                            <a:lnTo>
                              <a:pt x="161" y="186"/>
                            </a:lnTo>
                            <a:lnTo>
                              <a:pt x="48" y="282"/>
                            </a:lnTo>
                            <a:lnTo>
                              <a:pt x="24" y="306"/>
                            </a:lnTo>
                            <a:lnTo>
                              <a:pt x="0" y="330"/>
                            </a:lnTo>
                            <a:lnTo>
                              <a:pt x="0" y="336"/>
                            </a:lnTo>
                            <a:lnTo>
                              <a:pt x="24" y="312"/>
                            </a:lnTo>
                            <a:lnTo>
                              <a:pt x="48" y="28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42" name="Group 14"/>
                      <p:cNvGrpSpPr>
                        <a:grpSpLocks/>
                      </p:cNvGrpSpPr>
                      <p:nvPr userDrawn="1"/>
                    </p:nvGrpSpPr>
                    <p:grpSpPr bwMode="auto">
                      <a:xfrm>
                        <a:off x="0" y="808"/>
                        <a:ext cx="4751" cy="3508"/>
                        <a:chOff x="-400" y="808"/>
                        <a:chExt cx="4751" cy="3508"/>
                      </a:xfrm>
                    </p:grpSpPr>
                    <p:sp>
                      <p:nvSpPr>
                        <p:cNvPr id="43" name="Line 15"/>
                        <p:cNvSpPr>
                          <a:spLocks noChangeShapeType="1"/>
                        </p:cNvSpPr>
                        <p:nvPr userDrawn="1"/>
                      </p:nvSpPr>
                      <p:spPr bwMode="hidden">
                        <a:xfrm rot="1678521" flipH="1" flipV="1">
                          <a:off x="876" y="809"/>
                          <a:ext cx="1242" cy="191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4" name="Line 16"/>
                        <p:cNvSpPr>
                          <a:spLocks noChangeShapeType="1"/>
                        </p:cNvSpPr>
                        <p:nvPr userDrawn="1"/>
                      </p:nvSpPr>
                      <p:spPr bwMode="hidden">
                        <a:xfrm rot="1678521" flipH="1" flipV="1">
                          <a:off x="-210" y="2117"/>
                          <a:ext cx="1921" cy="37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5" name="Line 17"/>
                        <p:cNvSpPr>
                          <a:spLocks noChangeShapeType="1"/>
                        </p:cNvSpPr>
                        <p:nvPr userDrawn="1"/>
                      </p:nvSpPr>
                      <p:spPr bwMode="hidden">
                        <a:xfrm rot="1678521" flipH="1" flipV="1">
                          <a:off x="-257" y="1886"/>
                          <a:ext cx="2029" cy="59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6" name="Line 18"/>
                        <p:cNvSpPr>
                          <a:spLocks noChangeShapeType="1"/>
                        </p:cNvSpPr>
                        <p:nvPr userDrawn="1"/>
                      </p:nvSpPr>
                      <p:spPr bwMode="hidden">
                        <a:xfrm rot="1678521" flipH="1" flipV="1">
                          <a:off x="-327" y="1599"/>
                          <a:ext cx="2175" cy="85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7" name="Line 19"/>
                        <p:cNvSpPr>
                          <a:spLocks noChangeShapeType="1"/>
                        </p:cNvSpPr>
                        <p:nvPr userDrawn="1"/>
                      </p:nvSpPr>
                      <p:spPr bwMode="hidden">
                        <a:xfrm rot="1678521" flipH="1" flipV="1">
                          <a:off x="-400" y="1259"/>
                          <a:ext cx="2334" cy="116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8" name="Line 20"/>
                        <p:cNvSpPr>
                          <a:spLocks noChangeShapeType="1"/>
                        </p:cNvSpPr>
                        <p:nvPr userDrawn="1"/>
                      </p:nvSpPr>
                      <p:spPr bwMode="hidden">
                        <a:xfrm rot="1678521" flipH="1" flipV="1">
                          <a:off x="179" y="872"/>
                          <a:ext cx="1891" cy="16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49" name="Line 21"/>
                        <p:cNvSpPr>
                          <a:spLocks noChangeShapeType="1"/>
                        </p:cNvSpPr>
                        <p:nvPr userDrawn="1"/>
                      </p:nvSpPr>
                      <p:spPr bwMode="hidden">
                        <a:xfrm rot="1678521" flipH="1" flipV="1">
                          <a:off x="-150" y="2329"/>
                          <a:ext cx="1806" cy="19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0" name="Line 22"/>
                        <p:cNvSpPr>
                          <a:spLocks noChangeShapeType="1"/>
                        </p:cNvSpPr>
                        <p:nvPr userDrawn="1"/>
                      </p:nvSpPr>
                      <p:spPr bwMode="hidden">
                        <a:xfrm rot="1678521" flipH="1" flipV="1">
                          <a:off x="-109" y="2514"/>
                          <a:ext cx="1720" cy="3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1" name="Line 23"/>
                        <p:cNvSpPr>
                          <a:spLocks noChangeShapeType="1"/>
                        </p:cNvSpPr>
                        <p:nvPr userDrawn="1"/>
                      </p:nvSpPr>
                      <p:spPr bwMode="hidden">
                        <a:xfrm rot="1678521" flipH="1">
                          <a:off x="545" y="2785"/>
                          <a:ext cx="849" cy="80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2" name="Line 24"/>
                        <p:cNvSpPr>
                          <a:spLocks noChangeShapeType="1"/>
                        </p:cNvSpPr>
                        <p:nvPr userDrawn="1"/>
                      </p:nvSpPr>
                      <p:spPr bwMode="hidden">
                        <a:xfrm rot="1678521" flipH="1">
                          <a:off x="168" y="2669"/>
                          <a:ext cx="1295" cy="56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3" name="Line 25"/>
                        <p:cNvSpPr>
                          <a:spLocks noChangeShapeType="1"/>
                        </p:cNvSpPr>
                        <p:nvPr userDrawn="1"/>
                      </p:nvSpPr>
                      <p:spPr bwMode="hidden">
                        <a:xfrm rot="1678521" flipH="1">
                          <a:off x="-34" y="2588"/>
                          <a:ext cx="1576" cy="24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4" name="Line 26"/>
                        <p:cNvSpPr>
                          <a:spLocks noChangeShapeType="1"/>
                        </p:cNvSpPr>
                        <p:nvPr userDrawn="1"/>
                      </p:nvSpPr>
                      <p:spPr bwMode="hidden">
                        <a:xfrm rot="1678521" flipH="1">
                          <a:off x="1201" y="2985"/>
                          <a:ext cx="141" cy="104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5" name="Line 27"/>
                        <p:cNvSpPr>
                          <a:spLocks noChangeShapeType="1"/>
                        </p:cNvSpPr>
                        <p:nvPr userDrawn="1"/>
                      </p:nvSpPr>
                      <p:spPr bwMode="hidden">
                        <a:xfrm rot="1678521" flipH="1">
                          <a:off x="1292" y="3013"/>
                          <a:ext cx="47" cy="105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6" name="Line 28"/>
                        <p:cNvSpPr>
                          <a:spLocks noChangeShapeType="1"/>
                        </p:cNvSpPr>
                        <p:nvPr userDrawn="1"/>
                      </p:nvSpPr>
                      <p:spPr bwMode="hidden">
                        <a:xfrm rot="1678521">
                          <a:off x="1331" y="3034"/>
                          <a:ext cx="47" cy="10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7" name="Line 29"/>
                        <p:cNvSpPr>
                          <a:spLocks noChangeShapeType="1"/>
                        </p:cNvSpPr>
                        <p:nvPr userDrawn="1"/>
                      </p:nvSpPr>
                      <p:spPr bwMode="hidden">
                        <a:xfrm rot="1678521">
                          <a:off x="1325" y="3059"/>
                          <a:ext cx="145" cy="110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8" name="Line 30"/>
                        <p:cNvSpPr>
                          <a:spLocks noChangeShapeType="1"/>
                        </p:cNvSpPr>
                        <p:nvPr userDrawn="1"/>
                      </p:nvSpPr>
                      <p:spPr bwMode="hidden">
                        <a:xfrm rot="1678521">
                          <a:off x="1320" y="3090"/>
                          <a:ext cx="255" cy="112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59" name="Line 31"/>
                        <p:cNvSpPr>
                          <a:spLocks noChangeShapeType="1"/>
                        </p:cNvSpPr>
                        <p:nvPr userDrawn="1"/>
                      </p:nvSpPr>
                      <p:spPr bwMode="hidden">
                        <a:xfrm rot="1678521">
                          <a:off x="1314" y="3117"/>
                          <a:ext cx="365" cy="11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0" name="Line 32"/>
                        <p:cNvSpPr>
                          <a:spLocks noChangeShapeType="1"/>
                        </p:cNvSpPr>
                        <p:nvPr userDrawn="1"/>
                      </p:nvSpPr>
                      <p:spPr bwMode="hidden">
                        <a:xfrm rot="1678521">
                          <a:off x="1337" y="3181"/>
                          <a:ext cx="567" cy="107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1" name="Line 33"/>
                        <p:cNvSpPr>
                          <a:spLocks noChangeShapeType="1"/>
                        </p:cNvSpPr>
                        <p:nvPr userDrawn="1"/>
                      </p:nvSpPr>
                      <p:spPr bwMode="hidden">
                        <a:xfrm rot="1678521">
                          <a:off x="1354" y="3209"/>
                          <a:ext cx="663" cy="101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2" name="Line 34"/>
                        <p:cNvSpPr>
                          <a:spLocks noChangeShapeType="1"/>
                        </p:cNvSpPr>
                        <p:nvPr userDrawn="1"/>
                      </p:nvSpPr>
                      <p:spPr bwMode="hidden">
                        <a:xfrm rot="1678521">
                          <a:off x="1375" y="3238"/>
                          <a:ext cx="745" cy="95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3" name="Line 35"/>
                        <p:cNvSpPr>
                          <a:spLocks noChangeShapeType="1"/>
                        </p:cNvSpPr>
                        <p:nvPr userDrawn="1"/>
                      </p:nvSpPr>
                      <p:spPr bwMode="hidden">
                        <a:xfrm rot="1678521">
                          <a:off x="1393" y="3266"/>
                          <a:ext cx="849" cy="90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4" name="Line 36"/>
                        <p:cNvSpPr>
                          <a:spLocks noChangeShapeType="1"/>
                        </p:cNvSpPr>
                        <p:nvPr userDrawn="1"/>
                      </p:nvSpPr>
                      <p:spPr bwMode="hidden">
                        <a:xfrm rot="1678521">
                          <a:off x="1412" y="3293"/>
                          <a:ext cx="950" cy="8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5" name="Line 37"/>
                        <p:cNvSpPr>
                          <a:spLocks noChangeShapeType="1"/>
                        </p:cNvSpPr>
                        <p:nvPr userDrawn="1"/>
                      </p:nvSpPr>
                      <p:spPr bwMode="hidden">
                        <a:xfrm rot="1678521">
                          <a:off x="1429" y="3321"/>
                          <a:ext cx="1056" cy="78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6" name="Line 38"/>
                        <p:cNvSpPr>
                          <a:spLocks noChangeShapeType="1"/>
                        </p:cNvSpPr>
                        <p:nvPr userDrawn="1"/>
                      </p:nvSpPr>
                      <p:spPr bwMode="hidden">
                        <a:xfrm rot="1678521">
                          <a:off x="1452" y="3356"/>
                          <a:ext cx="1173" cy="72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7" name="Line 39"/>
                        <p:cNvSpPr>
                          <a:spLocks noChangeShapeType="1"/>
                        </p:cNvSpPr>
                        <p:nvPr userDrawn="1"/>
                      </p:nvSpPr>
                      <p:spPr bwMode="hidden">
                        <a:xfrm rot="1678521">
                          <a:off x="1469" y="3388"/>
                          <a:ext cx="1315" cy="66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8" name="Line 40"/>
                        <p:cNvSpPr>
                          <a:spLocks noChangeShapeType="1"/>
                        </p:cNvSpPr>
                        <p:nvPr userDrawn="1"/>
                      </p:nvSpPr>
                      <p:spPr bwMode="hidden">
                        <a:xfrm rot="1678521">
                          <a:off x="1493" y="3426"/>
                          <a:ext cx="1469" cy="58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69" name="Line 41"/>
                        <p:cNvSpPr>
                          <a:spLocks noChangeShapeType="1"/>
                        </p:cNvSpPr>
                        <p:nvPr userDrawn="1"/>
                      </p:nvSpPr>
                      <p:spPr bwMode="hidden">
                        <a:xfrm rot="1678521">
                          <a:off x="1511" y="3464"/>
                          <a:ext cx="1649" cy="49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0" name="Line 42"/>
                        <p:cNvSpPr>
                          <a:spLocks noChangeShapeType="1"/>
                        </p:cNvSpPr>
                        <p:nvPr userDrawn="1"/>
                      </p:nvSpPr>
                      <p:spPr bwMode="hidden">
                        <a:xfrm rot="1678521">
                          <a:off x="1528" y="3518"/>
                          <a:ext cx="1885" cy="38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1" name="Line 43"/>
                        <p:cNvSpPr>
                          <a:spLocks noChangeShapeType="1"/>
                        </p:cNvSpPr>
                        <p:nvPr userDrawn="1"/>
                      </p:nvSpPr>
                      <p:spPr bwMode="hidden">
                        <a:xfrm rot="1678521">
                          <a:off x="1552" y="3586"/>
                          <a:ext cx="2168" cy="24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2" name="Line 44"/>
                        <p:cNvSpPr>
                          <a:spLocks noChangeShapeType="1"/>
                        </p:cNvSpPr>
                        <p:nvPr userDrawn="1"/>
                      </p:nvSpPr>
                      <p:spPr bwMode="hidden">
                        <a:xfrm rot="1678521">
                          <a:off x="1577" y="3670"/>
                          <a:ext cx="2528" cy="6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3" name="Line 45"/>
                        <p:cNvSpPr>
                          <a:spLocks noChangeShapeType="1"/>
                        </p:cNvSpPr>
                        <p:nvPr userDrawn="1"/>
                      </p:nvSpPr>
                      <p:spPr bwMode="hidden">
                        <a:xfrm rot="1678521" flipV="1">
                          <a:off x="1621" y="3545"/>
                          <a:ext cx="2730" cy="17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4" name="Line 46"/>
                        <p:cNvSpPr>
                          <a:spLocks noChangeShapeType="1"/>
                        </p:cNvSpPr>
                        <p:nvPr userDrawn="1"/>
                      </p:nvSpPr>
                      <p:spPr bwMode="hidden">
                        <a:xfrm rot="1678521" flipV="1">
                          <a:off x="1682" y="3297"/>
                          <a:ext cx="2635" cy="40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5" name="Line 47"/>
                        <p:cNvSpPr>
                          <a:spLocks noChangeShapeType="1"/>
                        </p:cNvSpPr>
                        <p:nvPr userDrawn="1"/>
                      </p:nvSpPr>
                      <p:spPr bwMode="hidden">
                        <a:xfrm rot="1678521" flipV="1">
                          <a:off x="1782" y="2845"/>
                          <a:ext cx="2370" cy="78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6" name="Line 48"/>
                        <p:cNvSpPr>
                          <a:spLocks noChangeShapeType="1"/>
                        </p:cNvSpPr>
                        <p:nvPr userDrawn="1"/>
                      </p:nvSpPr>
                      <p:spPr bwMode="hidden">
                        <a:xfrm rot="1678521" flipV="1">
                          <a:off x="1960" y="1992"/>
                          <a:ext cx="1530" cy="14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7" name="Line 49"/>
                        <p:cNvSpPr>
                          <a:spLocks noChangeShapeType="1"/>
                        </p:cNvSpPr>
                        <p:nvPr userDrawn="1"/>
                      </p:nvSpPr>
                      <p:spPr bwMode="hidden">
                        <a:xfrm rot="1678521" flipV="1">
                          <a:off x="2014" y="1727"/>
                          <a:ext cx="1219" cy="162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78" name="Freeform 50"/>
                        <p:cNvSpPr>
                          <a:spLocks/>
                        </p:cNvSpPr>
                        <p:nvPr userDrawn="1"/>
                      </p:nvSpPr>
                      <p:spPr bwMode="hidden">
                        <a:xfrm>
                          <a:off x="0" y="2548"/>
                          <a:ext cx="1542" cy="1768"/>
                        </a:xfrm>
                        <a:custGeom>
                          <a:avLst/>
                          <a:gdLst>
                            <a:gd name="T0" fmla="*/ 918 w 1537"/>
                            <a:gd name="T1" fmla="*/ 1264 h 1768"/>
                            <a:gd name="T2" fmla="*/ 1067 w 1537"/>
                            <a:gd name="T3" fmla="*/ 1402 h 1768"/>
                            <a:gd name="T4" fmla="*/ 1226 w 1537"/>
                            <a:gd name="T5" fmla="*/ 1528 h 1768"/>
                            <a:gd name="T6" fmla="*/ 1381 w 1537"/>
                            <a:gd name="T7" fmla="*/ 1654 h 1768"/>
                            <a:gd name="T8" fmla="*/ 1546 w 1537"/>
                            <a:gd name="T9" fmla="*/ 1768 h 1768"/>
                            <a:gd name="T10" fmla="*/ 1552 w 1537"/>
                            <a:gd name="T11" fmla="*/ 1768 h 1768"/>
                            <a:gd name="T12" fmla="*/ 1387 w 1537"/>
                            <a:gd name="T13" fmla="*/ 1654 h 1768"/>
                            <a:gd name="T14" fmla="*/ 1232 w 1537"/>
                            <a:gd name="T15" fmla="*/ 1534 h 1768"/>
                            <a:gd name="T16" fmla="*/ 1073 w 1537"/>
                            <a:gd name="T17" fmla="*/ 1402 h 1768"/>
                            <a:gd name="T18" fmla="*/ 924 w 1537"/>
                            <a:gd name="T19" fmla="*/ 1258 h 1768"/>
                            <a:gd name="T20" fmla="*/ 772 w 1537"/>
                            <a:gd name="T21" fmla="*/ 1115 h 1768"/>
                            <a:gd name="T22" fmla="*/ 634 w 1537"/>
                            <a:gd name="T23" fmla="*/ 959 h 1768"/>
                            <a:gd name="T24" fmla="*/ 502 w 1537"/>
                            <a:gd name="T25" fmla="*/ 803 h 1768"/>
                            <a:gd name="T26" fmla="*/ 380 w 1537"/>
                            <a:gd name="T27" fmla="*/ 647 h 1768"/>
                            <a:gd name="T28" fmla="*/ 272 w 1537"/>
                            <a:gd name="T29" fmla="*/ 485 h 1768"/>
                            <a:gd name="T30" fmla="*/ 170 w 1537"/>
                            <a:gd name="T31" fmla="*/ 323 h 1768"/>
                            <a:gd name="T32" fmla="*/ 78 w 1537"/>
                            <a:gd name="T33" fmla="*/ 161 h 1768"/>
                            <a:gd name="T34" fmla="*/ 0 w 1537"/>
                            <a:gd name="T35" fmla="*/ 0 h 1768"/>
                            <a:gd name="T36" fmla="*/ 0 w 1537"/>
                            <a:gd name="T37" fmla="*/ 12 h 1768"/>
                            <a:gd name="T38" fmla="*/ 78 w 1537"/>
                            <a:gd name="T39" fmla="*/ 173 h 1768"/>
                            <a:gd name="T40" fmla="*/ 170 w 1537"/>
                            <a:gd name="T41" fmla="*/ 335 h 1768"/>
                            <a:gd name="T42" fmla="*/ 272 w 1537"/>
                            <a:gd name="T43" fmla="*/ 491 h 1768"/>
                            <a:gd name="T44" fmla="*/ 380 w 1537"/>
                            <a:gd name="T45" fmla="*/ 653 h 1768"/>
                            <a:gd name="T46" fmla="*/ 502 w 1537"/>
                            <a:gd name="T47" fmla="*/ 809 h 1768"/>
                            <a:gd name="T48" fmla="*/ 634 w 1537"/>
                            <a:gd name="T49" fmla="*/ 965 h 1768"/>
                            <a:gd name="T50" fmla="*/ 772 w 1537"/>
                            <a:gd name="T51" fmla="*/ 1121 h 1768"/>
                            <a:gd name="T52" fmla="*/ 918 w 1537"/>
                            <a:gd name="T53" fmla="*/ 1264 h 1768"/>
                            <a:gd name="T54" fmla="*/ 918 w 1537"/>
                            <a:gd name="T55" fmla="*/ 1264 h 176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537" h="1768">
                              <a:moveTo>
                                <a:pt x="909" y="1264"/>
                              </a:moveTo>
                              <a:lnTo>
                                <a:pt x="1058" y="1402"/>
                              </a:lnTo>
                              <a:lnTo>
                                <a:pt x="1214" y="1528"/>
                              </a:lnTo>
                              <a:lnTo>
                                <a:pt x="1369" y="1654"/>
                              </a:lnTo>
                              <a:lnTo>
                                <a:pt x="1531" y="1768"/>
                              </a:lnTo>
                              <a:lnTo>
                                <a:pt x="1537" y="1768"/>
                              </a:lnTo>
                              <a:lnTo>
                                <a:pt x="1375" y="1654"/>
                              </a:lnTo>
                              <a:lnTo>
                                <a:pt x="1220" y="1534"/>
                              </a:lnTo>
                              <a:lnTo>
                                <a:pt x="1064" y="1402"/>
                              </a:lnTo>
                              <a:lnTo>
                                <a:pt x="915" y="1258"/>
                              </a:lnTo>
                              <a:lnTo>
                                <a:pt x="765" y="1115"/>
                              </a:lnTo>
                              <a:lnTo>
                                <a:pt x="628" y="959"/>
                              </a:lnTo>
                              <a:lnTo>
                                <a:pt x="496" y="803"/>
                              </a:lnTo>
                              <a:lnTo>
                                <a:pt x="377" y="647"/>
                              </a:lnTo>
                              <a:lnTo>
                                <a:pt x="269" y="485"/>
                              </a:lnTo>
                              <a:lnTo>
                                <a:pt x="167" y="323"/>
                              </a:lnTo>
                              <a:lnTo>
                                <a:pt x="78" y="161"/>
                              </a:lnTo>
                              <a:lnTo>
                                <a:pt x="0" y="0"/>
                              </a:lnTo>
                              <a:lnTo>
                                <a:pt x="0" y="12"/>
                              </a:lnTo>
                              <a:lnTo>
                                <a:pt x="78" y="173"/>
                              </a:lnTo>
                              <a:lnTo>
                                <a:pt x="167" y="335"/>
                              </a:lnTo>
                              <a:lnTo>
                                <a:pt x="269" y="491"/>
                              </a:lnTo>
                              <a:lnTo>
                                <a:pt x="377" y="653"/>
                              </a:lnTo>
                              <a:lnTo>
                                <a:pt x="496" y="809"/>
                              </a:lnTo>
                              <a:lnTo>
                                <a:pt x="628" y="965"/>
                              </a:lnTo>
                              <a:lnTo>
                                <a:pt x="765" y="1121"/>
                              </a:lnTo>
                              <a:lnTo>
                                <a:pt x="909" y="1264"/>
                              </a:lnTo>
                              <a:close/>
                            </a:path>
                          </a:pathLst>
                        </a:custGeom>
                        <a:solidFill>
                          <a:schemeClr val="accent2"/>
                        </a:solidFill>
                        <a:ln w="9525">
                          <a:solidFill>
                            <a:schemeClr val="accent2"/>
                          </a:solidFill>
                          <a:round/>
                          <a:headEnd/>
                          <a:tailEnd/>
                        </a:ln>
                      </p:spPr>
                      <p:txBody>
                        <a:bodyPr/>
                        <a:lstStyle/>
                        <a:p>
                          <a:endParaRPr lang="el-GR" smtClean="0">
                            <a:solidFill>
                              <a:srgbClr val="FFFFFF"/>
                            </a:solidFill>
                          </a:endParaRPr>
                        </a:p>
                      </p:txBody>
                    </p:sp>
                    <p:grpSp>
                      <p:nvGrpSpPr>
                        <p:cNvPr id="79" name="Group 51"/>
                        <p:cNvGrpSpPr>
                          <a:grpSpLocks/>
                        </p:cNvGrpSpPr>
                        <p:nvPr userDrawn="1"/>
                      </p:nvGrpSpPr>
                      <p:grpSpPr bwMode="auto">
                        <a:xfrm>
                          <a:off x="2" y="1810"/>
                          <a:ext cx="3672" cy="2049"/>
                          <a:chOff x="7" y="1814"/>
                          <a:chExt cx="3672" cy="2049"/>
                        </a:xfrm>
                      </p:grpSpPr>
                      <p:sp>
                        <p:nvSpPr>
                          <p:cNvPr id="116" name="Oval 52"/>
                          <p:cNvSpPr>
                            <a:spLocks noChangeArrowheads="1"/>
                          </p:cNvSpPr>
                          <p:nvPr userDrawn="1"/>
                        </p:nvSpPr>
                        <p:spPr bwMode="hidden">
                          <a:xfrm rot="-2819839">
                            <a:off x="1546" y="2869"/>
                            <a:ext cx="161" cy="280"/>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7" name="Oval 53"/>
                          <p:cNvSpPr>
                            <a:spLocks noChangeArrowheads="1"/>
                          </p:cNvSpPr>
                          <p:nvPr userDrawn="1"/>
                        </p:nvSpPr>
                        <p:spPr bwMode="hidden">
                          <a:xfrm rot="-2819839">
                            <a:off x="1490" y="2750"/>
                            <a:ext cx="281" cy="503"/>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8" name="Oval 54"/>
                          <p:cNvSpPr>
                            <a:spLocks noChangeArrowheads="1"/>
                          </p:cNvSpPr>
                          <p:nvPr userDrawn="1"/>
                        </p:nvSpPr>
                        <p:spPr bwMode="hidden">
                          <a:xfrm rot="-2819839">
                            <a:off x="1415" y="2563"/>
                            <a:ext cx="471" cy="813"/>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9" name="Oval 55"/>
                          <p:cNvSpPr>
                            <a:spLocks noChangeArrowheads="1"/>
                          </p:cNvSpPr>
                          <p:nvPr userDrawn="1"/>
                        </p:nvSpPr>
                        <p:spPr bwMode="hidden">
                          <a:xfrm rot="-2819839">
                            <a:off x="1357" y="2400"/>
                            <a:ext cx="623" cy="1129"/>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0" name="Oval 56"/>
                          <p:cNvSpPr>
                            <a:spLocks noChangeArrowheads="1"/>
                          </p:cNvSpPr>
                          <p:nvPr userDrawn="1"/>
                        </p:nvSpPr>
                        <p:spPr bwMode="hidden">
                          <a:xfrm rot="-2819839">
                            <a:off x="1295" y="2200"/>
                            <a:ext cx="786" cy="1467"/>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1" name="Oval 57"/>
                          <p:cNvSpPr>
                            <a:spLocks noChangeArrowheads="1"/>
                          </p:cNvSpPr>
                          <p:nvPr userDrawn="1"/>
                        </p:nvSpPr>
                        <p:spPr bwMode="hidden">
                          <a:xfrm rot="-2819839">
                            <a:off x="1238" y="2040"/>
                            <a:ext cx="972" cy="1779"/>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2" name="Oval 58"/>
                          <p:cNvSpPr>
                            <a:spLocks noChangeArrowheads="1"/>
                          </p:cNvSpPr>
                          <p:nvPr userDrawn="1"/>
                        </p:nvSpPr>
                        <p:spPr bwMode="hidden">
                          <a:xfrm rot="-2819839">
                            <a:off x="1158" y="1865"/>
                            <a:ext cx="1167" cy="2094"/>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3" name="Oval 59"/>
                          <p:cNvSpPr>
                            <a:spLocks noChangeArrowheads="1"/>
                          </p:cNvSpPr>
                          <p:nvPr userDrawn="1"/>
                        </p:nvSpPr>
                        <p:spPr bwMode="hidden">
                          <a:xfrm rot="-2819839">
                            <a:off x="1085" y="1698"/>
                            <a:ext cx="1346" cy="2398"/>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4" name="Oval 60"/>
                          <p:cNvSpPr>
                            <a:spLocks noChangeArrowheads="1"/>
                          </p:cNvSpPr>
                          <p:nvPr userDrawn="1"/>
                        </p:nvSpPr>
                        <p:spPr bwMode="hidden">
                          <a:xfrm rot="-2819839">
                            <a:off x="1000" y="1536"/>
                            <a:ext cx="1563" cy="2696"/>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5" name="Oval 61"/>
                          <p:cNvSpPr>
                            <a:spLocks noChangeArrowheads="1"/>
                          </p:cNvSpPr>
                          <p:nvPr userDrawn="1"/>
                        </p:nvSpPr>
                        <p:spPr bwMode="hidden">
                          <a:xfrm rot="-2819839">
                            <a:off x="935" y="1357"/>
                            <a:ext cx="1711" cy="3016"/>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6" name="Oval 62"/>
                          <p:cNvSpPr>
                            <a:spLocks noChangeArrowheads="1"/>
                          </p:cNvSpPr>
                          <p:nvPr userDrawn="1"/>
                        </p:nvSpPr>
                        <p:spPr bwMode="hidden">
                          <a:xfrm rot="-2865139">
                            <a:off x="877" y="1187"/>
                            <a:ext cx="1880" cy="3345"/>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7" name="Oval 63"/>
                          <p:cNvSpPr>
                            <a:spLocks noChangeArrowheads="1"/>
                          </p:cNvSpPr>
                          <p:nvPr userDrawn="1"/>
                        </p:nvSpPr>
                        <p:spPr bwMode="hidden">
                          <a:xfrm rot="-2780025">
                            <a:off x="819" y="1002"/>
                            <a:ext cx="2049" cy="3672"/>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grpSp>
                    <p:sp>
                      <p:nvSpPr>
                        <p:cNvPr id="80" name="Line 64"/>
                        <p:cNvSpPr>
                          <a:spLocks noChangeShapeType="1"/>
                        </p:cNvSpPr>
                        <p:nvPr userDrawn="1"/>
                      </p:nvSpPr>
                      <p:spPr bwMode="hidden">
                        <a:xfrm flipV="1">
                          <a:off x="1656" y="1164"/>
                          <a:ext cx="831" cy="177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1" name="Line 65"/>
                        <p:cNvSpPr>
                          <a:spLocks noChangeShapeType="1"/>
                        </p:cNvSpPr>
                        <p:nvPr userDrawn="1"/>
                      </p:nvSpPr>
                      <p:spPr bwMode="hidden">
                        <a:xfrm rot="615780" flipV="1">
                          <a:off x="1811" y="1299"/>
                          <a:ext cx="819" cy="172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2" name="Line 66"/>
                        <p:cNvSpPr>
                          <a:spLocks noChangeShapeType="1"/>
                        </p:cNvSpPr>
                        <p:nvPr userDrawn="1"/>
                      </p:nvSpPr>
                      <p:spPr bwMode="hidden">
                        <a:xfrm rot="1139441" flipV="1">
                          <a:off x="1963" y="1148"/>
                          <a:ext cx="383" cy="189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3" name="Line 67"/>
                        <p:cNvSpPr>
                          <a:spLocks noChangeShapeType="1"/>
                        </p:cNvSpPr>
                        <p:nvPr userDrawn="1"/>
                      </p:nvSpPr>
                      <p:spPr bwMode="hidden">
                        <a:xfrm rot="1061104" flipV="1">
                          <a:off x="1921" y="1332"/>
                          <a:ext cx="744" cy="176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4" name="Line 68"/>
                        <p:cNvSpPr>
                          <a:spLocks noChangeShapeType="1"/>
                        </p:cNvSpPr>
                        <p:nvPr userDrawn="1"/>
                      </p:nvSpPr>
                      <p:spPr bwMode="hidden">
                        <a:xfrm rot="2202167" flipV="1">
                          <a:off x="2217" y="1314"/>
                          <a:ext cx="311" cy="191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5" name="Line 69"/>
                        <p:cNvSpPr>
                          <a:spLocks noChangeShapeType="1"/>
                        </p:cNvSpPr>
                        <p:nvPr userDrawn="1"/>
                      </p:nvSpPr>
                      <p:spPr bwMode="hidden">
                        <a:xfrm rot="1678521" flipV="1">
                          <a:off x="2039" y="1549"/>
                          <a:ext cx="895" cy="172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6" name="Line 70"/>
                        <p:cNvSpPr>
                          <a:spLocks noChangeShapeType="1"/>
                        </p:cNvSpPr>
                        <p:nvPr userDrawn="1"/>
                      </p:nvSpPr>
                      <p:spPr bwMode="hidden">
                        <a:xfrm rot="1678521" flipV="1">
                          <a:off x="2024" y="1649"/>
                          <a:ext cx="1049" cy="166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7" name="Line 71"/>
                        <p:cNvSpPr>
                          <a:spLocks noChangeShapeType="1"/>
                        </p:cNvSpPr>
                        <p:nvPr userDrawn="1"/>
                      </p:nvSpPr>
                      <p:spPr bwMode="hidden">
                        <a:xfrm rot="1678521" flipV="1">
                          <a:off x="1985" y="1876"/>
                          <a:ext cx="1357" cy="151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8" name="Line 72"/>
                        <p:cNvSpPr>
                          <a:spLocks noChangeShapeType="1"/>
                        </p:cNvSpPr>
                        <p:nvPr userDrawn="1"/>
                      </p:nvSpPr>
                      <p:spPr bwMode="hidden">
                        <a:xfrm rot="1678521" flipV="1">
                          <a:off x="1936" y="2115"/>
                          <a:ext cx="1686" cy="13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89" name="Line 73"/>
                        <p:cNvSpPr>
                          <a:spLocks noChangeShapeType="1"/>
                        </p:cNvSpPr>
                        <p:nvPr userDrawn="1"/>
                      </p:nvSpPr>
                      <p:spPr bwMode="hidden">
                        <a:xfrm rot="1678521" flipV="1">
                          <a:off x="1897" y="2287"/>
                          <a:ext cx="1880" cy="122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0" name="Line 74"/>
                        <p:cNvSpPr>
                          <a:spLocks noChangeShapeType="1"/>
                        </p:cNvSpPr>
                        <p:nvPr userDrawn="1"/>
                      </p:nvSpPr>
                      <p:spPr bwMode="hidden">
                        <a:xfrm rot="1678521" flipV="1">
                          <a:off x="1855" y="2458"/>
                          <a:ext cx="2060" cy="109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1" name="Line 75"/>
                        <p:cNvSpPr>
                          <a:spLocks noChangeShapeType="1"/>
                        </p:cNvSpPr>
                        <p:nvPr userDrawn="1"/>
                      </p:nvSpPr>
                      <p:spPr bwMode="hidden">
                        <a:xfrm rot="1678521" flipV="1">
                          <a:off x="1823" y="2640"/>
                          <a:ext cx="2224" cy="9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2" name="Line 76"/>
                        <p:cNvSpPr>
                          <a:spLocks noChangeShapeType="1"/>
                        </p:cNvSpPr>
                        <p:nvPr userDrawn="1"/>
                      </p:nvSpPr>
                      <p:spPr bwMode="hidden">
                        <a:xfrm rot="1678521" flipV="1">
                          <a:off x="1737" y="3059"/>
                          <a:ext cx="2520" cy="61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3" name="Line 77"/>
                        <p:cNvSpPr>
                          <a:spLocks noChangeShapeType="1"/>
                        </p:cNvSpPr>
                        <p:nvPr userDrawn="1"/>
                      </p:nvSpPr>
                      <p:spPr bwMode="hidden">
                        <a:xfrm rot="1678521">
                          <a:off x="1324" y="3150"/>
                          <a:ext cx="472" cy="112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4" name="Line 78"/>
                        <p:cNvSpPr>
                          <a:spLocks noChangeShapeType="1"/>
                        </p:cNvSpPr>
                        <p:nvPr userDrawn="1"/>
                      </p:nvSpPr>
                      <p:spPr bwMode="hidden">
                        <a:xfrm rot="1678521" flipH="1">
                          <a:off x="1121" y="2961"/>
                          <a:ext cx="220" cy="101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5" name="Line 79"/>
                        <p:cNvSpPr>
                          <a:spLocks noChangeShapeType="1"/>
                        </p:cNvSpPr>
                        <p:nvPr userDrawn="1"/>
                      </p:nvSpPr>
                      <p:spPr bwMode="hidden">
                        <a:xfrm rot="1678521" flipH="1">
                          <a:off x="1041" y="2935"/>
                          <a:ext cx="304" cy="99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6" name="Line 80"/>
                        <p:cNvSpPr>
                          <a:spLocks noChangeShapeType="1"/>
                        </p:cNvSpPr>
                        <p:nvPr userDrawn="1"/>
                      </p:nvSpPr>
                      <p:spPr bwMode="hidden">
                        <a:xfrm rot="1678521" flipH="1">
                          <a:off x="957" y="2910"/>
                          <a:ext cx="394" cy="97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7" name="Line 81"/>
                        <p:cNvSpPr>
                          <a:spLocks noChangeShapeType="1"/>
                        </p:cNvSpPr>
                        <p:nvPr userDrawn="1"/>
                      </p:nvSpPr>
                      <p:spPr bwMode="hidden">
                        <a:xfrm rot="1678521" flipH="1">
                          <a:off x="880" y="2885"/>
                          <a:ext cx="478" cy="9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8" name="Line 82"/>
                        <p:cNvSpPr>
                          <a:spLocks noChangeShapeType="1"/>
                        </p:cNvSpPr>
                        <p:nvPr userDrawn="1"/>
                      </p:nvSpPr>
                      <p:spPr bwMode="hidden">
                        <a:xfrm rot="1678521" flipH="1">
                          <a:off x="801" y="2863"/>
                          <a:ext cx="561" cy="91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99" name="Line 83"/>
                        <p:cNvSpPr>
                          <a:spLocks noChangeShapeType="1"/>
                        </p:cNvSpPr>
                        <p:nvPr userDrawn="1"/>
                      </p:nvSpPr>
                      <p:spPr bwMode="hidden">
                        <a:xfrm rot="1678521" flipH="1">
                          <a:off x="717" y="2836"/>
                          <a:ext cx="656" cy="8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0" name="Line 84"/>
                        <p:cNvSpPr>
                          <a:spLocks noChangeShapeType="1"/>
                        </p:cNvSpPr>
                        <p:nvPr userDrawn="1"/>
                      </p:nvSpPr>
                      <p:spPr bwMode="hidden">
                        <a:xfrm rot="1678521" flipH="1">
                          <a:off x="631" y="2810"/>
                          <a:ext cx="752" cy="84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1" name="Line 85"/>
                        <p:cNvSpPr>
                          <a:spLocks noChangeShapeType="1"/>
                        </p:cNvSpPr>
                        <p:nvPr userDrawn="1"/>
                      </p:nvSpPr>
                      <p:spPr bwMode="hidden">
                        <a:xfrm rot="1678521" flipH="1">
                          <a:off x="462" y="2758"/>
                          <a:ext cx="946" cy="75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2" name="Line 86"/>
                        <p:cNvSpPr>
                          <a:spLocks noChangeShapeType="1"/>
                        </p:cNvSpPr>
                        <p:nvPr userDrawn="1"/>
                      </p:nvSpPr>
                      <p:spPr bwMode="hidden">
                        <a:xfrm rot="1678521" flipH="1">
                          <a:off x="365" y="2729"/>
                          <a:ext cx="1058" cy="69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3" name="Line 87"/>
                        <p:cNvSpPr>
                          <a:spLocks noChangeShapeType="1"/>
                        </p:cNvSpPr>
                        <p:nvPr userDrawn="1"/>
                      </p:nvSpPr>
                      <p:spPr bwMode="hidden">
                        <a:xfrm rot="1678521" flipH="1">
                          <a:off x="265" y="2697"/>
                          <a:ext cx="1174" cy="63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4" name="Line 88"/>
                        <p:cNvSpPr>
                          <a:spLocks noChangeShapeType="1"/>
                        </p:cNvSpPr>
                        <p:nvPr userDrawn="1"/>
                      </p:nvSpPr>
                      <p:spPr bwMode="hidden">
                        <a:xfrm rot="1678521" flipH="1">
                          <a:off x="55" y="2632"/>
                          <a:ext cx="1431" cy="4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 name="Line 89"/>
                        <p:cNvSpPr>
                          <a:spLocks noChangeShapeType="1"/>
                        </p:cNvSpPr>
                        <p:nvPr userDrawn="1"/>
                      </p:nvSpPr>
                      <p:spPr bwMode="hidden">
                        <a:xfrm rot="1678521" flipH="1">
                          <a:off x="-1" y="2607"/>
                          <a:ext cx="1513" cy="37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6" name="Line 90"/>
                        <p:cNvSpPr>
                          <a:spLocks noChangeShapeType="1"/>
                        </p:cNvSpPr>
                        <p:nvPr userDrawn="1"/>
                      </p:nvSpPr>
                      <p:spPr bwMode="hidden">
                        <a:xfrm rot="1678521" flipH="1">
                          <a:off x="-72" y="2570"/>
                          <a:ext cx="1648" cy="10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 name="Line 91"/>
                        <p:cNvSpPr>
                          <a:spLocks noChangeShapeType="1"/>
                        </p:cNvSpPr>
                        <p:nvPr userDrawn="1"/>
                      </p:nvSpPr>
                      <p:spPr bwMode="hidden">
                        <a:xfrm rot="1678521" flipH="1" flipV="1">
                          <a:off x="-237" y="1095"/>
                          <a:ext cx="2219" cy="136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 name="Line 92"/>
                        <p:cNvSpPr>
                          <a:spLocks noChangeShapeType="1"/>
                        </p:cNvSpPr>
                        <p:nvPr userDrawn="1"/>
                      </p:nvSpPr>
                      <p:spPr bwMode="hidden">
                        <a:xfrm rot="1678521" flipH="1" flipV="1">
                          <a:off x="-43" y="962"/>
                          <a:ext cx="2071" cy="154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 name="Line 93"/>
                        <p:cNvSpPr>
                          <a:spLocks noChangeShapeType="1"/>
                        </p:cNvSpPr>
                        <p:nvPr userDrawn="1"/>
                      </p:nvSpPr>
                      <p:spPr bwMode="hidden">
                        <a:xfrm rot="1678521" flipH="1" flipV="1">
                          <a:off x="418" y="826"/>
                          <a:ext cx="1672" cy="178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 name="Line 94"/>
                        <p:cNvSpPr>
                          <a:spLocks noChangeShapeType="1"/>
                        </p:cNvSpPr>
                        <p:nvPr userDrawn="1"/>
                      </p:nvSpPr>
                      <p:spPr bwMode="hidden">
                        <a:xfrm rot="1678521" flipH="1" flipV="1">
                          <a:off x="634" y="808"/>
                          <a:ext cx="1473" cy="185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 name="Line 95"/>
                        <p:cNvSpPr>
                          <a:spLocks noChangeShapeType="1"/>
                        </p:cNvSpPr>
                        <p:nvPr userDrawn="1"/>
                      </p:nvSpPr>
                      <p:spPr bwMode="hidden">
                        <a:xfrm rot="1678521" flipH="1" flipV="1">
                          <a:off x="1094" y="827"/>
                          <a:ext cx="1030" cy="194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 name="Line 96"/>
                        <p:cNvSpPr>
                          <a:spLocks noChangeShapeType="1"/>
                        </p:cNvSpPr>
                        <p:nvPr userDrawn="1"/>
                      </p:nvSpPr>
                      <p:spPr bwMode="hidden">
                        <a:xfrm rot="1678521" flipH="1" flipV="1">
                          <a:off x="1302" y="857"/>
                          <a:ext cx="829" cy="197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 name="Line 97"/>
                        <p:cNvSpPr>
                          <a:spLocks noChangeShapeType="1"/>
                        </p:cNvSpPr>
                        <p:nvPr userDrawn="1"/>
                      </p:nvSpPr>
                      <p:spPr bwMode="hidden">
                        <a:xfrm rot="1678521" flipH="1" flipV="1">
                          <a:off x="1496" y="901"/>
                          <a:ext cx="633" cy="19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4" name="Line 98"/>
                        <p:cNvSpPr>
                          <a:spLocks noChangeShapeType="1"/>
                        </p:cNvSpPr>
                        <p:nvPr userDrawn="1"/>
                      </p:nvSpPr>
                      <p:spPr bwMode="hidden">
                        <a:xfrm rot="1678521" flipH="1" flipV="1">
                          <a:off x="1679" y="952"/>
                          <a:ext cx="447" cy="19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5" name="Line 99"/>
                        <p:cNvSpPr>
                          <a:spLocks noChangeShapeType="1"/>
                        </p:cNvSpPr>
                        <p:nvPr userDrawn="1"/>
                      </p:nvSpPr>
                      <p:spPr bwMode="hidden">
                        <a:xfrm rot="1678521" flipH="1" flipV="1">
                          <a:off x="1859" y="1013"/>
                          <a:ext cx="261" cy="196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grpSp>
              </p:grpSp>
            </p:grpSp>
          </p:grpSp>
          <p:grpSp>
            <p:nvGrpSpPr>
              <p:cNvPr id="20" name="Group 100"/>
              <p:cNvGrpSpPr>
                <a:grpSpLocks/>
              </p:cNvGrpSpPr>
              <p:nvPr userDrawn="1"/>
            </p:nvGrpSpPr>
            <p:grpSpPr bwMode="auto">
              <a:xfrm>
                <a:off x="402" y="1454"/>
                <a:ext cx="2787" cy="2866"/>
                <a:chOff x="2" y="1454"/>
                <a:chExt cx="2787" cy="2866"/>
              </a:xfrm>
            </p:grpSpPr>
            <p:sp>
              <p:nvSpPr>
                <p:cNvPr id="21" name="Line 101"/>
                <p:cNvSpPr>
                  <a:spLocks noChangeShapeType="1"/>
                </p:cNvSpPr>
                <p:nvPr userDrawn="1"/>
              </p:nvSpPr>
              <p:spPr bwMode="hidden">
                <a:xfrm rot="1678521" flipV="1">
                  <a:off x="2057" y="1454"/>
                  <a:ext cx="732" cy="17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22" name="Line 102"/>
                <p:cNvSpPr>
                  <a:spLocks noChangeShapeType="1"/>
                </p:cNvSpPr>
                <p:nvPr userDrawn="1"/>
              </p:nvSpPr>
              <p:spPr bwMode="hidden">
                <a:xfrm flipH="1" flipV="1">
                  <a:off x="870" y="3854"/>
                  <a:ext cx="223" cy="463"/>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nvGrpSpPr>
                <p:cNvPr id="23" name="Group 103"/>
                <p:cNvGrpSpPr>
                  <a:grpSpLocks/>
                </p:cNvGrpSpPr>
                <p:nvPr userDrawn="1"/>
              </p:nvGrpSpPr>
              <p:grpSpPr bwMode="auto">
                <a:xfrm>
                  <a:off x="2" y="2738"/>
                  <a:ext cx="1317" cy="1582"/>
                  <a:chOff x="2" y="2738"/>
                  <a:chExt cx="1317" cy="1582"/>
                </a:xfrm>
              </p:grpSpPr>
              <p:sp>
                <p:nvSpPr>
                  <p:cNvPr id="24" name="Line 104"/>
                  <p:cNvSpPr>
                    <a:spLocks noChangeShapeType="1"/>
                  </p:cNvSpPr>
                  <p:nvPr userDrawn="1"/>
                </p:nvSpPr>
                <p:spPr bwMode="hidden">
                  <a:xfrm flipH="1">
                    <a:off x="697" y="3855"/>
                    <a:ext cx="173" cy="187"/>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25" name="Freeform 105"/>
                  <p:cNvSpPr>
                    <a:spLocks/>
                  </p:cNvSpPr>
                  <p:nvPr userDrawn="1"/>
                </p:nvSpPr>
                <p:spPr bwMode="hidden">
                  <a:xfrm>
                    <a:off x="2" y="3218"/>
                    <a:ext cx="1006" cy="1102"/>
                  </a:xfrm>
                  <a:custGeom>
                    <a:avLst/>
                    <a:gdLst>
                      <a:gd name="T0" fmla="*/ 1006 w 1006"/>
                      <a:gd name="T1" fmla="*/ 1102 h 1102"/>
                      <a:gd name="T2" fmla="*/ 696 w 1006"/>
                      <a:gd name="T3" fmla="*/ 823 h 1102"/>
                      <a:gd name="T4" fmla="*/ 333 w 1006"/>
                      <a:gd name="T5" fmla="*/ 447 h 1102"/>
                      <a:gd name="T6" fmla="*/ 51 w 1006"/>
                      <a:gd name="T7" fmla="*/ 76 h 1102"/>
                      <a:gd name="T8" fmla="*/ 0 w 1006"/>
                      <a:gd name="T9" fmla="*/ 0 h 11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6" h="1102">
                        <a:moveTo>
                          <a:pt x="1006" y="1102"/>
                        </a:moveTo>
                        <a:lnTo>
                          <a:pt x="696" y="823"/>
                        </a:lnTo>
                        <a:lnTo>
                          <a:pt x="333" y="447"/>
                        </a:lnTo>
                        <a:lnTo>
                          <a:pt x="51" y="76"/>
                        </a:lnTo>
                        <a:lnTo>
                          <a:pt x="0" y="0"/>
                        </a:lnTo>
                      </a:path>
                    </a:pathLst>
                  </a:custGeom>
                  <a:noFill/>
                  <a:ln w="19050" cmpd="sng">
                    <a:solidFill>
                      <a:schemeClr val="accent2"/>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l-GR" smtClean="0">
                      <a:solidFill>
                        <a:srgbClr val="FFFFFF"/>
                      </a:solidFill>
                    </a:endParaRPr>
                  </a:p>
                </p:txBody>
              </p:sp>
              <p:sp>
                <p:nvSpPr>
                  <p:cNvPr id="26" name="Line 106"/>
                  <p:cNvSpPr>
                    <a:spLocks noChangeShapeType="1"/>
                  </p:cNvSpPr>
                  <p:nvPr userDrawn="1"/>
                </p:nvSpPr>
                <p:spPr bwMode="hidden">
                  <a:xfrm flipH="1">
                    <a:off x="1242" y="4231"/>
                    <a:ext cx="77" cy="88"/>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27" name="Line 107"/>
                  <p:cNvSpPr>
                    <a:spLocks noChangeShapeType="1"/>
                  </p:cNvSpPr>
                  <p:nvPr userDrawn="1"/>
                </p:nvSpPr>
                <p:spPr bwMode="hidden">
                  <a:xfrm flipH="1" flipV="1">
                    <a:off x="340" y="3668"/>
                    <a:ext cx="532" cy="185"/>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28" name="Line 108"/>
                  <p:cNvSpPr>
                    <a:spLocks noChangeShapeType="1"/>
                  </p:cNvSpPr>
                  <p:nvPr userDrawn="1"/>
                </p:nvSpPr>
                <p:spPr bwMode="hidden">
                  <a:xfrm flipH="1" flipV="1">
                    <a:off x="237" y="3101"/>
                    <a:ext cx="101" cy="567"/>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29" name="Line 109"/>
                  <p:cNvSpPr>
                    <a:spLocks noChangeShapeType="1"/>
                  </p:cNvSpPr>
                  <p:nvPr userDrawn="1"/>
                </p:nvSpPr>
                <p:spPr bwMode="hidden">
                  <a:xfrm flipH="1" flipV="1">
                    <a:off x="2" y="3009"/>
                    <a:ext cx="235" cy="92"/>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30" name="Line 110"/>
                  <p:cNvSpPr>
                    <a:spLocks noChangeShapeType="1"/>
                  </p:cNvSpPr>
                  <p:nvPr userDrawn="1"/>
                </p:nvSpPr>
                <p:spPr bwMode="hidden">
                  <a:xfrm flipV="1">
                    <a:off x="54" y="3101"/>
                    <a:ext cx="182" cy="194"/>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31" name="Line 111"/>
                  <p:cNvSpPr>
                    <a:spLocks noChangeShapeType="1"/>
                  </p:cNvSpPr>
                  <p:nvPr userDrawn="1"/>
                </p:nvSpPr>
                <p:spPr bwMode="hidden">
                  <a:xfrm flipH="1">
                    <a:off x="336" y="3476"/>
                    <a:ext cx="176" cy="192"/>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32" name="Line 112"/>
                  <p:cNvSpPr>
                    <a:spLocks noChangeShapeType="1"/>
                  </p:cNvSpPr>
                  <p:nvPr userDrawn="1"/>
                </p:nvSpPr>
                <p:spPr bwMode="hidden">
                  <a:xfrm flipV="1">
                    <a:off x="3" y="2738"/>
                    <a:ext cx="14" cy="23"/>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grpSp>
        </p:grpSp>
        <p:grpSp>
          <p:nvGrpSpPr>
            <p:cNvPr id="6" name="Group 113"/>
            <p:cNvGrpSpPr>
              <a:grpSpLocks/>
            </p:cNvGrpSpPr>
            <p:nvPr userDrawn="1"/>
          </p:nvGrpSpPr>
          <p:grpSpPr bwMode="auto">
            <a:xfrm>
              <a:off x="16" y="1317"/>
              <a:ext cx="3325" cy="2957"/>
              <a:chOff x="16" y="1317"/>
              <a:chExt cx="3325" cy="2957"/>
            </a:xfrm>
          </p:grpSpPr>
          <p:sp>
            <p:nvSpPr>
              <p:cNvPr id="7" name="Freeform 114"/>
              <p:cNvSpPr>
                <a:spLocks/>
              </p:cNvSpPr>
              <p:nvPr/>
            </p:nvSpPr>
            <p:spPr bwMode="hidden">
              <a:xfrm>
                <a:off x="16" y="2656"/>
                <a:ext cx="1440" cy="1618"/>
              </a:xfrm>
              <a:custGeom>
                <a:avLst/>
                <a:gdLst>
                  <a:gd name="T0" fmla="*/ 882 w 1435"/>
                  <a:gd name="T1" fmla="*/ 1150 h 1618"/>
                  <a:gd name="T2" fmla="*/ 750 w 1435"/>
                  <a:gd name="T3" fmla="*/ 1019 h 1618"/>
                  <a:gd name="T4" fmla="*/ 616 w 1435"/>
                  <a:gd name="T5" fmla="*/ 875 h 1618"/>
                  <a:gd name="T6" fmla="*/ 496 w 1435"/>
                  <a:gd name="T7" fmla="*/ 737 h 1618"/>
                  <a:gd name="T8" fmla="*/ 380 w 1435"/>
                  <a:gd name="T9" fmla="*/ 593 h 1618"/>
                  <a:gd name="T10" fmla="*/ 278 w 1435"/>
                  <a:gd name="T11" fmla="*/ 443 h 1618"/>
                  <a:gd name="T12" fmla="*/ 176 w 1435"/>
                  <a:gd name="T13" fmla="*/ 299 h 1618"/>
                  <a:gd name="T14" fmla="*/ 84 w 1435"/>
                  <a:gd name="T15" fmla="*/ 149 h 1618"/>
                  <a:gd name="T16" fmla="*/ 0 w 1435"/>
                  <a:gd name="T17" fmla="*/ 0 h 1618"/>
                  <a:gd name="T18" fmla="*/ 0 w 1435"/>
                  <a:gd name="T19" fmla="*/ 11 h 1618"/>
                  <a:gd name="T20" fmla="*/ 84 w 1435"/>
                  <a:gd name="T21" fmla="*/ 155 h 1618"/>
                  <a:gd name="T22" fmla="*/ 176 w 1435"/>
                  <a:gd name="T23" fmla="*/ 305 h 1618"/>
                  <a:gd name="T24" fmla="*/ 272 w 1435"/>
                  <a:gd name="T25" fmla="*/ 449 h 1618"/>
                  <a:gd name="T26" fmla="*/ 380 w 1435"/>
                  <a:gd name="T27" fmla="*/ 593 h 1618"/>
                  <a:gd name="T28" fmla="*/ 496 w 1435"/>
                  <a:gd name="T29" fmla="*/ 737 h 1618"/>
                  <a:gd name="T30" fmla="*/ 616 w 1435"/>
                  <a:gd name="T31" fmla="*/ 881 h 1618"/>
                  <a:gd name="T32" fmla="*/ 744 w 1435"/>
                  <a:gd name="T33" fmla="*/ 1019 h 1618"/>
                  <a:gd name="T34" fmla="*/ 882 w 1435"/>
                  <a:gd name="T35" fmla="*/ 1150 h 1618"/>
                  <a:gd name="T36" fmla="*/ 1022 w 1435"/>
                  <a:gd name="T37" fmla="*/ 1276 h 1618"/>
                  <a:gd name="T38" fmla="*/ 1160 w 1435"/>
                  <a:gd name="T39" fmla="*/ 1396 h 1618"/>
                  <a:gd name="T40" fmla="*/ 1299 w 1435"/>
                  <a:gd name="T41" fmla="*/ 1510 h 1618"/>
                  <a:gd name="T42" fmla="*/ 1444 w 1435"/>
                  <a:gd name="T43" fmla="*/ 1618 h 1618"/>
                  <a:gd name="T44" fmla="*/ 1450 w 1435"/>
                  <a:gd name="T45" fmla="*/ 1618 h 1618"/>
                  <a:gd name="T46" fmla="*/ 1307 w 1435"/>
                  <a:gd name="T47" fmla="*/ 1510 h 1618"/>
                  <a:gd name="T48" fmla="*/ 1166 w 1435"/>
                  <a:gd name="T49" fmla="*/ 1396 h 1618"/>
                  <a:gd name="T50" fmla="*/ 1022 w 1435"/>
                  <a:gd name="T51" fmla="*/ 1276 h 1618"/>
                  <a:gd name="T52" fmla="*/ 882 w 1435"/>
                  <a:gd name="T53" fmla="*/ 1150 h 1618"/>
                  <a:gd name="T54" fmla="*/ 882 w 1435"/>
                  <a:gd name="T55" fmla="*/ 1150 h 161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435" h="1618">
                    <a:moveTo>
                      <a:pt x="873" y="1150"/>
                    </a:moveTo>
                    <a:lnTo>
                      <a:pt x="741" y="1019"/>
                    </a:lnTo>
                    <a:lnTo>
                      <a:pt x="610" y="875"/>
                    </a:lnTo>
                    <a:lnTo>
                      <a:pt x="490" y="737"/>
                    </a:lnTo>
                    <a:lnTo>
                      <a:pt x="377" y="593"/>
                    </a:lnTo>
                    <a:lnTo>
                      <a:pt x="275" y="443"/>
                    </a:lnTo>
                    <a:lnTo>
                      <a:pt x="173" y="299"/>
                    </a:lnTo>
                    <a:lnTo>
                      <a:pt x="84" y="149"/>
                    </a:lnTo>
                    <a:lnTo>
                      <a:pt x="0" y="0"/>
                    </a:lnTo>
                    <a:lnTo>
                      <a:pt x="0" y="11"/>
                    </a:lnTo>
                    <a:lnTo>
                      <a:pt x="84" y="155"/>
                    </a:lnTo>
                    <a:lnTo>
                      <a:pt x="173" y="305"/>
                    </a:lnTo>
                    <a:lnTo>
                      <a:pt x="269" y="449"/>
                    </a:lnTo>
                    <a:lnTo>
                      <a:pt x="377" y="593"/>
                    </a:lnTo>
                    <a:lnTo>
                      <a:pt x="490" y="737"/>
                    </a:lnTo>
                    <a:lnTo>
                      <a:pt x="610" y="881"/>
                    </a:lnTo>
                    <a:lnTo>
                      <a:pt x="735" y="1019"/>
                    </a:lnTo>
                    <a:lnTo>
                      <a:pt x="873" y="1150"/>
                    </a:lnTo>
                    <a:lnTo>
                      <a:pt x="1010" y="1276"/>
                    </a:lnTo>
                    <a:lnTo>
                      <a:pt x="1148" y="1396"/>
                    </a:lnTo>
                    <a:lnTo>
                      <a:pt x="1286" y="1510"/>
                    </a:lnTo>
                    <a:lnTo>
                      <a:pt x="1429" y="1618"/>
                    </a:lnTo>
                    <a:lnTo>
                      <a:pt x="1435" y="1618"/>
                    </a:lnTo>
                    <a:lnTo>
                      <a:pt x="1292" y="1510"/>
                    </a:lnTo>
                    <a:lnTo>
                      <a:pt x="1154" y="1396"/>
                    </a:lnTo>
                    <a:lnTo>
                      <a:pt x="1010" y="1276"/>
                    </a:lnTo>
                    <a:lnTo>
                      <a:pt x="873" y="115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8" name="Freeform 115"/>
              <p:cNvSpPr>
                <a:spLocks/>
              </p:cNvSpPr>
              <p:nvPr/>
            </p:nvSpPr>
            <p:spPr bwMode="hidden">
              <a:xfrm>
                <a:off x="16" y="2260"/>
                <a:ext cx="1673" cy="2014"/>
              </a:xfrm>
              <a:custGeom>
                <a:avLst/>
                <a:gdLst>
                  <a:gd name="T0" fmla="*/ 966 w 1668"/>
                  <a:gd name="T1" fmla="*/ 1463 h 2014"/>
                  <a:gd name="T2" fmla="*/ 795 w 1668"/>
                  <a:gd name="T3" fmla="*/ 1289 h 2014"/>
                  <a:gd name="T4" fmla="*/ 640 w 1668"/>
                  <a:gd name="T5" fmla="*/ 1115 h 2014"/>
                  <a:gd name="T6" fmla="*/ 493 w 1668"/>
                  <a:gd name="T7" fmla="*/ 929 h 2014"/>
                  <a:gd name="T8" fmla="*/ 368 w 1668"/>
                  <a:gd name="T9" fmla="*/ 743 h 2014"/>
                  <a:gd name="T10" fmla="*/ 254 w 1668"/>
                  <a:gd name="T11" fmla="*/ 557 h 2014"/>
                  <a:gd name="T12" fmla="*/ 149 w 1668"/>
                  <a:gd name="T13" fmla="*/ 372 h 2014"/>
                  <a:gd name="T14" fmla="*/ 66 w 1668"/>
                  <a:gd name="T15" fmla="*/ 186 h 2014"/>
                  <a:gd name="T16" fmla="*/ 0 w 1668"/>
                  <a:gd name="T17" fmla="*/ 0 h 2014"/>
                  <a:gd name="T18" fmla="*/ 0 w 1668"/>
                  <a:gd name="T19" fmla="*/ 12 h 2014"/>
                  <a:gd name="T20" fmla="*/ 66 w 1668"/>
                  <a:gd name="T21" fmla="*/ 198 h 2014"/>
                  <a:gd name="T22" fmla="*/ 149 w 1668"/>
                  <a:gd name="T23" fmla="*/ 384 h 2014"/>
                  <a:gd name="T24" fmla="*/ 254 w 1668"/>
                  <a:gd name="T25" fmla="*/ 569 h 2014"/>
                  <a:gd name="T26" fmla="*/ 368 w 1668"/>
                  <a:gd name="T27" fmla="*/ 755 h 2014"/>
                  <a:gd name="T28" fmla="*/ 493 w 1668"/>
                  <a:gd name="T29" fmla="*/ 935 h 2014"/>
                  <a:gd name="T30" fmla="*/ 640 w 1668"/>
                  <a:gd name="T31" fmla="*/ 1115 h 2014"/>
                  <a:gd name="T32" fmla="*/ 795 w 1668"/>
                  <a:gd name="T33" fmla="*/ 1295 h 2014"/>
                  <a:gd name="T34" fmla="*/ 966 w 1668"/>
                  <a:gd name="T35" fmla="*/ 1463 h 2014"/>
                  <a:gd name="T36" fmla="*/ 1139 w 1668"/>
                  <a:gd name="T37" fmla="*/ 1618 h 2014"/>
                  <a:gd name="T38" fmla="*/ 1315 w 1668"/>
                  <a:gd name="T39" fmla="*/ 1762 h 2014"/>
                  <a:gd name="T40" fmla="*/ 1495 w 1668"/>
                  <a:gd name="T41" fmla="*/ 1894 h 2014"/>
                  <a:gd name="T42" fmla="*/ 1677 w 1668"/>
                  <a:gd name="T43" fmla="*/ 2014 h 2014"/>
                  <a:gd name="T44" fmla="*/ 1683 w 1668"/>
                  <a:gd name="T45" fmla="*/ 2014 h 2014"/>
                  <a:gd name="T46" fmla="*/ 1495 w 1668"/>
                  <a:gd name="T47" fmla="*/ 1894 h 2014"/>
                  <a:gd name="T48" fmla="*/ 1315 w 1668"/>
                  <a:gd name="T49" fmla="*/ 1762 h 2014"/>
                  <a:gd name="T50" fmla="*/ 1139 w 1668"/>
                  <a:gd name="T51" fmla="*/ 1618 h 2014"/>
                  <a:gd name="T52" fmla="*/ 966 w 1668"/>
                  <a:gd name="T53" fmla="*/ 1463 h 2014"/>
                  <a:gd name="T54" fmla="*/ 966 w 1668"/>
                  <a:gd name="T55" fmla="*/ 1463 h 201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668" h="2014">
                    <a:moveTo>
                      <a:pt x="957" y="1463"/>
                    </a:moveTo>
                    <a:lnTo>
                      <a:pt x="789" y="1289"/>
                    </a:lnTo>
                    <a:lnTo>
                      <a:pt x="634" y="1115"/>
                    </a:lnTo>
                    <a:lnTo>
                      <a:pt x="490" y="929"/>
                    </a:lnTo>
                    <a:lnTo>
                      <a:pt x="365" y="743"/>
                    </a:lnTo>
                    <a:lnTo>
                      <a:pt x="251" y="557"/>
                    </a:lnTo>
                    <a:lnTo>
                      <a:pt x="149" y="372"/>
                    </a:lnTo>
                    <a:lnTo>
                      <a:pt x="66" y="186"/>
                    </a:lnTo>
                    <a:lnTo>
                      <a:pt x="0" y="0"/>
                    </a:lnTo>
                    <a:lnTo>
                      <a:pt x="0" y="12"/>
                    </a:lnTo>
                    <a:lnTo>
                      <a:pt x="66" y="198"/>
                    </a:lnTo>
                    <a:lnTo>
                      <a:pt x="149" y="384"/>
                    </a:lnTo>
                    <a:lnTo>
                      <a:pt x="251" y="569"/>
                    </a:lnTo>
                    <a:lnTo>
                      <a:pt x="365" y="755"/>
                    </a:lnTo>
                    <a:lnTo>
                      <a:pt x="490" y="935"/>
                    </a:lnTo>
                    <a:lnTo>
                      <a:pt x="634" y="1115"/>
                    </a:lnTo>
                    <a:lnTo>
                      <a:pt x="789" y="1295"/>
                    </a:lnTo>
                    <a:lnTo>
                      <a:pt x="957" y="1463"/>
                    </a:lnTo>
                    <a:lnTo>
                      <a:pt x="1130" y="1618"/>
                    </a:lnTo>
                    <a:lnTo>
                      <a:pt x="1303" y="1762"/>
                    </a:lnTo>
                    <a:lnTo>
                      <a:pt x="1483" y="1894"/>
                    </a:lnTo>
                    <a:lnTo>
                      <a:pt x="1662" y="2014"/>
                    </a:lnTo>
                    <a:lnTo>
                      <a:pt x="1668" y="2014"/>
                    </a:lnTo>
                    <a:lnTo>
                      <a:pt x="1483" y="1894"/>
                    </a:lnTo>
                    <a:lnTo>
                      <a:pt x="1303" y="1762"/>
                    </a:lnTo>
                    <a:lnTo>
                      <a:pt x="1130" y="1618"/>
                    </a:lnTo>
                    <a:lnTo>
                      <a:pt x="957" y="146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9" name="Rectangle 116"/>
              <p:cNvSpPr>
                <a:spLocks noChangeArrowheads="1"/>
              </p:cNvSpPr>
              <p:nvPr/>
            </p:nvSpPr>
            <p:spPr bwMode="hidden">
              <a:xfrm rot="-2488720">
                <a:off x="1988" y="1919"/>
                <a:ext cx="1353"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0" name="Rectangle 117"/>
              <p:cNvSpPr>
                <a:spLocks noChangeArrowheads="1"/>
              </p:cNvSpPr>
              <p:nvPr/>
            </p:nvSpPr>
            <p:spPr bwMode="hidden">
              <a:xfrm rot="-5087790">
                <a:off x="1964" y="2613"/>
                <a:ext cx="2217"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 name="Rectangle 118"/>
              <p:cNvSpPr>
                <a:spLocks noChangeArrowheads="1"/>
              </p:cNvSpPr>
              <p:nvPr/>
            </p:nvSpPr>
            <p:spPr bwMode="hidden">
              <a:xfrm rot="-3417299">
                <a:off x="1018" y="2695"/>
                <a:ext cx="2678"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2" name="Rectangle 119"/>
              <p:cNvSpPr>
                <a:spLocks noChangeArrowheads="1"/>
              </p:cNvSpPr>
              <p:nvPr/>
            </p:nvSpPr>
            <p:spPr bwMode="hidden">
              <a:xfrm rot="-835848">
                <a:off x="688" y="1748"/>
                <a:ext cx="2390"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grpSp>
            <p:nvGrpSpPr>
              <p:cNvPr id="13" name="Group 120"/>
              <p:cNvGrpSpPr>
                <a:grpSpLocks noChangeAspect="1"/>
              </p:cNvGrpSpPr>
              <p:nvPr/>
            </p:nvGrpSpPr>
            <p:grpSpPr bwMode="auto">
              <a:xfrm>
                <a:off x="3068" y="1317"/>
                <a:ext cx="261" cy="297"/>
                <a:chOff x="3043" y="1265"/>
                <a:chExt cx="366" cy="424"/>
              </a:xfrm>
            </p:grpSpPr>
            <p:sp>
              <p:nvSpPr>
                <p:cNvPr id="14" name="Oval 121"/>
                <p:cNvSpPr>
                  <a:spLocks noChangeAspect="1" noChangeArrowheads="1"/>
                </p:cNvSpPr>
                <p:nvPr userDrawn="1"/>
              </p:nvSpPr>
              <p:spPr bwMode="hidden">
                <a:xfrm rot="2828979">
                  <a:off x="2984" y="1467"/>
                  <a:ext cx="283" cy="161"/>
                </a:xfrm>
                <a:prstGeom prst="ellipse">
                  <a:avLst/>
                </a:prstGeom>
                <a:gradFill rotWithShape="0">
                  <a:gsLst>
                    <a:gs pos="0">
                      <a:schemeClr val="accent2"/>
                    </a:gs>
                    <a:gs pos="100000">
                      <a:schemeClr val="accent2">
                        <a:gamma/>
                        <a:tint val="84706"/>
                        <a:invGamma/>
                      </a:schemeClr>
                    </a:gs>
                  </a:gsLst>
                  <a:lin ang="5400000" scaled="1"/>
                </a:gradFill>
                <a:ln w="9525">
                  <a:noFill/>
                  <a:round/>
                  <a:headEnd/>
                  <a:tailEnd/>
                </a:ln>
                <a:effectLst/>
              </p:spPr>
              <p:txBody>
                <a:bodyPr wrap="none" anchor="ct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15" name="Freeform 122"/>
                <p:cNvSpPr>
                  <a:spLocks noChangeAspect="1"/>
                </p:cNvSpPr>
                <p:nvPr userDrawn="1"/>
              </p:nvSpPr>
              <p:spPr bwMode="hidden">
                <a:xfrm>
                  <a:off x="3070" y="1375"/>
                  <a:ext cx="226" cy="223"/>
                </a:xfrm>
                <a:custGeom>
                  <a:avLst/>
                  <a:gdLst/>
                  <a:ahLst/>
                  <a:cxnLst>
                    <a:cxn ang="0">
                      <a:pos x="227" y="134"/>
                    </a:cxn>
                    <a:cxn ang="0">
                      <a:pos x="203" y="144"/>
                    </a:cxn>
                    <a:cxn ang="0">
                      <a:pos x="179" y="138"/>
                    </a:cxn>
                    <a:cxn ang="0">
                      <a:pos x="149" y="126"/>
                    </a:cxn>
                    <a:cxn ang="0">
                      <a:pos x="126" y="102"/>
                    </a:cxn>
                    <a:cxn ang="0">
                      <a:pos x="102" y="72"/>
                    </a:cxn>
                    <a:cxn ang="0">
                      <a:pos x="84" y="48"/>
                    </a:cxn>
                    <a:cxn ang="0">
                      <a:pos x="78" y="24"/>
                    </a:cxn>
                    <a:cxn ang="0">
                      <a:pos x="84" y="0"/>
                    </a:cxn>
                    <a:cxn ang="0">
                      <a:pos x="84" y="0"/>
                    </a:cxn>
                    <a:cxn ang="0">
                      <a:pos x="78" y="0"/>
                    </a:cxn>
                    <a:cxn ang="0">
                      <a:pos x="18" y="60"/>
                    </a:cxn>
                    <a:cxn ang="0">
                      <a:pos x="0" y="90"/>
                    </a:cxn>
                    <a:cxn ang="0">
                      <a:pos x="0" y="120"/>
                    </a:cxn>
                    <a:cxn ang="0">
                      <a:pos x="12" y="156"/>
                    </a:cxn>
                    <a:cxn ang="0">
                      <a:pos x="36" y="192"/>
                    </a:cxn>
                    <a:cxn ang="0">
                      <a:pos x="66" y="216"/>
                    </a:cxn>
                    <a:cxn ang="0">
                      <a:pos x="96" y="222"/>
                    </a:cxn>
                    <a:cxn ang="0">
                      <a:pos x="126" y="222"/>
                    </a:cxn>
                    <a:cxn ang="0">
                      <a:pos x="155" y="210"/>
                    </a:cxn>
                    <a:cxn ang="0">
                      <a:pos x="227" y="138"/>
                    </a:cxn>
                    <a:cxn ang="0">
                      <a:pos x="227" y="134"/>
                    </a:cxn>
                  </a:cxnLst>
                  <a:rect l="0" t="0" r="r" b="b"/>
                  <a:pathLst>
                    <a:path w="227" h="222">
                      <a:moveTo>
                        <a:pt x="227" y="134"/>
                      </a:moveTo>
                      <a:lnTo>
                        <a:pt x="203" y="144"/>
                      </a:lnTo>
                      <a:lnTo>
                        <a:pt x="179" y="138"/>
                      </a:lnTo>
                      <a:lnTo>
                        <a:pt x="149" y="126"/>
                      </a:lnTo>
                      <a:lnTo>
                        <a:pt x="126" y="102"/>
                      </a:lnTo>
                      <a:lnTo>
                        <a:pt x="102" y="72"/>
                      </a:lnTo>
                      <a:lnTo>
                        <a:pt x="84" y="48"/>
                      </a:lnTo>
                      <a:lnTo>
                        <a:pt x="78" y="24"/>
                      </a:lnTo>
                      <a:lnTo>
                        <a:pt x="84" y="0"/>
                      </a:lnTo>
                      <a:lnTo>
                        <a:pt x="84" y="0"/>
                      </a:lnTo>
                      <a:lnTo>
                        <a:pt x="78" y="0"/>
                      </a:lnTo>
                      <a:lnTo>
                        <a:pt x="18" y="60"/>
                      </a:lnTo>
                      <a:lnTo>
                        <a:pt x="0" y="90"/>
                      </a:lnTo>
                      <a:lnTo>
                        <a:pt x="0" y="120"/>
                      </a:lnTo>
                      <a:lnTo>
                        <a:pt x="12" y="156"/>
                      </a:lnTo>
                      <a:lnTo>
                        <a:pt x="36" y="192"/>
                      </a:lnTo>
                      <a:lnTo>
                        <a:pt x="66" y="216"/>
                      </a:lnTo>
                      <a:lnTo>
                        <a:pt x="96" y="222"/>
                      </a:lnTo>
                      <a:lnTo>
                        <a:pt x="126" y="222"/>
                      </a:lnTo>
                      <a:lnTo>
                        <a:pt x="155" y="210"/>
                      </a:lnTo>
                      <a:lnTo>
                        <a:pt x="227" y="138"/>
                      </a:lnTo>
                      <a:lnTo>
                        <a:pt x="227" y="134"/>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16" name="Freeform 123"/>
                <p:cNvSpPr>
                  <a:spLocks noChangeAspect="1"/>
                </p:cNvSpPr>
                <p:nvPr userDrawn="1"/>
              </p:nvSpPr>
              <p:spPr bwMode="hidden">
                <a:xfrm>
                  <a:off x="3145" y="1365"/>
                  <a:ext cx="161" cy="156"/>
                </a:xfrm>
                <a:custGeom>
                  <a:avLst/>
                  <a:gdLst/>
                  <a:ahLst/>
                  <a:cxnLst>
                    <a:cxn ang="0">
                      <a:pos x="221" y="216"/>
                    </a:cxn>
                    <a:cxn ang="0">
                      <a:pos x="192" y="234"/>
                    </a:cxn>
                    <a:cxn ang="0">
                      <a:pos x="150" y="234"/>
                    </a:cxn>
                    <a:cxn ang="0">
                      <a:pos x="102" y="210"/>
                    </a:cxn>
                    <a:cxn ang="0">
                      <a:pos x="54" y="174"/>
                    </a:cxn>
                    <a:cxn ang="0">
                      <a:pos x="24" y="132"/>
                    </a:cxn>
                    <a:cxn ang="0">
                      <a:pos x="6" y="84"/>
                    </a:cxn>
                    <a:cxn ang="0">
                      <a:pos x="0" y="42"/>
                    </a:cxn>
                    <a:cxn ang="0">
                      <a:pos x="12" y="12"/>
                    </a:cxn>
                    <a:cxn ang="0">
                      <a:pos x="48" y="0"/>
                    </a:cxn>
                    <a:cxn ang="0">
                      <a:pos x="84" y="0"/>
                    </a:cxn>
                    <a:cxn ang="0">
                      <a:pos x="132" y="18"/>
                    </a:cxn>
                    <a:cxn ang="0">
                      <a:pos x="174" y="54"/>
                    </a:cxn>
                    <a:cxn ang="0">
                      <a:pos x="210" y="102"/>
                    </a:cxn>
                    <a:cxn ang="0">
                      <a:pos x="233" y="144"/>
                    </a:cxn>
                    <a:cxn ang="0">
                      <a:pos x="233" y="186"/>
                    </a:cxn>
                    <a:cxn ang="0">
                      <a:pos x="221" y="216"/>
                    </a:cxn>
                    <a:cxn ang="0">
                      <a:pos x="221" y="216"/>
                    </a:cxn>
                  </a:cxnLst>
                  <a:rect l="0" t="0" r="r" b="b"/>
                  <a:pathLst>
                    <a:path w="233" h="234">
                      <a:moveTo>
                        <a:pt x="221" y="216"/>
                      </a:moveTo>
                      <a:lnTo>
                        <a:pt x="192" y="234"/>
                      </a:lnTo>
                      <a:lnTo>
                        <a:pt x="150" y="234"/>
                      </a:lnTo>
                      <a:lnTo>
                        <a:pt x="102" y="210"/>
                      </a:lnTo>
                      <a:lnTo>
                        <a:pt x="54" y="174"/>
                      </a:lnTo>
                      <a:lnTo>
                        <a:pt x="24" y="132"/>
                      </a:lnTo>
                      <a:lnTo>
                        <a:pt x="6" y="84"/>
                      </a:lnTo>
                      <a:lnTo>
                        <a:pt x="0" y="42"/>
                      </a:lnTo>
                      <a:lnTo>
                        <a:pt x="12" y="12"/>
                      </a:lnTo>
                      <a:lnTo>
                        <a:pt x="48" y="0"/>
                      </a:lnTo>
                      <a:lnTo>
                        <a:pt x="84" y="0"/>
                      </a:lnTo>
                      <a:lnTo>
                        <a:pt x="132" y="18"/>
                      </a:lnTo>
                      <a:lnTo>
                        <a:pt x="174" y="54"/>
                      </a:lnTo>
                      <a:lnTo>
                        <a:pt x="210" y="102"/>
                      </a:lnTo>
                      <a:lnTo>
                        <a:pt x="233" y="144"/>
                      </a:lnTo>
                      <a:lnTo>
                        <a:pt x="233" y="186"/>
                      </a:lnTo>
                      <a:lnTo>
                        <a:pt x="221" y="216"/>
                      </a:lnTo>
                      <a:lnTo>
                        <a:pt x="221" y="216"/>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17" name="Freeform 124"/>
                <p:cNvSpPr>
                  <a:spLocks noChangeAspect="1"/>
                </p:cNvSpPr>
                <p:nvPr userDrawn="1"/>
              </p:nvSpPr>
              <p:spPr bwMode="hidden">
                <a:xfrm>
                  <a:off x="3201" y="1272"/>
                  <a:ext cx="202" cy="198"/>
                </a:xfrm>
                <a:custGeom>
                  <a:avLst/>
                  <a:gdLst/>
                  <a:ahLst/>
                  <a:cxnLst>
                    <a:cxn ang="0">
                      <a:pos x="179" y="18"/>
                    </a:cxn>
                    <a:cxn ang="0">
                      <a:pos x="197" y="48"/>
                    </a:cxn>
                    <a:cxn ang="0">
                      <a:pos x="203" y="60"/>
                    </a:cxn>
                    <a:cxn ang="0">
                      <a:pos x="197" y="66"/>
                    </a:cxn>
                    <a:cxn ang="0">
                      <a:pos x="65" y="192"/>
                    </a:cxn>
                    <a:cxn ang="0">
                      <a:pos x="59" y="198"/>
                    </a:cxn>
                    <a:cxn ang="0">
                      <a:pos x="47" y="192"/>
                    </a:cxn>
                    <a:cxn ang="0">
                      <a:pos x="17" y="174"/>
                    </a:cxn>
                    <a:cxn ang="0">
                      <a:pos x="0" y="150"/>
                    </a:cxn>
                    <a:cxn ang="0">
                      <a:pos x="0" y="126"/>
                    </a:cxn>
                    <a:cxn ang="0">
                      <a:pos x="131" y="0"/>
                    </a:cxn>
                    <a:cxn ang="0">
                      <a:pos x="155" y="0"/>
                    </a:cxn>
                    <a:cxn ang="0">
                      <a:pos x="179" y="18"/>
                    </a:cxn>
                    <a:cxn ang="0">
                      <a:pos x="179" y="18"/>
                    </a:cxn>
                  </a:cxnLst>
                  <a:rect l="0" t="0" r="r" b="b"/>
                  <a:pathLst>
                    <a:path w="203" h="198">
                      <a:moveTo>
                        <a:pt x="179" y="18"/>
                      </a:moveTo>
                      <a:lnTo>
                        <a:pt x="197" y="48"/>
                      </a:lnTo>
                      <a:lnTo>
                        <a:pt x="203" y="60"/>
                      </a:lnTo>
                      <a:lnTo>
                        <a:pt x="197" y="66"/>
                      </a:lnTo>
                      <a:lnTo>
                        <a:pt x="65" y="192"/>
                      </a:lnTo>
                      <a:lnTo>
                        <a:pt x="59" y="198"/>
                      </a:lnTo>
                      <a:lnTo>
                        <a:pt x="47" y="192"/>
                      </a:lnTo>
                      <a:lnTo>
                        <a:pt x="17" y="174"/>
                      </a:lnTo>
                      <a:lnTo>
                        <a:pt x="0" y="150"/>
                      </a:lnTo>
                      <a:lnTo>
                        <a:pt x="0" y="126"/>
                      </a:lnTo>
                      <a:lnTo>
                        <a:pt x="131" y="0"/>
                      </a:lnTo>
                      <a:lnTo>
                        <a:pt x="155" y="0"/>
                      </a:lnTo>
                      <a:lnTo>
                        <a:pt x="179" y="18"/>
                      </a:lnTo>
                      <a:lnTo>
                        <a:pt x="179" y="18"/>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18" name="Freeform 125"/>
                <p:cNvSpPr>
                  <a:spLocks noChangeAspect="1"/>
                </p:cNvSpPr>
                <p:nvPr userDrawn="1"/>
              </p:nvSpPr>
              <p:spPr bwMode="hidden">
                <a:xfrm>
                  <a:off x="3330" y="1265"/>
                  <a:ext cx="79" cy="74"/>
                </a:xfrm>
                <a:custGeom>
                  <a:avLst/>
                  <a:gdLst/>
                  <a:ahLst/>
                  <a:cxnLst>
                    <a:cxn ang="0">
                      <a:pos x="221" y="216"/>
                    </a:cxn>
                    <a:cxn ang="0">
                      <a:pos x="192" y="234"/>
                    </a:cxn>
                    <a:cxn ang="0">
                      <a:pos x="150" y="234"/>
                    </a:cxn>
                    <a:cxn ang="0">
                      <a:pos x="102" y="210"/>
                    </a:cxn>
                    <a:cxn ang="0">
                      <a:pos x="54" y="174"/>
                    </a:cxn>
                    <a:cxn ang="0">
                      <a:pos x="24" y="132"/>
                    </a:cxn>
                    <a:cxn ang="0">
                      <a:pos x="6" y="84"/>
                    </a:cxn>
                    <a:cxn ang="0">
                      <a:pos x="0" y="42"/>
                    </a:cxn>
                    <a:cxn ang="0">
                      <a:pos x="12" y="12"/>
                    </a:cxn>
                    <a:cxn ang="0">
                      <a:pos x="48" y="0"/>
                    </a:cxn>
                    <a:cxn ang="0">
                      <a:pos x="84" y="0"/>
                    </a:cxn>
                    <a:cxn ang="0">
                      <a:pos x="132" y="18"/>
                    </a:cxn>
                    <a:cxn ang="0">
                      <a:pos x="174" y="54"/>
                    </a:cxn>
                    <a:cxn ang="0">
                      <a:pos x="210" y="102"/>
                    </a:cxn>
                    <a:cxn ang="0">
                      <a:pos x="233" y="144"/>
                    </a:cxn>
                    <a:cxn ang="0">
                      <a:pos x="233" y="186"/>
                    </a:cxn>
                    <a:cxn ang="0">
                      <a:pos x="221" y="216"/>
                    </a:cxn>
                    <a:cxn ang="0">
                      <a:pos x="221" y="216"/>
                    </a:cxn>
                  </a:cxnLst>
                  <a:rect l="0" t="0" r="r" b="b"/>
                  <a:pathLst>
                    <a:path w="233" h="234">
                      <a:moveTo>
                        <a:pt x="221" y="216"/>
                      </a:moveTo>
                      <a:lnTo>
                        <a:pt x="192" y="234"/>
                      </a:lnTo>
                      <a:lnTo>
                        <a:pt x="150" y="234"/>
                      </a:lnTo>
                      <a:lnTo>
                        <a:pt x="102" y="210"/>
                      </a:lnTo>
                      <a:lnTo>
                        <a:pt x="54" y="174"/>
                      </a:lnTo>
                      <a:lnTo>
                        <a:pt x="24" y="132"/>
                      </a:lnTo>
                      <a:lnTo>
                        <a:pt x="6" y="84"/>
                      </a:lnTo>
                      <a:lnTo>
                        <a:pt x="0" y="42"/>
                      </a:lnTo>
                      <a:lnTo>
                        <a:pt x="12" y="12"/>
                      </a:lnTo>
                      <a:lnTo>
                        <a:pt x="48" y="0"/>
                      </a:lnTo>
                      <a:lnTo>
                        <a:pt x="84" y="0"/>
                      </a:lnTo>
                      <a:lnTo>
                        <a:pt x="132" y="18"/>
                      </a:lnTo>
                      <a:lnTo>
                        <a:pt x="174" y="54"/>
                      </a:lnTo>
                      <a:lnTo>
                        <a:pt x="210" y="102"/>
                      </a:lnTo>
                      <a:lnTo>
                        <a:pt x="233" y="144"/>
                      </a:lnTo>
                      <a:lnTo>
                        <a:pt x="233" y="186"/>
                      </a:lnTo>
                      <a:lnTo>
                        <a:pt x="221" y="216"/>
                      </a:lnTo>
                      <a:lnTo>
                        <a:pt x="221" y="216"/>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grpSp>
        </p:grpSp>
      </p:grpSp>
      <p:sp>
        <p:nvSpPr>
          <p:cNvPr id="85118" name="Rectangle 126"/>
          <p:cNvSpPr>
            <a:spLocks noGrp="1" noChangeArrowheads="1"/>
          </p:cNvSpPr>
          <p:nvPr>
            <p:ph type="ctrTitle" sz="quarter"/>
          </p:nvPr>
        </p:nvSpPr>
        <p:spPr>
          <a:xfrm>
            <a:off x="685800" y="1600200"/>
            <a:ext cx="7772400" cy="1973263"/>
          </a:xfrm>
        </p:spPr>
        <p:txBody>
          <a:bodyPr/>
          <a:lstStyle>
            <a:lvl1pPr>
              <a:defRPr sz="5100"/>
            </a:lvl1pPr>
          </a:lstStyle>
          <a:p>
            <a:r>
              <a:rPr lang="el-GR"/>
              <a:t>Κάντε κλικ για επεξεργασία του τίτλου</a:t>
            </a:r>
          </a:p>
        </p:txBody>
      </p:sp>
      <p:sp>
        <p:nvSpPr>
          <p:cNvPr id="85119" name="Rectangle 127"/>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l-GR"/>
              <a:t>Κάντε κλικ για να επεξεργαστείτε τον υπότιτλο του υποδείγματος</a:t>
            </a:r>
          </a:p>
        </p:txBody>
      </p:sp>
      <p:sp>
        <p:nvSpPr>
          <p:cNvPr id="128" name="Rectangle 128"/>
          <p:cNvSpPr>
            <a:spLocks noGrp="1" noChangeArrowheads="1"/>
          </p:cNvSpPr>
          <p:nvPr>
            <p:ph type="dt" sz="quarter" idx="10"/>
          </p:nvPr>
        </p:nvSpPr>
        <p:spPr/>
        <p:txBody>
          <a:bodyPr/>
          <a:lstStyle>
            <a:lvl1pPr>
              <a:defRPr>
                <a:effectLst/>
              </a:defRPr>
            </a:lvl1pPr>
          </a:lstStyle>
          <a:p>
            <a:pPr>
              <a:defRPr/>
            </a:pPr>
            <a:fld id="{D5A0C821-CA51-4A7F-849D-26E35EB3D3E9}" type="datetimeFigureOut">
              <a:rPr lang="el-GR">
                <a:solidFill>
                  <a:srgbClr val="FFFFFF"/>
                </a:solidFill>
              </a:rPr>
              <a:pPr>
                <a:defRPr/>
              </a:pPr>
              <a:t>7/6/2017</a:t>
            </a:fld>
            <a:endParaRPr lang="el-GR">
              <a:solidFill>
                <a:srgbClr val="FFFFFF"/>
              </a:solidFill>
            </a:endParaRPr>
          </a:p>
        </p:txBody>
      </p:sp>
      <p:sp>
        <p:nvSpPr>
          <p:cNvPr id="129" name="Rectangle 129"/>
          <p:cNvSpPr>
            <a:spLocks noGrp="1" noChangeArrowheads="1"/>
          </p:cNvSpPr>
          <p:nvPr>
            <p:ph type="ftr" sz="quarter" idx="11"/>
          </p:nvPr>
        </p:nvSpPr>
        <p:spPr/>
        <p:txBody>
          <a:bodyPr/>
          <a:lstStyle>
            <a:lvl1pPr>
              <a:defRPr>
                <a:effectLst/>
              </a:defRPr>
            </a:lvl1pPr>
          </a:lstStyle>
          <a:p>
            <a:pPr>
              <a:defRPr/>
            </a:pPr>
            <a:endParaRPr lang="el-GR">
              <a:solidFill>
                <a:srgbClr val="FFFFFF"/>
              </a:solidFill>
            </a:endParaRPr>
          </a:p>
        </p:txBody>
      </p:sp>
      <p:sp>
        <p:nvSpPr>
          <p:cNvPr id="130" name="Rectangle 130"/>
          <p:cNvSpPr>
            <a:spLocks noGrp="1" noChangeArrowheads="1"/>
          </p:cNvSpPr>
          <p:nvPr>
            <p:ph type="sldNum" sz="quarter" idx="12"/>
          </p:nvPr>
        </p:nvSpPr>
        <p:spPr/>
        <p:txBody>
          <a:bodyPr/>
          <a:lstStyle>
            <a:lvl1pPr>
              <a:defRPr>
                <a:effectLst/>
              </a:defRPr>
            </a:lvl1pPr>
          </a:lstStyle>
          <a:p>
            <a:pPr>
              <a:defRPr/>
            </a:pPr>
            <a:fld id="{40EDED2B-0DB9-4FD7-BC0F-9F32BB439F8F}"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317074330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126"/>
          <p:cNvSpPr>
            <a:spLocks noGrp="1" noChangeArrowheads="1"/>
          </p:cNvSpPr>
          <p:nvPr>
            <p:ph type="dt" sz="half" idx="10"/>
          </p:nvPr>
        </p:nvSpPr>
        <p:spPr/>
        <p:txBody>
          <a:bodyPr/>
          <a:lstStyle>
            <a:lvl1pPr>
              <a:defRPr/>
            </a:lvl1pPr>
          </a:lstStyle>
          <a:p>
            <a:pPr>
              <a:defRPr/>
            </a:pPr>
            <a:fld id="{6BF40B31-5B15-4782-BDB0-C0290269FBC9}" type="datetimeFigureOut">
              <a:rPr lang="el-GR">
                <a:solidFill>
                  <a:srgbClr val="FFFFFF"/>
                </a:solidFill>
              </a:rPr>
              <a:pPr>
                <a:defRPr/>
              </a:pPr>
              <a:t>7/6/2017</a:t>
            </a:fld>
            <a:endParaRPr lang="el-GR">
              <a:solidFill>
                <a:srgbClr val="FFFFFF"/>
              </a:solidFill>
            </a:endParaRPr>
          </a:p>
        </p:txBody>
      </p:sp>
      <p:sp>
        <p:nvSpPr>
          <p:cNvPr id="5"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6" name="Rectangle 128"/>
          <p:cNvSpPr>
            <a:spLocks noGrp="1" noChangeArrowheads="1"/>
          </p:cNvSpPr>
          <p:nvPr>
            <p:ph type="sldNum" sz="quarter" idx="12"/>
          </p:nvPr>
        </p:nvSpPr>
        <p:spPr/>
        <p:txBody>
          <a:bodyPr/>
          <a:lstStyle>
            <a:lvl1pPr>
              <a:defRPr/>
            </a:lvl1pPr>
          </a:lstStyle>
          <a:p>
            <a:pPr>
              <a:defRPr/>
            </a:pPr>
            <a:fld id="{E33624D4-FB29-4E8A-AAAD-ACF62FC470F4}"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92946890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Kλικ για επεξεργασία των στυλ του υποδείγματος</a:t>
            </a:r>
          </a:p>
        </p:txBody>
      </p:sp>
      <p:sp>
        <p:nvSpPr>
          <p:cNvPr id="4" name="Rectangle 126"/>
          <p:cNvSpPr>
            <a:spLocks noGrp="1" noChangeArrowheads="1"/>
          </p:cNvSpPr>
          <p:nvPr>
            <p:ph type="dt" sz="half" idx="10"/>
          </p:nvPr>
        </p:nvSpPr>
        <p:spPr/>
        <p:txBody>
          <a:bodyPr/>
          <a:lstStyle>
            <a:lvl1pPr>
              <a:defRPr/>
            </a:lvl1pPr>
          </a:lstStyle>
          <a:p>
            <a:pPr>
              <a:defRPr/>
            </a:pPr>
            <a:fld id="{D5C8EC88-1914-470B-81A3-C275768BAD7B}" type="datetimeFigureOut">
              <a:rPr lang="el-GR">
                <a:solidFill>
                  <a:srgbClr val="FFFFFF"/>
                </a:solidFill>
              </a:rPr>
              <a:pPr>
                <a:defRPr/>
              </a:pPr>
              <a:t>7/6/2017</a:t>
            </a:fld>
            <a:endParaRPr lang="el-GR">
              <a:solidFill>
                <a:srgbClr val="FFFFFF"/>
              </a:solidFill>
            </a:endParaRPr>
          </a:p>
        </p:txBody>
      </p:sp>
      <p:sp>
        <p:nvSpPr>
          <p:cNvPr id="5"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6" name="Rectangle 128"/>
          <p:cNvSpPr>
            <a:spLocks noGrp="1" noChangeArrowheads="1"/>
          </p:cNvSpPr>
          <p:nvPr>
            <p:ph type="sldNum" sz="quarter" idx="12"/>
          </p:nvPr>
        </p:nvSpPr>
        <p:spPr/>
        <p:txBody>
          <a:bodyPr/>
          <a:lstStyle>
            <a:lvl1pPr>
              <a:defRPr/>
            </a:lvl1pPr>
          </a:lstStyle>
          <a:p>
            <a:pPr>
              <a:defRPr/>
            </a:pPr>
            <a:fld id="{853295E4-FAAF-48F5-B54C-3FDFD7C0D36B}"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329414950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126"/>
          <p:cNvSpPr>
            <a:spLocks noGrp="1" noChangeArrowheads="1"/>
          </p:cNvSpPr>
          <p:nvPr>
            <p:ph type="dt" sz="half" idx="10"/>
          </p:nvPr>
        </p:nvSpPr>
        <p:spPr/>
        <p:txBody>
          <a:bodyPr/>
          <a:lstStyle>
            <a:lvl1pPr>
              <a:defRPr/>
            </a:lvl1pPr>
          </a:lstStyle>
          <a:p>
            <a:pPr>
              <a:defRPr/>
            </a:pPr>
            <a:fld id="{62C9D1C6-6F07-4D57-8258-53033E077ED0}" type="datetimeFigureOut">
              <a:rPr lang="el-GR">
                <a:solidFill>
                  <a:srgbClr val="FFFFFF"/>
                </a:solidFill>
              </a:rPr>
              <a:pPr>
                <a:defRPr/>
              </a:pPr>
              <a:t>7/6/2017</a:t>
            </a:fld>
            <a:endParaRPr lang="el-GR">
              <a:solidFill>
                <a:srgbClr val="FFFFFF"/>
              </a:solidFill>
            </a:endParaRPr>
          </a:p>
        </p:txBody>
      </p:sp>
      <p:sp>
        <p:nvSpPr>
          <p:cNvPr id="6"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7" name="Rectangle 128"/>
          <p:cNvSpPr>
            <a:spLocks noGrp="1" noChangeArrowheads="1"/>
          </p:cNvSpPr>
          <p:nvPr>
            <p:ph type="sldNum" sz="quarter" idx="12"/>
          </p:nvPr>
        </p:nvSpPr>
        <p:spPr/>
        <p:txBody>
          <a:bodyPr/>
          <a:lstStyle>
            <a:lvl1pPr>
              <a:defRPr/>
            </a:lvl1pPr>
          </a:lstStyle>
          <a:p>
            <a:pPr>
              <a:defRPr/>
            </a:pPr>
            <a:fld id="{5B6C574D-FD72-4A99-AC06-DD6C348A5514}"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157728090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Rectangle 126"/>
          <p:cNvSpPr>
            <a:spLocks noGrp="1" noChangeArrowheads="1"/>
          </p:cNvSpPr>
          <p:nvPr>
            <p:ph type="dt" sz="half" idx="10"/>
          </p:nvPr>
        </p:nvSpPr>
        <p:spPr/>
        <p:txBody>
          <a:bodyPr/>
          <a:lstStyle>
            <a:lvl1pPr>
              <a:defRPr/>
            </a:lvl1pPr>
          </a:lstStyle>
          <a:p>
            <a:pPr>
              <a:defRPr/>
            </a:pPr>
            <a:fld id="{A6225D3C-8EA6-43F9-9C13-C3EAD8F54FF2}" type="datetimeFigureOut">
              <a:rPr lang="el-GR">
                <a:solidFill>
                  <a:srgbClr val="FFFFFF"/>
                </a:solidFill>
              </a:rPr>
              <a:pPr>
                <a:defRPr/>
              </a:pPr>
              <a:t>7/6/2017</a:t>
            </a:fld>
            <a:endParaRPr lang="el-GR">
              <a:solidFill>
                <a:srgbClr val="FFFFFF"/>
              </a:solidFill>
            </a:endParaRPr>
          </a:p>
        </p:txBody>
      </p:sp>
      <p:sp>
        <p:nvSpPr>
          <p:cNvPr id="8"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9" name="Rectangle 128"/>
          <p:cNvSpPr>
            <a:spLocks noGrp="1" noChangeArrowheads="1"/>
          </p:cNvSpPr>
          <p:nvPr>
            <p:ph type="sldNum" sz="quarter" idx="12"/>
          </p:nvPr>
        </p:nvSpPr>
        <p:spPr/>
        <p:txBody>
          <a:bodyPr/>
          <a:lstStyle>
            <a:lvl1pPr>
              <a:defRPr/>
            </a:lvl1pPr>
          </a:lstStyle>
          <a:p>
            <a:pPr>
              <a:defRPr/>
            </a:pPr>
            <a:fld id="{56DFA330-EEEB-464D-B252-AF29EE4D6A59}"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305318591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Rectangle 126"/>
          <p:cNvSpPr>
            <a:spLocks noGrp="1" noChangeArrowheads="1"/>
          </p:cNvSpPr>
          <p:nvPr>
            <p:ph type="dt" sz="half" idx="10"/>
          </p:nvPr>
        </p:nvSpPr>
        <p:spPr/>
        <p:txBody>
          <a:bodyPr/>
          <a:lstStyle>
            <a:lvl1pPr>
              <a:defRPr/>
            </a:lvl1pPr>
          </a:lstStyle>
          <a:p>
            <a:pPr>
              <a:defRPr/>
            </a:pPr>
            <a:fld id="{642D30FD-B2C2-41B8-8C93-5590B28F5249}" type="datetimeFigureOut">
              <a:rPr lang="el-GR">
                <a:solidFill>
                  <a:srgbClr val="FFFFFF"/>
                </a:solidFill>
              </a:rPr>
              <a:pPr>
                <a:defRPr/>
              </a:pPr>
              <a:t>7/6/2017</a:t>
            </a:fld>
            <a:endParaRPr lang="el-GR">
              <a:solidFill>
                <a:srgbClr val="FFFFFF"/>
              </a:solidFill>
            </a:endParaRPr>
          </a:p>
        </p:txBody>
      </p:sp>
      <p:sp>
        <p:nvSpPr>
          <p:cNvPr id="4"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5" name="Rectangle 128"/>
          <p:cNvSpPr>
            <a:spLocks noGrp="1" noChangeArrowheads="1"/>
          </p:cNvSpPr>
          <p:nvPr>
            <p:ph type="sldNum" sz="quarter" idx="12"/>
          </p:nvPr>
        </p:nvSpPr>
        <p:spPr/>
        <p:txBody>
          <a:bodyPr/>
          <a:lstStyle>
            <a:lvl1pPr>
              <a:defRPr/>
            </a:lvl1pPr>
          </a:lstStyle>
          <a:p>
            <a:pPr>
              <a:defRPr/>
            </a:pPr>
            <a:fld id="{E93E7D2E-71EC-4067-AEBD-5F5D85A3F266}"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427141327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Rectangle 126"/>
          <p:cNvSpPr>
            <a:spLocks noGrp="1" noChangeArrowheads="1"/>
          </p:cNvSpPr>
          <p:nvPr>
            <p:ph type="dt" sz="half" idx="10"/>
          </p:nvPr>
        </p:nvSpPr>
        <p:spPr/>
        <p:txBody>
          <a:bodyPr/>
          <a:lstStyle>
            <a:lvl1pPr>
              <a:defRPr/>
            </a:lvl1pPr>
          </a:lstStyle>
          <a:p>
            <a:pPr>
              <a:defRPr/>
            </a:pPr>
            <a:fld id="{43C51855-764F-4621-8D0C-28F5EDF19CA2}" type="datetimeFigureOut">
              <a:rPr lang="el-GR">
                <a:solidFill>
                  <a:srgbClr val="FFFFFF"/>
                </a:solidFill>
              </a:rPr>
              <a:pPr>
                <a:defRPr/>
              </a:pPr>
              <a:t>7/6/2017</a:t>
            </a:fld>
            <a:endParaRPr lang="el-GR">
              <a:solidFill>
                <a:srgbClr val="FFFFFF"/>
              </a:solidFill>
            </a:endParaRPr>
          </a:p>
        </p:txBody>
      </p:sp>
      <p:sp>
        <p:nvSpPr>
          <p:cNvPr id="3"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4" name="Rectangle 128"/>
          <p:cNvSpPr>
            <a:spLocks noGrp="1" noChangeArrowheads="1"/>
          </p:cNvSpPr>
          <p:nvPr>
            <p:ph type="sldNum" sz="quarter" idx="12"/>
          </p:nvPr>
        </p:nvSpPr>
        <p:spPr/>
        <p:txBody>
          <a:bodyPr/>
          <a:lstStyle>
            <a:lvl1pPr>
              <a:defRPr/>
            </a:lvl1pPr>
          </a:lstStyle>
          <a:p>
            <a:pPr>
              <a:defRPr/>
            </a:pPr>
            <a:fld id="{3D4B6E28-EC75-4362-A6C4-1E333A7FA6C2}"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421035917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126"/>
          <p:cNvSpPr>
            <a:spLocks noGrp="1" noChangeArrowheads="1"/>
          </p:cNvSpPr>
          <p:nvPr>
            <p:ph type="dt" sz="half" idx="10"/>
          </p:nvPr>
        </p:nvSpPr>
        <p:spPr/>
        <p:txBody>
          <a:bodyPr/>
          <a:lstStyle>
            <a:lvl1pPr>
              <a:defRPr/>
            </a:lvl1pPr>
          </a:lstStyle>
          <a:p>
            <a:pPr>
              <a:defRPr/>
            </a:pPr>
            <a:fld id="{A9A5A171-F5FA-41B5-9830-62F7C8687EE8}" type="datetimeFigureOut">
              <a:rPr lang="el-GR">
                <a:solidFill>
                  <a:srgbClr val="FFFFFF"/>
                </a:solidFill>
              </a:rPr>
              <a:pPr>
                <a:defRPr/>
              </a:pPr>
              <a:t>7/6/2017</a:t>
            </a:fld>
            <a:endParaRPr lang="el-GR">
              <a:solidFill>
                <a:srgbClr val="FFFFFF"/>
              </a:solidFill>
            </a:endParaRPr>
          </a:p>
        </p:txBody>
      </p:sp>
      <p:sp>
        <p:nvSpPr>
          <p:cNvPr id="6" name="Rectangle 127"/>
          <p:cNvSpPr>
            <a:spLocks noGrp="1" noChangeArrowheads="1"/>
          </p:cNvSpPr>
          <p:nvPr>
            <p:ph type="ftr" sz="quarter" idx="11"/>
          </p:nvPr>
        </p:nvSpPr>
        <p:spPr/>
        <p:txBody>
          <a:bodyPr/>
          <a:lstStyle>
            <a:lvl1pPr>
              <a:defRPr/>
            </a:lvl1pPr>
          </a:lstStyle>
          <a:p>
            <a:pPr>
              <a:defRPr/>
            </a:pPr>
            <a:endParaRPr lang="el-GR">
              <a:solidFill>
                <a:srgbClr val="FFFFFF"/>
              </a:solidFill>
            </a:endParaRPr>
          </a:p>
        </p:txBody>
      </p:sp>
      <p:sp>
        <p:nvSpPr>
          <p:cNvPr id="7" name="Rectangle 128"/>
          <p:cNvSpPr>
            <a:spLocks noGrp="1" noChangeArrowheads="1"/>
          </p:cNvSpPr>
          <p:nvPr>
            <p:ph type="sldNum" sz="quarter" idx="12"/>
          </p:nvPr>
        </p:nvSpPr>
        <p:spPr/>
        <p:txBody>
          <a:bodyPr/>
          <a:lstStyle>
            <a:lvl1pPr>
              <a:defRPr/>
            </a:lvl1pPr>
          </a:lstStyle>
          <a:p>
            <a:pPr>
              <a:defRPr/>
            </a:pPr>
            <a:fld id="{2863E929-5E46-4AD5-BA72-A65F1BDD128B}" type="slidenum">
              <a:rPr lang="el-GR">
                <a:solidFill>
                  <a:srgbClr val="FFFFFF"/>
                </a:solidFill>
              </a:rPr>
              <a:pPr>
                <a:defRPr/>
              </a:pPr>
              <a:t>‹#›</a:t>
            </a:fld>
            <a:endParaRPr lang="el-GR">
              <a:solidFill>
                <a:srgbClr val="FFFFFF"/>
              </a:solidFill>
            </a:endParaRPr>
          </a:p>
        </p:txBody>
      </p:sp>
    </p:spTree>
    <p:extLst>
      <p:ext uri="{BB962C8B-B14F-4D97-AF65-F5344CB8AC3E}">
        <p14:creationId xmlns:p14="http://schemas.microsoft.com/office/powerpoint/2010/main" val="7527641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25.xml"/><Relationship Id="rId13" Type="http://schemas.openxmlformats.org/officeDocument/2006/relationships/slideLayout" Target="../slideLayouts/slideLayout130.xml"/><Relationship Id="rId3" Type="http://schemas.openxmlformats.org/officeDocument/2006/relationships/slideLayout" Target="../slideLayouts/slideLayout120.xml"/><Relationship Id="rId7" Type="http://schemas.openxmlformats.org/officeDocument/2006/relationships/slideLayout" Target="../slideLayouts/slideLayout124.xml"/><Relationship Id="rId12" Type="http://schemas.openxmlformats.org/officeDocument/2006/relationships/slideLayout" Target="../slideLayouts/slideLayout129.xml"/><Relationship Id="rId2" Type="http://schemas.openxmlformats.org/officeDocument/2006/relationships/slideLayout" Target="../slideLayouts/slideLayout119.xml"/><Relationship Id="rId1" Type="http://schemas.openxmlformats.org/officeDocument/2006/relationships/slideLayout" Target="../slideLayouts/slideLayout118.xml"/><Relationship Id="rId6" Type="http://schemas.openxmlformats.org/officeDocument/2006/relationships/slideLayout" Target="../slideLayouts/slideLayout123.xml"/><Relationship Id="rId11" Type="http://schemas.openxmlformats.org/officeDocument/2006/relationships/slideLayout" Target="../slideLayouts/slideLayout128.xml"/><Relationship Id="rId5" Type="http://schemas.openxmlformats.org/officeDocument/2006/relationships/slideLayout" Target="../slideLayouts/slideLayout122.xml"/><Relationship Id="rId10" Type="http://schemas.openxmlformats.org/officeDocument/2006/relationships/slideLayout" Target="../slideLayouts/slideLayout127.xml"/><Relationship Id="rId4" Type="http://schemas.openxmlformats.org/officeDocument/2006/relationships/slideLayout" Target="../slideLayouts/slideLayout121.xml"/><Relationship Id="rId9" Type="http://schemas.openxmlformats.org/officeDocument/2006/relationships/slideLayout" Target="../slideLayouts/slideLayout126.xml"/><Relationship Id="rId1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38.xml"/><Relationship Id="rId3" Type="http://schemas.openxmlformats.org/officeDocument/2006/relationships/slideLayout" Target="../slideLayouts/slideLayout133.xml"/><Relationship Id="rId7" Type="http://schemas.openxmlformats.org/officeDocument/2006/relationships/slideLayout" Target="../slideLayouts/slideLayout137.xml"/><Relationship Id="rId12" Type="http://schemas.openxmlformats.org/officeDocument/2006/relationships/theme" Target="../theme/theme11.xml"/><Relationship Id="rId2" Type="http://schemas.openxmlformats.org/officeDocument/2006/relationships/slideLayout" Target="../slideLayouts/slideLayout132.xml"/><Relationship Id="rId1" Type="http://schemas.openxmlformats.org/officeDocument/2006/relationships/slideLayout" Target="../slideLayouts/slideLayout131.xml"/><Relationship Id="rId6" Type="http://schemas.openxmlformats.org/officeDocument/2006/relationships/slideLayout" Target="../slideLayouts/slideLayout136.xml"/><Relationship Id="rId11" Type="http://schemas.openxmlformats.org/officeDocument/2006/relationships/slideLayout" Target="../slideLayouts/slideLayout141.xml"/><Relationship Id="rId5" Type="http://schemas.openxmlformats.org/officeDocument/2006/relationships/slideLayout" Target="../slideLayouts/slideLayout135.xml"/><Relationship Id="rId10" Type="http://schemas.openxmlformats.org/officeDocument/2006/relationships/slideLayout" Target="../slideLayouts/slideLayout140.xml"/><Relationship Id="rId4" Type="http://schemas.openxmlformats.org/officeDocument/2006/relationships/slideLayout" Target="../slideLayouts/slideLayout134.xml"/><Relationship Id="rId9" Type="http://schemas.openxmlformats.org/officeDocument/2006/relationships/slideLayout" Target="../slideLayouts/slideLayout13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49.xml"/><Relationship Id="rId3" Type="http://schemas.openxmlformats.org/officeDocument/2006/relationships/slideLayout" Target="../slideLayouts/slideLayout144.xml"/><Relationship Id="rId7" Type="http://schemas.openxmlformats.org/officeDocument/2006/relationships/slideLayout" Target="../slideLayouts/slideLayout148.xml"/><Relationship Id="rId12" Type="http://schemas.openxmlformats.org/officeDocument/2006/relationships/theme" Target="../theme/theme12.xml"/><Relationship Id="rId2" Type="http://schemas.openxmlformats.org/officeDocument/2006/relationships/slideLayout" Target="../slideLayouts/slideLayout143.xml"/><Relationship Id="rId1" Type="http://schemas.openxmlformats.org/officeDocument/2006/relationships/slideLayout" Target="../slideLayouts/slideLayout142.xml"/><Relationship Id="rId6" Type="http://schemas.openxmlformats.org/officeDocument/2006/relationships/slideLayout" Target="../slideLayouts/slideLayout147.xml"/><Relationship Id="rId11" Type="http://schemas.openxmlformats.org/officeDocument/2006/relationships/slideLayout" Target="../slideLayouts/slideLayout152.xml"/><Relationship Id="rId5" Type="http://schemas.openxmlformats.org/officeDocument/2006/relationships/slideLayout" Target="../slideLayouts/slideLayout146.xml"/><Relationship Id="rId10" Type="http://schemas.openxmlformats.org/officeDocument/2006/relationships/slideLayout" Target="../slideLayouts/slideLayout151.xml"/><Relationship Id="rId4" Type="http://schemas.openxmlformats.org/officeDocument/2006/relationships/slideLayout" Target="../slideLayouts/slideLayout145.xml"/><Relationship Id="rId9" Type="http://schemas.openxmlformats.org/officeDocument/2006/relationships/slideLayout" Target="../slideLayouts/slideLayout15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60.xml"/><Relationship Id="rId3" Type="http://schemas.openxmlformats.org/officeDocument/2006/relationships/slideLayout" Target="../slideLayouts/slideLayout155.xml"/><Relationship Id="rId7" Type="http://schemas.openxmlformats.org/officeDocument/2006/relationships/slideLayout" Target="../slideLayouts/slideLayout159.xml"/><Relationship Id="rId12" Type="http://schemas.openxmlformats.org/officeDocument/2006/relationships/theme" Target="../theme/theme13.xml"/><Relationship Id="rId2" Type="http://schemas.openxmlformats.org/officeDocument/2006/relationships/slideLayout" Target="../slideLayouts/slideLayout154.xml"/><Relationship Id="rId1" Type="http://schemas.openxmlformats.org/officeDocument/2006/relationships/slideLayout" Target="../slideLayouts/slideLayout153.xml"/><Relationship Id="rId6" Type="http://schemas.openxmlformats.org/officeDocument/2006/relationships/slideLayout" Target="../slideLayouts/slideLayout158.xml"/><Relationship Id="rId11" Type="http://schemas.openxmlformats.org/officeDocument/2006/relationships/slideLayout" Target="../slideLayouts/slideLayout163.xml"/><Relationship Id="rId5" Type="http://schemas.openxmlformats.org/officeDocument/2006/relationships/slideLayout" Target="../slideLayouts/slideLayout157.xml"/><Relationship Id="rId10" Type="http://schemas.openxmlformats.org/officeDocument/2006/relationships/slideLayout" Target="../slideLayouts/slideLayout162.xml"/><Relationship Id="rId4" Type="http://schemas.openxmlformats.org/officeDocument/2006/relationships/slideLayout" Target="../slideLayouts/slideLayout156.xml"/><Relationship Id="rId9" Type="http://schemas.openxmlformats.org/officeDocument/2006/relationships/slideLayout" Target="../slideLayouts/slideLayout16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slideLayout" Target="../slideLayouts/slideLayout65.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3.xml"/><Relationship Id="rId13" Type="http://schemas.openxmlformats.org/officeDocument/2006/relationships/slideLayout" Target="../slideLayouts/slideLayout78.xml"/><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slideLayout" Target="../slideLayouts/slideLayout77.xml"/><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0" Type="http://schemas.openxmlformats.org/officeDocument/2006/relationships/slideLayout" Target="../slideLayouts/slideLayout75.xml"/><Relationship Id="rId4" Type="http://schemas.openxmlformats.org/officeDocument/2006/relationships/slideLayout" Target="../slideLayouts/slideLayout69.xml"/><Relationship Id="rId9" Type="http://schemas.openxmlformats.org/officeDocument/2006/relationships/slideLayout" Target="../slideLayouts/slideLayout74.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slideLayout" Target="../slideLayouts/slideLayout91.xml"/><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slideLayout" Target="../slideLayouts/slideLayout90.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slideLayout" Target="../slideLayouts/slideLayout104.xml"/><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slideLayout" Target="../slideLayouts/slideLayout103.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 Id="rId1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12.xml"/><Relationship Id="rId13" Type="http://schemas.openxmlformats.org/officeDocument/2006/relationships/slideLayout" Target="../slideLayouts/slideLayout117.xml"/><Relationship Id="rId3" Type="http://schemas.openxmlformats.org/officeDocument/2006/relationships/slideLayout" Target="../slideLayouts/slideLayout107.xml"/><Relationship Id="rId7" Type="http://schemas.openxmlformats.org/officeDocument/2006/relationships/slideLayout" Target="../slideLayouts/slideLayout111.xml"/><Relationship Id="rId12" Type="http://schemas.openxmlformats.org/officeDocument/2006/relationships/slideLayout" Target="../slideLayouts/slideLayout116.xml"/><Relationship Id="rId2" Type="http://schemas.openxmlformats.org/officeDocument/2006/relationships/slideLayout" Target="../slideLayouts/slideLayout106.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5" Type="http://schemas.openxmlformats.org/officeDocument/2006/relationships/slideLayout" Target="../slideLayouts/slideLayout109.xml"/><Relationship Id="rId10" Type="http://schemas.openxmlformats.org/officeDocument/2006/relationships/slideLayout" Target="../slideLayouts/slideLayout114.xml"/><Relationship Id="rId4" Type="http://schemas.openxmlformats.org/officeDocument/2006/relationships/slideLayout" Target="../slideLayouts/slideLayout108.xml"/><Relationship Id="rId9" Type="http://schemas.openxmlformats.org/officeDocument/2006/relationships/slideLayout" Target="../slideLayouts/slideLayout113.xml"/><Relationship Id="rId1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accent2"/>
            </a:gs>
            <a:gs pos="100000">
              <a:schemeClr val="bg1"/>
            </a:gs>
          </a:gsLst>
          <a:lin ang="189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609600" y="762000"/>
            <a:ext cx="7542213" cy="6029325"/>
            <a:chOff x="-384" y="480"/>
            <a:chExt cx="4751" cy="3798"/>
          </a:xfrm>
        </p:grpSpPr>
        <p:grpSp>
          <p:nvGrpSpPr>
            <p:cNvPr id="1032" name="Group 3"/>
            <p:cNvGrpSpPr>
              <a:grpSpLocks/>
            </p:cNvGrpSpPr>
            <p:nvPr/>
          </p:nvGrpSpPr>
          <p:grpSpPr bwMode="auto">
            <a:xfrm>
              <a:off x="-384" y="480"/>
              <a:ext cx="4751" cy="3798"/>
              <a:chOff x="0" y="522"/>
              <a:chExt cx="4751" cy="3798"/>
            </a:xfrm>
          </p:grpSpPr>
          <p:grpSp>
            <p:nvGrpSpPr>
              <p:cNvPr id="1046" name="Group 4"/>
              <p:cNvGrpSpPr>
                <a:grpSpLocks/>
              </p:cNvGrpSpPr>
              <p:nvPr userDrawn="1"/>
            </p:nvGrpSpPr>
            <p:grpSpPr bwMode="auto">
              <a:xfrm>
                <a:off x="0" y="522"/>
                <a:ext cx="4751" cy="3794"/>
                <a:chOff x="0" y="522"/>
                <a:chExt cx="4751" cy="3794"/>
              </a:xfrm>
            </p:grpSpPr>
            <p:sp>
              <p:nvSpPr>
                <p:cNvPr id="1060" name="Freeform 5"/>
                <p:cNvSpPr>
                  <a:spLocks/>
                </p:cNvSpPr>
                <p:nvPr userDrawn="1"/>
              </p:nvSpPr>
              <p:spPr bwMode="hidden">
                <a:xfrm>
                  <a:off x="628" y="1241"/>
                  <a:ext cx="3281" cy="3075"/>
                </a:xfrm>
                <a:custGeom>
                  <a:avLst/>
                  <a:gdLst>
                    <a:gd name="T0" fmla="*/ 506 w 3271"/>
                    <a:gd name="T1" fmla="*/ 1990 h 3075"/>
                    <a:gd name="T2" fmla="*/ 188 w 3271"/>
                    <a:gd name="T3" fmla="*/ 1474 h 3075"/>
                    <a:gd name="T4" fmla="*/ 66 w 3271"/>
                    <a:gd name="T5" fmla="*/ 1169 h 3075"/>
                    <a:gd name="T6" fmla="*/ 12 w 3271"/>
                    <a:gd name="T7" fmla="*/ 875 h 3075"/>
                    <a:gd name="T8" fmla="*/ 18 w 3271"/>
                    <a:gd name="T9" fmla="*/ 611 h 3075"/>
                    <a:gd name="T10" fmla="*/ 84 w 3271"/>
                    <a:gd name="T11" fmla="*/ 389 h 3075"/>
                    <a:gd name="T12" fmla="*/ 211 w 3271"/>
                    <a:gd name="T13" fmla="*/ 216 h 3075"/>
                    <a:gd name="T14" fmla="*/ 512 w 3271"/>
                    <a:gd name="T15" fmla="*/ 42 h 3075"/>
                    <a:gd name="T16" fmla="*/ 897 w 3271"/>
                    <a:gd name="T17" fmla="*/ 6 h 3075"/>
                    <a:gd name="T18" fmla="*/ 1342 w 3271"/>
                    <a:gd name="T19" fmla="*/ 102 h 3075"/>
                    <a:gd name="T20" fmla="*/ 1818 w 3271"/>
                    <a:gd name="T21" fmla="*/ 324 h 3075"/>
                    <a:gd name="T22" fmla="*/ 2286 w 3271"/>
                    <a:gd name="T23" fmla="*/ 659 h 3075"/>
                    <a:gd name="T24" fmla="*/ 2785 w 3271"/>
                    <a:gd name="T25" fmla="*/ 1187 h 3075"/>
                    <a:gd name="T26" fmla="*/ 3103 w 3271"/>
                    <a:gd name="T27" fmla="*/ 1702 h 3075"/>
                    <a:gd name="T28" fmla="*/ 3225 w 3271"/>
                    <a:gd name="T29" fmla="*/ 2008 h 3075"/>
                    <a:gd name="T30" fmla="*/ 3279 w 3271"/>
                    <a:gd name="T31" fmla="*/ 2302 h 3075"/>
                    <a:gd name="T32" fmla="*/ 3273 w 3271"/>
                    <a:gd name="T33" fmla="*/ 2565 h 3075"/>
                    <a:gd name="T34" fmla="*/ 3207 w 3271"/>
                    <a:gd name="T35" fmla="*/ 2781 h 3075"/>
                    <a:gd name="T36" fmla="*/ 3086 w 3271"/>
                    <a:gd name="T37" fmla="*/ 2961 h 3075"/>
                    <a:gd name="T38" fmla="*/ 2936 w 3271"/>
                    <a:gd name="T39" fmla="*/ 3075 h 3075"/>
                    <a:gd name="T40" fmla="*/ 3086 w 3271"/>
                    <a:gd name="T41" fmla="*/ 2967 h 3075"/>
                    <a:gd name="T42" fmla="*/ 3213 w 3271"/>
                    <a:gd name="T43" fmla="*/ 2787 h 3075"/>
                    <a:gd name="T44" fmla="*/ 3279 w 3271"/>
                    <a:gd name="T45" fmla="*/ 2565 h 3075"/>
                    <a:gd name="T46" fmla="*/ 3285 w 3271"/>
                    <a:gd name="T47" fmla="*/ 2302 h 3075"/>
                    <a:gd name="T48" fmla="*/ 3231 w 3271"/>
                    <a:gd name="T49" fmla="*/ 2008 h 3075"/>
                    <a:gd name="T50" fmla="*/ 3109 w 3271"/>
                    <a:gd name="T51" fmla="*/ 1702 h 3075"/>
                    <a:gd name="T52" fmla="*/ 2792 w 3271"/>
                    <a:gd name="T53" fmla="*/ 1181 h 3075"/>
                    <a:gd name="T54" fmla="*/ 2292 w 3271"/>
                    <a:gd name="T55" fmla="*/ 653 h 3075"/>
                    <a:gd name="T56" fmla="*/ 1818 w 3271"/>
                    <a:gd name="T57" fmla="*/ 318 h 3075"/>
                    <a:gd name="T58" fmla="*/ 1342 w 3271"/>
                    <a:gd name="T59" fmla="*/ 96 h 3075"/>
                    <a:gd name="T60" fmla="*/ 897 w 3271"/>
                    <a:gd name="T61" fmla="*/ 0 h 3075"/>
                    <a:gd name="T62" fmla="*/ 506 w 3271"/>
                    <a:gd name="T63" fmla="*/ 36 h 3075"/>
                    <a:gd name="T64" fmla="*/ 206 w 3271"/>
                    <a:gd name="T65" fmla="*/ 210 h 3075"/>
                    <a:gd name="T66" fmla="*/ 78 w 3271"/>
                    <a:gd name="T67" fmla="*/ 389 h 3075"/>
                    <a:gd name="T68" fmla="*/ 12 w 3271"/>
                    <a:gd name="T69" fmla="*/ 611 h 3075"/>
                    <a:gd name="T70" fmla="*/ 6 w 3271"/>
                    <a:gd name="T71" fmla="*/ 875 h 3075"/>
                    <a:gd name="T72" fmla="*/ 60 w 3271"/>
                    <a:gd name="T73" fmla="*/ 1169 h 3075"/>
                    <a:gd name="T74" fmla="*/ 182 w 3271"/>
                    <a:gd name="T75" fmla="*/ 1474 h 3075"/>
                    <a:gd name="T76" fmla="*/ 355 w 3271"/>
                    <a:gd name="T77" fmla="*/ 1786 h 3075"/>
                    <a:gd name="T78" fmla="*/ 855 w 3271"/>
                    <a:gd name="T79" fmla="*/ 2380 h 3075"/>
                    <a:gd name="T80" fmla="*/ 1252 w 3271"/>
                    <a:gd name="T81" fmla="*/ 2709 h 3075"/>
                    <a:gd name="T82" fmla="*/ 1666 w 3271"/>
                    <a:gd name="T83" fmla="*/ 2961 h 3075"/>
                    <a:gd name="T84" fmla="*/ 1949 w 3271"/>
                    <a:gd name="T85" fmla="*/ 3075 h 3075"/>
                    <a:gd name="T86" fmla="*/ 1535 w 3271"/>
                    <a:gd name="T87" fmla="*/ 2889 h 3075"/>
                    <a:gd name="T88" fmla="*/ 1124 w 3271"/>
                    <a:gd name="T89" fmla="*/ 2607 h 3075"/>
                    <a:gd name="T90" fmla="*/ 855 w 3271"/>
                    <a:gd name="T91" fmla="*/ 2380 h 307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271" h="3075">
                      <a:moveTo>
                        <a:pt x="849" y="2380"/>
                      </a:moveTo>
                      <a:lnTo>
                        <a:pt x="664" y="2188"/>
                      </a:lnTo>
                      <a:lnTo>
                        <a:pt x="502" y="1990"/>
                      </a:lnTo>
                      <a:lnTo>
                        <a:pt x="359" y="1786"/>
                      </a:lnTo>
                      <a:lnTo>
                        <a:pt x="239" y="1576"/>
                      </a:lnTo>
                      <a:lnTo>
                        <a:pt x="186" y="1474"/>
                      </a:lnTo>
                      <a:lnTo>
                        <a:pt x="138" y="1373"/>
                      </a:lnTo>
                      <a:lnTo>
                        <a:pt x="102" y="1271"/>
                      </a:lnTo>
                      <a:lnTo>
                        <a:pt x="66" y="1169"/>
                      </a:lnTo>
                      <a:lnTo>
                        <a:pt x="42" y="1067"/>
                      </a:lnTo>
                      <a:lnTo>
                        <a:pt x="24" y="971"/>
                      </a:lnTo>
                      <a:lnTo>
                        <a:pt x="12" y="875"/>
                      </a:lnTo>
                      <a:lnTo>
                        <a:pt x="6" y="779"/>
                      </a:lnTo>
                      <a:lnTo>
                        <a:pt x="6" y="695"/>
                      </a:lnTo>
                      <a:lnTo>
                        <a:pt x="18" y="611"/>
                      </a:lnTo>
                      <a:lnTo>
                        <a:pt x="30" y="533"/>
                      </a:lnTo>
                      <a:lnTo>
                        <a:pt x="54" y="461"/>
                      </a:lnTo>
                      <a:lnTo>
                        <a:pt x="84" y="389"/>
                      </a:lnTo>
                      <a:lnTo>
                        <a:pt x="120" y="330"/>
                      </a:lnTo>
                      <a:lnTo>
                        <a:pt x="162" y="270"/>
                      </a:lnTo>
                      <a:lnTo>
                        <a:pt x="209" y="216"/>
                      </a:lnTo>
                      <a:lnTo>
                        <a:pt x="299" y="144"/>
                      </a:lnTo>
                      <a:lnTo>
                        <a:pt x="395" y="84"/>
                      </a:lnTo>
                      <a:lnTo>
                        <a:pt x="508" y="42"/>
                      </a:lnTo>
                      <a:lnTo>
                        <a:pt x="628" y="18"/>
                      </a:lnTo>
                      <a:lnTo>
                        <a:pt x="754" y="6"/>
                      </a:lnTo>
                      <a:lnTo>
                        <a:pt x="891" y="6"/>
                      </a:lnTo>
                      <a:lnTo>
                        <a:pt x="1035" y="24"/>
                      </a:lnTo>
                      <a:lnTo>
                        <a:pt x="1184" y="60"/>
                      </a:lnTo>
                      <a:lnTo>
                        <a:pt x="1334" y="102"/>
                      </a:lnTo>
                      <a:lnTo>
                        <a:pt x="1489" y="162"/>
                      </a:lnTo>
                      <a:lnTo>
                        <a:pt x="1644" y="240"/>
                      </a:lnTo>
                      <a:lnTo>
                        <a:pt x="1806" y="324"/>
                      </a:lnTo>
                      <a:lnTo>
                        <a:pt x="1961" y="425"/>
                      </a:lnTo>
                      <a:lnTo>
                        <a:pt x="2117" y="533"/>
                      </a:lnTo>
                      <a:lnTo>
                        <a:pt x="2272" y="659"/>
                      </a:lnTo>
                      <a:lnTo>
                        <a:pt x="2422" y="797"/>
                      </a:lnTo>
                      <a:lnTo>
                        <a:pt x="2607" y="989"/>
                      </a:lnTo>
                      <a:lnTo>
                        <a:pt x="2769" y="1187"/>
                      </a:lnTo>
                      <a:lnTo>
                        <a:pt x="2912" y="1391"/>
                      </a:lnTo>
                      <a:lnTo>
                        <a:pt x="3032" y="1600"/>
                      </a:lnTo>
                      <a:lnTo>
                        <a:pt x="3085" y="1702"/>
                      </a:lnTo>
                      <a:lnTo>
                        <a:pt x="3133" y="1804"/>
                      </a:lnTo>
                      <a:lnTo>
                        <a:pt x="3169" y="1906"/>
                      </a:lnTo>
                      <a:lnTo>
                        <a:pt x="3205" y="2008"/>
                      </a:lnTo>
                      <a:lnTo>
                        <a:pt x="3229" y="2110"/>
                      </a:lnTo>
                      <a:lnTo>
                        <a:pt x="3247" y="2206"/>
                      </a:lnTo>
                      <a:lnTo>
                        <a:pt x="3259" y="2302"/>
                      </a:lnTo>
                      <a:lnTo>
                        <a:pt x="3265" y="2398"/>
                      </a:lnTo>
                      <a:lnTo>
                        <a:pt x="3265" y="2482"/>
                      </a:lnTo>
                      <a:lnTo>
                        <a:pt x="3253" y="2565"/>
                      </a:lnTo>
                      <a:lnTo>
                        <a:pt x="3241" y="2643"/>
                      </a:lnTo>
                      <a:lnTo>
                        <a:pt x="3217" y="2715"/>
                      </a:lnTo>
                      <a:lnTo>
                        <a:pt x="3187" y="2781"/>
                      </a:lnTo>
                      <a:lnTo>
                        <a:pt x="3157" y="2847"/>
                      </a:lnTo>
                      <a:lnTo>
                        <a:pt x="3115" y="2907"/>
                      </a:lnTo>
                      <a:lnTo>
                        <a:pt x="3068" y="2961"/>
                      </a:lnTo>
                      <a:lnTo>
                        <a:pt x="2996" y="3021"/>
                      </a:lnTo>
                      <a:lnTo>
                        <a:pt x="2918" y="3075"/>
                      </a:lnTo>
                      <a:lnTo>
                        <a:pt x="2930" y="3075"/>
                      </a:lnTo>
                      <a:lnTo>
                        <a:pt x="3002" y="3027"/>
                      </a:lnTo>
                      <a:lnTo>
                        <a:pt x="3068" y="2967"/>
                      </a:lnTo>
                      <a:lnTo>
                        <a:pt x="3115" y="2913"/>
                      </a:lnTo>
                      <a:lnTo>
                        <a:pt x="3157" y="2853"/>
                      </a:lnTo>
                      <a:lnTo>
                        <a:pt x="3193" y="2787"/>
                      </a:lnTo>
                      <a:lnTo>
                        <a:pt x="3223" y="2721"/>
                      </a:lnTo>
                      <a:lnTo>
                        <a:pt x="3247" y="2643"/>
                      </a:lnTo>
                      <a:lnTo>
                        <a:pt x="3259" y="2565"/>
                      </a:lnTo>
                      <a:lnTo>
                        <a:pt x="3271" y="2482"/>
                      </a:lnTo>
                      <a:lnTo>
                        <a:pt x="3271" y="2398"/>
                      </a:lnTo>
                      <a:lnTo>
                        <a:pt x="3265" y="2302"/>
                      </a:lnTo>
                      <a:lnTo>
                        <a:pt x="3253" y="2206"/>
                      </a:lnTo>
                      <a:lnTo>
                        <a:pt x="3235" y="2110"/>
                      </a:lnTo>
                      <a:lnTo>
                        <a:pt x="3211" y="2008"/>
                      </a:lnTo>
                      <a:lnTo>
                        <a:pt x="3175" y="1906"/>
                      </a:lnTo>
                      <a:lnTo>
                        <a:pt x="3139" y="1804"/>
                      </a:lnTo>
                      <a:lnTo>
                        <a:pt x="3091" y="1702"/>
                      </a:lnTo>
                      <a:lnTo>
                        <a:pt x="3038" y="1594"/>
                      </a:lnTo>
                      <a:lnTo>
                        <a:pt x="2918" y="1391"/>
                      </a:lnTo>
                      <a:lnTo>
                        <a:pt x="2775" y="1181"/>
                      </a:lnTo>
                      <a:lnTo>
                        <a:pt x="2613" y="983"/>
                      </a:lnTo>
                      <a:lnTo>
                        <a:pt x="2428" y="791"/>
                      </a:lnTo>
                      <a:lnTo>
                        <a:pt x="2278" y="653"/>
                      </a:lnTo>
                      <a:lnTo>
                        <a:pt x="2123" y="527"/>
                      </a:lnTo>
                      <a:lnTo>
                        <a:pt x="1967" y="419"/>
                      </a:lnTo>
                      <a:lnTo>
                        <a:pt x="1806" y="318"/>
                      </a:lnTo>
                      <a:lnTo>
                        <a:pt x="1650" y="234"/>
                      </a:lnTo>
                      <a:lnTo>
                        <a:pt x="1489" y="156"/>
                      </a:lnTo>
                      <a:lnTo>
                        <a:pt x="1334" y="96"/>
                      </a:lnTo>
                      <a:lnTo>
                        <a:pt x="1184" y="54"/>
                      </a:lnTo>
                      <a:lnTo>
                        <a:pt x="1035" y="18"/>
                      </a:lnTo>
                      <a:lnTo>
                        <a:pt x="891" y="0"/>
                      </a:lnTo>
                      <a:lnTo>
                        <a:pt x="754" y="0"/>
                      </a:lnTo>
                      <a:lnTo>
                        <a:pt x="622" y="12"/>
                      </a:lnTo>
                      <a:lnTo>
                        <a:pt x="502" y="36"/>
                      </a:lnTo>
                      <a:lnTo>
                        <a:pt x="395" y="78"/>
                      </a:lnTo>
                      <a:lnTo>
                        <a:pt x="293" y="138"/>
                      </a:lnTo>
                      <a:lnTo>
                        <a:pt x="204" y="210"/>
                      </a:lnTo>
                      <a:lnTo>
                        <a:pt x="156" y="264"/>
                      </a:lnTo>
                      <a:lnTo>
                        <a:pt x="114" y="324"/>
                      </a:lnTo>
                      <a:lnTo>
                        <a:pt x="78" y="389"/>
                      </a:lnTo>
                      <a:lnTo>
                        <a:pt x="48" y="461"/>
                      </a:lnTo>
                      <a:lnTo>
                        <a:pt x="30" y="533"/>
                      </a:lnTo>
                      <a:lnTo>
                        <a:pt x="12" y="611"/>
                      </a:lnTo>
                      <a:lnTo>
                        <a:pt x="6" y="695"/>
                      </a:lnTo>
                      <a:lnTo>
                        <a:pt x="0" y="779"/>
                      </a:lnTo>
                      <a:lnTo>
                        <a:pt x="6" y="875"/>
                      </a:lnTo>
                      <a:lnTo>
                        <a:pt x="18" y="971"/>
                      </a:lnTo>
                      <a:lnTo>
                        <a:pt x="36" y="1067"/>
                      </a:lnTo>
                      <a:lnTo>
                        <a:pt x="60" y="1169"/>
                      </a:lnTo>
                      <a:lnTo>
                        <a:pt x="96" y="1271"/>
                      </a:lnTo>
                      <a:lnTo>
                        <a:pt x="132" y="1373"/>
                      </a:lnTo>
                      <a:lnTo>
                        <a:pt x="180" y="1474"/>
                      </a:lnTo>
                      <a:lnTo>
                        <a:pt x="233" y="1582"/>
                      </a:lnTo>
                      <a:lnTo>
                        <a:pt x="287" y="1684"/>
                      </a:lnTo>
                      <a:lnTo>
                        <a:pt x="353" y="1786"/>
                      </a:lnTo>
                      <a:lnTo>
                        <a:pt x="496" y="1990"/>
                      </a:lnTo>
                      <a:lnTo>
                        <a:pt x="664" y="2188"/>
                      </a:lnTo>
                      <a:lnTo>
                        <a:pt x="849" y="2380"/>
                      </a:lnTo>
                      <a:lnTo>
                        <a:pt x="981" y="2500"/>
                      </a:lnTo>
                      <a:lnTo>
                        <a:pt x="1112" y="2607"/>
                      </a:lnTo>
                      <a:lnTo>
                        <a:pt x="1244" y="2709"/>
                      </a:lnTo>
                      <a:lnTo>
                        <a:pt x="1381" y="2805"/>
                      </a:lnTo>
                      <a:lnTo>
                        <a:pt x="1519" y="2889"/>
                      </a:lnTo>
                      <a:lnTo>
                        <a:pt x="1656" y="2961"/>
                      </a:lnTo>
                      <a:lnTo>
                        <a:pt x="1788" y="3021"/>
                      </a:lnTo>
                      <a:lnTo>
                        <a:pt x="1926" y="3075"/>
                      </a:lnTo>
                      <a:lnTo>
                        <a:pt x="1937" y="3075"/>
                      </a:lnTo>
                      <a:lnTo>
                        <a:pt x="1800" y="3021"/>
                      </a:lnTo>
                      <a:lnTo>
                        <a:pt x="1662" y="2961"/>
                      </a:lnTo>
                      <a:lnTo>
                        <a:pt x="1525" y="2889"/>
                      </a:lnTo>
                      <a:lnTo>
                        <a:pt x="1387" y="2805"/>
                      </a:lnTo>
                      <a:lnTo>
                        <a:pt x="1250" y="2709"/>
                      </a:lnTo>
                      <a:lnTo>
                        <a:pt x="1118" y="2607"/>
                      </a:lnTo>
                      <a:lnTo>
                        <a:pt x="981" y="2500"/>
                      </a:lnTo>
                      <a:lnTo>
                        <a:pt x="849" y="238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nvGrpSpPr>
                <p:cNvPr id="1061" name="Group 6"/>
                <p:cNvGrpSpPr>
                  <a:grpSpLocks/>
                </p:cNvGrpSpPr>
                <p:nvPr userDrawn="1"/>
              </p:nvGrpSpPr>
              <p:grpSpPr bwMode="auto">
                <a:xfrm>
                  <a:off x="0" y="522"/>
                  <a:ext cx="4751" cy="3794"/>
                  <a:chOff x="0" y="522"/>
                  <a:chExt cx="4751" cy="3794"/>
                </a:xfrm>
              </p:grpSpPr>
              <p:sp>
                <p:nvSpPr>
                  <p:cNvPr id="1062" name="Freeform 7"/>
                  <p:cNvSpPr>
                    <a:spLocks/>
                  </p:cNvSpPr>
                  <p:nvPr userDrawn="1"/>
                </p:nvSpPr>
                <p:spPr bwMode="hidden">
                  <a:xfrm>
                    <a:off x="400" y="815"/>
                    <a:ext cx="3964" cy="3501"/>
                  </a:xfrm>
                  <a:custGeom>
                    <a:avLst/>
                    <a:gdLst>
                      <a:gd name="T0" fmla="*/ 3970 w 3952"/>
                      <a:gd name="T1" fmla="*/ 2860 h 3501"/>
                      <a:gd name="T2" fmla="*/ 3934 w 3952"/>
                      <a:gd name="T3" fmla="*/ 2614 h 3501"/>
                      <a:gd name="T4" fmla="*/ 3863 w 3952"/>
                      <a:gd name="T5" fmla="*/ 2368 h 3501"/>
                      <a:gd name="T6" fmla="*/ 3753 w 3952"/>
                      <a:gd name="T7" fmla="*/ 2110 h 3501"/>
                      <a:gd name="T8" fmla="*/ 3615 w 3952"/>
                      <a:gd name="T9" fmla="*/ 1853 h 3501"/>
                      <a:gd name="T10" fmla="*/ 3452 w 3952"/>
                      <a:gd name="T11" fmla="*/ 1595 h 3501"/>
                      <a:gd name="T12" fmla="*/ 3261 w 3952"/>
                      <a:gd name="T13" fmla="*/ 1343 h 3501"/>
                      <a:gd name="T14" fmla="*/ 3043 w 3952"/>
                      <a:gd name="T15" fmla="*/ 1103 h 3501"/>
                      <a:gd name="T16" fmla="*/ 2737 w 3952"/>
                      <a:gd name="T17" fmla="*/ 815 h 3501"/>
                      <a:gd name="T18" fmla="*/ 2346 w 3952"/>
                      <a:gd name="T19" fmla="*/ 522 h 3501"/>
                      <a:gd name="T20" fmla="*/ 1955 w 3952"/>
                      <a:gd name="T21" fmla="*/ 288 h 3501"/>
                      <a:gd name="T22" fmla="*/ 1565 w 3952"/>
                      <a:gd name="T23" fmla="*/ 126 h 3501"/>
                      <a:gd name="T24" fmla="*/ 1192 w 3952"/>
                      <a:gd name="T25" fmla="*/ 24 h 3501"/>
                      <a:gd name="T26" fmla="*/ 843 w 3952"/>
                      <a:gd name="T27" fmla="*/ 0 h 3501"/>
                      <a:gd name="T28" fmla="*/ 530 w 3952"/>
                      <a:gd name="T29" fmla="*/ 48 h 3501"/>
                      <a:gd name="T30" fmla="*/ 265 w 3952"/>
                      <a:gd name="T31" fmla="*/ 174 h 3501"/>
                      <a:gd name="T32" fmla="*/ 114 w 3952"/>
                      <a:gd name="T33" fmla="*/ 312 h 3501"/>
                      <a:gd name="T34" fmla="*/ 0 w 3952"/>
                      <a:gd name="T35" fmla="*/ 486 h 3501"/>
                      <a:gd name="T36" fmla="*/ 72 w 3952"/>
                      <a:gd name="T37" fmla="*/ 372 h 3501"/>
                      <a:gd name="T38" fmla="*/ 271 w 3952"/>
                      <a:gd name="T39" fmla="*/ 174 h 3501"/>
                      <a:gd name="T40" fmla="*/ 530 w 3952"/>
                      <a:gd name="T41" fmla="*/ 48 h 3501"/>
                      <a:gd name="T42" fmla="*/ 843 w 3952"/>
                      <a:gd name="T43" fmla="*/ 6 h 3501"/>
                      <a:gd name="T44" fmla="*/ 1192 w 3952"/>
                      <a:gd name="T45" fmla="*/ 30 h 3501"/>
                      <a:gd name="T46" fmla="*/ 1565 w 3952"/>
                      <a:gd name="T47" fmla="*/ 132 h 3501"/>
                      <a:gd name="T48" fmla="*/ 1955 w 3952"/>
                      <a:gd name="T49" fmla="*/ 294 h 3501"/>
                      <a:gd name="T50" fmla="*/ 2346 w 3952"/>
                      <a:gd name="T51" fmla="*/ 528 h 3501"/>
                      <a:gd name="T52" fmla="*/ 2731 w 3952"/>
                      <a:gd name="T53" fmla="*/ 821 h 3501"/>
                      <a:gd name="T54" fmla="*/ 3146 w 3952"/>
                      <a:gd name="T55" fmla="*/ 1223 h 3501"/>
                      <a:gd name="T56" fmla="*/ 3356 w 3952"/>
                      <a:gd name="T57" fmla="*/ 1469 h 3501"/>
                      <a:gd name="T58" fmla="*/ 3532 w 3952"/>
                      <a:gd name="T59" fmla="*/ 1727 h 3501"/>
                      <a:gd name="T60" fmla="*/ 3687 w 3952"/>
                      <a:gd name="T61" fmla="*/ 1984 h 3501"/>
                      <a:gd name="T62" fmla="*/ 3808 w 3952"/>
                      <a:gd name="T63" fmla="*/ 2236 h 3501"/>
                      <a:gd name="T64" fmla="*/ 3899 w 3952"/>
                      <a:gd name="T65" fmla="*/ 2494 h 3501"/>
                      <a:gd name="T66" fmla="*/ 3958 w 3952"/>
                      <a:gd name="T67" fmla="*/ 2740 h 3501"/>
                      <a:gd name="T68" fmla="*/ 3976 w 3952"/>
                      <a:gd name="T69" fmla="*/ 2973 h 3501"/>
                      <a:gd name="T70" fmla="*/ 3946 w 3952"/>
                      <a:gd name="T71" fmla="*/ 3255 h 3501"/>
                      <a:gd name="T72" fmla="*/ 3857 w 3952"/>
                      <a:gd name="T73" fmla="*/ 3501 h 3501"/>
                      <a:gd name="T74" fmla="*/ 3910 w 3952"/>
                      <a:gd name="T75" fmla="*/ 3387 h 3501"/>
                      <a:gd name="T76" fmla="*/ 3970 w 3952"/>
                      <a:gd name="T77" fmla="*/ 3123 h 3501"/>
                      <a:gd name="T78" fmla="*/ 3976 w 3952"/>
                      <a:gd name="T79" fmla="*/ 2973 h 350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952" h="3501">
                        <a:moveTo>
                          <a:pt x="3952" y="2973"/>
                        </a:moveTo>
                        <a:lnTo>
                          <a:pt x="3946" y="2860"/>
                        </a:lnTo>
                        <a:lnTo>
                          <a:pt x="3934" y="2740"/>
                        </a:lnTo>
                        <a:lnTo>
                          <a:pt x="3910" y="2614"/>
                        </a:lnTo>
                        <a:lnTo>
                          <a:pt x="3875" y="2494"/>
                        </a:lnTo>
                        <a:lnTo>
                          <a:pt x="3839" y="2368"/>
                        </a:lnTo>
                        <a:lnTo>
                          <a:pt x="3785" y="2236"/>
                        </a:lnTo>
                        <a:lnTo>
                          <a:pt x="3731" y="2110"/>
                        </a:lnTo>
                        <a:lnTo>
                          <a:pt x="3665" y="1978"/>
                        </a:lnTo>
                        <a:lnTo>
                          <a:pt x="3593" y="1853"/>
                        </a:lnTo>
                        <a:lnTo>
                          <a:pt x="3516" y="1721"/>
                        </a:lnTo>
                        <a:lnTo>
                          <a:pt x="3432" y="1595"/>
                        </a:lnTo>
                        <a:lnTo>
                          <a:pt x="3336" y="1469"/>
                        </a:lnTo>
                        <a:lnTo>
                          <a:pt x="3241" y="1343"/>
                        </a:lnTo>
                        <a:lnTo>
                          <a:pt x="3133" y="1223"/>
                        </a:lnTo>
                        <a:lnTo>
                          <a:pt x="3025" y="1103"/>
                        </a:lnTo>
                        <a:lnTo>
                          <a:pt x="2906" y="983"/>
                        </a:lnTo>
                        <a:lnTo>
                          <a:pt x="2721" y="815"/>
                        </a:lnTo>
                        <a:lnTo>
                          <a:pt x="2529" y="660"/>
                        </a:lnTo>
                        <a:lnTo>
                          <a:pt x="2332" y="522"/>
                        </a:lnTo>
                        <a:lnTo>
                          <a:pt x="2141" y="396"/>
                        </a:lnTo>
                        <a:lnTo>
                          <a:pt x="1943" y="288"/>
                        </a:lnTo>
                        <a:lnTo>
                          <a:pt x="1746" y="198"/>
                        </a:lnTo>
                        <a:lnTo>
                          <a:pt x="1555" y="126"/>
                        </a:lnTo>
                        <a:lnTo>
                          <a:pt x="1363" y="66"/>
                        </a:lnTo>
                        <a:lnTo>
                          <a:pt x="1184" y="24"/>
                        </a:lnTo>
                        <a:lnTo>
                          <a:pt x="1005" y="6"/>
                        </a:lnTo>
                        <a:lnTo>
                          <a:pt x="837" y="0"/>
                        </a:lnTo>
                        <a:lnTo>
                          <a:pt x="676" y="12"/>
                        </a:lnTo>
                        <a:lnTo>
                          <a:pt x="526" y="48"/>
                        </a:lnTo>
                        <a:lnTo>
                          <a:pt x="389" y="102"/>
                        </a:lnTo>
                        <a:lnTo>
                          <a:pt x="263" y="174"/>
                        </a:lnTo>
                        <a:lnTo>
                          <a:pt x="155" y="264"/>
                        </a:lnTo>
                        <a:lnTo>
                          <a:pt x="114" y="312"/>
                        </a:lnTo>
                        <a:lnTo>
                          <a:pt x="72" y="366"/>
                        </a:lnTo>
                        <a:lnTo>
                          <a:pt x="0" y="486"/>
                        </a:lnTo>
                        <a:lnTo>
                          <a:pt x="0" y="498"/>
                        </a:lnTo>
                        <a:lnTo>
                          <a:pt x="72" y="372"/>
                        </a:lnTo>
                        <a:lnTo>
                          <a:pt x="161" y="264"/>
                        </a:lnTo>
                        <a:lnTo>
                          <a:pt x="269" y="174"/>
                        </a:lnTo>
                        <a:lnTo>
                          <a:pt x="395" y="102"/>
                        </a:lnTo>
                        <a:lnTo>
                          <a:pt x="526" y="48"/>
                        </a:lnTo>
                        <a:lnTo>
                          <a:pt x="676" y="18"/>
                        </a:lnTo>
                        <a:lnTo>
                          <a:pt x="837" y="6"/>
                        </a:lnTo>
                        <a:lnTo>
                          <a:pt x="1005" y="6"/>
                        </a:lnTo>
                        <a:lnTo>
                          <a:pt x="1184" y="30"/>
                        </a:lnTo>
                        <a:lnTo>
                          <a:pt x="1363" y="72"/>
                        </a:lnTo>
                        <a:lnTo>
                          <a:pt x="1555" y="132"/>
                        </a:lnTo>
                        <a:lnTo>
                          <a:pt x="1746" y="204"/>
                        </a:lnTo>
                        <a:lnTo>
                          <a:pt x="1943" y="294"/>
                        </a:lnTo>
                        <a:lnTo>
                          <a:pt x="2135" y="402"/>
                        </a:lnTo>
                        <a:lnTo>
                          <a:pt x="2332" y="528"/>
                        </a:lnTo>
                        <a:lnTo>
                          <a:pt x="2523" y="666"/>
                        </a:lnTo>
                        <a:lnTo>
                          <a:pt x="2715" y="821"/>
                        </a:lnTo>
                        <a:lnTo>
                          <a:pt x="2900" y="989"/>
                        </a:lnTo>
                        <a:lnTo>
                          <a:pt x="3127" y="1223"/>
                        </a:lnTo>
                        <a:lnTo>
                          <a:pt x="3235" y="1349"/>
                        </a:lnTo>
                        <a:lnTo>
                          <a:pt x="3336" y="1469"/>
                        </a:lnTo>
                        <a:lnTo>
                          <a:pt x="3426" y="1595"/>
                        </a:lnTo>
                        <a:lnTo>
                          <a:pt x="3510" y="1727"/>
                        </a:lnTo>
                        <a:lnTo>
                          <a:pt x="3593" y="1853"/>
                        </a:lnTo>
                        <a:lnTo>
                          <a:pt x="3665" y="1984"/>
                        </a:lnTo>
                        <a:lnTo>
                          <a:pt x="3731" y="2110"/>
                        </a:lnTo>
                        <a:lnTo>
                          <a:pt x="3785" y="2236"/>
                        </a:lnTo>
                        <a:lnTo>
                          <a:pt x="3833" y="2368"/>
                        </a:lnTo>
                        <a:lnTo>
                          <a:pt x="3875" y="2494"/>
                        </a:lnTo>
                        <a:lnTo>
                          <a:pt x="3910" y="2614"/>
                        </a:lnTo>
                        <a:lnTo>
                          <a:pt x="3934" y="2740"/>
                        </a:lnTo>
                        <a:lnTo>
                          <a:pt x="3946" y="2860"/>
                        </a:lnTo>
                        <a:lnTo>
                          <a:pt x="3952" y="2973"/>
                        </a:lnTo>
                        <a:lnTo>
                          <a:pt x="3946" y="3123"/>
                        </a:lnTo>
                        <a:lnTo>
                          <a:pt x="3922" y="3255"/>
                        </a:lnTo>
                        <a:lnTo>
                          <a:pt x="3886" y="3387"/>
                        </a:lnTo>
                        <a:lnTo>
                          <a:pt x="3833" y="3501"/>
                        </a:lnTo>
                        <a:lnTo>
                          <a:pt x="3886" y="3387"/>
                        </a:lnTo>
                        <a:lnTo>
                          <a:pt x="3928" y="3255"/>
                        </a:lnTo>
                        <a:lnTo>
                          <a:pt x="3946" y="3123"/>
                        </a:lnTo>
                        <a:lnTo>
                          <a:pt x="3952" y="297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1063" name="Freeform 8"/>
                  <p:cNvSpPr>
                    <a:spLocks/>
                  </p:cNvSpPr>
                  <p:nvPr userDrawn="1"/>
                </p:nvSpPr>
                <p:spPr bwMode="hidden">
                  <a:xfrm>
                    <a:off x="406" y="953"/>
                    <a:ext cx="3803" cy="3363"/>
                  </a:xfrm>
                  <a:custGeom>
                    <a:avLst/>
                    <a:gdLst>
                      <a:gd name="T0" fmla="*/ 680 w 3791"/>
                      <a:gd name="T1" fmla="*/ 2416 h 3363"/>
                      <a:gd name="T2" fmla="*/ 421 w 3791"/>
                      <a:gd name="T3" fmla="*/ 2062 h 3363"/>
                      <a:gd name="T4" fmla="*/ 217 w 3791"/>
                      <a:gd name="T5" fmla="*/ 1703 h 3363"/>
                      <a:gd name="T6" fmla="*/ 78 w 3791"/>
                      <a:gd name="T7" fmla="*/ 1343 h 3363"/>
                      <a:gd name="T8" fmla="*/ 12 w 3791"/>
                      <a:gd name="T9" fmla="*/ 1001 h 3363"/>
                      <a:gd name="T10" fmla="*/ 18 w 3791"/>
                      <a:gd name="T11" fmla="*/ 701 h 3363"/>
                      <a:gd name="T12" fmla="*/ 96 w 3791"/>
                      <a:gd name="T13" fmla="*/ 450 h 3363"/>
                      <a:gd name="T14" fmla="*/ 241 w 3791"/>
                      <a:gd name="T15" fmla="*/ 246 h 3363"/>
                      <a:gd name="T16" fmla="*/ 584 w 3791"/>
                      <a:gd name="T17" fmla="*/ 48 h 3363"/>
                      <a:gd name="T18" fmla="*/ 1034 w 3791"/>
                      <a:gd name="T19" fmla="*/ 6 h 3363"/>
                      <a:gd name="T20" fmla="*/ 1553 w 3791"/>
                      <a:gd name="T21" fmla="*/ 120 h 3363"/>
                      <a:gd name="T22" fmla="*/ 2101 w 3791"/>
                      <a:gd name="T23" fmla="*/ 378 h 3363"/>
                      <a:gd name="T24" fmla="*/ 2647 w 3791"/>
                      <a:gd name="T25" fmla="*/ 773 h 3363"/>
                      <a:gd name="T26" fmla="*/ 3135 w 3791"/>
                      <a:gd name="T27" fmla="*/ 1265 h 3363"/>
                      <a:gd name="T28" fmla="*/ 3400 w 3791"/>
                      <a:gd name="T29" fmla="*/ 1625 h 3363"/>
                      <a:gd name="T30" fmla="*/ 3604 w 3791"/>
                      <a:gd name="T31" fmla="*/ 1984 h 3363"/>
                      <a:gd name="T32" fmla="*/ 3743 w 3791"/>
                      <a:gd name="T33" fmla="*/ 2344 h 3363"/>
                      <a:gd name="T34" fmla="*/ 3809 w 3791"/>
                      <a:gd name="T35" fmla="*/ 2686 h 3363"/>
                      <a:gd name="T36" fmla="*/ 3773 w 3791"/>
                      <a:gd name="T37" fmla="*/ 3105 h 3363"/>
                      <a:gd name="T38" fmla="*/ 3652 w 3791"/>
                      <a:gd name="T39" fmla="*/ 3363 h 3363"/>
                      <a:gd name="T40" fmla="*/ 3803 w 3791"/>
                      <a:gd name="T41" fmla="*/ 2967 h 3363"/>
                      <a:gd name="T42" fmla="*/ 3815 w 3791"/>
                      <a:gd name="T43" fmla="*/ 2794 h 3363"/>
                      <a:gd name="T44" fmla="*/ 3773 w 3791"/>
                      <a:gd name="T45" fmla="*/ 2458 h 3363"/>
                      <a:gd name="T46" fmla="*/ 3659 w 3791"/>
                      <a:gd name="T47" fmla="*/ 2104 h 3363"/>
                      <a:gd name="T48" fmla="*/ 3478 w 3791"/>
                      <a:gd name="T49" fmla="*/ 1739 h 3363"/>
                      <a:gd name="T50" fmla="*/ 3231 w 3791"/>
                      <a:gd name="T51" fmla="*/ 1385 h 3363"/>
                      <a:gd name="T52" fmla="*/ 2822 w 3791"/>
                      <a:gd name="T53" fmla="*/ 929 h 3363"/>
                      <a:gd name="T54" fmla="*/ 2286 w 3791"/>
                      <a:gd name="T55" fmla="*/ 492 h 3363"/>
                      <a:gd name="T56" fmla="*/ 1732 w 3791"/>
                      <a:gd name="T57" fmla="*/ 192 h 3363"/>
                      <a:gd name="T58" fmla="*/ 1198 w 3791"/>
                      <a:gd name="T59" fmla="*/ 24 h 3363"/>
                      <a:gd name="T60" fmla="*/ 721 w 3791"/>
                      <a:gd name="T61" fmla="*/ 12 h 3363"/>
                      <a:gd name="T62" fmla="*/ 337 w 3791"/>
                      <a:gd name="T63" fmla="*/ 162 h 3363"/>
                      <a:gd name="T64" fmla="*/ 132 w 3791"/>
                      <a:gd name="T65" fmla="*/ 378 h 3363"/>
                      <a:gd name="T66" fmla="*/ 36 w 3791"/>
                      <a:gd name="T67" fmla="*/ 612 h 3363"/>
                      <a:gd name="T68" fmla="*/ 0 w 3791"/>
                      <a:gd name="T69" fmla="*/ 893 h 3363"/>
                      <a:gd name="T70" fmla="*/ 42 w 3791"/>
                      <a:gd name="T71" fmla="*/ 1229 h 3363"/>
                      <a:gd name="T72" fmla="*/ 163 w 3791"/>
                      <a:gd name="T73" fmla="*/ 1583 h 3363"/>
                      <a:gd name="T74" fmla="*/ 343 w 3791"/>
                      <a:gd name="T75" fmla="*/ 1942 h 3363"/>
                      <a:gd name="T76" fmla="*/ 584 w 3791"/>
                      <a:gd name="T77" fmla="*/ 2302 h 3363"/>
                      <a:gd name="T78" fmla="*/ 993 w 3791"/>
                      <a:gd name="T79" fmla="*/ 2758 h 3363"/>
                      <a:gd name="T80" fmla="*/ 1606 w 3791"/>
                      <a:gd name="T81" fmla="*/ 3237 h 3363"/>
                      <a:gd name="T82" fmla="*/ 1606 w 3791"/>
                      <a:gd name="T83" fmla="*/ 3237 h 3363"/>
                      <a:gd name="T84" fmla="*/ 999 w 3791"/>
                      <a:gd name="T85" fmla="*/ 2758 h 336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791" h="3363">
                        <a:moveTo>
                          <a:pt x="993" y="2758"/>
                        </a:moveTo>
                        <a:lnTo>
                          <a:pt x="777" y="2536"/>
                        </a:lnTo>
                        <a:lnTo>
                          <a:pt x="676" y="2416"/>
                        </a:lnTo>
                        <a:lnTo>
                          <a:pt x="586" y="2302"/>
                        </a:lnTo>
                        <a:lnTo>
                          <a:pt x="496" y="2182"/>
                        </a:lnTo>
                        <a:lnTo>
                          <a:pt x="419" y="2062"/>
                        </a:lnTo>
                        <a:lnTo>
                          <a:pt x="341" y="1942"/>
                        </a:lnTo>
                        <a:lnTo>
                          <a:pt x="275" y="1822"/>
                        </a:lnTo>
                        <a:lnTo>
                          <a:pt x="215" y="1703"/>
                        </a:lnTo>
                        <a:lnTo>
                          <a:pt x="161" y="1583"/>
                        </a:lnTo>
                        <a:lnTo>
                          <a:pt x="114" y="1463"/>
                        </a:lnTo>
                        <a:lnTo>
                          <a:pt x="78" y="1343"/>
                        </a:lnTo>
                        <a:lnTo>
                          <a:pt x="48" y="1229"/>
                        </a:lnTo>
                        <a:lnTo>
                          <a:pt x="24" y="1115"/>
                        </a:lnTo>
                        <a:lnTo>
                          <a:pt x="12" y="1001"/>
                        </a:lnTo>
                        <a:lnTo>
                          <a:pt x="6" y="893"/>
                        </a:lnTo>
                        <a:lnTo>
                          <a:pt x="12" y="797"/>
                        </a:lnTo>
                        <a:lnTo>
                          <a:pt x="18" y="701"/>
                        </a:lnTo>
                        <a:lnTo>
                          <a:pt x="42" y="612"/>
                        </a:lnTo>
                        <a:lnTo>
                          <a:pt x="66" y="528"/>
                        </a:lnTo>
                        <a:lnTo>
                          <a:pt x="96" y="450"/>
                        </a:lnTo>
                        <a:lnTo>
                          <a:pt x="138" y="378"/>
                        </a:lnTo>
                        <a:lnTo>
                          <a:pt x="185" y="306"/>
                        </a:lnTo>
                        <a:lnTo>
                          <a:pt x="239" y="246"/>
                        </a:lnTo>
                        <a:lnTo>
                          <a:pt x="341" y="162"/>
                        </a:lnTo>
                        <a:lnTo>
                          <a:pt x="454" y="96"/>
                        </a:lnTo>
                        <a:lnTo>
                          <a:pt x="580" y="48"/>
                        </a:lnTo>
                        <a:lnTo>
                          <a:pt x="723" y="18"/>
                        </a:lnTo>
                        <a:lnTo>
                          <a:pt x="867" y="6"/>
                        </a:lnTo>
                        <a:lnTo>
                          <a:pt x="1028" y="6"/>
                        </a:lnTo>
                        <a:lnTo>
                          <a:pt x="1196" y="30"/>
                        </a:lnTo>
                        <a:lnTo>
                          <a:pt x="1363" y="66"/>
                        </a:lnTo>
                        <a:lnTo>
                          <a:pt x="1543" y="120"/>
                        </a:lnTo>
                        <a:lnTo>
                          <a:pt x="1722" y="192"/>
                        </a:lnTo>
                        <a:lnTo>
                          <a:pt x="1901" y="282"/>
                        </a:lnTo>
                        <a:lnTo>
                          <a:pt x="2087" y="378"/>
                        </a:lnTo>
                        <a:lnTo>
                          <a:pt x="2272" y="498"/>
                        </a:lnTo>
                        <a:lnTo>
                          <a:pt x="2451" y="624"/>
                        </a:lnTo>
                        <a:lnTo>
                          <a:pt x="2631" y="773"/>
                        </a:lnTo>
                        <a:lnTo>
                          <a:pt x="2804" y="929"/>
                        </a:lnTo>
                        <a:lnTo>
                          <a:pt x="3019" y="1151"/>
                        </a:lnTo>
                        <a:lnTo>
                          <a:pt x="3115" y="1265"/>
                        </a:lnTo>
                        <a:lnTo>
                          <a:pt x="3211" y="1385"/>
                        </a:lnTo>
                        <a:lnTo>
                          <a:pt x="3295" y="1505"/>
                        </a:lnTo>
                        <a:lnTo>
                          <a:pt x="3378" y="1625"/>
                        </a:lnTo>
                        <a:lnTo>
                          <a:pt x="3450" y="1745"/>
                        </a:lnTo>
                        <a:lnTo>
                          <a:pt x="3522" y="1864"/>
                        </a:lnTo>
                        <a:lnTo>
                          <a:pt x="3582" y="1984"/>
                        </a:lnTo>
                        <a:lnTo>
                          <a:pt x="3635" y="2104"/>
                        </a:lnTo>
                        <a:lnTo>
                          <a:pt x="3677" y="2224"/>
                        </a:lnTo>
                        <a:lnTo>
                          <a:pt x="3719" y="2344"/>
                        </a:lnTo>
                        <a:lnTo>
                          <a:pt x="3749" y="2458"/>
                        </a:lnTo>
                        <a:lnTo>
                          <a:pt x="3773" y="2572"/>
                        </a:lnTo>
                        <a:lnTo>
                          <a:pt x="3785" y="2686"/>
                        </a:lnTo>
                        <a:lnTo>
                          <a:pt x="3791" y="2794"/>
                        </a:lnTo>
                        <a:lnTo>
                          <a:pt x="3779" y="2955"/>
                        </a:lnTo>
                        <a:lnTo>
                          <a:pt x="3749" y="3105"/>
                        </a:lnTo>
                        <a:lnTo>
                          <a:pt x="3695" y="3243"/>
                        </a:lnTo>
                        <a:lnTo>
                          <a:pt x="3623" y="3363"/>
                        </a:lnTo>
                        <a:lnTo>
                          <a:pt x="3629" y="3363"/>
                        </a:lnTo>
                        <a:lnTo>
                          <a:pt x="3701" y="3243"/>
                        </a:lnTo>
                        <a:lnTo>
                          <a:pt x="3749" y="3111"/>
                        </a:lnTo>
                        <a:lnTo>
                          <a:pt x="3779" y="2967"/>
                        </a:lnTo>
                        <a:lnTo>
                          <a:pt x="3791" y="2806"/>
                        </a:lnTo>
                        <a:lnTo>
                          <a:pt x="3791" y="2800"/>
                        </a:lnTo>
                        <a:lnTo>
                          <a:pt x="3791" y="2794"/>
                        </a:lnTo>
                        <a:lnTo>
                          <a:pt x="3785" y="2686"/>
                        </a:lnTo>
                        <a:lnTo>
                          <a:pt x="3773" y="2572"/>
                        </a:lnTo>
                        <a:lnTo>
                          <a:pt x="3749" y="2458"/>
                        </a:lnTo>
                        <a:lnTo>
                          <a:pt x="3719" y="2338"/>
                        </a:lnTo>
                        <a:lnTo>
                          <a:pt x="3683" y="2224"/>
                        </a:lnTo>
                        <a:lnTo>
                          <a:pt x="3635" y="2104"/>
                        </a:lnTo>
                        <a:lnTo>
                          <a:pt x="3582" y="1984"/>
                        </a:lnTo>
                        <a:lnTo>
                          <a:pt x="3522" y="1864"/>
                        </a:lnTo>
                        <a:lnTo>
                          <a:pt x="3456" y="1739"/>
                        </a:lnTo>
                        <a:lnTo>
                          <a:pt x="3378" y="1619"/>
                        </a:lnTo>
                        <a:lnTo>
                          <a:pt x="3300" y="1499"/>
                        </a:lnTo>
                        <a:lnTo>
                          <a:pt x="3211" y="1385"/>
                        </a:lnTo>
                        <a:lnTo>
                          <a:pt x="3121" y="1265"/>
                        </a:lnTo>
                        <a:lnTo>
                          <a:pt x="3019" y="1151"/>
                        </a:lnTo>
                        <a:lnTo>
                          <a:pt x="2804" y="929"/>
                        </a:lnTo>
                        <a:lnTo>
                          <a:pt x="2631" y="767"/>
                        </a:lnTo>
                        <a:lnTo>
                          <a:pt x="2451" y="624"/>
                        </a:lnTo>
                        <a:lnTo>
                          <a:pt x="2272" y="492"/>
                        </a:lnTo>
                        <a:lnTo>
                          <a:pt x="2087" y="378"/>
                        </a:lnTo>
                        <a:lnTo>
                          <a:pt x="1901" y="276"/>
                        </a:lnTo>
                        <a:lnTo>
                          <a:pt x="1722" y="192"/>
                        </a:lnTo>
                        <a:lnTo>
                          <a:pt x="1543" y="120"/>
                        </a:lnTo>
                        <a:lnTo>
                          <a:pt x="1363" y="66"/>
                        </a:lnTo>
                        <a:lnTo>
                          <a:pt x="1190" y="24"/>
                        </a:lnTo>
                        <a:lnTo>
                          <a:pt x="1028" y="6"/>
                        </a:lnTo>
                        <a:lnTo>
                          <a:pt x="867" y="0"/>
                        </a:lnTo>
                        <a:lnTo>
                          <a:pt x="717" y="12"/>
                        </a:lnTo>
                        <a:lnTo>
                          <a:pt x="580" y="42"/>
                        </a:lnTo>
                        <a:lnTo>
                          <a:pt x="448" y="90"/>
                        </a:lnTo>
                        <a:lnTo>
                          <a:pt x="335" y="162"/>
                        </a:lnTo>
                        <a:lnTo>
                          <a:pt x="233" y="246"/>
                        </a:lnTo>
                        <a:lnTo>
                          <a:pt x="179" y="306"/>
                        </a:lnTo>
                        <a:lnTo>
                          <a:pt x="132" y="378"/>
                        </a:lnTo>
                        <a:lnTo>
                          <a:pt x="90" y="450"/>
                        </a:lnTo>
                        <a:lnTo>
                          <a:pt x="60" y="528"/>
                        </a:lnTo>
                        <a:lnTo>
                          <a:pt x="36" y="612"/>
                        </a:lnTo>
                        <a:lnTo>
                          <a:pt x="12" y="701"/>
                        </a:lnTo>
                        <a:lnTo>
                          <a:pt x="6" y="797"/>
                        </a:lnTo>
                        <a:lnTo>
                          <a:pt x="0" y="893"/>
                        </a:lnTo>
                        <a:lnTo>
                          <a:pt x="6" y="1001"/>
                        </a:lnTo>
                        <a:lnTo>
                          <a:pt x="24" y="1115"/>
                        </a:lnTo>
                        <a:lnTo>
                          <a:pt x="42" y="1229"/>
                        </a:lnTo>
                        <a:lnTo>
                          <a:pt x="78" y="1343"/>
                        </a:lnTo>
                        <a:lnTo>
                          <a:pt x="114" y="1463"/>
                        </a:lnTo>
                        <a:lnTo>
                          <a:pt x="161" y="1583"/>
                        </a:lnTo>
                        <a:lnTo>
                          <a:pt x="215" y="1703"/>
                        </a:lnTo>
                        <a:lnTo>
                          <a:pt x="275" y="1822"/>
                        </a:lnTo>
                        <a:lnTo>
                          <a:pt x="341" y="1942"/>
                        </a:lnTo>
                        <a:lnTo>
                          <a:pt x="413" y="2062"/>
                        </a:lnTo>
                        <a:lnTo>
                          <a:pt x="496" y="2182"/>
                        </a:lnTo>
                        <a:lnTo>
                          <a:pt x="580" y="2302"/>
                        </a:lnTo>
                        <a:lnTo>
                          <a:pt x="676" y="2422"/>
                        </a:lnTo>
                        <a:lnTo>
                          <a:pt x="771" y="2536"/>
                        </a:lnTo>
                        <a:lnTo>
                          <a:pt x="987" y="2758"/>
                        </a:lnTo>
                        <a:lnTo>
                          <a:pt x="1184" y="2931"/>
                        </a:lnTo>
                        <a:lnTo>
                          <a:pt x="1387" y="3093"/>
                        </a:lnTo>
                        <a:lnTo>
                          <a:pt x="1596" y="3237"/>
                        </a:lnTo>
                        <a:lnTo>
                          <a:pt x="1800" y="3363"/>
                        </a:lnTo>
                        <a:lnTo>
                          <a:pt x="1806" y="3363"/>
                        </a:lnTo>
                        <a:lnTo>
                          <a:pt x="1596" y="3237"/>
                        </a:lnTo>
                        <a:lnTo>
                          <a:pt x="1393" y="3093"/>
                        </a:lnTo>
                        <a:lnTo>
                          <a:pt x="1190" y="2931"/>
                        </a:lnTo>
                        <a:lnTo>
                          <a:pt x="993" y="275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1064" name="Freeform 9"/>
                  <p:cNvSpPr>
                    <a:spLocks/>
                  </p:cNvSpPr>
                  <p:nvPr userDrawn="1"/>
                </p:nvSpPr>
                <p:spPr bwMode="hidden">
                  <a:xfrm>
                    <a:off x="514" y="1091"/>
                    <a:ext cx="3538" cy="3225"/>
                  </a:xfrm>
                  <a:custGeom>
                    <a:avLst/>
                    <a:gdLst>
                      <a:gd name="T0" fmla="*/ 542 w 3527"/>
                      <a:gd name="T1" fmla="*/ 2146 h 3225"/>
                      <a:gd name="T2" fmla="*/ 319 w 3527"/>
                      <a:gd name="T3" fmla="*/ 1816 h 3225"/>
                      <a:gd name="T4" fmla="*/ 149 w 3527"/>
                      <a:gd name="T5" fmla="*/ 1481 h 3225"/>
                      <a:gd name="T6" fmla="*/ 41 w 3527"/>
                      <a:gd name="T7" fmla="*/ 1151 h 3225"/>
                      <a:gd name="T8" fmla="*/ 0 w 3527"/>
                      <a:gd name="T9" fmla="*/ 839 h 3225"/>
                      <a:gd name="T10" fmla="*/ 30 w 3527"/>
                      <a:gd name="T11" fmla="*/ 575 h 3225"/>
                      <a:gd name="T12" fmla="*/ 125 w 3527"/>
                      <a:gd name="T13" fmla="*/ 354 h 3225"/>
                      <a:gd name="T14" fmla="*/ 319 w 3527"/>
                      <a:gd name="T15" fmla="*/ 150 h 3225"/>
                      <a:gd name="T16" fmla="*/ 673 w 3527"/>
                      <a:gd name="T17" fmla="*/ 12 h 3225"/>
                      <a:gd name="T18" fmla="*/ 1118 w 3527"/>
                      <a:gd name="T19" fmla="*/ 24 h 3225"/>
                      <a:gd name="T20" fmla="*/ 1618 w 3527"/>
                      <a:gd name="T21" fmla="*/ 174 h 3225"/>
                      <a:gd name="T22" fmla="*/ 2130 w 3527"/>
                      <a:gd name="T23" fmla="*/ 456 h 3225"/>
                      <a:gd name="T24" fmla="*/ 2629 w 3527"/>
                      <a:gd name="T25" fmla="*/ 857 h 3225"/>
                      <a:gd name="T26" fmla="*/ 3093 w 3527"/>
                      <a:gd name="T27" fmla="*/ 1391 h 3225"/>
                      <a:gd name="T28" fmla="*/ 3296 w 3527"/>
                      <a:gd name="T29" fmla="*/ 1726 h 3225"/>
                      <a:gd name="T30" fmla="*/ 3448 w 3527"/>
                      <a:gd name="T31" fmla="*/ 2062 h 3225"/>
                      <a:gd name="T32" fmla="*/ 3531 w 3527"/>
                      <a:gd name="T33" fmla="*/ 2386 h 3225"/>
                      <a:gd name="T34" fmla="*/ 3543 w 3527"/>
                      <a:gd name="T35" fmla="*/ 2680 h 3225"/>
                      <a:gd name="T36" fmla="*/ 3496 w 3527"/>
                      <a:gd name="T37" fmla="*/ 2931 h 3225"/>
                      <a:gd name="T38" fmla="*/ 3381 w 3527"/>
                      <a:gd name="T39" fmla="*/ 3141 h 3225"/>
                      <a:gd name="T40" fmla="*/ 3302 w 3527"/>
                      <a:gd name="T41" fmla="*/ 3225 h 3225"/>
                      <a:gd name="T42" fmla="*/ 3332 w 3527"/>
                      <a:gd name="T43" fmla="*/ 3201 h 3225"/>
                      <a:gd name="T44" fmla="*/ 3466 w 3527"/>
                      <a:gd name="T45" fmla="*/ 3009 h 3225"/>
                      <a:gd name="T46" fmla="*/ 3537 w 3527"/>
                      <a:gd name="T47" fmla="*/ 2769 h 3225"/>
                      <a:gd name="T48" fmla="*/ 3543 w 3527"/>
                      <a:gd name="T49" fmla="*/ 2488 h 3225"/>
                      <a:gd name="T50" fmla="*/ 3484 w 3527"/>
                      <a:gd name="T51" fmla="*/ 2170 h 3225"/>
                      <a:gd name="T52" fmla="*/ 3356 w 3527"/>
                      <a:gd name="T53" fmla="*/ 1834 h 3225"/>
                      <a:gd name="T54" fmla="*/ 3165 w 3527"/>
                      <a:gd name="T55" fmla="*/ 1499 h 3225"/>
                      <a:gd name="T56" fmla="*/ 2834 w 3527"/>
                      <a:gd name="T57" fmla="*/ 1061 h 3225"/>
                      <a:gd name="T58" fmla="*/ 2298 w 3527"/>
                      <a:gd name="T59" fmla="*/ 575 h 3225"/>
                      <a:gd name="T60" fmla="*/ 1787 w 3527"/>
                      <a:gd name="T61" fmla="*/ 252 h 3225"/>
                      <a:gd name="T62" fmla="*/ 1281 w 3527"/>
                      <a:gd name="T63" fmla="*/ 60 h 3225"/>
                      <a:gd name="T64" fmla="*/ 813 w 3527"/>
                      <a:gd name="T65" fmla="*/ 0 h 3225"/>
                      <a:gd name="T66" fmla="*/ 420 w 3527"/>
                      <a:gd name="T67" fmla="*/ 84 h 3225"/>
                      <a:gd name="T68" fmla="*/ 169 w 3527"/>
                      <a:gd name="T69" fmla="*/ 288 h 3225"/>
                      <a:gd name="T70" fmla="*/ 53 w 3527"/>
                      <a:gd name="T71" fmla="*/ 498 h 3225"/>
                      <a:gd name="T72" fmla="*/ 0 w 3527"/>
                      <a:gd name="T73" fmla="*/ 749 h 3225"/>
                      <a:gd name="T74" fmla="*/ 18 w 3527"/>
                      <a:gd name="T75" fmla="*/ 1043 h 3225"/>
                      <a:gd name="T76" fmla="*/ 101 w 3527"/>
                      <a:gd name="T77" fmla="*/ 1373 h 3225"/>
                      <a:gd name="T78" fmla="*/ 253 w 3527"/>
                      <a:gd name="T79" fmla="*/ 1708 h 3225"/>
                      <a:gd name="T80" fmla="*/ 456 w 3527"/>
                      <a:gd name="T81" fmla="*/ 2038 h 3225"/>
                      <a:gd name="T82" fmla="*/ 920 w 3527"/>
                      <a:gd name="T83" fmla="*/ 2572 h 3225"/>
                      <a:gd name="T84" fmla="*/ 1263 w 3527"/>
                      <a:gd name="T85" fmla="*/ 2865 h 3225"/>
                      <a:gd name="T86" fmla="*/ 1618 w 3527"/>
                      <a:gd name="T87" fmla="*/ 3099 h 3225"/>
                      <a:gd name="T88" fmla="*/ 1865 w 3527"/>
                      <a:gd name="T89" fmla="*/ 3225 h 3225"/>
                      <a:gd name="T90" fmla="*/ 1504 w 3527"/>
                      <a:gd name="T91" fmla="*/ 3027 h 3225"/>
                      <a:gd name="T92" fmla="*/ 1150 w 3527"/>
                      <a:gd name="T93" fmla="*/ 2769 h 322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527" h="3225">
                        <a:moveTo>
                          <a:pt x="914" y="2572"/>
                        </a:moveTo>
                        <a:lnTo>
                          <a:pt x="717" y="2362"/>
                        </a:lnTo>
                        <a:lnTo>
                          <a:pt x="538" y="2146"/>
                        </a:lnTo>
                        <a:lnTo>
                          <a:pt x="460" y="2038"/>
                        </a:lnTo>
                        <a:lnTo>
                          <a:pt x="382" y="1930"/>
                        </a:lnTo>
                        <a:lnTo>
                          <a:pt x="317" y="1816"/>
                        </a:lnTo>
                        <a:lnTo>
                          <a:pt x="251" y="1702"/>
                        </a:lnTo>
                        <a:lnTo>
                          <a:pt x="197" y="1589"/>
                        </a:lnTo>
                        <a:lnTo>
                          <a:pt x="149" y="1481"/>
                        </a:lnTo>
                        <a:lnTo>
                          <a:pt x="107" y="1367"/>
                        </a:lnTo>
                        <a:lnTo>
                          <a:pt x="71" y="1259"/>
                        </a:lnTo>
                        <a:lnTo>
                          <a:pt x="41" y="1151"/>
                        </a:lnTo>
                        <a:lnTo>
                          <a:pt x="18" y="1043"/>
                        </a:lnTo>
                        <a:lnTo>
                          <a:pt x="6" y="941"/>
                        </a:lnTo>
                        <a:lnTo>
                          <a:pt x="0" y="839"/>
                        </a:lnTo>
                        <a:lnTo>
                          <a:pt x="6" y="749"/>
                        </a:lnTo>
                        <a:lnTo>
                          <a:pt x="12" y="659"/>
                        </a:lnTo>
                        <a:lnTo>
                          <a:pt x="30" y="575"/>
                        </a:lnTo>
                        <a:lnTo>
                          <a:pt x="59" y="498"/>
                        </a:lnTo>
                        <a:lnTo>
                          <a:pt x="89" y="420"/>
                        </a:lnTo>
                        <a:lnTo>
                          <a:pt x="125" y="354"/>
                        </a:lnTo>
                        <a:lnTo>
                          <a:pt x="173" y="288"/>
                        </a:lnTo>
                        <a:lnTo>
                          <a:pt x="221" y="228"/>
                        </a:lnTo>
                        <a:lnTo>
                          <a:pt x="317" y="150"/>
                        </a:lnTo>
                        <a:lnTo>
                          <a:pt x="424" y="90"/>
                        </a:lnTo>
                        <a:lnTo>
                          <a:pt x="544" y="42"/>
                        </a:lnTo>
                        <a:lnTo>
                          <a:pt x="669" y="12"/>
                        </a:lnTo>
                        <a:lnTo>
                          <a:pt x="813" y="0"/>
                        </a:lnTo>
                        <a:lnTo>
                          <a:pt x="956" y="6"/>
                        </a:lnTo>
                        <a:lnTo>
                          <a:pt x="1112" y="24"/>
                        </a:lnTo>
                        <a:lnTo>
                          <a:pt x="1273" y="60"/>
                        </a:lnTo>
                        <a:lnTo>
                          <a:pt x="1441" y="114"/>
                        </a:lnTo>
                        <a:lnTo>
                          <a:pt x="1608" y="174"/>
                        </a:lnTo>
                        <a:lnTo>
                          <a:pt x="1775" y="258"/>
                        </a:lnTo>
                        <a:lnTo>
                          <a:pt x="1949" y="348"/>
                        </a:lnTo>
                        <a:lnTo>
                          <a:pt x="2116" y="456"/>
                        </a:lnTo>
                        <a:lnTo>
                          <a:pt x="2284" y="575"/>
                        </a:lnTo>
                        <a:lnTo>
                          <a:pt x="2451" y="713"/>
                        </a:lnTo>
                        <a:lnTo>
                          <a:pt x="2613" y="857"/>
                        </a:lnTo>
                        <a:lnTo>
                          <a:pt x="2810" y="1067"/>
                        </a:lnTo>
                        <a:lnTo>
                          <a:pt x="2989" y="1283"/>
                        </a:lnTo>
                        <a:lnTo>
                          <a:pt x="3073" y="1391"/>
                        </a:lnTo>
                        <a:lnTo>
                          <a:pt x="3145" y="1505"/>
                        </a:lnTo>
                        <a:lnTo>
                          <a:pt x="3216" y="1612"/>
                        </a:lnTo>
                        <a:lnTo>
                          <a:pt x="3276" y="1726"/>
                        </a:lnTo>
                        <a:lnTo>
                          <a:pt x="3330" y="1840"/>
                        </a:lnTo>
                        <a:lnTo>
                          <a:pt x="3384" y="1948"/>
                        </a:lnTo>
                        <a:lnTo>
                          <a:pt x="3426" y="2062"/>
                        </a:lnTo>
                        <a:lnTo>
                          <a:pt x="3462" y="2170"/>
                        </a:lnTo>
                        <a:lnTo>
                          <a:pt x="3491" y="2278"/>
                        </a:lnTo>
                        <a:lnTo>
                          <a:pt x="3509" y="2386"/>
                        </a:lnTo>
                        <a:lnTo>
                          <a:pt x="3521" y="2488"/>
                        </a:lnTo>
                        <a:lnTo>
                          <a:pt x="3527" y="2590"/>
                        </a:lnTo>
                        <a:lnTo>
                          <a:pt x="3521" y="2680"/>
                        </a:lnTo>
                        <a:lnTo>
                          <a:pt x="3515" y="2769"/>
                        </a:lnTo>
                        <a:lnTo>
                          <a:pt x="3497" y="2853"/>
                        </a:lnTo>
                        <a:lnTo>
                          <a:pt x="3474" y="2931"/>
                        </a:lnTo>
                        <a:lnTo>
                          <a:pt x="3438" y="3009"/>
                        </a:lnTo>
                        <a:lnTo>
                          <a:pt x="3402" y="3075"/>
                        </a:lnTo>
                        <a:lnTo>
                          <a:pt x="3360" y="3141"/>
                        </a:lnTo>
                        <a:lnTo>
                          <a:pt x="3306" y="3201"/>
                        </a:lnTo>
                        <a:lnTo>
                          <a:pt x="3294" y="3213"/>
                        </a:lnTo>
                        <a:lnTo>
                          <a:pt x="3282" y="3225"/>
                        </a:lnTo>
                        <a:lnTo>
                          <a:pt x="3288" y="3225"/>
                        </a:lnTo>
                        <a:lnTo>
                          <a:pt x="3300" y="3213"/>
                        </a:lnTo>
                        <a:lnTo>
                          <a:pt x="3312" y="3201"/>
                        </a:lnTo>
                        <a:lnTo>
                          <a:pt x="3366" y="3141"/>
                        </a:lnTo>
                        <a:lnTo>
                          <a:pt x="3408" y="3075"/>
                        </a:lnTo>
                        <a:lnTo>
                          <a:pt x="3444" y="3009"/>
                        </a:lnTo>
                        <a:lnTo>
                          <a:pt x="3474" y="2931"/>
                        </a:lnTo>
                        <a:lnTo>
                          <a:pt x="3497" y="2853"/>
                        </a:lnTo>
                        <a:lnTo>
                          <a:pt x="3515" y="2769"/>
                        </a:lnTo>
                        <a:lnTo>
                          <a:pt x="3527" y="2680"/>
                        </a:lnTo>
                        <a:lnTo>
                          <a:pt x="3527" y="2590"/>
                        </a:lnTo>
                        <a:lnTo>
                          <a:pt x="3521" y="2488"/>
                        </a:lnTo>
                        <a:lnTo>
                          <a:pt x="3509" y="2386"/>
                        </a:lnTo>
                        <a:lnTo>
                          <a:pt x="3491" y="2278"/>
                        </a:lnTo>
                        <a:lnTo>
                          <a:pt x="3462" y="2170"/>
                        </a:lnTo>
                        <a:lnTo>
                          <a:pt x="3426" y="2056"/>
                        </a:lnTo>
                        <a:lnTo>
                          <a:pt x="3384" y="1948"/>
                        </a:lnTo>
                        <a:lnTo>
                          <a:pt x="3336" y="1834"/>
                        </a:lnTo>
                        <a:lnTo>
                          <a:pt x="3276" y="1726"/>
                        </a:lnTo>
                        <a:lnTo>
                          <a:pt x="3216" y="1612"/>
                        </a:lnTo>
                        <a:lnTo>
                          <a:pt x="3145" y="1499"/>
                        </a:lnTo>
                        <a:lnTo>
                          <a:pt x="3073" y="1391"/>
                        </a:lnTo>
                        <a:lnTo>
                          <a:pt x="2989" y="1277"/>
                        </a:lnTo>
                        <a:lnTo>
                          <a:pt x="2816" y="1061"/>
                        </a:lnTo>
                        <a:lnTo>
                          <a:pt x="2613" y="857"/>
                        </a:lnTo>
                        <a:lnTo>
                          <a:pt x="2451" y="707"/>
                        </a:lnTo>
                        <a:lnTo>
                          <a:pt x="2284" y="575"/>
                        </a:lnTo>
                        <a:lnTo>
                          <a:pt x="2116" y="456"/>
                        </a:lnTo>
                        <a:lnTo>
                          <a:pt x="1949" y="348"/>
                        </a:lnTo>
                        <a:lnTo>
                          <a:pt x="1775" y="252"/>
                        </a:lnTo>
                        <a:lnTo>
                          <a:pt x="1608" y="174"/>
                        </a:lnTo>
                        <a:lnTo>
                          <a:pt x="1435" y="108"/>
                        </a:lnTo>
                        <a:lnTo>
                          <a:pt x="1273" y="60"/>
                        </a:lnTo>
                        <a:lnTo>
                          <a:pt x="1112" y="24"/>
                        </a:lnTo>
                        <a:lnTo>
                          <a:pt x="956" y="0"/>
                        </a:lnTo>
                        <a:lnTo>
                          <a:pt x="807" y="0"/>
                        </a:lnTo>
                        <a:lnTo>
                          <a:pt x="669" y="12"/>
                        </a:lnTo>
                        <a:lnTo>
                          <a:pt x="538" y="42"/>
                        </a:lnTo>
                        <a:lnTo>
                          <a:pt x="418" y="84"/>
                        </a:lnTo>
                        <a:lnTo>
                          <a:pt x="311" y="150"/>
                        </a:lnTo>
                        <a:lnTo>
                          <a:pt x="215" y="228"/>
                        </a:lnTo>
                        <a:lnTo>
                          <a:pt x="167" y="288"/>
                        </a:lnTo>
                        <a:lnTo>
                          <a:pt x="119" y="354"/>
                        </a:lnTo>
                        <a:lnTo>
                          <a:pt x="83" y="420"/>
                        </a:lnTo>
                        <a:lnTo>
                          <a:pt x="53" y="498"/>
                        </a:lnTo>
                        <a:lnTo>
                          <a:pt x="30" y="575"/>
                        </a:lnTo>
                        <a:lnTo>
                          <a:pt x="12" y="659"/>
                        </a:lnTo>
                        <a:lnTo>
                          <a:pt x="0" y="749"/>
                        </a:lnTo>
                        <a:lnTo>
                          <a:pt x="0" y="839"/>
                        </a:lnTo>
                        <a:lnTo>
                          <a:pt x="6" y="941"/>
                        </a:lnTo>
                        <a:lnTo>
                          <a:pt x="18" y="1043"/>
                        </a:lnTo>
                        <a:lnTo>
                          <a:pt x="35" y="1151"/>
                        </a:lnTo>
                        <a:lnTo>
                          <a:pt x="65" y="1259"/>
                        </a:lnTo>
                        <a:lnTo>
                          <a:pt x="101" y="1373"/>
                        </a:lnTo>
                        <a:lnTo>
                          <a:pt x="143" y="1481"/>
                        </a:lnTo>
                        <a:lnTo>
                          <a:pt x="191" y="1595"/>
                        </a:lnTo>
                        <a:lnTo>
                          <a:pt x="251" y="1708"/>
                        </a:lnTo>
                        <a:lnTo>
                          <a:pt x="311" y="1816"/>
                        </a:lnTo>
                        <a:lnTo>
                          <a:pt x="382" y="1930"/>
                        </a:lnTo>
                        <a:lnTo>
                          <a:pt x="454" y="2038"/>
                        </a:lnTo>
                        <a:lnTo>
                          <a:pt x="538" y="2152"/>
                        </a:lnTo>
                        <a:lnTo>
                          <a:pt x="717" y="2368"/>
                        </a:lnTo>
                        <a:lnTo>
                          <a:pt x="914" y="2572"/>
                        </a:lnTo>
                        <a:lnTo>
                          <a:pt x="1028" y="2674"/>
                        </a:lnTo>
                        <a:lnTo>
                          <a:pt x="1142" y="2775"/>
                        </a:lnTo>
                        <a:lnTo>
                          <a:pt x="1255" y="2865"/>
                        </a:lnTo>
                        <a:lnTo>
                          <a:pt x="1369" y="2949"/>
                        </a:lnTo>
                        <a:lnTo>
                          <a:pt x="1488" y="3027"/>
                        </a:lnTo>
                        <a:lnTo>
                          <a:pt x="1608" y="3099"/>
                        </a:lnTo>
                        <a:lnTo>
                          <a:pt x="1722" y="3165"/>
                        </a:lnTo>
                        <a:lnTo>
                          <a:pt x="1841" y="3225"/>
                        </a:lnTo>
                        <a:lnTo>
                          <a:pt x="1853" y="3225"/>
                        </a:lnTo>
                        <a:lnTo>
                          <a:pt x="1734" y="3165"/>
                        </a:lnTo>
                        <a:lnTo>
                          <a:pt x="1614" y="3099"/>
                        </a:lnTo>
                        <a:lnTo>
                          <a:pt x="1494" y="3027"/>
                        </a:lnTo>
                        <a:lnTo>
                          <a:pt x="1375" y="2949"/>
                        </a:lnTo>
                        <a:lnTo>
                          <a:pt x="1261" y="2865"/>
                        </a:lnTo>
                        <a:lnTo>
                          <a:pt x="1142" y="2769"/>
                        </a:lnTo>
                        <a:lnTo>
                          <a:pt x="914" y="257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nvGrpSpPr>
                  <p:cNvPr id="1065" name="Group 10"/>
                  <p:cNvGrpSpPr>
                    <a:grpSpLocks/>
                  </p:cNvGrpSpPr>
                  <p:nvPr userDrawn="1"/>
                </p:nvGrpSpPr>
                <p:grpSpPr bwMode="auto">
                  <a:xfrm>
                    <a:off x="0" y="522"/>
                    <a:ext cx="4751" cy="3794"/>
                    <a:chOff x="0" y="522"/>
                    <a:chExt cx="4751" cy="3794"/>
                  </a:xfrm>
                </p:grpSpPr>
                <p:sp>
                  <p:nvSpPr>
                    <p:cNvPr id="1066" name="Freeform 11"/>
                    <p:cNvSpPr>
                      <a:spLocks/>
                    </p:cNvSpPr>
                    <p:nvPr userDrawn="1"/>
                  </p:nvSpPr>
                  <p:spPr bwMode="hidden">
                    <a:xfrm>
                      <a:off x="400" y="522"/>
                      <a:ext cx="4264" cy="3794"/>
                    </a:xfrm>
                    <a:custGeom>
                      <a:avLst/>
                      <a:gdLst>
                        <a:gd name="T0" fmla="*/ 4271 w 4251"/>
                        <a:gd name="T1" fmla="*/ 3237 h 3794"/>
                        <a:gd name="T2" fmla="*/ 4229 w 4251"/>
                        <a:gd name="T3" fmla="*/ 2961 h 3794"/>
                        <a:gd name="T4" fmla="*/ 4146 w 4251"/>
                        <a:gd name="T5" fmla="*/ 2679 h 3794"/>
                        <a:gd name="T6" fmla="*/ 4024 w 4251"/>
                        <a:gd name="T7" fmla="*/ 2391 h 3794"/>
                        <a:gd name="T8" fmla="*/ 3869 w 4251"/>
                        <a:gd name="T9" fmla="*/ 2098 h 3794"/>
                        <a:gd name="T10" fmla="*/ 3681 w 4251"/>
                        <a:gd name="T11" fmla="*/ 1810 h 3794"/>
                        <a:gd name="T12" fmla="*/ 3460 w 4251"/>
                        <a:gd name="T13" fmla="*/ 1528 h 3794"/>
                        <a:gd name="T14" fmla="*/ 3213 w 4251"/>
                        <a:gd name="T15" fmla="*/ 1252 h 3794"/>
                        <a:gd name="T16" fmla="*/ 2876 w 4251"/>
                        <a:gd name="T17" fmla="*/ 935 h 3794"/>
                        <a:gd name="T18" fmla="*/ 2448 w 4251"/>
                        <a:gd name="T19" fmla="*/ 605 h 3794"/>
                        <a:gd name="T20" fmla="*/ 2003 w 4251"/>
                        <a:gd name="T21" fmla="*/ 341 h 3794"/>
                        <a:gd name="T22" fmla="*/ 1559 w 4251"/>
                        <a:gd name="T23" fmla="*/ 143 h 3794"/>
                        <a:gd name="T24" fmla="*/ 1130 w 4251"/>
                        <a:gd name="T25" fmla="*/ 35 h 3794"/>
                        <a:gd name="T26" fmla="*/ 745 w 4251"/>
                        <a:gd name="T27" fmla="*/ 0 h 3794"/>
                        <a:gd name="T28" fmla="*/ 403 w 4251"/>
                        <a:gd name="T29" fmla="*/ 47 h 3794"/>
                        <a:gd name="T30" fmla="*/ 120 w 4251"/>
                        <a:gd name="T31" fmla="*/ 173 h 3794"/>
                        <a:gd name="T32" fmla="*/ 0 w 4251"/>
                        <a:gd name="T33" fmla="*/ 269 h 3794"/>
                        <a:gd name="T34" fmla="*/ 265 w 4251"/>
                        <a:gd name="T35" fmla="*/ 101 h 3794"/>
                        <a:gd name="T36" fmla="*/ 590 w 4251"/>
                        <a:gd name="T37" fmla="*/ 18 h 3794"/>
                        <a:gd name="T38" fmla="*/ 963 w 4251"/>
                        <a:gd name="T39" fmla="*/ 18 h 3794"/>
                        <a:gd name="T40" fmla="*/ 1365 w 4251"/>
                        <a:gd name="T41" fmla="*/ 95 h 3794"/>
                        <a:gd name="T42" fmla="*/ 1792 w 4251"/>
                        <a:gd name="T43" fmla="*/ 245 h 3794"/>
                        <a:gd name="T44" fmla="*/ 2226 w 4251"/>
                        <a:gd name="T45" fmla="*/ 467 h 3794"/>
                        <a:gd name="T46" fmla="*/ 2659 w 4251"/>
                        <a:gd name="T47" fmla="*/ 761 h 3794"/>
                        <a:gd name="T48" fmla="*/ 3079 w 4251"/>
                        <a:gd name="T49" fmla="*/ 1120 h 3794"/>
                        <a:gd name="T50" fmla="*/ 3338 w 4251"/>
                        <a:gd name="T51" fmla="*/ 1390 h 3794"/>
                        <a:gd name="T52" fmla="*/ 3574 w 4251"/>
                        <a:gd name="T53" fmla="*/ 1666 h 3794"/>
                        <a:gd name="T54" fmla="*/ 3778 w 4251"/>
                        <a:gd name="T55" fmla="*/ 1954 h 3794"/>
                        <a:gd name="T56" fmla="*/ 3946 w 4251"/>
                        <a:gd name="T57" fmla="*/ 2247 h 3794"/>
                        <a:gd name="T58" fmla="*/ 4084 w 4251"/>
                        <a:gd name="T59" fmla="*/ 2535 h 3794"/>
                        <a:gd name="T60" fmla="*/ 4188 w 4251"/>
                        <a:gd name="T61" fmla="*/ 2823 h 3794"/>
                        <a:gd name="T62" fmla="*/ 4247 w 4251"/>
                        <a:gd name="T63" fmla="*/ 3105 h 3794"/>
                        <a:gd name="T64" fmla="*/ 4271 w 4251"/>
                        <a:gd name="T65" fmla="*/ 3368 h 3794"/>
                        <a:gd name="T66" fmla="*/ 4259 w 4251"/>
                        <a:gd name="T67" fmla="*/ 3590 h 3794"/>
                        <a:gd name="T68" fmla="*/ 4211 w 4251"/>
                        <a:gd name="T69" fmla="*/ 3794 h 3794"/>
                        <a:gd name="T70" fmla="*/ 4241 w 4251"/>
                        <a:gd name="T71" fmla="*/ 3692 h 3794"/>
                        <a:gd name="T72" fmla="*/ 4271 w 4251"/>
                        <a:gd name="T73" fmla="*/ 3482 h 3794"/>
                        <a:gd name="T74" fmla="*/ 4277 w 4251"/>
                        <a:gd name="T75" fmla="*/ 3368 h 379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251" h="3794">
                          <a:moveTo>
                            <a:pt x="4251" y="3368"/>
                          </a:moveTo>
                          <a:lnTo>
                            <a:pt x="4245" y="3237"/>
                          </a:lnTo>
                          <a:lnTo>
                            <a:pt x="4227" y="3099"/>
                          </a:lnTo>
                          <a:lnTo>
                            <a:pt x="4203" y="2961"/>
                          </a:lnTo>
                          <a:lnTo>
                            <a:pt x="4167" y="2823"/>
                          </a:lnTo>
                          <a:lnTo>
                            <a:pt x="4120" y="2679"/>
                          </a:lnTo>
                          <a:lnTo>
                            <a:pt x="4066" y="2535"/>
                          </a:lnTo>
                          <a:lnTo>
                            <a:pt x="4000" y="2391"/>
                          </a:lnTo>
                          <a:lnTo>
                            <a:pt x="3928" y="2247"/>
                          </a:lnTo>
                          <a:lnTo>
                            <a:pt x="3845" y="2098"/>
                          </a:lnTo>
                          <a:lnTo>
                            <a:pt x="3755" y="1954"/>
                          </a:lnTo>
                          <a:lnTo>
                            <a:pt x="3659" y="1810"/>
                          </a:lnTo>
                          <a:lnTo>
                            <a:pt x="3552" y="1666"/>
                          </a:lnTo>
                          <a:lnTo>
                            <a:pt x="3438" y="1528"/>
                          </a:lnTo>
                          <a:lnTo>
                            <a:pt x="3318" y="1390"/>
                          </a:lnTo>
                          <a:lnTo>
                            <a:pt x="3193" y="1252"/>
                          </a:lnTo>
                          <a:lnTo>
                            <a:pt x="3061" y="1120"/>
                          </a:lnTo>
                          <a:lnTo>
                            <a:pt x="2858" y="935"/>
                          </a:lnTo>
                          <a:lnTo>
                            <a:pt x="2649" y="761"/>
                          </a:lnTo>
                          <a:lnTo>
                            <a:pt x="2434" y="605"/>
                          </a:lnTo>
                          <a:lnTo>
                            <a:pt x="2212" y="467"/>
                          </a:lnTo>
                          <a:lnTo>
                            <a:pt x="1991" y="341"/>
                          </a:lnTo>
                          <a:lnTo>
                            <a:pt x="1770" y="233"/>
                          </a:lnTo>
                          <a:lnTo>
                            <a:pt x="1549" y="143"/>
                          </a:lnTo>
                          <a:lnTo>
                            <a:pt x="1327" y="77"/>
                          </a:lnTo>
                          <a:lnTo>
                            <a:pt x="1124" y="35"/>
                          </a:lnTo>
                          <a:lnTo>
                            <a:pt x="927" y="6"/>
                          </a:lnTo>
                          <a:lnTo>
                            <a:pt x="741" y="0"/>
                          </a:lnTo>
                          <a:lnTo>
                            <a:pt x="568" y="18"/>
                          </a:lnTo>
                          <a:lnTo>
                            <a:pt x="401" y="47"/>
                          </a:lnTo>
                          <a:lnTo>
                            <a:pt x="257" y="101"/>
                          </a:lnTo>
                          <a:lnTo>
                            <a:pt x="120" y="173"/>
                          </a:lnTo>
                          <a:lnTo>
                            <a:pt x="0" y="263"/>
                          </a:lnTo>
                          <a:lnTo>
                            <a:pt x="0" y="269"/>
                          </a:lnTo>
                          <a:lnTo>
                            <a:pt x="126" y="173"/>
                          </a:lnTo>
                          <a:lnTo>
                            <a:pt x="263" y="101"/>
                          </a:lnTo>
                          <a:lnTo>
                            <a:pt x="419" y="47"/>
                          </a:lnTo>
                          <a:lnTo>
                            <a:pt x="586" y="18"/>
                          </a:lnTo>
                          <a:lnTo>
                            <a:pt x="765" y="6"/>
                          </a:lnTo>
                          <a:lnTo>
                            <a:pt x="957" y="18"/>
                          </a:lnTo>
                          <a:lnTo>
                            <a:pt x="1154" y="47"/>
                          </a:lnTo>
                          <a:lnTo>
                            <a:pt x="1357" y="95"/>
                          </a:lnTo>
                          <a:lnTo>
                            <a:pt x="1567" y="161"/>
                          </a:lnTo>
                          <a:lnTo>
                            <a:pt x="1782" y="245"/>
                          </a:lnTo>
                          <a:lnTo>
                            <a:pt x="1997" y="347"/>
                          </a:lnTo>
                          <a:lnTo>
                            <a:pt x="2212" y="467"/>
                          </a:lnTo>
                          <a:lnTo>
                            <a:pt x="2428" y="605"/>
                          </a:lnTo>
                          <a:lnTo>
                            <a:pt x="2643" y="761"/>
                          </a:lnTo>
                          <a:lnTo>
                            <a:pt x="2858" y="935"/>
                          </a:lnTo>
                          <a:lnTo>
                            <a:pt x="3061" y="1120"/>
                          </a:lnTo>
                          <a:lnTo>
                            <a:pt x="3193" y="1252"/>
                          </a:lnTo>
                          <a:lnTo>
                            <a:pt x="3318" y="1390"/>
                          </a:lnTo>
                          <a:lnTo>
                            <a:pt x="3438" y="1528"/>
                          </a:lnTo>
                          <a:lnTo>
                            <a:pt x="3552" y="1666"/>
                          </a:lnTo>
                          <a:lnTo>
                            <a:pt x="3653" y="1810"/>
                          </a:lnTo>
                          <a:lnTo>
                            <a:pt x="3755" y="1954"/>
                          </a:lnTo>
                          <a:lnTo>
                            <a:pt x="3839" y="2104"/>
                          </a:lnTo>
                          <a:lnTo>
                            <a:pt x="3922" y="2247"/>
                          </a:lnTo>
                          <a:lnTo>
                            <a:pt x="3994" y="2391"/>
                          </a:lnTo>
                          <a:lnTo>
                            <a:pt x="4060" y="2535"/>
                          </a:lnTo>
                          <a:lnTo>
                            <a:pt x="4114" y="2679"/>
                          </a:lnTo>
                          <a:lnTo>
                            <a:pt x="4162" y="2823"/>
                          </a:lnTo>
                          <a:lnTo>
                            <a:pt x="4197" y="2967"/>
                          </a:lnTo>
                          <a:lnTo>
                            <a:pt x="4221" y="3105"/>
                          </a:lnTo>
                          <a:lnTo>
                            <a:pt x="4239" y="3237"/>
                          </a:lnTo>
                          <a:lnTo>
                            <a:pt x="4245" y="3368"/>
                          </a:lnTo>
                          <a:lnTo>
                            <a:pt x="4245" y="3482"/>
                          </a:lnTo>
                          <a:lnTo>
                            <a:pt x="4233" y="3590"/>
                          </a:lnTo>
                          <a:lnTo>
                            <a:pt x="4215" y="3692"/>
                          </a:lnTo>
                          <a:lnTo>
                            <a:pt x="4185" y="3794"/>
                          </a:lnTo>
                          <a:lnTo>
                            <a:pt x="4215" y="3692"/>
                          </a:lnTo>
                          <a:lnTo>
                            <a:pt x="4239" y="3590"/>
                          </a:lnTo>
                          <a:lnTo>
                            <a:pt x="4245" y="3482"/>
                          </a:lnTo>
                          <a:lnTo>
                            <a:pt x="4251" y="336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nvGrpSpPr>
                    <p:cNvPr id="1067" name="Group 12"/>
                    <p:cNvGrpSpPr>
                      <a:grpSpLocks/>
                    </p:cNvGrpSpPr>
                    <p:nvPr userDrawn="1"/>
                  </p:nvGrpSpPr>
                  <p:grpSpPr bwMode="auto">
                    <a:xfrm>
                      <a:off x="0" y="659"/>
                      <a:ext cx="4751" cy="3657"/>
                      <a:chOff x="0" y="659"/>
                      <a:chExt cx="4751" cy="3657"/>
                    </a:xfrm>
                  </p:grpSpPr>
                  <p:sp>
                    <p:nvSpPr>
                      <p:cNvPr id="1068" name="Freeform 13"/>
                      <p:cNvSpPr>
                        <a:spLocks/>
                      </p:cNvSpPr>
                      <p:nvPr userDrawn="1"/>
                    </p:nvSpPr>
                    <p:spPr bwMode="hidden">
                      <a:xfrm>
                        <a:off x="400" y="659"/>
                        <a:ext cx="4121" cy="3657"/>
                      </a:xfrm>
                      <a:custGeom>
                        <a:avLst/>
                        <a:gdLst>
                          <a:gd name="T0" fmla="*/ 163 w 4108"/>
                          <a:gd name="T1" fmla="*/ 186 h 3657"/>
                          <a:gd name="T2" fmla="*/ 444 w 4108"/>
                          <a:gd name="T3" fmla="*/ 54 h 3657"/>
                          <a:gd name="T4" fmla="*/ 775 w 4108"/>
                          <a:gd name="T5" fmla="*/ 6 h 3657"/>
                          <a:gd name="T6" fmla="*/ 1144 w 4108"/>
                          <a:gd name="T7" fmla="*/ 36 h 3657"/>
                          <a:gd name="T8" fmla="*/ 1547 w 4108"/>
                          <a:gd name="T9" fmla="*/ 144 h 3657"/>
                          <a:gd name="T10" fmla="*/ 1961 w 4108"/>
                          <a:gd name="T11" fmla="*/ 324 h 3657"/>
                          <a:gd name="T12" fmla="*/ 2383 w 4108"/>
                          <a:gd name="T13" fmla="*/ 570 h 3657"/>
                          <a:gd name="T14" fmla="*/ 2798 w 4108"/>
                          <a:gd name="T15" fmla="*/ 888 h 3657"/>
                          <a:gd name="T16" fmla="*/ 3123 w 4108"/>
                          <a:gd name="T17" fmla="*/ 1193 h 3657"/>
                          <a:gd name="T18" fmla="*/ 3358 w 4108"/>
                          <a:gd name="T19" fmla="*/ 1451 h 3657"/>
                          <a:gd name="T20" fmla="*/ 3562 w 4108"/>
                          <a:gd name="T21" fmla="*/ 1721 h 3657"/>
                          <a:gd name="T22" fmla="*/ 3743 w 4108"/>
                          <a:gd name="T23" fmla="*/ 1997 h 3657"/>
                          <a:gd name="T24" fmla="*/ 3887 w 4108"/>
                          <a:gd name="T25" fmla="*/ 2272 h 3657"/>
                          <a:gd name="T26" fmla="*/ 4002 w 4108"/>
                          <a:gd name="T27" fmla="*/ 2548 h 3657"/>
                          <a:gd name="T28" fmla="*/ 4086 w 4108"/>
                          <a:gd name="T29" fmla="*/ 2818 h 3657"/>
                          <a:gd name="T30" fmla="*/ 4128 w 4108"/>
                          <a:gd name="T31" fmla="*/ 3070 h 3657"/>
                          <a:gd name="T32" fmla="*/ 4128 w 4108"/>
                          <a:gd name="T33" fmla="*/ 3321 h 3657"/>
                          <a:gd name="T34" fmla="*/ 4086 w 4108"/>
                          <a:gd name="T35" fmla="*/ 3549 h 3657"/>
                          <a:gd name="T36" fmla="*/ 4056 w 4108"/>
                          <a:gd name="T37" fmla="*/ 3657 h 3657"/>
                          <a:gd name="T38" fmla="*/ 4116 w 4108"/>
                          <a:gd name="T39" fmla="*/ 3447 h 3657"/>
                          <a:gd name="T40" fmla="*/ 4134 w 4108"/>
                          <a:gd name="T41" fmla="*/ 3213 h 3657"/>
                          <a:gd name="T42" fmla="*/ 4128 w 4108"/>
                          <a:gd name="T43" fmla="*/ 3070 h 3657"/>
                          <a:gd name="T44" fmla="*/ 4086 w 4108"/>
                          <a:gd name="T45" fmla="*/ 2812 h 3657"/>
                          <a:gd name="T46" fmla="*/ 4008 w 4108"/>
                          <a:gd name="T47" fmla="*/ 2548 h 3657"/>
                          <a:gd name="T48" fmla="*/ 3893 w 4108"/>
                          <a:gd name="T49" fmla="*/ 2272 h 3657"/>
                          <a:gd name="T50" fmla="*/ 3749 w 4108"/>
                          <a:gd name="T51" fmla="*/ 1997 h 3657"/>
                          <a:gd name="T52" fmla="*/ 3568 w 4108"/>
                          <a:gd name="T53" fmla="*/ 1721 h 3657"/>
                          <a:gd name="T54" fmla="*/ 3364 w 4108"/>
                          <a:gd name="T55" fmla="*/ 1451 h 3657"/>
                          <a:gd name="T56" fmla="*/ 3129 w 4108"/>
                          <a:gd name="T57" fmla="*/ 1187 h 3657"/>
                          <a:gd name="T58" fmla="*/ 2810 w 4108"/>
                          <a:gd name="T59" fmla="*/ 888 h 3657"/>
                          <a:gd name="T60" fmla="*/ 2402 w 4108"/>
                          <a:gd name="T61" fmla="*/ 576 h 3657"/>
                          <a:gd name="T62" fmla="*/ 1979 w 4108"/>
                          <a:gd name="T63" fmla="*/ 330 h 3657"/>
                          <a:gd name="T64" fmla="*/ 1553 w 4108"/>
                          <a:gd name="T65" fmla="*/ 144 h 3657"/>
                          <a:gd name="T66" fmla="*/ 1138 w 4108"/>
                          <a:gd name="T67" fmla="*/ 30 h 3657"/>
                          <a:gd name="T68" fmla="*/ 757 w 4108"/>
                          <a:gd name="T69" fmla="*/ 0 h 3657"/>
                          <a:gd name="T70" fmla="*/ 433 w 4108"/>
                          <a:gd name="T71" fmla="*/ 54 h 3657"/>
                          <a:gd name="T72" fmla="*/ 163 w 4108"/>
                          <a:gd name="T73" fmla="*/ 186 h 3657"/>
                          <a:gd name="T74" fmla="*/ 24 w 4108"/>
                          <a:gd name="T75" fmla="*/ 306 h 3657"/>
                          <a:gd name="T76" fmla="*/ 0 w 4108"/>
                          <a:gd name="T77" fmla="*/ 336 h 3657"/>
                          <a:gd name="T78" fmla="*/ 48 w 4108"/>
                          <a:gd name="T79" fmla="*/ 282 h 365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108" h="3657">
                            <a:moveTo>
                              <a:pt x="48" y="282"/>
                            </a:moveTo>
                            <a:lnTo>
                              <a:pt x="161" y="186"/>
                            </a:lnTo>
                            <a:lnTo>
                              <a:pt x="293" y="108"/>
                            </a:lnTo>
                            <a:lnTo>
                              <a:pt x="442" y="54"/>
                            </a:lnTo>
                            <a:lnTo>
                              <a:pt x="598" y="18"/>
                            </a:lnTo>
                            <a:lnTo>
                              <a:pt x="771" y="6"/>
                            </a:lnTo>
                            <a:lnTo>
                              <a:pt x="951" y="12"/>
                            </a:lnTo>
                            <a:lnTo>
                              <a:pt x="1136" y="36"/>
                            </a:lnTo>
                            <a:lnTo>
                              <a:pt x="1333" y="84"/>
                            </a:lnTo>
                            <a:lnTo>
                              <a:pt x="1537" y="144"/>
                            </a:lnTo>
                            <a:lnTo>
                              <a:pt x="1740" y="222"/>
                            </a:lnTo>
                            <a:lnTo>
                              <a:pt x="1949" y="324"/>
                            </a:lnTo>
                            <a:lnTo>
                              <a:pt x="2158" y="438"/>
                            </a:lnTo>
                            <a:lnTo>
                              <a:pt x="2368" y="570"/>
                            </a:lnTo>
                            <a:lnTo>
                              <a:pt x="2577" y="720"/>
                            </a:lnTo>
                            <a:lnTo>
                              <a:pt x="2780" y="888"/>
                            </a:lnTo>
                            <a:lnTo>
                              <a:pt x="2978" y="1067"/>
                            </a:lnTo>
                            <a:lnTo>
                              <a:pt x="3103" y="1193"/>
                            </a:lnTo>
                            <a:lnTo>
                              <a:pt x="3223" y="1319"/>
                            </a:lnTo>
                            <a:lnTo>
                              <a:pt x="3336" y="1451"/>
                            </a:lnTo>
                            <a:lnTo>
                              <a:pt x="3444" y="1589"/>
                            </a:lnTo>
                            <a:lnTo>
                              <a:pt x="3540" y="1721"/>
                            </a:lnTo>
                            <a:lnTo>
                              <a:pt x="3635" y="1859"/>
                            </a:lnTo>
                            <a:lnTo>
                              <a:pt x="3719" y="1997"/>
                            </a:lnTo>
                            <a:lnTo>
                              <a:pt x="3797" y="2134"/>
                            </a:lnTo>
                            <a:lnTo>
                              <a:pt x="3863" y="2272"/>
                            </a:lnTo>
                            <a:lnTo>
                              <a:pt x="3928" y="2410"/>
                            </a:lnTo>
                            <a:lnTo>
                              <a:pt x="3976" y="2548"/>
                            </a:lnTo>
                            <a:lnTo>
                              <a:pt x="4024" y="2680"/>
                            </a:lnTo>
                            <a:lnTo>
                              <a:pt x="4060" y="2818"/>
                            </a:lnTo>
                            <a:lnTo>
                              <a:pt x="4084" y="2944"/>
                            </a:lnTo>
                            <a:lnTo>
                              <a:pt x="4102" y="3070"/>
                            </a:lnTo>
                            <a:lnTo>
                              <a:pt x="4108" y="3195"/>
                            </a:lnTo>
                            <a:lnTo>
                              <a:pt x="4102" y="3321"/>
                            </a:lnTo>
                            <a:lnTo>
                              <a:pt x="4090" y="3441"/>
                            </a:lnTo>
                            <a:lnTo>
                              <a:pt x="4060" y="3549"/>
                            </a:lnTo>
                            <a:lnTo>
                              <a:pt x="4024" y="3657"/>
                            </a:lnTo>
                            <a:lnTo>
                              <a:pt x="4030" y="3657"/>
                            </a:lnTo>
                            <a:lnTo>
                              <a:pt x="4066" y="3555"/>
                            </a:lnTo>
                            <a:lnTo>
                              <a:pt x="4090" y="3447"/>
                            </a:lnTo>
                            <a:lnTo>
                              <a:pt x="4102" y="3333"/>
                            </a:lnTo>
                            <a:lnTo>
                              <a:pt x="4108" y="3213"/>
                            </a:lnTo>
                            <a:lnTo>
                              <a:pt x="4108" y="3195"/>
                            </a:lnTo>
                            <a:lnTo>
                              <a:pt x="4102" y="3070"/>
                            </a:lnTo>
                            <a:lnTo>
                              <a:pt x="4084" y="2944"/>
                            </a:lnTo>
                            <a:lnTo>
                              <a:pt x="4060" y="2812"/>
                            </a:lnTo>
                            <a:lnTo>
                              <a:pt x="4024" y="2680"/>
                            </a:lnTo>
                            <a:lnTo>
                              <a:pt x="3982" y="2548"/>
                            </a:lnTo>
                            <a:lnTo>
                              <a:pt x="3928" y="2410"/>
                            </a:lnTo>
                            <a:lnTo>
                              <a:pt x="3869" y="2272"/>
                            </a:lnTo>
                            <a:lnTo>
                              <a:pt x="3803" y="2134"/>
                            </a:lnTo>
                            <a:lnTo>
                              <a:pt x="3725" y="1997"/>
                            </a:lnTo>
                            <a:lnTo>
                              <a:pt x="3641" y="1859"/>
                            </a:lnTo>
                            <a:lnTo>
                              <a:pt x="3546" y="1721"/>
                            </a:lnTo>
                            <a:lnTo>
                              <a:pt x="3450" y="1583"/>
                            </a:lnTo>
                            <a:lnTo>
                              <a:pt x="3342" y="1451"/>
                            </a:lnTo>
                            <a:lnTo>
                              <a:pt x="3229" y="1319"/>
                            </a:lnTo>
                            <a:lnTo>
                              <a:pt x="3109" y="1187"/>
                            </a:lnTo>
                            <a:lnTo>
                              <a:pt x="2984" y="1061"/>
                            </a:lnTo>
                            <a:lnTo>
                              <a:pt x="2792" y="888"/>
                            </a:lnTo>
                            <a:lnTo>
                              <a:pt x="2589" y="726"/>
                            </a:lnTo>
                            <a:lnTo>
                              <a:pt x="2386" y="576"/>
                            </a:lnTo>
                            <a:lnTo>
                              <a:pt x="2176" y="444"/>
                            </a:lnTo>
                            <a:lnTo>
                              <a:pt x="1967" y="330"/>
                            </a:lnTo>
                            <a:lnTo>
                              <a:pt x="1752" y="228"/>
                            </a:lnTo>
                            <a:lnTo>
                              <a:pt x="1543" y="144"/>
                            </a:lnTo>
                            <a:lnTo>
                              <a:pt x="1333" y="78"/>
                            </a:lnTo>
                            <a:lnTo>
                              <a:pt x="1130" y="30"/>
                            </a:lnTo>
                            <a:lnTo>
                              <a:pt x="939" y="6"/>
                            </a:lnTo>
                            <a:lnTo>
                              <a:pt x="753" y="0"/>
                            </a:lnTo>
                            <a:lnTo>
                              <a:pt x="586" y="18"/>
                            </a:lnTo>
                            <a:lnTo>
                              <a:pt x="431" y="54"/>
                            </a:lnTo>
                            <a:lnTo>
                              <a:pt x="287" y="108"/>
                            </a:lnTo>
                            <a:lnTo>
                              <a:pt x="161" y="186"/>
                            </a:lnTo>
                            <a:lnTo>
                              <a:pt x="48" y="282"/>
                            </a:lnTo>
                            <a:lnTo>
                              <a:pt x="24" y="306"/>
                            </a:lnTo>
                            <a:lnTo>
                              <a:pt x="0" y="330"/>
                            </a:lnTo>
                            <a:lnTo>
                              <a:pt x="0" y="336"/>
                            </a:lnTo>
                            <a:lnTo>
                              <a:pt x="24" y="312"/>
                            </a:lnTo>
                            <a:lnTo>
                              <a:pt x="48" y="28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nvGrpSpPr>
                      <p:cNvPr id="1069" name="Group 14"/>
                      <p:cNvGrpSpPr>
                        <a:grpSpLocks/>
                      </p:cNvGrpSpPr>
                      <p:nvPr userDrawn="1"/>
                    </p:nvGrpSpPr>
                    <p:grpSpPr bwMode="auto">
                      <a:xfrm>
                        <a:off x="0" y="808"/>
                        <a:ext cx="4751" cy="3508"/>
                        <a:chOff x="-400" y="808"/>
                        <a:chExt cx="4751" cy="3508"/>
                      </a:xfrm>
                    </p:grpSpPr>
                    <p:sp>
                      <p:nvSpPr>
                        <p:cNvPr id="1070" name="Line 15"/>
                        <p:cNvSpPr>
                          <a:spLocks noChangeShapeType="1"/>
                        </p:cNvSpPr>
                        <p:nvPr userDrawn="1"/>
                      </p:nvSpPr>
                      <p:spPr bwMode="hidden">
                        <a:xfrm rot="1678521" flipH="1" flipV="1">
                          <a:off x="876" y="809"/>
                          <a:ext cx="1242" cy="191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71" name="Line 16"/>
                        <p:cNvSpPr>
                          <a:spLocks noChangeShapeType="1"/>
                        </p:cNvSpPr>
                        <p:nvPr userDrawn="1"/>
                      </p:nvSpPr>
                      <p:spPr bwMode="hidden">
                        <a:xfrm rot="1678521" flipH="1" flipV="1">
                          <a:off x="-210" y="2117"/>
                          <a:ext cx="1921" cy="37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72" name="Line 17"/>
                        <p:cNvSpPr>
                          <a:spLocks noChangeShapeType="1"/>
                        </p:cNvSpPr>
                        <p:nvPr userDrawn="1"/>
                      </p:nvSpPr>
                      <p:spPr bwMode="hidden">
                        <a:xfrm rot="1678521" flipH="1" flipV="1">
                          <a:off x="-257" y="1886"/>
                          <a:ext cx="2029" cy="59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73" name="Line 18"/>
                        <p:cNvSpPr>
                          <a:spLocks noChangeShapeType="1"/>
                        </p:cNvSpPr>
                        <p:nvPr userDrawn="1"/>
                      </p:nvSpPr>
                      <p:spPr bwMode="hidden">
                        <a:xfrm rot="1678521" flipH="1" flipV="1">
                          <a:off x="-327" y="1599"/>
                          <a:ext cx="2175" cy="85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74" name="Line 19"/>
                        <p:cNvSpPr>
                          <a:spLocks noChangeShapeType="1"/>
                        </p:cNvSpPr>
                        <p:nvPr userDrawn="1"/>
                      </p:nvSpPr>
                      <p:spPr bwMode="hidden">
                        <a:xfrm rot="1678521" flipH="1" flipV="1">
                          <a:off x="-400" y="1259"/>
                          <a:ext cx="2334" cy="116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75" name="Line 20"/>
                        <p:cNvSpPr>
                          <a:spLocks noChangeShapeType="1"/>
                        </p:cNvSpPr>
                        <p:nvPr userDrawn="1"/>
                      </p:nvSpPr>
                      <p:spPr bwMode="hidden">
                        <a:xfrm rot="1678521" flipH="1" flipV="1">
                          <a:off x="179" y="872"/>
                          <a:ext cx="1891" cy="16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76" name="Line 21"/>
                        <p:cNvSpPr>
                          <a:spLocks noChangeShapeType="1"/>
                        </p:cNvSpPr>
                        <p:nvPr userDrawn="1"/>
                      </p:nvSpPr>
                      <p:spPr bwMode="hidden">
                        <a:xfrm rot="1678521" flipH="1" flipV="1">
                          <a:off x="-150" y="2329"/>
                          <a:ext cx="1806" cy="19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77" name="Line 22"/>
                        <p:cNvSpPr>
                          <a:spLocks noChangeShapeType="1"/>
                        </p:cNvSpPr>
                        <p:nvPr userDrawn="1"/>
                      </p:nvSpPr>
                      <p:spPr bwMode="hidden">
                        <a:xfrm rot="1678521" flipH="1" flipV="1">
                          <a:off x="-109" y="2514"/>
                          <a:ext cx="1720" cy="3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78" name="Line 23"/>
                        <p:cNvSpPr>
                          <a:spLocks noChangeShapeType="1"/>
                        </p:cNvSpPr>
                        <p:nvPr userDrawn="1"/>
                      </p:nvSpPr>
                      <p:spPr bwMode="hidden">
                        <a:xfrm rot="1678521" flipH="1">
                          <a:off x="545" y="2785"/>
                          <a:ext cx="849" cy="80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79" name="Line 24"/>
                        <p:cNvSpPr>
                          <a:spLocks noChangeShapeType="1"/>
                        </p:cNvSpPr>
                        <p:nvPr userDrawn="1"/>
                      </p:nvSpPr>
                      <p:spPr bwMode="hidden">
                        <a:xfrm rot="1678521" flipH="1">
                          <a:off x="168" y="2669"/>
                          <a:ext cx="1295" cy="56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80" name="Line 25"/>
                        <p:cNvSpPr>
                          <a:spLocks noChangeShapeType="1"/>
                        </p:cNvSpPr>
                        <p:nvPr userDrawn="1"/>
                      </p:nvSpPr>
                      <p:spPr bwMode="hidden">
                        <a:xfrm rot="1678521" flipH="1">
                          <a:off x="-34" y="2588"/>
                          <a:ext cx="1576" cy="24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81" name="Line 26"/>
                        <p:cNvSpPr>
                          <a:spLocks noChangeShapeType="1"/>
                        </p:cNvSpPr>
                        <p:nvPr userDrawn="1"/>
                      </p:nvSpPr>
                      <p:spPr bwMode="hidden">
                        <a:xfrm rot="1678521" flipH="1">
                          <a:off x="1201" y="2985"/>
                          <a:ext cx="141" cy="104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82" name="Line 27"/>
                        <p:cNvSpPr>
                          <a:spLocks noChangeShapeType="1"/>
                        </p:cNvSpPr>
                        <p:nvPr userDrawn="1"/>
                      </p:nvSpPr>
                      <p:spPr bwMode="hidden">
                        <a:xfrm rot="1678521" flipH="1">
                          <a:off x="1292" y="3013"/>
                          <a:ext cx="47" cy="105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83" name="Line 28"/>
                        <p:cNvSpPr>
                          <a:spLocks noChangeShapeType="1"/>
                        </p:cNvSpPr>
                        <p:nvPr userDrawn="1"/>
                      </p:nvSpPr>
                      <p:spPr bwMode="hidden">
                        <a:xfrm rot="1678521">
                          <a:off x="1331" y="3034"/>
                          <a:ext cx="47" cy="10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84" name="Line 29"/>
                        <p:cNvSpPr>
                          <a:spLocks noChangeShapeType="1"/>
                        </p:cNvSpPr>
                        <p:nvPr userDrawn="1"/>
                      </p:nvSpPr>
                      <p:spPr bwMode="hidden">
                        <a:xfrm rot="1678521">
                          <a:off x="1325" y="3059"/>
                          <a:ext cx="145" cy="110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85" name="Line 30"/>
                        <p:cNvSpPr>
                          <a:spLocks noChangeShapeType="1"/>
                        </p:cNvSpPr>
                        <p:nvPr userDrawn="1"/>
                      </p:nvSpPr>
                      <p:spPr bwMode="hidden">
                        <a:xfrm rot="1678521">
                          <a:off x="1320" y="3090"/>
                          <a:ext cx="255" cy="112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86" name="Line 31"/>
                        <p:cNvSpPr>
                          <a:spLocks noChangeShapeType="1"/>
                        </p:cNvSpPr>
                        <p:nvPr userDrawn="1"/>
                      </p:nvSpPr>
                      <p:spPr bwMode="hidden">
                        <a:xfrm rot="1678521">
                          <a:off x="1314" y="3117"/>
                          <a:ext cx="365" cy="11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87" name="Line 32"/>
                        <p:cNvSpPr>
                          <a:spLocks noChangeShapeType="1"/>
                        </p:cNvSpPr>
                        <p:nvPr userDrawn="1"/>
                      </p:nvSpPr>
                      <p:spPr bwMode="hidden">
                        <a:xfrm rot="1678521">
                          <a:off x="1337" y="3181"/>
                          <a:ext cx="567" cy="107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88" name="Line 33"/>
                        <p:cNvSpPr>
                          <a:spLocks noChangeShapeType="1"/>
                        </p:cNvSpPr>
                        <p:nvPr userDrawn="1"/>
                      </p:nvSpPr>
                      <p:spPr bwMode="hidden">
                        <a:xfrm rot="1678521">
                          <a:off x="1354" y="3209"/>
                          <a:ext cx="663" cy="101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89" name="Line 34"/>
                        <p:cNvSpPr>
                          <a:spLocks noChangeShapeType="1"/>
                        </p:cNvSpPr>
                        <p:nvPr userDrawn="1"/>
                      </p:nvSpPr>
                      <p:spPr bwMode="hidden">
                        <a:xfrm rot="1678521">
                          <a:off x="1375" y="3238"/>
                          <a:ext cx="745" cy="95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90" name="Line 35"/>
                        <p:cNvSpPr>
                          <a:spLocks noChangeShapeType="1"/>
                        </p:cNvSpPr>
                        <p:nvPr userDrawn="1"/>
                      </p:nvSpPr>
                      <p:spPr bwMode="hidden">
                        <a:xfrm rot="1678521">
                          <a:off x="1393" y="3266"/>
                          <a:ext cx="849" cy="90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91" name="Line 36"/>
                        <p:cNvSpPr>
                          <a:spLocks noChangeShapeType="1"/>
                        </p:cNvSpPr>
                        <p:nvPr userDrawn="1"/>
                      </p:nvSpPr>
                      <p:spPr bwMode="hidden">
                        <a:xfrm rot="1678521">
                          <a:off x="1412" y="3293"/>
                          <a:ext cx="950" cy="8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92" name="Line 37"/>
                        <p:cNvSpPr>
                          <a:spLocks noChangeShapeType="1"/>
                        </p:cNvSpPr>
                        <p:nvPr userDrawn="1"/>
                      </p:nvSpPr>
                      <p:spPr bwMode="hidden">
                        <a:xfrm rot="1678521">
                          <a:off x="1429" y="3321"/>
                          <a:ext cx="1056" cy="78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93" name="Line 38"/>
                        <p:cNvSpPr>
                          <a:spLocks noChangeShapeType="1"/>
                        </p:cNvSpPr>
                        <p:nvPr userDrawn="1"/>
                      </p:nvSpPr>
                      <p:spPr bwMode="hidden">
                        <a:xfrm rot="1678521">
                          <a:off x="1452" y="3356"/>
                          <a:ext cx="1173" cy="72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94" name="Line 39"/>
                        <p:cNvSpPr>
                          <a:spLocks noChangeShapeType="1"/>
                        </p:cNvSpPr>
                        <p:nvPr userDrawn="1"/>
                      </p:nvSpPr>
                      <p:spPr bwMode="hidden">
                        <a:xfrm rot="1678521">
                          <a:off x="1469" y="3388"/>
                          <a:ext cx="1315" cy="66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95" name="Line 40"/>
                        <p:cNvSpPr>
                          <a:spLocks noChangeShapeType="1"/>
                        </p:cNvSpPr>
                        <p:nvPr userDrawn="1"/>
                      </p:nvSpPr>
                      <p:spPr bwMode="hidden">
                        <a:xfrm rot="1678521">
                          <a:off x="1493" y="3426"/>
                          <a:ext cx="1469" cy="58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96" name="Line 41"/>
                        <p:cNvSpPr>
                          <a:spLocks noChangeShapeType="1"/>
                        </p:cNvSpPr>
                        <p:nvPr userDrawn="1"/>
                      </p:nvSpPr>
                      <p:spPr bwMode="hidden">
                        <a:xfrm rot="1678521">
                          <a:off x="1511" y="3464"/>
                          <a:ext cx="1649" cy="49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97" name="Line 42"/>
                        <p:cNvSpPr>
                          <a:spLocks noChangeShapeType="1"/>
                        </p:cNvSpPr>
                        <p:nvPr userDrawn="1"/>
                      </p:nvSpPr>
                      <p:spPr bwMode="hidden">
                        <a:xfrm rot="1678521">
                          <a:off x="1528" y="3518"/>
                          <a:ext cx="1885" cy="38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98" name="Line 43"/>
                        <p:cNvSpPr>
                          <a:spLocks noChangeShapeType="1"/>
                        </p:cNvSpPr>
                        <p:nvPr userDrawn="1"/>
                      </p:nvSpPr>
                      <p:spPr bwMode="hidden">
                        <a:xfrm rot="1678521">
                          <a:off x="1552" y="3586"/>
                          <a:ext cx="2168" cy="24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99" name="Line 44"/>
                        <p:cNvSpPr>
                          <a:spLocks noChangeShapeType="1"/>
                        </p:cNvSpPr>
                        <p:nvPr userDrawn="1"/>
                      </p:nvSpPr>
                      <p:spPr bwMode="hidden">
                        <a:xfrm rot="1678521">
                          <a:off x="1577" y="3670"/>
                          <a:ext cx="2528" cy="6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00" name="Line 45"/>
                        <p:cNvSpPr>
                          <a:spLocks noChangeShapeType="1"/>
                        </p:cNvSpPr>
                        <p:nvPr userDrawn="1"/>
                      </p:nvSpPr>
                      <p:spPr bwMode="hidden">
                        <a:xfrm rot="1678521" flipV="1">
                          <a:off x="1621" y="3545"/>
                          <a:ext cx="2730" cy="17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01" name="Line 46"/>
                        <p:cNvSpPr>
                          <a:spLocks noChangeShapeType="1"/>
                        </p:cNvSpPr>
                        <p:nvPr userDrawn="1"/>
                      </p:nvSpPr>
                      <p:spPr bwMode="hidden">
                        <a:xfrm rot="1678521" flipV="1">
                          <a:off x="1682" y="3297"/>
                          <a:ext cx="2635" cy="40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02" name="Line 47"/>
                        <p:cNvSpPr>
                          <a:spLocks noChangeShapeType="1"/>
                        </p:cNvSpPr>
                        <p:nvPr userDrawn="1"/>
                      </p:nvSpPr>
                      <p:spPr bwMode="hidden">
                        <a:xfrm rot="1678521" flipV="1">
                          <a:off x="1782" y="2845"/>
                          <a:ext cx="2370" cy="78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03" name="Line 48"/>
                        <p:cNvSpPr>
                          <a:spLocks noChangeShapeType="1"/>
                        </p:cNvSpPr>
                        <p:nvPr userDrawn="1"/>
                      </p:nvSpPr>
                      <p:spPr bwMode="hidden">
                        <a:xfrm rot="1678521" flipV="1">
                          <a:off x="1960" y="1992"/>
                          <a:ext cx="1530" cy="14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04" name="Line 49"/>
                        <p:cNvSpPr>
                          <a:spLocks noChangeShapeType="1"/>
                        </p:cNvSpPr>
                        <p:nvPr userDrawn="1"/>
                      </p:nvSpPr>
                      <p:spPr bwMode="hidden">
                        <a:xfrm rot="1678521" flipV="1">
                          <a:off x="2014" y="1727"/>
                          <a:ext cx="1219" cy="162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05" name="Freeform 50"/>
                        <p:cNvSpPr>
                          <a:spLocks/>
                        </p:cNvSpPr>
                        <p:nvPr userDrawn="1"/>
                      </p:nvSpPr>
                      <p:spPr bwMode="hidden">
                        <a:xfrm>
                          <a:off x="0" y="2548"/>
                          <a:ext cx="1542" cy="1768"/>
                        </a:xfrm>
                        <a:custGeom>
                          <a:avLst/>
                          <a:gdLst>
                            <a:gd name="T0" fmla="*/ 915 w 1537"/>
                            <a:gd name="T1" fmla="*/ 1264 h 1768"/>
                            <a:gd name="T2" fmla="*/ 1064 w 1537"/>
                            <a:gd name="T3" fmla="*/ 1402 h 1768"/>
                            <a:gd name="T4" fmla="*/ 1222 w 1537"/>
                            <a:gd name="T5" fmla="*/ 1528 h 1768"/>
                            <a:gd name="T6" fmla="*/ 1377 w 1537"/>
                            <a:gd name="T7" fmla="*/ 1654 h 1768"/>
                            <a:gd name="T8" fmla="*/ 1541 w 1537"/>
                            <a:gd name="T9" fmla="*/ 1768 h 1768"/>
                            <a:gd name="T10" fmla="*/ 1547 w 1537"/>
                            <a:gd name="T11" fmla="*/ 1768 h 1768"/>
                            <a:gd name="T12" fmla="*/ 1383 w 1537"/>
                            <a:gd name="T13" fmla="*/ 1654 h 1768"/>
                            <a:gd name="T14" fmla="*/ 1228 w 1537"/>
                            <a:gd name="T15" fmla="*/ 1534 h 1768"/>
                            <a:gd name="T16" fmla="*/ 1070 w 1537"/>
                            <a:gd name="T17" fmla="*/ 1402 h 1768"/>
                            <a:gd name="T18" fmla="*/ 921 w 1537"/>
                            <a:gd name="T19" fmla="*/ 1258 h 1768"/>
                            <a:gd name="T20" fmla="*/ 769 w 1537"/>
                            <a:gd name="T21" fmla="*/ 1115 h 1768"/>
                            <a:gd name="T22" fmla="*/ 632 w 1537"/>
                            <a:gd name="T23" fmla="*/ 959 h 1768"/>
                            <a:gd name="T24" fmla="*/ 500 w 1537"/>
                            <a:gd name="T25" fmla="*/ 803 h 1768"/>
                            <a:gd name="T26" fmla="*/ 379 w 1537"/>
                            <a:gd name="T27" fmla="*/ 647 h 1768"/>
                            <a:gd name="T28" fmla="*/ 271 w 1537"/>
                            <a:gd name="T29" fmla="*/ 485 h 1768"/>
                            <a:gd name="T30" fmla="*/ 169 w 1537"/>
                            <a:gd name="T31" fmla="*/ 323 h 1768"/>
                            <a:gd name="T32" fmla="*/ 78 w 1537"/>
                            <a:gd name="T33" fmla="*/ 161 h 1768"/>
                            <a:gd name="T34" fmla="*/ 0 w 1537"/>
                            <a:gd name="T35" fmla="*/ 0 h 1768"/>
                            <a:gd name="T36" fmla="*/ 0 w 1537"/>
                            <a:gd name="T37" fmla="*/ 12 h 1768"/>
                            <a:gd name="T38" fmla="*/ 78 w 1537"/>
                            <a:gd name="T39" fmla="*/ 173 h 1768"/>
                            <a:gd name="T40" fmla="*/ 169 w 1537"/>
                            <a:gd name="T41" fmla="*/ 335 h 1768"/>
                            <a:gd name="T42" fmla="*/ 271 w 1537"/>
                            <a:gd name="T43" fmla="*/ 491 h 1768"/>
                            <a:gd name="T44" fmla="*/ 379 w 1537"/>
                            <a:gd name="T45" fmla="*/ 653 h 1768"/>
                            <a:gd name="T46" fmla="*/ 500 w 1537"/>
                            <a:gd name="T47" fmla="*/ 809 h 1768"/>
                            <a:gd name="T48" fmla="*/ 632 w 1537"/>
                            <a:gd name="T49" fmla="*/ 965 h 1768"/>
                            <a:gd name="T50" fmla="*/ 769 w 1537"/>
                            <a:gd name="T51" fmla="*/ 1121 h 1768"/>
                            <a:gd name="T52" fmla="*/ 915 w 1537"/>
                            <a:gd name="T53" fmla="*/ 1264 h 1768"/>
                            <a:gd name="T54" fmla="*/ 915 w 1537"/>
                            <a:gd name="T55" fmla="*/ 1264 h 176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537" h="1768">
                              <a:moveTo>
                                <a:pt x="909" y="1264"/>
                              </a:moveTo>
                              <a:lnTo>
                                <a:pt x="1058" y="1402"/>
                              </a:lnTo>
                              <a:lnTo>
                                <a:pt x="1214" y="1528"/>
                              </a:lnTo>
                              <a:lnTo>
                                <a:pt x="1369" y="1654"/>
                              </a:lnTo>
                              <a:lnTo>
                                <a:pt x="1531" y="1768"/>
                              </a:lnTo>
                              <a:lnTo>
                                <a:pt x="1537" y="1768"/>
                              </a:lnTo>
                              <a:lnTo>
                                <a:pt x="1375" y="1654"/>
                              </a:lnTo>
                              <a:lnTo>
                                <a:pt x="1220" y="1534"/>
                              </a:lnTo>
                              <a:lnTo>
                                <a:pt x="1064" y="1402"/>
                              </a:lnTo>
                              <a:lnTo>
                                <a:pt x="915" y="1258"/>
                              </a:lnTo>
                              <a:lnTo>
                                <a:pt x="765" y="1115"/>
                              </a:lnTo>
                              <a:lnTo>
                                <a:pt x="628" y="959"/>
                              </a:lnTo>
                              <a:lnTo>
                                <a:pt x="496" y="803"/>
                              </a:lnTo>
                              <a:lnTo>
                                <a:pt x="377" y="647"/>
                              </a:lnTo>
                              <a:lnTo>
                                <a:pt x="269" y="485"/>
                              </a:lnTo>
                              <a:lnTo>
                                <a:pt x="167" y="323"/>
                              </a:lnTo>
                              <a:lnTo>
                                <a:pt x="78" y="161"/>
                              </a:lnTo>
                              <a:lnTo>
                                <a:pt x="0" y="0"/>
                              </a:lnTo>
                              <a:lnTo>
                                <a:pt x="0" y="12"/>
                              </a:lnTo>
                              <a:lnTo>
                                <a:pt x="78" y="173"/>
                              </a:lnTo>
                              <a:lnTo>
                                <a:pt x="167" y="335"/>
                              </a:lnTo>
                              <a:lnTo>
                                <a:pt x="269" y="491"/>
                              </a:lnTo>
                              <a:lnTo>
                                <a:pt x="377" y="653"/>
                              </a:lnTo>
                              <a:lnTo>
                                <a:pt x="496" y="809"/>
                              </a:lnTo>
                              <a:lnTo>
                                <a:pt x="628" y="965"/>
                              </a:lnTo>
                              <a:lnTo>
                                <a:pt x="765" y="1121"/>
                              </a:lnTo>
                              <a:lnTo>
                                <a:pt x="909" y="1264"/>
                              </a:lnTo>
                              <a:close/>
                            </a:path>
                          </a:pathLst>
                        </a:custGeom>
                        <a:solidFill>
                          <a:schemeClr val="accent2"/>
                        </a:solidFill>
                        <a:ln w="9525">
                          <a:solidFill>
                            <a:schemeClr val="accent2"/>
                          </a:solidFill>
                          <a:round/>
                          <a:headEnd/>
                          <a:tailEnd/>
                        </a:ln>
                      </p:spPr>
                      <p:txBody>
                        <a:bodyPr/>
                        <a:lstStyle/>
                        <a:p>
                          <a:endParaRPr lang="el-GR"/>
                        </a:p>
                      </p:txBody>
                    </p:sp>
                    <p:grpSp>
                      <p:nvGrpSpPr>
                        <p:cNvPr id="1106" name="Group 51"/>
                        <p:cNvGrpSpPr>
                          <a:grpSpLocks/>
                        </p:cNvGrpSpPr>
                        <p:nvPr userDrawn="1"/>
                      </p:nvGrpSpPr>
                      <p:grpSpPr bwMode="auto">
                        <a:xfrm>
                          <a:off x="0" y="1812"/>
                          <a:ext cx="3672" cy="2049"/>
                          <a:chOff x="5" y="1816"/>
                          <a:chExt cx="3672" cy="2049"/>
                        </a:xfrm>
                      </p:grpSpPr>
                      <p:sp>
                        <p:nvSpPr>
                          <p:cNvPr id="1143" name="Oval 52"/>
                          <p:cNvSpPr>
                            <a:spLocks noChangeArrowheads="1"/>
                          </p:cNvSpPr>
                          <p:nvPr userDrawn="1"/>
                        </p:nvSpPr>
                        <p:spPr bwMode="hidden">
                          <a:xfrm rot="-2819839">
                            <a:off x="1544" y="2869"/>
                            <a:ext cx="161" cy="280"/>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nSpc>
                                <a:spcPct val="90000"/>
                              </a:lnSpc>
                              <a:spcBef>
                                <a:spcPct val="20000"/>
                              </a:spcBef>
                              <a:buClr>
                                <a:srgbClr val="FFFF00"/>
                              </a:buClr>
                              <a:buSzPct val="80000"/>
                              <a:buFont typeface="Wingdings" pitchFamily="2" charset="2"/>
                              <a:buChar char="®"/>
                            </a:pPr>
                            <a:endParaRPr lang="el-GR"/>
                          </a:p>
                        </p:txBody>
                      </p:sp>
                      <p:sp>
                        <p:nvSpPr>
                          <p:cNvPr id="1144" name="Oval 53"/>
                          <p:cNvSpPr>
                            <a:spLocks noChangeArrowheads="1"/>
                          </p:cNvSpPr>
                          <p:nvPr userDrawn="1"/>
                        </p:nvSpPr>
                        <p:spPr bwMode="hidden">
                          <a:xfrm rot="-2819839">
                            <a:off x="1490" y="2750"/>
                            <a:ext cx="281" cy="503"/>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nSpc>
                                <a:spcPct val="90000"/>
                              </a:lnSpc>
                              <a:spcBef>
                                <a:spcPct val="20000"/>
                              </a:spcBef>
                              <a:buClr>
                                <a:srgbClr val="FFFF00"/>
                              </a:buClr>
                              <a:buSzPct val="80000"/>
                              <a:buFont typeface="Wingdings" pitchFamily="2" charset="2"/>
                              <a:buChar char="®"/>
                            </a:pPr>
                            <a:endParaRPr lang="el-GR"/>
                          </a:p>
                        </p:txBody>
                      </p:sp>
                      <p:sp>
                        <p:nvSpPr>
                          <p:cNvPr id="1145" name="Oval 54"/>
                          <p:cNvSpPr>
                            <a:spLocks noChangeArrowheads="1"/>
                          </p:cNvSpPr>
                          <p:nvPr userDrawn="1"/>
                        </p:nvSpPr>
                        <p:spPr bwMode="hidden">
                          <a:xfrm rot="-2819839">
                            <a:off x="1415" y="2563"/>
                            <a:ext cx="471" cy="813"/>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nSpc>
                                <a:spcPct val="90000"/>
                              </a:lnSpc>
                              <a:spcBef>
                                <a:spcPct val="20000"/>
                              </a:spcBef>
                              <a:buClr>
                                <a:srgbClr val="FFFF00"/>
                              </a:buClr>
                              <a:buSzPct val="80000"/>
                              <a:buFont typeface="Wingdings" pitchFamily="2" charset="2"/>
                              <a:buChar char="®"/>
                            </a:pPr>
                            <a:endParaRPr lang="el-GR"/>
                          </a:p>
                        </p:txBody>
                      </p:sp>
                      <p:sp>
                        <p:nvSpPr>
                          <p:cNvPr id="1146" name="Oval 55"/>
                          <p:cNvSpPr>
                            <a:spLocks noChangeArrowheads="1"/>
                          </p:cNvSpPr>
                          <p:nvPr userDrawn="1"/>
                        </p:nvSpPr>
                        <p:spPr bwMode="hidden">
                          <a:xfrm rot="-2819839">
                            <a:off x="1357" y="2400"/>
                            <a:ext cx="623" cy="1129"/>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nSpc>
                                <a:spcPct val="90000"/>
                              </a:lnSpc>
                              <a:spcBef>
                                <a:spcPct val="20000"/>
                              </a:spcBef>
                              <a:buClr>
                                <a:srgbClr val="FFFF00"/>
                              </a:buClr>
                              <a:buSzPct val="80000"/>
                              <a:buFont typeface="Wingdings" pitchFamily="2" charset="2"/>
                              <a:buChar char="®"/>
                            </a:pPr>
                            <a:endParaRPr lang="el-GR"/>
                          </a:p>
                        </p:txBody>
                      </p:sp>
                      <p:sp>
                        <p:nvSpPr>
                          <p:cNvPr id="1147" name="Oval 56"/>
                          <p:cNvSpPr>
                            <a:spLocks noChangeArrowheads="1"/>
                          </p:cNvSpPr>
                          <p:nvPr userDrawn="1"/>
                        </p:nvSpPr>
                        <p:spPr bwMode="hidden">
                          <a:xfrm rot="-2819839">
                            <a:off x="1294" y="2200"/>
                            <a:ext cx="786" cy="1467"/>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nSpc>
                                <a:spcPct val="90000"/>
                              </a:lnSpc>
                              <a:spcBef>
                                <a:spcPct val="20000"/>
                              </a:spcBef>
                              <a:buClr>
                                <a:srgbClr val="FFFF00"/>
                              </a:buClr>
                              <a:buSzPct val="80000"/>
                              <a:buFont typeface="Wingdings" pitchFamily="2" charset="2"/>
                              <a:buChar char="®"/>
                            </a:pPr>
                            <a:endParaRPr lang="el-GR"/>
                          </a:p>
                        </p:txBody>
                      </p:sp>
                      <p:sp>
                        <p:nvSpPr>
                          <p:cNvPr id="1148" name="Oval 57"/>
                          <p:cNvSpPr>
                            <a:spLocks noChangeArrowheads="1"/>
                          </p:cNvSpPr>
                          <p:nvPr userDrawn="1"/>
                        </p:nvSpPr>
                        <p:spPr bwMode="hidden">
                          <a:xfrm rot="-2819839">
                            <a:off x="1238" y="2040"/>
                            <a:ext cx="972" cy="1779"/>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nSpc>
                                <a:spcPct val="90000"/>
                              </a:lnSpc>
                              <a:spcBef>
                                <a:spcPct val="20000"/>
                              </a:spcBef>
                              <a:buClr>
                                <a:srgbClr val="FFFF00"/>
                              </a:buClr>
                              <a:buSzPct val="80000"/>
                              <a:buFont typeface="Wingdings" pitchFamily="2" charset="2"/>
                              <a:buChar char="®"/>
                            </a:pPr>
                            <a:endParaRPr lang="el-GR"/>
                          </a:p>
                        </p:txBody>
                      </p:sp>
                      <p:sp>
                        <p:nvSpPr>
                          <p:cNvPr id="1149" name="Oval 58"/>
                          <p:cNvSpPr>
                            <a:spLocks noChangeArrowheads="1"/>
                          </p:cNvSpPr>
                          <p:nvPr userDrawn="1"/>
                        </p:nvSpPr>
                        <p:spPr bwMode="hidden">
                          <a:xfrm rot="-2819839">
                            <a:off x="1157" y="1865"/>
                            <a:ext cx="1167" cy="2094"/>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nSpc>
                                <a:spcPct val="90000"/>
                              </a:lnSpc>
                              <a:spcBef>
                                <a:spcPct val="20000"/>
                              </a:spcBef>
                              <a:buClr>
                                <a:srgbClr val="FFFF00"/>
                              </a:buClr>
                              <a:buSzPct val="80000"/>
                              <a:buFont typeface="Wingdings" pitchFamily="2" charset="2"/>
                              <a:buChar char="®"/>
                            </a:pPr>
                            <a:endParaRPr lang="el-GR"/>
                          </a:p>
                        </p:txBody>
                      </p:sp>
                      <p:sp>
                        <p:nvSpPr>
                          <p:cNvPr id="1150" name="Oval 59"/>
                          <p:cNvSpPr>
                            <a:spLocks noChangeArrowheads="1"/>
                          </p:cNvSpPr>
                          <p:nvPr userDrawn="1"/>
                        </p:nvSpPr>
                        <p:spPr bwMode="hidden">
                          <a:xfrm rot="-2819839">
                            <a:off x="1085" y="1698"/>
                            <a:ext cx="1346" cy="2398"/>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nSpc>
                                <a:spcPct val="90000"/>
                              </a:lnSpc>
                              <a:spcBef>
                                <a:spcPct val="20000"/>
                              </a:spcBef>
                              <a:buClr>
                                <a:srgbClr val="FFFF00"/>
                              </a:buClr>
                              <a:buSzPct val="80000"/>
                              <a:buFont typeface="Wingdings" pitchFamily="2" charset="2"/>
                              <a:buChar char="®"/>
                            </a:pPr>
                            <a:endParaRPr lang="el-GR"/>
                          </a:p>
                        </p:txBody>
                      </p:sp>
                      <p:sp>
                        <p:nvSpPr>
                          <p:cNvPr id="1151" name="Oval 60"/>
                          <p:cNvSpPr>
                            <a:spLocks noChangeArrowheads="1"/>
                          </p:cNvSpPr>
                          <p:nvPr userDrawn="1"/>
                        </p:nvSpPr>
                        <p:spPr bwMode="hidden">
                          <a:xfrm rot="-2819839">
                            <a:off x="1000" y="1536"/>
                            <a:ext cx="1563" cy="2696"/>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nSpc>
                                <a:spcPct val="90000"/>
                              </a:lnSpc>
                              <a:spcBef>
                                <a:spcPct val="20000"/>
                              </a:spcBef>
                              <a:buClr>
                                <a:srgbClr val="FFFF00"/>
                              </a:buClr>
                              <a:buSzPct val="80000"/>
                              <a:buFont typeface="Wingdings" pitchFamily="2" charset="2"/>
                              <a:buChar char="®"/>
                            </a:pPr>
                            <a:endParaRPr lang="el-GR"/>
                          </a:p>
                        </p:txBody>
                      </p:sp>
                      <p:sp>
                        <p:nvSpPr>
                          <p:cNvPr id="1152" name="Oval 61"/>
                          <p:cNvSpPr>
                            <a:spLocks noChangeArrowheads="1"/>
                          </p:cNvSpPr>
                          <p:nvPr userDrawn="1"/>
                        </p:nvSpPr>
                        <p:spPr bwMode="hidden">
                          <a:xfrm rot="-2819839">
                            <a:off x="934" y="1357"/>
                            <a:ext cx="1711" cy="3016"/>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nSpc>
                                <a:spcPct val="90000"/>
                              </a:lnSpc>
                              <a:spcBef>
                                <a:spcPct val="20000"/>
                              </a:spcBef>
                              <a:buClr>
                                <a:srgbClr val="FFFF00"/>
                              </a:buClr>
                              <a:buSzPct val="80000"/>
                              <a:buFont typeface="Wingdings" pitchFamily="2" charset="2"/>
                              <a:buChar char="®"/>
                            </a:pPr>
                            <a:endParaRPr lang="el-GR"/>
                          </a:p>
                        </p:txBody>
                      </p:sp>
                      <p:sp>
                        <p:nvSpPr>
                          <p:cNvPr id="1153" name="Oval 62"/>
                          <p:cNvSpPr>
                            <a:spLocks noChangeArrowheads="1"/>
                          </p:cNvSpPr>
                          <p:nvPr userDrawn="1"/>
                        </p:nvSpPr>
                        <p:spPr bwMode="hidden">
                          <a:xfrm rot="-2865139">
                            <a:off x="877" y="1187"/>
                            <a:ext cx="1880" cy="3345"/>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nSpc>
                                <a:spcPct val="90000"/>
                              </a:lnSpc>
                              <a:spcBef>
                                <a:spcPct val="20000"/>
                              </a:spcBef>
                              <a:buClr>
                                <a:srgbClr val="FFFF00"/>
                              </a:buClr>
                              <a:buSzPct val="80000"/>
                              <a:buFont typeface="Wingdings" pitchFamily="2" charset="2"/>
                              <a:buChar char="®"/>
                            </a:pPr>
                            <a:endParaRPr lang="el-GR"/>
                          </a:p>
                        </p:txBody>
                      </p:sp>
                      <p:sp>
                        <p:nvSpPr>
                          <p:cNvPr id="1154" name="Oval 63"/>
                          <p:cNvSpPr>
                            <a:spLocks noChangeArrowheads="1"/>
                          </p:cNvSpPr>
                          <p:nvPr userDrawn="1"/>
                        </p:nvSpPr>
                        <p:spPr bwMode="hidden">
                          <a:xfrm rot="-2780025">
                            <a:off x="819" y="1002"/>
                            <a:ext cx="2049" cy="3672"/>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nSpc>
                                <a:spcPct val="90000"/>
                              </a:lnSpc>
                              <a:spcBef>
                                <a:spcPct val="20000"/>
                              </a:spcBef>
                              <a:buClr>
                                <a:srgbClr val="FFFF00"/>
                              </a:buClr>
                              <a:buSzPct val="80000"/>
                              <a:buFont typeface="Wingdings" pitchFamily="2" charset="2"/>
                              <a:buChar char="®"/>
                            </a:pPr>
                            <a:endParaRPr lang="el-GR"/>
                          </a:p>
                        </p:txBody>
                      </p:sp>
                    </p:grpSp>
                    <p:sp>
                      <p:nvSpPr>
                        <p:cNvPr id="1107" name="Line 64"/>
                        <p:cNvSpPr>
                          <a:spLocks noChangeShapeType="1"/>
                        </p:cNvSpPr>
                        <p:nvPr userDrawn="1"/>
                      </p:nvSpPr>
                      <p:spPr bwMode="hidden">
                        <a:xfrm flipV="1">
                          <a:off x="1656" y="1164"/>
                          <a:ext cx="831" cy="177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08" name="Line 65"/>
                        <p:cNvSpPr>
                          <a:spLocks noChangeShapeType="1"/>
                        </p:cNvSpPr>
                        <p:nvPr userDrawn="1"/>
                      </p:nvSpPr>
                      <p:spPr bwMode="hidden">
                        <a:xfrm rot="615780" flipV="1">
                          <a:off x="1811" y="1299"/>
                          <a:ext cx="819" cy="172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09" name="Line 66"/>
                        <p:cNvSpPr>
                          <a:spLocks noChangeShapeType="1"/>
                        </p:cNvSpPr>
                        <p:nvPr userDrawn="1"/>
                      </p:nvSpPr>
                      <p:spPr bwMode="hidden">
                        <a:xfrm rot="1139441" flipV="1">
                          <a:off x="1963" y="1148"/>
                          <a:ext cx="383" cy="189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10" name="Line 67"/>
                        <p:cNvSpPr>
                          <a:spLocks noChangeShapeType="1"/>
                        </p:cNvSpPr>
                        <p:nvPr userDrawn="1"/>
                      </p:nvSpPr>
                      <p:spPr bwMode="hidden">
                        <a:xfrm rot="1061104" flipV="1">
                          <a:off x="1921" y="1332"/>
                          <a:ext cx="744" cy="176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11" name="Line 68"/>
                        <p:cNvSpPr>
                          <a:spLocks noChangeShapeType="1"/>
                        </p:cNvSpPr>
                        <p:nvPr userDrawn="1"/>
                      </p:nvSpPr>
                      <p:spPr bwMode="hidden">
                        <a:xfrm rot="2202167" flipV="1">
                          <a:off x="2217" y="1314"/>
                          <a:ext cx="311" cy="191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12" name="Line 69"/>
                        <p:cNvSpPr>
                          <a:spLocks noChangeShapeType="1"/>
                        </p:cNvSpPr>
                        <p:nvPr userDrawn="1"/>
                      </p:nvSpPr>
                      <p:spPr bwMode="hidden">
                        <a:xfrm rot="1678521" flipV="1">
                          <a:off x="2039" y="1549"/>
                          <a:ext cx="895" cy="172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13" name="Line 70"/>
                        <p:cNvSpPr>
                          <a:spLocks noChangeShapeType="1"/>
                        </p:cNvSpPr>
                        <p:nvPr userDrawn="1"/>
                      </p:nvSpPr>
                      <p:spPr bwMode="hidden">
                        <a:xfrm rot="1678521" flipV="1">
                          <a:off x="2024" y="1649"/>
                          <a:ext cx="1049" cy="166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14" name="Line 71"/>
                        <p:cNvSpPr>
                          <a:spLocks noChangeShapeType="1"/>
                        </p:cNvSpPr>
                        <p:nvPr userDrawn="1"/>
                      </p:nvSpPr>
                      <p:spPr bwMode="hidden">
                        <a:xfrm rot="1678521" flipV="1">
                          <a:off x="1985" y="1876"/>
                          <a:ext cx="1357" cy="151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15" name="Line 72"/>
                        <p:cNvSpPr>
                          <a:spLocks noChangeShapeType="1"/>
                        </p:cNvSpPr>
                        <p:nvPr userDrawn="1"/>
                      </p:nvSpPr>
                      <p:spPr bwMode="hidden">
                        <a:xfrm rot="1678521" flipV="1">
                          <a:off x="1936" y="2115"/>
                          <a:ext cx="1686" cy="13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16" name="Line 73"/>
                        <p:cNvSpPr>
                          <a:spLocks noChangeShapeType="1"/>
                        </p:cNvSpPr>
                        <p:nvPr userDrawn="1"/>
                      </p:nvSpPr>
                      <p:spPr bwMode="hidden">
                        <a:xfrm rot="1678521" flipV="1">
                          <a:off x="1897" y="2287"/>
                          <a:ext cx="1880" cy="122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17" name="Line 74"/>
                        <p:cNvSpPr>
                          <a:spLocks noChangeShapeType="1"/>
                        </p:cNvSpPr>
                        <p:nvPr userDrawn="1"/>
                      </p:nvSpPr>
                      <p:spPr bwMode="hidden">
                        <a:xfrm rot="1678521" flipV="1">
                          <a:off x="1855" y="2458"/>
                          <a:ext cx="2060" cy="109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18" name="Line 75"/>
                        <p:cNvSpPr>
                          <a:spLocks noChangeShapeType="1"/>
                        </p:cNvSpPr>
                        <p:nvPr userDrawn="1"/>
                      </p:nvSpPr>
                      <p:spPr bwMode="hidden">
                        <a:xfrm rot="1678521" flipV="1">
                          <a:off x="1823" y="2640"/>
                          <a:ext cx="2224" cy="9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19" name="Line 76"/>
                        <p:cNvSpPr>
                          <a:spLocks noChangeShapeType="1"/>
                        </p:cNvSpPr>
                        <p:nvPr userDrawn="1"/>
                      </p:nvSpPr>
                      <p:spPr bwMode="hidden">
                        <a:xfrm rot="1678521" flipV="1">
                          <a:off x="1737" y="3059"/>
                          <a:ext cx="2520" cy="61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20" name="Line 77"/>
                        <p:cNvSpPr>
                          <a:spLocks noChangeShapeType="1"/>
                        </p:cNvSpPr>
                        <p:nvPr userDrawn="1"/>
                      </p:nvSpPr>
                      <p:spPr bwMode="hidden">
                        <a:xfrm rot="1678521">
                          <a:off x="1324" y="3150"/>
                          <a:ext cx="472" cy="112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21" name="Line 78"/>
                        <p:cNvSpPr>
                          <a:spLocks noChangeShapeType="1"/>
                        </p:cNvSpPr>
                        <p:nvPr userDrawn="1"/>
                      </p:nvSpPr>
                      <p:spPr bwMode="hidden">
                        <a:xfrm rot="1678521" flipH="1">
                          <a:off x="1121" y="2961"/>
                          <a:ext cx="220" cy="101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22" name="Line 79"/>
                        <p:cNvSpPr>
                          <a:spLocks noChangeShapeType="1"/>
                        </p:cNvSpPr>
                        <p:nvPr userDrawn="1"/>
                      </p:nvSpPr>
                      <p:spPr bwMode="hidden">
                        <a:xfrm rot="1678521" flipH="1">
                          <a:off x="1041" y="2935"/>
                          <a:ext cx="304" cy="99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23" name="Line 80"/>
                        <p:cNvSpPr>
                          <a:spLocks noChangeShapeType="1"/>
                        </p:cNvSpPr>
                        <p:nvPr userDrawn="1"/>
                      </p:nvSpPr>
                      <p:spPr bwMode="hidden">
                        <a:xfrm rot="1678521" flipH="1">
                          <a:off x="957" y="2910"/>
                          <a:ext cx="394" cy="97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24" name="Line 81"/>
                        <p:cNvSpPr>
                          <a:spLocks noChangeShapeType="1"/>
                        </p:cNvSpPr>
                        <p:nvPr userDrawn="1"/>
                      </p:nvSpPr>
                      <p:spPr bwMode="hidden">
                        <a:xfrm rot="1678521" flipH="1">
                          <a:off x="880" y="2885"/>
                          <a:ext cx="478" cy="9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25" name="Line 82"/>
                        <p:cNvSpPr>
                          <a:spLocks noChangeShapeType="1"/>
                        </p:cNvSpPr>
                        <p:nvPr userDrawn="1"/>
                      </p:nvSpPr>
                      <p:spPr bwMode="hidden">
                        <a:xfrm rot="1678521" flipH="1">
                          <a:off x="801" y="2863"/>
                          <a:ext cx="561" cy="91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26" name="Line 83"/>
                        <p:cNvSpPr>
                          <a:spLocks noChangeShapeType="1"/>
                        </p:cNvSpPr>
                        <p:nvPr userDrawn="1"/>
                      </p:nvSpPr>
                      <p:spPr bwMode="hidden">
                        <a:xfrm rot="1678521" flipH="1">
                          <a:off x="717" y="2836"/>
                          <a:ext cx="656" cy="8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27" name="Line 84"/>
                        <p:cNvSpPr>
                          <a:spLocks noChangeShapeType="1"/>
                        </p:cNvSpPr>
                        <p:nvPr userDrawn="1"/>
                      </p:nvSpPr>
                      <p:spPr bwMode="hidden">
                        <a:xfrm rot="1678521" flipH="1">
                          <a:off x="631" y="2810"/>
                          <a:ext cx="752" cy="84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28" name="Line 85"/>
                        <p:cNvSpPr>
                          <a:spLocks noChangeShapeType="1"/>
                        </p:cNvSpPr>
                        <p:nvPr userDrawn="1"/>
                      </p:nvSpPr>
                      <p:spPr bwMode="hidden">
                        <a:xfrm rot="1678521" flipH="1">
                          <a:off x="462" y="2758"/>
                          <a:ext cx="946" cy="75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29" name="Line 86"/>
                        <p:cNvSpPr>
                          <a:spLocks noChangeShapeType="1"/>
                        </p:cNvSpPr>
                        <p:nvPr userDrawn="1"/>
                      </p:nvSpPr>
                      <p:spPr bwMode="hidden">
                        <a:xfrm rot="1678521" flipH="1">
                          <a:off x="365" y="2729"/>
                          <a:ext cx="1058" cy="69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30" name="Line 87"/>
                        <p:cNvSpPr>
                          <a:spLocks noChangeShapeType="1"/>
                        </p:cNvSpPr>
                        <p:nvPr userDrawn="1"/>
                      </p:nvSpPr>
                      <p:spPr bwMode="hidden">
                        <a:xfrm rot="1678521" flipH="1">
                          <a:off x="265" y="2697"/>
                          <a:ext cx="1174" cy="63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31" name="Line 88"/>
                        <p:cNvSpPr>
                          <a:spLocks noChangeShapeType="1"/>
                        </p:cNvSpPr>
                        <p:nvPr userDrawn="1"/>
                      </p:nvSpPr>
                      <p:spPr bwMode="hidden">
                        <a:xfrm rot="1678521" flipH="1">
                          <a:off x="55" y="2632"/>
                          <a:ext cx="1431" cy="4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32" name="Line 89"/>
                        <p:cNvSpPr>
                          <a:spLocks noChangeShapeType="1"/>
                        </p:cNvSpPr>
                        <p:nvPr userDrawn="1"/>
                      </p:nvSpPr>
                      <p:spPr bwMode="hidden">
                        <a:xfrm rot="1678521" flipH="1">
                          <a:off x="-1" y="2607"/>
                          <a:ext cx="1513" cy="37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33" name="Line 90"/>
                        <p:cNvSpPr>
                          <a:spLocks noChangeShapeType="1"/>
                        </p:cNvSpPr>
                        <p:nvPr userDrawn="1"/>
                      </p:nvSpPr>
                      <p:spPr bwMode="hidden">
                        <a:xfrm rot="1678521" flipH="1">
                          <a:off x="-72" y="2570"/>
                          <a:ext cx="1648" cy="10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34" name="Line 91"/>
                        <p:cNvSpPr>
                          <a:spLocks noChangeShapeType="1"/>
                        </p:cNvSpPr>
                        <p:nvPr userDrawn="1"/>
                      </p:nvSpPr>
                      <p:spPr bwMode="hidden">
                        <a:xfrm rot="1678521" flipH="1" flipV="1">
                          <a:off x="-237" y="1095"/>
                          <a:ext cx="2219" cy="136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35" name="Line 92"/>
                        <p:cNvSpPr>
                          <a:spLocks noChangeShapeType="1"/>
                        </p:cNvSpPr>
                        <p:nvPr userDrawn="1"/>
                      </p:nvSpPr>
                      <p:spPr bwMode="hidden">
                        <a:xfrm rot="1678521" flipH="1" flipV="1">
                          <a:off x="-43" y="962"/>
                          <a:ext cx="2071" cy="154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36" name="Line 93"/>
                        <p:cNvSpPr>
                          <a:spLocks noChangeShapeType="1"/>
                        </p:cNvSpPr>
                        <p:nvPr userDrawn="1"/>
                      </p:nvSpPr>
                      <p:spPr bwMode="hidden">
                        <a:xfrm rot="1678521" flipH="1" flipV="1">
                          <a:off x="418" y="826"/>
                          <a:ext cx="1672" cy="178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37" name="Line 94"/>
                        <p:cNvSpPr>
                          <a:spLocks noChangeShapeType="1"/>
                        </p:cNvSpPr>
                        <p:nvPr userDrawn="1"/>
                      </p:nvSpPr>
                      <p:spPr bwMode="hidden">
                        <a:xfrm rot="1678521" flipH="1" flipV="1">
                          <a:off x="634" y="808"/>
                          <a:ext cx="1473" cy="185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38" name="Line 95"/>
                        <p:cNvSpPr>
                          <a:spLocks noChangeShapeType="1"/>
                        </p:cNvSpPr>
                        <p:nvPr userDrawn="1"/>
                      </p:nvSpPr>
                      <p:spPr bwMode="hidden">
                        <a:xfrm rot="1678521" flipH="1" flipV="1">
                          <a:off x="1094" y="827"/>
                          <a:ext cx="1030" cy="194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39" name="Line 96"/>
                        <p:cNvSpPr>
                          <a:spLocks noChangeShapeType="1"/>
                        </p:cNvSpPr>
                        <p:nvPr userDrawn="1"/>
                      </p:nvSpPr>
                      <p:spPr bwMode="hidden">
                        <a:xfrm rot="1678521" flipH="1" flipV="1">
                          <a:off x="1302" y="857"/>
                          <a:ext cx="829" cy="197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40" name="Line 97"/>
                        <p:cNvSpPr>
                          <a:spLocks noChangeShapeType="1"/>
                        </p:cNvSpPr>
                        <p:nvPr userDrawn="1"/>
                      </p:nvSpPr>
                      <p:spPr bwMode="hidden">
                        <a:xfrm rot="1678521" flipH="1" flipV="1">
                          <a:off x="1496" y="901"/>
                          <a:ext cx="633" cy="19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41" name="Line 98"/>
                        <p:cNvSpPr>
                          <a:spLocks noChangeShapeType="1"/>
                        </p:cNvSpPr>
                        <p:nvPr userDrawn="1"/>
                      </p:nvSpPr>
                      <p:spPr bwMode="hidden">
                        <a:xfrm rot="1678521" flipH="1" flipV="1">
                          <a:off x="1679" y="952"/>
                          <a:ext cx="447" cy="19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42" name="Line 99"/>
                        <p:cNvSpPr>
                          <a:spLocks noChangeShapeType="1"/>
                        </p:cNvSpPr>
                        <p:nvPr userDrawn="1"/>
                      </p:nvSpPr>
                      <p:spPr bwMode="hidden">
                        <a:xfrm rot="1678521" flipH="1" flipV="1">
                          <a:off x="1859" y="1013"/>
                          <a:ext cx="261" cy="196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grpSp>
                </p:grpSp>
              </p:grpSp>
            </p:grpSp>
          </p:grpSp>
          <p:grpSp>
            <p:nvGrpSpPr>
              <p:cNvPr id="1047" name="Group 100"/>
              <p:cNvGrpSpPr>
                <a:grpSpLocks/>
              </p:cNvGrpSpPr>
              <p:nvPr userDrawn="1"/>
            </p:nvGrpSpPr>
            <p:grpSpPr bwMode="auto">
              <a:xfrm>
                <a:off x="402" y="1454"/>
                <a:ext cx="2787" cy="2866"/>
                <a:chOff x="2" y="1454"/>
                <a:chExt cx="2787" cy="2866"/>
              </a:xfrm>
            </p:grpSpPr>
            <p:sp>
              <p:nvSpPr>
                <p:cNvPr id="1048" name="Line 101"/>
                <p:cNvSpPr>
                  <a:spLocks noChangeShapeType="1"/>
                </p:cNvSpPr>
                <p:nvPr userDrawn="1"/>
              </p:nvSpPr>
              <p:spPr bwMode="hidden">
                <a:xfrm rot="1678521" flipV="1">
                  <a:off x="2057" y="1454"/>
                  <a:ext cx="732" cy="17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49" name="Line 102"/>
                <p:cNvSpPr>
                  <a:spLocks noChangeShapeType="1"/>
                </p:cNvSpPr>
                <p:nvPr userDrawn="1"/>
              </p:nvSpPr>
              <p:spPr bwMode="hidden">
                <a:xfrm flipH="1" flipV="1">
                  <a:off x="870" y="3854"/>
                  <a:ext cx="223" cy="463"/>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grpSp>
              <p:nvGrpSpPr>
                <p:cNvPr id="1050" name="Group 103"/>
                <p:cNvGrpSpPr>
                  <a:grpSpLocks/>
                </p:cNvGrpSpPr>
                <p:nvPr userDrawn="1"/>
              </p:nvGrpSpPr>
              <p:grpSpPr bwMode="auto">
                <a:xfrm>
                  <a:off x="2" y="2738"/>
                  <a:ext cx="1317" cy="1582"/>
                  <a:chOff x="2" y="2738"/>
                  <a:chExt cx="1317" cy="1582"/>
                </a:xfrm>
              </p:grpSpPr>
              <p:sp>
                <p:nvSpPr>
                  <p:cNvPr id="1051" name="Line 104"/>
                  <p:cNvSpPr>
                    <a:spLocks noChangeShapeType="1"/>
                  </p:cNvSpPr>
                  <p:nvPr userDrawn="1"/>
                </p:nvSpPr>
                <p:spPr bwMode="hidden">
                  <a:xfrm flipH="1">
                    <a:off x="697" y="3855"/>
                    <a:ext cx="173" cy="187"/>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52" name="Freeform 105"/>
                  <p:cNvSpPr>
                    <a:spLocks/>
                  </p:cNvSpPr>
                  <p:nvPr userDrawn="1"/>
                </p:nvSpPr>
                <p:spPr bwMode="hidden">
                  <a:xfrm>
                    <a:off x="2" y="3218"/>
                    <a:ext cx="1006" cy="1102"/>
                  </a:xfrm>
                  <a:custGeom>
                    <a:avLst/>
                    <a:gdLst>
                      <a:gd name="T0" fmla="*/ 1006 w 1006"/>
                      <a:gd name="T1" fmla="*/ 1102 h 1102"/>
                      <a:gd name="T2" fmla="*/ 696 w 1006"/>
                      <a:gd name="T3" fmla="*/ 823 h 1102"/>
                      <a:gd name="T4" fmla="*/ 333 w 1006"/>
                      <a:gd name="T5" fmla="*/ 447 h 1102"/>
                      <a:gd name="T6" fmla="*/ 51 w 1006"/>
                      <a:gd name="T7" fmla="*/ 76 h 1102"/>
                      <a:gd name="T8" fmla="*/ 0 w 1006"/>
                      <a:gd name="T9" fmla="*/ 0 h 11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6" h="1102">
                        <a:moveTo>
                          <a:pt x="1006" y="1102"/>
                        </a:moveTo>
                        <a:lnTo>
                          <a:pt x="696" y="823"/>
                        </a:lnTo>
                        <a:lnTo>
                          <a:pt x="333" y="447"/>
                        </a:lnTo>
                        <a:lnTo>
                          <a:pt x="51" y="76"/>
                        </a:lnTo>
                        <a:lnTo>
                          <a:pt x="0" y="0"/>
                        </a:lnTo>
                      </a:path>
                    </a:pathLst>
                  </a:custGeom>
                  <a:noFill/>
                  <a:ln w="19050" cmpd="sng">
                    <a:solidFill>
                      <a:schemeClr val="accent2"/>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1053" name="Line 106"/>
                  <p:cNvSpPr>
                    <a:spLocks noChangeShapeType="1"/>
                  </p:cNvSpPr>
                  <p:nvPr userDrawn="1"/>
                </p:nvSpPr>
                <p:spPr bwMode="hidden">
                  <a:xfrm flipH="1">
                    <a:off x="1242" y="4231"/>
                    <a:ext cx="77" cy="88"/>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54" name="Line 107"/>
                  <p:cNvSpPr>
                    <a:spLocks noChangeShapeType="1"/>
                  </p:cNvSpPr>
                  <p:nvPr userDrawn="1"/>
                </p:nvSpPr>
                <p:spPr bwMode="hidden">
                  <a:xfrm flipH="1" flipV="1">
                    <a:off x="340" y="3668"/>
                    <a:ext cx="532" cy="185"/>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55" name="Line 108"/>
                  <p:cNvSpPr>
                    <a:spLocks noChangeShapeType="1"/>
                  </p:cNvSpPr>
                  <p:nvPr userDrawn="1"/>
                </p:nvSpPr>
                <p:spPr bwMode="hidden">
                  <a:xfrm flipH="1" flipV="1">
                    <a:off x="237" y="3101"/>
                    <a:ext cx="101" cy="567"/>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56" name="Line 109"/>
                  <p:cNvSpPr>
                    <a:spLocks noChangeShapeType="1"/>
                  </p:cNvSpPr>
                  <p:nvPr userDrawn="1"/>
                </p:nvSpPr>
                <p:spPr bwMode="hidden">
                  <a:xfrm flipH="1" flipV="1">
                    <a:off x="2" y="3009"/>
                    <a:ext cx="235" cy="92"/>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57" name="Line 110"/>
                  <p:cNvSpPr>
                    <a:spLocks noChangeShapeType="1"/>
                  </p:cNvSpPr>
                  <p:nvPr userDrawn="1"/>
                </p:nvSpPr>
                <p:spPr bwMode="hidden">
                  <a:xfrm flipV="1">
                    <a:off x="54" y="3101"/>
                    <a:ext cx="182" cy="194"/>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58" name="Line 111"/>
                  <p:cNvSpPr>
                    <a:spLocks noChangeShapeType="1"/>
                  </p:cNvSpPr>
                  <p:nvPr userDrawn="1"/>
                </p:nvSpPr>
                <p:spPr bwMode="hidden">
                  <a:xfrm flipH="1">
                    <a:off x="336" y="3476"/>
                    <a:ext cx="176" cy="192"/>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59" name="Line 112"/>
                  <p:cNvSpPr>
                    <a:spLocks noChangeShapeType="1"/>
                  </p:cNvSpPr>
                  <p:nvPr userDrawn="1"/>
                </p:nvSpPr>
                <p:spPr bwMode="hidden">
                  <a:xfrm flipV="1">
                    <a:off x="3" y="2738"/>
                    <a:ext cx="14" cy="23"/>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a:p>
                </p:txBody>
              </p:sp>
            </p:grpSp>
          </p:grpSp>
        </p:grpSp>
        <p:grpSp>
          <p:nvGrpSpPr>
            <p:cNvPr id="1033" name="Group 113"/>
            <p:cNvGrpSpPr>
              <a:grpSpLocks/>
            </p:cNvGrpSpPr>
            <p:nvPr userDrawn="1"/>
          </p:nvGrpSpPr>
          <p:grpSpPr bwMode="auto">
            <a:xfrm>
              <a:off x="16" y="1326"/>
              <a:ext cx="3325" cy="2948"/>
              <a:chOff x="16" y="1326"/>
              <a:chExt cx="3325" cy="2948"/>
            </a:xfrm>
          </p:grpSpPr>
          <p:sp>
            <p:nvSpPr>
              <p:cNvPr id="1034" name="Freeform 114"/>
              <p:cNvSpPr>
                <a:spLocks/>
              </p:cNvSpPr>
              <p:nvPr/>
            </p:nvSpPr>
            <p:spPr bwMode="hidden">
              <a:xfrm>
                <a:off x="16" y="2656"/>
                <a:ext cx="1440" cy="1618"/>
              </a:xfrm>
              <a:custGeom>
                <a:avLst/>
                <a:gdLst>
                  <a:gd name="T0" fmla="*/ 879 w 1435"/>
                  <a:gd name="T1" fmla="*/ 1150 h 1618"/>
                  <a:gd name="T2" fmla="*/ 747 w 1435"/>
                  <a:gd name="T3" fmla="*/ 1019 h 1618"/>
                  <a:gd name="T4" fmla="*/ 614 w 1435"/>
                  <a:gd name="T5" fmla="*/ 875 h 1618"/>
                  <a:gd name="T6" fmla="*/ 494 w 1435"/>
                  <a:gd name="T7" fmla="*/ 737 h 1618"/>
                  <a:gd name="T8" fmla="*/ 379 w 1435"/>
                  <a:gd name="T9" fmla="*/ 593 h 1618"/>
                  <a:gd name="T10" fmla="*/ 277 w 1435"/>
                  <a:gd name="T11" fmla="*/ 443 h 1618"/>
                  <a:gd name="T12" fmla="*/ 175 w 1435"/>
                  <a:gd name="T13" fmla="*/ 299 h 1618"/>
                  <a:gd name="T14" fmla="*/ 84 w 1435"/>
                  <a:gd name="T15" fmla="*/ 149 h 1618"/>
                  <a:gd name="T16" fmla="*/ 0 w 1435"/>
                  <a:gd name="T17" fmla="*/ 0 h 1618"/>
                  <a:gd name="T18" fmla="*/ 0 w 1435"/>
                  <a:gd name="T19" fmla="*/ 11 h 1618"/>
                  <a:gd name="T20" fmla="*/ 84 w 1435"/>
                  <a:gd name="T21" fmla="*/ 155 h 1618"/>
                  <a:gd name="T22" fmla="*/ 175 w 1435"/>
                  <a:gd name="T23" fmla="*/ 305 h 1618"/>
                  <a:gd name="T24" fmla="*/ 271 w 1435"/>
                  <a:gd name="T25" fmla="*/ 449 h 1618"/>
                  <a:gd name="T26" fmla="*/ 379 w 1435"/>
                  <a:gd name="T27" fmla="*/ 593 h 1618"/>
                  <a:gd name="T28" fmla="*/ 494 w 1435"/>
                  <a:gd name="T29" fmla="*/ 737 h 1618"/>
                  <a:gd name="T30" fmla="*/ 614 w 1435"/>
                  <a:gd name="T31" fmla="*/ 881 h 1618"/>
                  <a:gd name="T32" fmla="*/ 741 w 1435"/>
                  <a:gd name="T33" fmla="*/ 1019 h 1618"/>
                  <a:gd name="T34" fmla="*/ 879 w 1435"/>
                  <a:gd name="T35" fmla="*/ 1150 h 1618"/>
                  <a:gd name="T36" fmla="*/ 1018 w 1435"/>
                  <a:gd name="T37" fmla="*/ 1276 h 1618"/>
                  <a:gd name="T38" fmla="*/ 1156 w 1435"/>
                  <a:gd name="T39" fmla="*/ 1396 h 1618"/>
                  <a:gd name="T40" fmla="*/ 1294 w 1435"/>
                  <a:gd name="T41" fmla="*/ 1510 h 1618"/>
                  <a:gd name="T42" fmla="*/ 1439 w 1435"/>
                  <a:gd name="T43" fmla="*/ 1618 h 1618"/>
                  <a:gd name="T44" fmla="*/ 1445 w 1435"/>
                  <a:gd name="T45" fmla="*/ 1618 h 1618"/>
                  <a:gd name="T46" fmla="*/ 1302 w 1435"/>
                  <a:gd name="T47" fmla="*/ 1510 h 1618"/>
                  <a:gd name="T48" fmla="*/ 1162 w 1435"/>
                  <a:gd name="T49" fmla="*/ 1396 h 1618"/>
                  <a:gd name="T50" fmla="*/ 1018 w 1435"/>
                  <a:gd name="T51" fmla="*/ 1276 h 1618"/>
                  <a:gd name="T52" fmla="*/ 879 w 1435"/>
                  <a:gd name="T53" fmla="*/ 1150 h 1618"/>
                  <a:gd name="T54" fmla="*/ 879 w 1435"/>
                  <a:gd name="T55" fmla="*/ 1150 h 161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435" h="1618">
                    <a:moveTo>
                      <a:pt x="873" y="1150"/>
                    </a:moveTo>
                    <a:lnTo>
                      <a:pt x="741" y="1019"/>
                    </a:lnTo>
                    <a:lnTo>
                      <a:pt x="610" y="875"/>
                    </a:lnTo>
                    <a:lnTo>
                      <a:pt x="490" y="737"/>
                    </a:lnTo>
                    <a:lnTo>
                      <a:pt x="377" y="593"/>
                    </a:lnTo>
                    <a:lnTo>
                      <a:pt x="275" y="443"/>
                    </a:lnTo>
                    <a:lnTo>
                      <a:pt x="173" y="299"/>
                    </a:lnTo>
                    <a:lnTo>
                      <a:pt x="84" y="149"/>
                    </a:lnTo>
                    <a:lnTo>
                      <a:pt x="0" y="0"/>
                    </a:lnTo>
                    <a:lnTo>
                      <a:pt x="0" y="11"/>
                    </a:lnTo>
                    <a:lnTo>
                      <a:pt x="84" y="155"/>
                    </a:lnTo>
                    <a:lnTo>
                      <a:pt x="173" y="305"/>
                    </a:lnTo>
                    <a:lnTo>
                      <a:pt x="269" y="449"/>
                    </a:lnTo>
                    <a:lnTo>
                      <a:pt x="377" y="593"/>
                    </a:lnTo>
                    <a:lnTo>
                      <a:pt x="490" y="737"/>
                    </a:lnTo>
                    <a:lnTo>
                      <a:pt x="610" y="881"/>
                    </a:lnTo>
                    <a:lnTo>
                      <a:pt x="735" y="1019"/>
                    </a:lnTo>
                    <a:lnTo>
                      <a:pt x="873" y="1150"/>
                    </a:lnTo>
                    <a:lnTo>
                      <a:pt x="1010" y="1276"/>
                    </a:lnTo>
                    <a:lnTo>
                      <a:pt x="1148" y="1396"/>
                    </a:lnTo>
                    <a:lnTo>
                      <a:pt x="1286" y="1510"/>
                    </a:lnTo>
                    <a:lnTo>
                      <a:pt x="1429" y="1618"/>
                    </a:lnTo>
                    <a:lnTo>
                      <a:pt x="1435" y="1618"/>
                    </a:lnTo>
                    <a:lnTo>
                      <a:pt x="1292" y="1510"/>
                    </a:lnTo>
                    <a:lnTo>
                      <a:pt x="1154" y="1396"/>
                    </a:lnTo>
                    <a:lnTo>
                      <a:pt x="1010" y="1276"/>
                    </a:lnTo>
                    <a:lnTo>
                      <a:pt x="873" y="115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1035" name="Freeform 115"/>
              <p:cNvSpPr>
                <a:spLocks/>
              </p:cNvSpPr>
              <p:nvPr/>
            </p:nvSpPr>
            <p:spPr bwMode="hidden">
              <a:xfrm>
                <a:off x="16" y="2260"/>
                <a:ext cx="1673" cy="2014"/>
              </a:xfrm>
              <a:custGeom>
                <a:avLst/>
                <a:gdLst>
                  <a:gd name="T0" fmla="*/ 963 w 1668"/>
                  <a:gd name="T1" fmla="*/ 1463 h 2014"/>
                  <a:gd name="T2" fmla="*/ 793 w 1668"/>
                  <a:gd name="T3" fmla="*/ 1289 h 2014"/>
                  <a:gd name="T4" fmla="*/ 638 w 1668"/>
                  <a:gd name="T5" fmla="*/ 1115 h 2014"/>
                  <a:gd name="T6" fmla="*/ 492 w 1668"/>
                  <a:gd name="T7" fmla="*/ 929 h 2014"/>
                  <a:gd name="T8" fmla="*/ 367 w 1668"/>
                  <a:gd name="T9" fmla="*/ 743 h 2014"/>
                  <a:gd name="T10" fmla="*/ 253 w 1668"/>
                  <a:gd name="T11" fmla="*/ 557 h 2014"/>
                  <a:gd name="T12" fmla="*/ 149 w 1668"/>
                  <a:gd name="T13" fmla="*/ 372 h 2014"/>
                  <a:gd name="T14" fmla="*/ 66 w 1668"/>
                  <a:gd name="T15" fmla="*/ 186 h 2014"/>
                  <a:gd name="T16" fmla="*/ 0 w 1668"/>
                  <a:gd name="T17" fmla="*/ 0 h 2014"/>
                  <a:gd name="T18" fmla="*/ 0 w 1668"/>
                  <a:gd name="T19" fmla="*/ 12 h 2014"/>
                  <a:gd name="T20" fmla="*/ 66 w 1668"/>
                  <a:gd name="T21" fmla="*/ 198 h 2014"/>
                  <a:gd name="T22" fmla="*/ 149 w 1668"/>
                  <a:gd name="T23" fmla="*/ 384 h 2014"/>
                  <a:gd name="T24" fmla="*/ 253 w 1668"/>
                  <a:gd name="T25" fmla="*/ 569 h 2014"/>
                  <a:gd name="T26" fmla="*/ 367 w 1668"/>
                  <a:gd name="T27" fmla="*/ 755 h 2014"/>
                  <a:gd name="T28" fmla="*/ 492 w 1668"/>
                  <a:gd name="T29" fmla="*/ 935 h 2014"/>
                  <a:gd name="T30" fmla="*/ 638 w 1668"/>
                  <a:gd name="T31" fmla="*/ 1115 h 2014"/>
                  <a:gd name="T32" fmla="*/ 793 w 1668"/>
                  <a:gd name="T33" fmla="*/ 1295 h 2014"/>
                  <a:gd name="T34" fmla="*/ 963 w 1668"/>
                  <a:gd name="T35" fmla="*/ 1463 h 2014"/>
                  <a:gd name="T36" fmla="*/ 1136 w 1668"/>
                  <a:gd name="T37" fmla="*/ 1618 h 2014"/>
                  <a:gd name="T38" fmla="*/ 1311 w 1668"/>
                  <a:gd name="T39" fmla="*/ 1762 h 2014"/>
                  <a:gd name="T40" fmla="*/ 1491 w 1668"/>
                  <a:gd name="T41" fmla="*/ 1894 h 2014"/>
                  <a:gd name="T42" fmla="*/ 1672 w 1668"/>
                  <a:gd name="T43" fmla="*/ 2014 h 2014"/>
                  <a:gd name="T44" fmla="*/ 1678 w 1668"/>
                  <a:gd name="T45" fmla="*/ 2014 h 2014"/>
                  <a:gd name="T46" fmla="*/ 1491 w 1668"/>
                  <a:gd name="T47" fmla="*/ 1894 h 2014"/>
                  <a:gd name="T48" fmla="*/ 1311 w 1668"/>
                  <a:gd name="T49" fmla="*/ 1762 h 2014"/>
                  <a:gd name="T50" fmla="*/ 1136 w 1668"/>
                  <a:gd name="T51" fmla="*/ 1618 h 2014"/>
                  <a:gd name="T52" fmla="*/ 963 w 1668"/>
                  <a:gd name="T53" fmla="*/ 1463 h 2014"/>
                  <a:gd name="T54" fmla="*/ 963 w 1668"/>
                  <a:gd name="T55" fmla="*/ 1463 h 201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668" h="2014">
                    <a:moveTo>
                      <a:pt x="957" y="1463"/>
                    </a:moveTo>
                    <a:lnTo>
                      <a:pt x="789" y="1289"/>
                    </a:lnTo>
                    <a:lnTo>
                      <a:pt x="634" y="1115"/>
                    </a:lnTo>
                    <a:lnTo>
                      <a:pt x="490" y="929"/>
                    </a:lnTo>
                    <a:lnTo>
                      <a:pt x="365" y="743"/>
                    </a:lnTo>
                    <a:lnTo>
                      <a:pt x="251" y="557"/>
                    </a:lnTo>
                    <a:lnTo>
                      <a:pt x="149" y="372"/>
                    </a:lnTo>
                    <a:lnTo>
                      <a:pt x="66" y="186"/>
                    </a:lnTo>
                    <a:lnTo>
                      <a:pt x="0" y="0"/>
                    </a:lnTo>
                    <a:lnTo>
                      <a:pt x="0" y="12"/>
                    </a:lnTo>
                    <a:lnTo>
                      <a:pt x="66" y="198"/>
                    </a:lnTo>
                    <a:lnTo>
                      <a:pt x="149" y="384"/>
                    </a:lnTo>
                    <a:lnTo>
                      <a:pt x="251" y="569"/>
                    </a:lnTo>
                    <a:lnTo>
                      <a:pt x="365" y="755"/>
                    </a:lnTo>
                    <a:lnTo>
                      <a:pt x="490" y="935"/>
                    </a:lnTo>
                    <a:lnTo>
                      <a:pt x="634" y="1115"/>
                    </a:lnTo>
                    <a:lnTo>
                      <a:pt x="789" y="1295"/>
                    </a:lnTo>
                    <a:lnTo>
                      <a:pt x="957" y="1463"/>
                    </a:lnTo>
                    <a:lnTo>
                      <a:pt x="1130" y="1618"/>
                    </a:lnTo>
                    <a:lnTo>
                      <a:pt x="1303" y="1762"/>
                    </a:lnTo>
                    <a:lnTo>
                      <a:pt x="1483" y="1894"/>
                    </a:lnTo>
                    <a:lnTo>
                      <a:pt x="1662" y="2014"/>
                    </a:lnTo>
                    <a:lnTo>
                      <a:pt x="1668" y="2014"/>
                    </a:lnTo>
                    <a:lnTo>
                      <a:pt x="1483" y="1894"/>
                    </a:lnTo>
                    <a:lnTo>
                      <a:pt x="1303" y="1762"/>
                    </a:lnTo>
                    <a:lnTo>
                      <a:pt x="1130" y="1618"/>
                    </a:lnTo>
                    <a:lnTo>
                      <a:pt x="957" y="146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1036" name="Rectangle 116"/>
              <p:cNvSpPr>
                <a:spLocks noChangeArrowheads="1"/>
              </p:cNvSpPr>
              <p:nvPr/>
            </p:nvSpPr>
            <p:spPr bwMode="hidden">
              <a:xfrm rot="-2488720">
                <a:off x="1988" y="1919"/>
                <a:ext cx="1353"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nSpc>
                    <a:spcPct val="90000"/>
                  </a:lnSpc>
                  <a:spcBef>
                    <a:spcPct val="20000"/>
                  </a:spcBef>
                  <a:buClr>
                    <a:srgbClr val="FFFF00"/>
                  </a:buClr>
                  <a:buSzPct val="80000"/>
                  <a:buFont typeface="Wingdings" pitchFamily="2" charset="2"/>
                  <a:buChar char="®"/>
                </a:pPr>
                <a:endParaRPr lang="el-GR"/>
              </a:p>
            </p:txBody>
          </p:sp>
          <p:sp>
            <p:nvSpPr>
              <p:cNvPr id="1037" name="Rectangle 117"/>
              <p:cNvSpPr>
                <a:spLocks noChangeArrowheads="1"/>
              </p:cNvSpPr>
              <p:nvPr/>
            </p:nvSpPr>
            <p:spPr bwMode="hidden">
              <a:xfrm rot="-5087790">
                <a:off x="1964" y="2613"/>
                <a:ext cx="2217"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nSpc>
                    <a:spcPct val="90000"/>
                  </a:lnSpc>
                  <a:spcBef>
                    <a:spcPct val="20000"/>
                  </a:spcBef>
                  <a:buClr>
                    <a:srgbClr val="FFFF00"/>
                  </a:buClr>
                  <a:buSzPct val="80000"/>
                  <a:buFont typeface="Wingdings" pitchFamily="2" charset="2"/>
                  <a:buChar char="®"/>
                </a:pPr>
                <a:endParaRPr lang="el-GR"/>
              </a:p>
            </p:txBody>
          </p:sp>
          <p:sp>
            <p:nvSpPr>
              <p:cNvPr id="1038" name="Rectangle 118"/>
              <p:cNvSpPr>
                <a:spLocks noChangeArrowheads="1"/>
              </p:cNvSpPr>
              <p:nvPr/>
            </p:nvSpPr>
            <p:spPr bwMode="hidden">
              <a:xfrm rot="-3417299">
                <a:off x="1016" y="2697"/>
                <a:ext cx="2678"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nSpc>
                    <a:spcPct val="90000"/>
                  </a:lnSpc>
                  <a:spcBef>
                    <a:spcPct val="20000"/>
                  </a:spcBef>
                  <a:buClr>
                    <a:srgbClr val="FFFF00"/>
                  </a:buClr>
                  <a:buSzPct val="80000"/>
                  <a:buFont typeface="Wingdings" pitchFamily="2" charset="2"/>
                  <a:buChar char="®"/>
                </a:pPr>
                <a:endParaRPr lang="el-GR"/>
              </a:p>
            </p:txBody>
          </p:sp>
          <p:sp>
            <p:nvSpPr>
              <p:cNvPr id="1039" name="Rectangle 119"/>
              <p:cNvSpPr>
                <a:spLocks noChangeArrowheads="1"/>
              </p:cNvSpPr>
              <p:nvPr/>
            </p:nvSpPr>
            <p:spPr bwMode="hidden">
              <a:xfrm rot="-835848">
                <a:off x="688" y="1748"/>
                <a:ext cx="2390"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nSpc>
                    <a:spcPct val="90000"/>
                  </a:lnSpc>
                  <a:spcBef>
                    <a:spcPct val="20000"/>
                  </a:spcBef>
                  <a:buClr>
                    <a:srgbClr val="FFFF00"/>
                  </a:buClr>
                  <a:buSzPct val="80000"/>
                  <a:buFont typeface="Wingdings" pitchFamily="2" charset="2"/>
                  <a:buChar char="®"/>
                </a:pPr>
                <a:endParaRPr lang="el-GR"/>
              </a:p>
            </p:txBody>
          </p:sp>
          <p:grpSp>
            <p:nvGrpSpPr>
              <p:cNvPr id="1040" name="Group 120"/>
              <p:cNvGrpSpPr>
                <a:grpSpLocks noChangeAspect="1"/>
              </p:cNvGrpSpPr>
              <p:nvPr/>
            </p:nvGrpSpPr>
            <p:grpSpPr bwMode="auto">
              <a:xfrm>
                <a:off x="3046" y="1326"/>
                <a:ext cx="259" cy="299"/>
                <a:chOff x="3042" y="1265"/>
                <a:chExt cx="367" cy="424"/>
              </a:xfrm>
            </p:grpSpPr>
            <p:sp>
              <p:nvSpPr>
                <p:cNvPr id="84089" name="Oval 121"/>
                <p:cNvSpPr>
                  <a:spLocks noChangeAspect="1" noChangeArrowheads="1"/>
                </p:cNvSpPr>
                <p:nvPr userDrawn="1"/>
              </p:nvSpPr>
              <p:spPr bwMode="hidden">
                <a:xfrm rot="2828979">
                  <a:off x="2982" y="1467"/>
                  <a:ext cx="282" cy="162"/>
                </a:xfrm>
                <a:prstGeom prst="ellipse">
                  <a:avLst/>
                </a:prstGeom>
                <a:gradFill rotWithShape="0">
                  <a:gsLst>
                    <a:gs pos="0">
                      <a:schemeClr val="accent2"/>
                    </a:gs>
                    <a:gs pos="100000">
                      <a:schemeClr val="accent2">
                        <a:gamma/>
                        <a:tint val="84706"/>
                        <a:invGamma/>
                      </a:schemeClr>
                    </a:gs>
                  </a:gsLst>
                  <a:lin ang="5400000" scaled="1"/>
                </a:gradFill>
                <a:ln w="9525">
                  <a:noFill/>
                  <a:round/>
                  <a:headEnd/>
                  <a:tailEnd/>
                </a:ln>
                <a:effectLst/>
              </p:spPr>
              <p:txBody>
                <a:bodyPr wrap="none" anchor="ctr"/>
                <a:lstStyle/>
                <a:p>
                  <a:pPr>
                    <a:lnSpc>
                      <a:spcPct val="90000"/>
                    </a:lnSpc>
                    <a:spcBef>
                      <a:spcPct val="20000"/>
                    </a:spcBef>
                    <a:buClr>
                      <a:srgbClr val="FFFF00"/>
                    </a:buClr>
                    <a:buSzPct val="80000"/>
                    <a:buFont typeface="Wingdings" pitchFamily="2" charset="2"/>
                    <a:buChar char="®"/>
                    <a:defRPr/>
                  </a:pPr>
                  <a:endParaRPr lang="el-GR"/>
                </a:p>
              </p:txBody>
            </p:sp>
            <p:sp>
              <p:nvSpPr>
                <p:cNvPr id="84090" name="Freeform 122"/>
                <p:cNvSpPr>
                  <a:spLocks noChangeAspect="1"/>
                </p:cNvSpPr>
                <p:nvPr userDrawn="1"/>
              </p:nvSpPr>
              <p:spPr bwMode="hidden">
                <a:xfrm>
                  <a:off x="3070" y="1374"/>
                  <a:ext cx="227" cy="221"/>
                </a:xfrm>
                <a:custGeom>
                  <a:avLst/>
                  <a:gdLst/>
                  <a:ahLst/>
                  <a:cxnLst>
                    <a:cxn ang="0">
                      <a:pos x="227" y="134"/>
                    </a:cxn>
                    <a:cxn ang="0">
                      <a:pos x="203" y="144"/>
                    </a:cxn>
                    <a:cxn ang="0">
                      <a:pos x="179" y="138"/>
                    </a:cxn>
                    <a:cxn ang="0">
                      <a:pos x="149" y="126"/>
                    </a:cxn>
                    <a:cxn ang="0">
                      <a:pos x="126" y="102"/>
                    </a:cxn>
                    <a:cxn ang="0">
                      <a:pos x="102" y="72"/>
                    </a:cxn>
                    <a:cxn ang="0">
                      <a:pos x="84" y="48"/>
                    </a:cxn>
                    <a:cxn ang="0">
                      <a:pos x="78" y="24"/>
                    </a:cxn>
                    <a:cxn ang="0">
                      <a:pos x="84" y="0"/>
                    </a:cxn>
                    <a:cxn ang="0">
                      <a:pos x="84" y="0"/>
                    </a:cxn>
                    <a:cxn ang="0">
                      <a:pos x="78" y="0"/>
                    </a:cxn>
                    <a:cxn ang="0">
                      <a:pos x="18" y="60"/>
                    </a:cxn>
                    <a:cxn ang="0">
                      <a:pos x="0" y="90"/>
                    </a:cxn>
                    <a:cxn ang="0">
                      <a:pos x="0" y="120"/>
                    </a:cxn>
                    <a:cxn ang="0">
                      <a:pos x="12" y="156"/>
                    </a:cxn>
                    <a:cxn ang="0">
                      <a:pos x="36" y="192"/>
                    </a:cxn>
                    <a:cxn ang="0">
                      <a:pos x="66" y="216"/>
                    </a:cxn>
                    <a:cxn ang="0">
                      <a:pos x="96" y="222"/>
                    </a:cxn>
                    <a:cxn ang="0">
                      <a:pos x="126" y="222"/>
                    </a:cxn>
                    <a:cxn ang="0">
                      <a:pos x="155" y="210"/>
                    </a:cxn>
                    <a:cxn ang="0">
                      <a:pos x="227" y="138"/>
                    </a:cxn>
                    <a:cxn ang="0">
                      <a:pos x="227" y="134"/>
                    </a:cxn>
                  </a:cxnLst>
                  <a:rect l="0" t="0" r="r" b="b"/>
                  <a:pathLst>
                    <a:path w="227" h="222">
                      <a:moveTo>
                        <a:pt x="227" y="134"/>
                      </a:moveTo>
                      <a:lnTo>
                        <a:pt x="203" y="144"/>
                      </a:lnTo>
                      <a:lnTo>
                        <a:pt x="179" y="138"/>
                      </a:lnTo>
                      <a:lnTo>
                        <a:pt x="149" y="126"/>
                      </a:lnTo>
                      <a:lnTo>
                        <a:pt x="126" y="102"/>
                      </a:lnTo>
                      <a:lnTo>
                        <a:pt x="102" y="72"/>
                      </a:lnTo>
                      <a:lnTo>
                        <a:pt x="84" y="48"/>
                      </a:lnTo>
                      <a:lnTo>
                        <a:pt x="78" y="24"/>
                      </a:lnTo>
                      <a:lnTo>
                        <a:pt x="84" y="0"/>
                      </a:lnTo>
                      <a:lnTo>
                        <a:pt x="84" y="0"/>
                      </a:lnTo>
                      <a:lnTo>
                        <a:pt x="78" y="0"/>
                      </a:lnTo>
                      <a:lnTo>
                        <a:pt x="18" y="60"/>
                      </a:lnTo>
                      <a:lnTo>
                        <a:pt x="0" y="90"/>
                      </a:lnTo>
                      <a:lnTo>
                        <a:pt x="0" y="120"/>
                      </a:lnTo>
                      <a:lnTo>
                        <a:pt x="12" y="156"/>
                      </a:lnTo>
                      <a:lnTo>
                        <a:pt x="36" y="192"/>
                      </a:lnTo>
                      <a:lnTo>
                        <a:pt x="66" y="216"/>
                      </a:lnTo>
                      <a:lnTo>
                        <a:pt x="96" y="222"/>
                      </a:lnTo>
                      <a:lnTo>
                        <a:pt x="126" y="222"/>
                      </a:lnTo>
                      <a:lnTo>
                        <a:pt x="155" y="210"/>
                      </a:lnTo>
                      <a:lnTo>
                        <a:pt x="227" y="138"/>
                      </a:lnTo>
                      <a:lnTo>
                        <a:pt x="227" y="134"/>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p>
              </p:txBody>
            </p:sp>
            <p:sp>
              <p:nvSpPr>
                <p:cNvPr id="84091" name="Freeform 123"/>
                <p:cNvSpPr>
                  <a:spLocks noChangeAspect="1"/>
                </p:cNvSpPr>
                <p:nvPr userDrawn="1"/>
              </p:nvSpPr>
              <p:spPr bwMode="hidden">
                <a:xfrm>
                  <a:off x="3144" y="1366"/>
                  <a:ext cx="163" cy="156"/>
                </a:xfrm>
                <a:custGeom>
                  <a:avLst/>
                  <a:gdLst/>
                  <a:ahLst/>
                  <a:cxnLst>
                    <a:cxn ang="0">
                      <a:pos x="221" y="216"/>
                    </a:cxn>
                    <a:cxn ang="0">
                      <a:pos x="192" y="234"/>
                    </a:cxn>
                    <a:cxn ang="0">
                      <a:pos x="150" y="234"/>
                    </a:cxn>
                    <a:cxn ang="0">
                      <a:pos x="102" y="210"/>
                    </a:cxn>
                    <a:cxn ang="0">
                      <a:pos x="54" y="174"/>
                    </a:cxn>
                    <a:cxn ang="0">
                      <a:pos x="24" y="132"/>
                    </a:cxn>
                    <a:cxn ang="0">
                      <a:pos x="6" y="84"/>
                    </a:cxn>
                    <a:cxn ang="0">
                      <a:pos x="0" y="42"/>
                    </a:cxn>
                    <a:cxn ang="0">
                      <a:pos x="12" y="12"/>
                    </a:cxn>
                    <a:cxn ang="0">
                      <a:pos x="48" y="0"/>
                    </a:cxn>
                    <a:cxn ang="0">
                      <a:pos x="84" y="0"/>
                    </a:cxn>
                    <a:cxn ang="0">
                      <a:pos x="132" y="18"/>
                    </a:cxn>
                    <a:cxn ang="0">
                      <a:pos x="174" y="54"/>
                    </a:cxn>
                    <a:cxn ang="0">
                      <a:pos x="210" y="102"/>
                    </a:cxn>
                    <a:cxn ang="0">
                      <a:pos x="233" y="144"/>
                    </a:cxn>
                    <a:cxn ang="0">
                      <a:pos x="233" y="186"/>
                    </a:cxn>
                    <a:cxn ang="0">
                      <a:pos x="221" y="216"/>
                    </a:cxn>
                    <a:cxn ang="0">
                      <a:pos x="221" y="216"/>
                    </a:cxn>
                  </a:cxnLst>
                  <a:rect l="0" t="0" r="r" b="b"/>
                  <a:pathLst>
                    <a:path w="233" h="234">
                      <a:moveTo>
                        <a:pt x="221" y="216"/>
                      </a:moveTo>
                      <a:lnTo>
                        <a:pt x="192" y="234"/>
                      </a:lnTo>
                      <a:lnTo>
                        <a:pt x="150" y="234"/>
                      </a:lnTo>
                      <a:lnTo>
                        <a:pt x="102" y="210"/>
                      </a:lnTo>
                      <a:lnTo>
                        <a:pt x="54" y="174"/>
                      </a:lnTo>
                      <a:lnTo>
                        <a:pt x="24" y="132"/>
                      </a:lnTo>
                      <a:lnTo>
                        <a:pt x="6" y="84"/>
                      </a:lnTo>
                      <a:lnTo>
                        <a:pt x="0" y="42"/>
                      </a:lnTo>
                      <a:lnTo>
                        <a:pt x="12" y="12"/>
                      </a:lnTo>
                      <a:lnTo>
                        <a:pt x="48" y="0"/>
                      </a:lnTo>
                      <a:lnTo>
                        <a:pt x="84" y="0"/>
                      </a:lnTo>
                      <a:lnTo>
                        <a:pt x="132" y="18"/>
                      </a:lnTo>
                      <a:lnTo>
                        <a:pt x="174" y="54"/>
                      </a:lnTo>
                      <a:lnTo>
                        <a:pt x="210" y="102"/>
                      </a:lnTo>
                      <a:lnTo>
                        <a:pt x="233" y="144"/>
                      </a:lnTo>
                      <a:lnTo>
                        <a:pt x="233" y="186"/>
                      </a:lnTo>
                      <a:lnTo>
                        <a:pt x="221" y="216"/>
                      </a:lnTo>
                      <a:lnTo>
                        <a:pt x="221" y="216"/>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p>
              </p:txBody>
            </p:sp>
            <p:sp>
              <p:nvSpPr>
                <p:cNvPr id="84092" name="Freeform 124"/>
                <p:cNvSpPr>
                  <a:spLocks noChangeAspect="1"/>
                </p:cNvSpPr>
                <p:nvPr userDrawn="1"/>
              </p:nvSpPr>
              <p:spPr bwMode="hidden">
                <a:xfrm>
                  <a:off x="3202" y="1272"/>
                  <a:ext cx="203" cy="199"/>
                </a:xfrm>
                <a:custGeom>
                  <a:avLst/>
                  <a:gdLst/>
                  <a:ahLst/>
                  <a:cxnLst>
                    <a:cxn ang="0">
                      <a:pos x="179" y="18"/>
                    </a:cxn>
                    <a:cxn ang="0">
                      <a:pos x="197" y="48"/>
                    </a:cxn>
                    <a:cxn ang="0">
                      <a:pos x="203" y="60"/>
                    </a:cxn>
                    <a:cxn ang="0">
                      <a:pos x="197" y="66"/>
                    </a:cxn>
                    <a:cxn ang="0">
                      <a:pos x="65" y="192"/>
                    </a:cxn>
                    <a:cxn ang="0">
                      <a:pos x="59" y="198"/>
                    </a:cxn>
                    <a:cxn ang="0">
                      <a:pos x="47" y="192"/>
                    </a:cxn>
                    <a:cxn ang="0">
                      <a:pos x="17" y="174"/>
                    </a:cxn>
                    <a:cxn ang="0">
                      <a:pos x="0" y="150"/>
                    </a:cxn>
                    <a:cxn ang="0">
                      <a:pos x="0" y="126"/>
                    </a:cxn>
                    <a:cxn ang="0">
                      <a:pos x="131" y="0"/>
                    </a:cxn>
                    <a:cxn ang="0">
                      <a:pos x="155" y="0"/>
                    </a:cxn>
                    <a:cxn ang="0">
                      <a:pos x="179" y="18"/>
                    </a:cxn>
                    <a:cxn ang="0">
                      <a:pos x="179" y="18"/>
                    </a:cxn>
                  </a:cxnLst>
                  <a:rect l="0" t="0" r="r" b="b"/>
                  <a:pathLst>
                    <a:path w="203" h="198">
                      <a:moveTo>
                        <a:pt x="179" y="18"/>
                      </a:moveTo>
                      <a:lnTo>
                        <a:pt x="197" y="48"/>
                      </a:lnTo>
                      <a:lnTo>
                        <a:pt x="203" y="60"/>
                      </a:lnTo>
                      <a:lnTo>
                        <a:pt x="197" y="66"/>
                      </a:lnTo>
                      <a:lnTo>
                        <a:pt x="65" y="192"/>
                      </a:lnTo>
                      <a:lnTo>
                        <a:pt x="59" y="198"/>
                      </a:lnTo>
                      <a:lnTo>
                        <a:pt x="47" y="192"/>
                      </a:lnTo>
                      <a:lnTo>
                        <a:pt x="17" y="174"/>
                      </a:lnTo>
                      <a:lnTo>
                        <a:pt x="0" y="150"/>
                      </a:lnTo>
                      <a:lnTo>
                        <a:pt x="0" y="126"/>
                      </a:lnTo>
                      <a:lnTo>
                        <a:pt x="131" y="0"/>
                      </a:lnTo>
                      <a:lnTo>
                        <a:pt x="155" y="0"/>
                      </a:lnTo>
                      <a:lnTo>
                        <a:pt x="179" y="18"/>
                      </a:lnTo>
                      <a:lnTo>
                        <a:pt x="179" y="18"/>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p>
              </p:txBody>
            </p:sp>
            <p:sp>
              <p:nvSpPr>
                <p:cNvPr id="84093" name="Freeform 125"/>
                <p:cNvSpPr>
                  <a:spLocks noChangeAspect="1"/>
                </p:cNvSpPr>
                <p:nvPr userDrawn="1"/>
              </p:nvSpPr>
              <p:spPr bwMode="hidden">
                <a:xfrm>
                  <a:off x="3330" y="1265"/>
                  <a:ext cx="79" cy="74"/>
                </a:xfrm>
                <a:custGeom>
                  <a:avLst/>
                  <a:gdLst/>
                  <a:ahLst/>
                  <a:cxnLst>
                    <a:cxn ang="0">
                      <a:pos x="221" y="216"/>
                    </a:cxn>
                    <a:cxn ang="0">
                      <a:pos x="192" y="234"/>
                    </a:cxn>
                    <a:cxn ang="0">
                      <a:pos x="150" y="234"/>
                    </a:cxn>
                    <a:cxn ang="0">
                      <a:pos x="102" y="210"/>
                    </a:cxn>
                    <a:cxn ang="0">
                      <a:pos x="54" y="174"/>
                    </a:cxn>
                    <a:cxn ang="0">
                      <a:pos x="24" y="132"/>
                    </a:cxn>
                    <a:cxn ang="0">
                      <a:pos x="6" y="84"/>
                    </a:cxn>
                    <a:cxn ang="0">
                      <a:pos x="0" y="42"/>
                    </a:cxn>
                    <a:cxn ang="0">
                      <a:pos x="12" y="12"/>
                    </a:cxn>
                    <a:cxn ang="0">
                      <a:pos x="48" y="0"/>
                    </a:cxn>
                    <a:cxn ang="0">
                      <a:pos x="84" y="0"/>
                    </a:cxn>
                    <a:cxn ang="0">
                      <a:pos x="132" y="18"/>
                    </a:cxn>
                    <a:cxn ang="0">
                      <a:pos x="174" y="54"/>
                    </a:cxn>
                    <a:cxn ang="0">
                      <a:pos x="210" y="102"/>
                    </a:cxn>
                    <a:cxn ang="0">
                      <a:pos x="233" y="144"/>
                    </a:cxn>
                    <a:cxn ang="0">
                      <a:pos x="233" y="186"/>
                    </a:cxn>
                    <a:cxn ang="0">
                      <a:pos x="221" y="216"/>
                    </a:cxn>
                    <a:cxn ang="0">
                      <a:pos x="221" y="216"/>
                    </a:cxn>
                  </a:cxnLst>
                  <a:rect l="0" t="0" r="r" b="b"/>
                  <a:pathLst>
                    <a:path w="233" h="234">
                      <a:moveTo>
                        <a:pt x="221" y="216"/>
                      </a:moveTo>
                      <a:lnTo>
                        <a:pt x="192" y="234"/>
                      </a:lnTo>
                      <a:lnTo>
                        <a:pt x="150" y="234"/>
                      </a:lnTo>
                      <a:lnTo>
                        <a:pt x="102" y="210"/>
                      </a:lnTo>
                      <a:lnTo>
                        <a:pt x="54" y="174"/>
                      </a:lnTo>
                      <a:lnTo>
                        <a:pt x="24" y="132"/>
                      </a:lnTo>
                      <a:lnTo>
                        <a:pt x="6" y="84"/>
                      </a:lnTo>
                      <a:lnTo>
                        <a:pt x="0" y="42"/>
                      </a:lnTo>
                      <a:lnTo>
                        <a:pt x="12" y="12"/>
                      </a:lnTo>
                      <a:lnTo>
                        <a:pt x="48" y="0"/>
                      </a:lnTo>
                      <a:lnTo>
                        <a:pt x="84" y="0"/>
                      </a:lnTo>
                      <a:lnTo>
                        <a:pt x="132" y="18"/>
                      </a:lnTo>
                      <a:lnTo>
                        <a:pt x="174" y="54"/>
                      </a:lnTo>
                      <a:lnTo>
                        <a:pt x="210" y="102"/>
                      </a:lnTo>
                      <a:lnTo>
                        <a:pt x="233" y="144"/>
                      </a:lnTo>
                      <a:lnTo>
                        <a:pt x="233" y="186"/>
                      </a:lnTo>
                      <a:lnTo>
                        <a:pt x="221" y="216"/>
                      </a:lnTo>
                      <a:lnTo>
                        <a:pt x="221" y="216"/>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p>
              </p:txBody>
            </p:sp>
          </p:grpSp>
        </p:grpSp>
      </p:grpSp>
      <p:sp>
        <p:nvSpPr>
          <p:cNvPr id="84094" name="Rectangle 126"/>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nSpc>
                <a:spcPct val="100000"/>
              </a:lnSpc>
              <a:spcBef>
                <a:spcPct val="0"/>
              </a:spcBef>
              <a:buClrTx/>
              <a:buSzTx/>
              <a:buFontTx/>
              <a:buNone/>
              <a:defRPr sz="1200">
                <a:effectLst>
                  <a:outerShdw blurRad="38100" dist="38100" dir="2700000" algn="tl">
                    <a:srgbClr val="000000"/>
                  </a:outerShdw>
                </a:effectLst>
                <a:latin typeface="+mn-lt"/>
              </a:defRPr>
            </a:lvl1pPr>
          </a:lstStyle>
          <a:p>
            <a:pPr>
              <a:defRPr/>
            </a:pPr>
            <a:fld id="{377A96BD-5F74-44B8-87E3-508B237B7143}" type="datetimeFigureOut">
              <a:rPr lang="el-GR"/>
              <a:pPr>
                <a:defRPr/>
              </a:pPr>
              <a:t>7/6/2017</a:t>
            </a:fld>
            <a:endParaRPr lang="el-GR"/>
          </a:p>
        </p:txBody>
      </p:sp>
      <p:sp>
        <p:nvSpPr>
          <p:cNvPr id="84095" name="Rectangle 127"/>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lnSpc>
                <a:spcPct val="100000"/>
              </a:lnSpc>
              <a:spcBef>
                <a:spcPct val="0"/>
              </a:spcBef>
              <a:buClrTx/>
              <a:buSzTx/>
              <a:buFontTx/>
              <a:buNone/>
              <a:defRPr sz="1200">
                <a:effectLst>
                  <a:outerShdw blurRad="38100" dist="38100" dir="2700000" algn="tl">
                    <a:srgbClr val="000000"/>
                  </a:outerShdw>
                </a:effectLst>
                <a:latin typeface="+mn-lt"/>
              </a:defRPr>
            </a:lvl1pPr>
          </a:lstStyle>
          <a:p>
            <a:pPr>
              <a:defRPr/>
            </a:pPr>
            <a:endParaRPr lang="el-GR"/>
          </a:p>
        </p:txBody>
      </p:sp>
      <p:sp>
        <p:nvSpPr>
          <p:cNvPr id="84096" name="Rectangle 128"/>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lnSpc>
                <a:spcPct val="100000"/>
              </a:lnSpc>
              <a:spcBef>
                <a:spcPct val="0"/>
              </a:spcBef>
              <a:buClrTx/>
              <a:buSzTx/>
              <a:buFontTx/>
              <a:buNone/>
              <a:defRPr sz="1200">
                <a:effectLst>
                  <a:outerShdw blurRad="38100" dist="38100" dir="2700000" algn="tl">
                    <a:srgbClr val="000000"/>
                  </a:outerShdw>
                </a:effectLst>
                <a:latin typeface="+mn-lt"/>
              </a:defRPr>
            </a:lvl1pPr>
          </a:lstStyle>
          <a:p>
            <a:pPr>
              <a:defRPr/>
            </a:pPr>
            <a:fld id="{6A3B0CEA-5AF8-422D-AFA3-2E8AC08B041A}" type="slidenum">
              <a:rPr lang="el-GR"/>
              <a:pPr>
                <a:defRPr/>
              </a:pPr>
              <a:t>‹#›</a:t>
            </a:fld>
            <a:endParaRPr lang="el-GR"/>
          </a:p>
        </p:txBody>
      </p:sp>
      <p:sp>
        <p:nvSpPr>
          <p:cNvPr id="84097" name="Rectangle 129"/>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84098" name="Rectangle 130"/>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l-GR" smtClean="0"/>
              <a:t>Κάντε κλικ για επεξεργασία του τίτλου</a:t>
            </a:r>
          </a:p>
        </p:txBody>
      </p:sp>
    </p:spTree>
  </p:cSld>
  <p:clrMap bg1="dk2" tx1="lt1" bg2="dk1" tx2="lt2" accent1="accent1" accent2="accent2" accent3="accent3" accent4="accent4" accent5="accent5" accent6="accent6" hlink="hlink" folHlink="folHlink"/>
  <p:sldLayoutIdLst>
    <p:sldLayoutId id="2147483887" r:id="rId1"/>
    <p:sldLayoutId id="2147483888" r:id="rId2"/>
    <p:sldLayoutId id="2147483889" r:id="rId3"/>
    <p:sldLayoutId id="2147483890" r:id="rId4"/>
    <p:sldLayoutId id="2147483891" r:id="rId5"/>
    <p:sldLayoutId id="2147483892" r:id="rId6"/>
    <p:sldLayoutId id="2147483893" r:id="rId7"/>
    <p:sldLayoutId id="2147483894" r:id="rId8"/>
    <p:sldLayoutId id="2147483895" r:id="rId9"/>
    <p:sldLayoutId id="2147483896" r:id="rId10"/>
    <p:sldLayoutId id="2147483897" r:id="rId11"/>
    <p:sldLayoutId id="2147483898" r:id="rId12"/>
    <p:sldLayoutId id="2147483899" r:id="rId13"/>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tx2"/>
        </a:buClr>
        <a:buSzPct val="60000"/>
        <a:buFont typeface="Wingdings" pitchFamily="2" charset="2"/>
        <a:buChar char="u"/>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60000"/>
        <a:buFont typeface="Wingdings" pitchFamily="2" charset="2"/>
        <a:buChar char="u"/>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accent2"/>
            </a:gs>
            <a:gs pos="100000">
              <a:schemeClr val="bg1"/>
            </a:gs>
          </a:gsLst>
          <a:lin ang="189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609600" y="762000"/>
            <a:ext cx="7542213" cy="6029325"/>
            <a:chOff x="-384" y="480"/>
            <a:chExt cx="4751" cy="3798"/>
          </a:xfrm>
        </p:grpSpPr>
        <p:grpSp>
          <p:nvGrpSpPr>
            <p:cNvPr id="1032" name="Group 3"/>
            <p:cNvGrpSpPr>
              <a:grpSpLocks/>
            </p:cNvGrpSpPr>
            <p:nvPr/>
          </p:nvGrpSpPr>
          <p:grpSpPr bwMode="auto">
            <a:xfrm>
              <a:off x="-384" y="480"/>
              <a:ext cx="4751" cy="3798"/>
              <a:chOff x="0" y="522"/>
              <a:chExt cx="4751" cy="3798"/>
            </a:xfrm>
          </p:grpSpPr>
          <p:grpSp>
            <p:nvGrpSpPr>
              <p:cNvPr id="1046" name="Group 4"/>
              <p:cNvGrpSpPr>
                <a:grpSpLocks/>
              </p:cNvGrpSpPr>
              <p:nvPr userDrawn="1"/>
            </p:nvGrpSpPr>
            <p:grpSpPr bwMode="auto">
              <a:xfrm>
                <a:off x="0" y="522"/>
                <a:ext cx="4751" cy="3794"/>
                <a:chOff x="0" y="522"/>
                <a:chExt cx="4751" cy="3794"/>
              </a:xfrm>
            </p:grpSpPr>
            <p:sp>
              <p:nvSpPr>
                <p:cNvPr id="1060" name="Freeform 5"/>
                <p:cNvSpPr>
                  <a:spLocks/>
                </p:cNvSpPr>
                <p:nvPr userDrawn="1"/>
              </p:nvSpPr>
              <p:spPr bwMode="hidden">
                <a:xfrm>
                  <a:off x="628" y="1241"/>
                  <a:ext cx="3281" cy="3075"/>
                </a:xfrm>
                <a:custGeom>
                  <a:avLst/>
                  <a:gdLst>
                    <a:gd name="T0" fmla="*/ 508 w 3271"/>
                    <a:gd name="T1" fmla="*/ 1990 h 3075"/>
                    <a:gd name="T2" fmla="*/ 189 w 3271"/>
                    <a:gd name="T3" fmla="*/ 1474 h 3075"/>
                    <a:gd name="T4" fmla="*/ 66 w 3271"/>
                    <a:gd name="T5" fmla="*/ 1169 h 3075"/>
                    <a:gd name="T6" fmla="*/ 12 w 3271"/>
                    <a:gd name="T7" fmla="*/ 875 h 3075"/>
                    <a:gd name="T8" fmla="*/ 18 w 3271"/>
                    <a:gd name="T9" fmla="*/ 611 h 3075"/>
                    <a:gd name="T10" fmla="*/ 84 w 3271"/>
                    <a:gd name="T11" fmla="*/ 389 h 3075"/>
                    <a:gd name="T12" fmla="*/ 212 w 3271"/>
                    <a:gd name="T13" fmla="*/ 216 h 3075"/>
                    <a:gd name="T14" fmla="*/ 514 w 3271"/>
                    <a:gd name="T15" fmla="*/ 42 h 3075"/>
                    <a:gd name="T16" fmla="*/ 900 w 3271"/>
                    <a:gd name="T17" fmla="*/ 6 h 3075"/>
                    <a:gd name="T18" fmla="*/ 1346 w 3271"/>
                    <a:gd name="T19" fmla="*/ 102 h 3075"/>
                    <a:gd name="T20" fmla="*/ 1824 w 3271"/>
                    <a:gd name="T21" fmla="*/ 324 h 3075"/>
                    <a:gd name="T22" fmla="*/ 2293 w 3271"/>
                    <a:gd name="T23" fmla="*/ 659 h 3075"/>
                    <a:gd name="T24" fmla="*/ 2794 w 3271"/>
                    <a:gd name="T25" fmla="*/ 1187 h 3075"/>
                    <a:gd name="T26" fmla="*/ 3112 w 3271"/>
                    <a:gd name="T27" fmla="*/ 1702 h 3075"/>
                    <a:gd name="T28" fmla="*/ 3235 w 3271"/>
                    <a:gd name="T29" fmla="*/ 2008 h 3075"/>
                    <a:gd name="T30" fmla="*/ 3289 w 3271"/>
                    <a:gd name="T31" fmla="*/ 2302 h 3075"/>
                    <a:gd name="T32" fmla="*/ 3283 w 3271"/>
                    <a:gd name="T33" fmla="*/ 2565 h 3075"/>
                    <a:gd name="T34" fmla="*/ 3217 w 3271"/>
                    <a:gd name="T35" fmla="*/ 2781 h 3075"/>
                    <a:gd name="T36" fmla="*/ 3095 w 3271"/>
                    <a:gd name="T37" fmla="*/ 2961 h 3075"/>
                    <a:gd name="T38" fmla="*/ 2945 w 3271"/>
                    <a:gd name="T39" fmla="*/ 3075 h 3075"/>
                    <a:gd name="T40" fmla="*/ 3095 w 3271"/>
                    <a:gd name="T41" fmla="*/ 2967 h 3075"/>
                    <a:gd name="T42" fmla="*/ 3223 w 3271"/>
                    <a:gd name="T43" fmla="*/ 2787 h 3075"/>
                    <a:gd name="T44" fmla="*/ 3289 w 3271"/>
                    <a:gd name="T45" fmla="*/ 2565 h 3075"/>
                    <a:gd name="T46" fmla="*/ 3295 w 3271"/>
                    <a:gd name="T47" fmla="*/ 2302 h 3075"/>
                    <a:gd name="T48" fmla="*/ 3241 w 3271"/>
                    <a:gd name="T49" fmla="*/ 2008 h 3075"/>
                    <a:gd name="T50" fmla="*/ 3119 w 3271"/>
                    <a:gd name="T51" fmla="*/ 1702 h 3075"/>
                    <a:gd name="T52" fmla="*/ 2801 w 3271"/>
                    <a:gd name="T53" fmla="*/ 1181 h 3075"/>
                    <a:gd name="T54" fmla="*/ 2299 w 3271"/>
                    <a:gd name="T55" fmla="*/ 653 h 3075"/>
                    <a:gd name="T56" fmla="*/ 1824 w 3271"/>
                    <a:gd name="T57" fmla="*/ 318 h 3075"/>
                    <a:gd name="T58" fmla="*/ 1346 w 3271"/>
                    <a:gd name="T59" fmla="*/ 96 h 3075"/>
                    <a:gd name="T60" fmla="*/ 900 w 3271"/>
                    <a:gd name="T61" fmla="*/ 0 h 3075"/>
                    <a:gd name="T62" fmla="*/ 508 w 3271"/>
                    <a:gd name="T63" fmla="*/ 36 h 3075"/>
                    <a:gd name="T64" fmla="*/ 207 w 3271"/>
                    <a:gd name="T65" fmla="*/ 210 h 3075"/>
                    <a:gd name="T66" fmla="*/ 78 w 3271"/>
                    <a:gd name="T67" fmla="*/ 389 h 3075"/>
                    <a:gd name="T68" fmla="*/ 12 w 3271"/>
                    <a:gd name="T69" fmla="*/ 611 h 3075"/>
                    <a:gd name="T70" fmla="*/ 6 w 3271"/>
                    <a:gd name="T71" fmla="*/ 875 h 3075"/>
                    <a:gd name="T72" fmla="*/ 60 w 3271"/>
                    <a:gd name="T73" fmla="*/ 1169 h 3075"/>
                    <a:gd name="T74" fmla="*/ 183 w 3271"/>
                    <a:gd name="T75" fmla="*/ 1474 h 3075"/>
                    <a:gd name="T76" fmla="*/ 356 w 3271"/>
                    <a:gd name="T77" fmla="*/ 1786 h 3075"/>
                    <a:gd name="T78" fmla="*/ 858 w 3271"/>
                    <a:gd name="T79" fmla="*/ 2380 h 3075"/>
                    <a:gd name="T80" fmla="*/ 1256 w 3271"/>
                    <a:gd name="T81" fmla="*/ 2709 h 3075"/>
                    <a:gd name="T82" fmla="*/ 1671 w 3271"/>
                    <a:gd name="T83" fmla="*/ 2961 h 3075"/>
                    <a:gd name="T84" fmla="*/ 1955 w 3271"/>
                    <a:gd name="T85" fmla="*/ 3075 h 3075"/>
                    <a:gd name="T86" fmla="*/ 1540 w 3271"/>
                    <a:gd name="T87" fmla="*/ 2889 h 3075"/>
                    <a:gd name="T88" fmla="*/ 1127 w 3271"/>
                    <a:gd name="T89" fmla="*/ 2607 h 3075"/>
                    <a:gd name="T90" fmla="*/ 858 w 3271"/>
                    <a:gd name="T91" fmla="*/ 2380 h 307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271" h="3075">
                      <a:moveTo>
                        <a:pt x="849" y="2380"/>
                      </a:moveTo>
                      <a:lnTo>
                        <a:pt x="664" y="2188"/>
                      </a:lnTo>
                      <a:lnTo>
                        <a:pt x="502" y="1990"/>
                      </a:lnTo>
                      <a:lnTo>
                        <a:pt x="359" y="1786"/>
                      </a:lnTo>
                      <a:lnTo>
                        <a:pt x="239" y="1576"/>
                      </a:lnTo>
                      <a:lnTo>
                        <a:pt x="186" y="1474"/>
                      </a:lnTo>
                      <a:lnTo>
                        <a:pt x="138" y="1373"/>
                      </a:lnTo>
                      <a:lnTo>
                        <a:pt x="102" y="1271"/>
                      </a:lnTo>
                      <a:lnTo>
                        <a:pt x="66" y="1169"/>
                      </a:lnTo>
                      <a:lnTo>
                        <a:pt x="42" y="1067"/>
                      </a:lnTo>
                      <a:lnTo>
                        <a:pt x="24" y="971"/>
                      </a:lnTo>
                      <a:lnTo>
                        <a:pt x="12" y="875"/>
                      </a:lnTo>
                      <a:lnTo>
                        <a:pt x="6" y="779"/>
                      </a:lnTo>
                      <a:lnTo>
                        <a:pt x="6" y="695"/>
                      </a:lnTo>
                      <a:lnTo>
                        <a:pt x="18" y="611"/>
                      </a:lnTo>
                      <a:lnTo>
                        <a:pt x="30" y="533"/>
                      </a:lnTo>
                      <a:lnTo>
                        <a:pt x="54" y="461"/>
                      </a:lnTo>
                      <a:lnTo>
                        <a:pt x="84" y="389"/>
                      </a:lnTo>
                      <a:lnTo>
                        <a:pt x="120" y="330"/>
                      </a:lnTo>
                      <a:lnTo>
                        <a:pt x="162" y="270"/>
                      </a:lnTo>
                      <a:lnTo>
                        <a:pt x="209" y="216"/>
                      </a:lnTo>
                      <a:lnTo>
                        <a:pt x="299" y="144"/>
                      </a:lnTo>
                      <a:lnTo>
                        <a:pt x="395" y="84"/>
                      </a:lnTo>
                      <a:lnTo>
                        <a:pt x="508" y="42"/>
                      </a:lnTo>
                      <a:lnTo>
                        <a:pt x="628" y="18"/>
                      </a:lnTo>
                      <a:lnTo>
                        <a:pt x="754" y="6"/>
                      </a:lnTo>
                      <a:lnTo>
                        <a:pt x="891" y="6"/>
                      </a:lnTo>
                      <a:lnTo>
                        <a:pt x="1035" y="24"/>
                      </a:lnTo>
                      <a:lnTo>
                        <a:pt x="1184" y="60"/>
                      </a:lnTo>
                      <a:lnTo>
                        <a:pt x="1334" y="102"/>
                      </a:lnTo>
                      <a:lnTo>
                        <a:pt x="1489" y="162"/>
                      </a:lnTo>
                      <a:lnTo>
                        <a:pt x="1644" y="240"/>
                      </a:lnTo>
                      <a:lnTo>
                        <a:pt x="1806" y="324"/>
                      </a:lnTo>
                      <a:lnTo>
                        <a:pt x="1961" y="425"/>
                      </a:lnTo>
                      <a:lnTo>
                        <a:pt x="2117" y="533"/>
                      </a:lnTo>
                      <a:lnTo>
                        <a:pt x="2272" y="659"/>
                      </a:lnTo>
                      <a:lnTo>
                        <a:pt x="2422" y="797"/>
                      </a:lnTo>
                      <a:lnTo>
                        <a:pt x="2607" y="989"/>
                      </a:lnTo>
                      <a:lnTo>
                        <a:pt x="2769" y="1187"/>
                      </a:lnTo>
                      <a:lnTo>
                        <a:pt x="2912" y="1391"/>
                      </a:lnTo>
                      <a:lnTo>
                        <a:pt x="3032" y="1600"/>
                      </a:lnTo>
                      <a:lnTo>
                        <a:pt x="3085" y="1702"/>
                      </a:lnTo>
                      <a:lnTo>
                        <a:pt x="3133" y="1804"/>
                      </a:lnTo>
                      <a:lnTo>
                        <a:pt x="3169" y="1906"/>
                      </a:lnTo>
                      <a:lnTo>
                        <a:pt x="3205" y="2008"/>
                      </a:lnTo>
                      <a:lnTo>
                        <a:pt x="3229" y="2110"/>
                      </a:lnTo>
                      <a:lnTo>
                        <a:pt x="3247" y="2206"/>
                      </a:lnTo>
                      <a:lnTo>
                        <a:pt x="3259" y="2302"/>
                      </a:lnTo>
                      <a:lnTo>
                        <a:pt x="3265" y="2398"/>
                      </a:lnTo>
                      <a:lnTo>
                        <a:pt x="3265" y="2482"/>
                      </a:lnTo>
                      <a:lnTo>
                        <a:pt x="3253" y="2565"/>
                      </a:lnTo>
                      <a:lnTo>
                        <a:pt x="3241" y="2643"/>
                      </a:lnTo>
                      <a:lnTo>
                        <a:pt x="3217" y="2715"/>
                      </a:lnTo>
                      <a:lnTo>
                        <a:pt x="3187" y="2781"/>
                      </a:lnTo>
                      <a:lnTo>
                        <a:pt x="3157" y="2847"/>
                      </a:lnTo>
                      <a:lnTo>
                        <a:pt x="3115" y="2907"/>
                      </a:lnTo>
                      <a:lnTo>
                        <a:pt x="3068" y="2961"/>
                      </a:lnTo>
                      <a:lnTo>
                        <a:pt x="2996" y="3021"/>
                      </a:lnTo>
                      <a:lnTo>
                        <a:pt x="2918" y="3075"/>
                      </a:lnTo>
                      <a:lnTo>
                        <a:pt x="2930" y="3075"/>
                      </a:lnTo>
                      <a:lnTo>
                        <a:pt x="3002" y="3027"/>
                      </a:lnTo>
                      <a:lnTo>
                        <a:pt x="3068" y="2967"/>
                      </a:lnTo>
                      <a:lnTo>
                        <a:pt x="3115" y="2913"/>
                      </a:lnTo>
                      <a:lnTo>
                        <a:pt x="3157" y="2853"/>
                      </a:lnTo>
                      <a:lnTo>
                        <a:pt x="3193" y="2787"/>
                      </a:lnTo>
                      <a:lnTo>
                        <a:pt x="3223" y="2721"/>
                      </a:lnTo>
                      <a:lnTo>
                        <a:pt x="3247" y="2643"/>
                      </a:lnTo>
                      <a:lnTo>
                        <a:pt x="3259" y="2565"/>
                      </a:lnTo>
                      <a:lnTo>
                        <a:pt x="3271" y="2482"/>
                      </a:lnTo>
                      <a:lnTo>
                        <a:pt x="3271" y="2398"/>
                      </a:lnTo>
                      <a:lnTo>
                        <a:pt x="3265" y="2302"/>
                      </a:lnTo>
                      <a:lnTo>
                        <a:pt x="3253" y="2206"/>
                      </a:lnTo>
                      <a:lnTo>
                        <a:pt x="3235" y="2110"/>
                      </a:lnTo>
                      <a:lnTo>
                        <a:pt x="3211" y="2008"/>
                      </a:lnTo>
                      <a:lnTo>
                        <a:pt x="3175" y="1906"/>
                      </a:lnTo>
                      <a:lnTo>
                        <a:pt x="3139" y="1804"/>
                      </a:lnTo>
                      <a:lnTo>
                        <a:pt x="3091" y="1702"/>
                      </a:lnTo>
                      <a:lnTo>
                        <a:pt x="3038" y="1594"/>
                      </a:lnTo>
                      <a:lnTo>
                        <a:pt x="2918" y="1391"/>
                      </a:lnTo>
                      <a:lnTo>
                        <a:pt x="2775" y="1181"/>
                      </a:lnTo>
                      <a:lnTo>
                        <a:pt x="2613" y="983"/>
                      </a:lnTo>
                      <a:lnTo>
                        <a:pt x="2428" y="791"/>
                      </a:lnTo>
                      <a:lnTo>
                        <a:pt x="2278" y="653"/>
                      </a:lnTo>
                      <a:lnTo>
                        <a:pt x="2123" y="527"/>
                      </a:lnTo>
                      <a:lnTo>
                        <a:pt x="1967" y="419"/>
                      </a:lnTo>
                      <a:lnTo>
                        <a:pt x="1806" y="318"/>
                      </a:lnTo>
                      <a:lnTo>
                        <a:pt x="1650" y="234"/>
                      </a:lnTo>
                      <a:lnTo>
                        <a:pt x="1489" y="156"/>
                      </a:lnTo>
                      <a:lnTo>
                        <a:pt x="1334" y="96"/>
                      </a:lnTo>
                      <a:lnTo>
                        <a:pt x="1184" y="54"/>
                      </a:lnTo>
                      <a:lnTo>
                        <a:pt x="1035" y="18"/>
                      </a:lnTo>
                      <a:lnTo>
                        <a:pt x="891" y="0"/>
                      </a:lnTo>
                      <a:lnTo>
                        <a:pt x="754" y="0"/>
                      </a:lnTo>
                      <a:lnTo>
                        <a:pt x="622" y="12"/>
                      </a:lnTo>
                      <a:lnTo>
                        <a:pt x="502" y="36"/>
                      </a:lnTo>
                      <a:lnTo>
                        <a:pt x="395" y="78"/>
                      </a:lnTo>
                      <a:lnTo>
                        <a:pt x="293" y="138"/>
                      </a:lnTo>
                      <a:lnTo>
                        <a:pt x="204" y="210"/>
                      </a:lnTo>
                      <a:lnTo>
                        <a:pt x="156" y="264"/>
                      </a:lnTo>
                      <a:lnTo>
                        <a:pt x="114" y="324"/>
                      </a:lnTo>
                      <a:lnTo>
                        <a:pt x="78" y="389"/>
                      </a:lnTo>
                      <a:lnTo>
                        <a:pt x="48" y="461"/>
                      </a:lnTo>
                      <a:lnTo>
                        <a:pt x="30" y="533"/>
                      </a:lnTo>
                      <a:lnTo>
                        <a:pt x="12" y="611"/>
                      </a:lnTo>
                      <a:lnTo>
                        <a:pt x="6" y="695"/>
                      </a:lnTo>
                      <a:lnTo>
                        <a:pt x="0" y="779"/>
                      </a:lnTo>
                      <a:lnTo>
                        <a:pt x="6" y="875"/>
                      </a:lnTo>
                      <a:lnTo>
                        <a:pt x="18" y="971"/>
                      </a:lnTo>
                      <a:lnTo>
                        <a:pt x="36" y="1067"/>
                      </a:lnTo>
                      <a:lnTo>
                        <a:pt x="60" y="1169"/>
                      </a:lnTo>
                      <a:lnTo>
                        <a:pt x="96" y="1271"/>
                      </a:lnTo>
                      <a:lnTo>
                        <a:pt x="132" y="1373"/>
                      </a:lnTo>
                      <a:lnTo>
                        <a:pt x="180" y="1474"/>
                      </a:lnTo>
                      <a:lnTo>
                        <a:pt x="233" y="1582"/>
                      </a:lnTo>
                      <a:lnTo>
                        <a:pt x="287" y="1684"/>
                      </a:lnTo>
                      <a:lnTo>
                        <a:pt x="353" y="1786"/>
                      </a:lnTo>
                      <a:lnTo>
                        <a:pt x="496" y="1990"/>
                      </a:lnTo>
                      <a:lnTo>
                        <a:pt x="664" y="2188"/>
                      </a:lnTo>
                      <a:lnTo>
                        <a:pt x="849" y="2380"/>
                      </a:lnTo>
                      <a:lnTo>
                        <a:pt x="981" y="2500"/>
                      </a:lnTo>
                      <a:lnTo>
                        <a:pt x="1112" y="2607"/>
                      </a:lnTo>
                      <a:lnTo>
                        <a:pt x="1244" y="2709"/>
                      </a:lnTo>
                      <a:lnTo>
                        <a:pt x="1381" y="2805"/>
                      </a:lnTo>
                      <a:lnTo>
                        <a:pt x="1519" y="2889"/>
                      </a:lnTo>
                      <a:lnTo>
                        <a:pt x="1656" y="2961"/>
                      </a:lnTo>
                      <a:lnTo>
                        <a:pt x="1788" y="3021"/>
                      </a:lnTo>
                      <a:lnTo>
                        <a:pt x="1926" y="3075"/>
                      </a:lnTo>
                      <a:lnTo>
                        <a:pt x="1937" y="3075"/>
                      </a:lnTo>
                      <a:lnTo>
                        <a:pt x="1800" y="3021"/>
                      </a:lnTo>
                      <a:lnTo>
                        <a:pt x="1662" y="2961"/>
                      </a:lnTo>
                      <a:lnTo>
                        <a:pt x="1525" y="2889"/>
                      </a:lnTo>
                      <a:lnTo>
                        <a:pt x="1387" y="2805"/>
                      </a:lnTo>
                      <a:lnTo>
                        <a:pt x="1250" y="2709"/>
                      </a:lnTo>
                      <a:lnTo>
                        <a:pt x="1118" y="2607"/>
                      </a:lnTo>
                      <a:lnTo>
                        <a:pt x="981" y="2500"/>
                      </a:lnTo>
                      <a:lnTo>
                        <a:pt x="849" y="238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1061" name="Group 6"/>
                <p:cNvGrpSpPr>
                  <a:grpSpLocks/>
                </p:cNvGrpSpPr>
                <p:nvPr userDrawn="1"/>
              </p:nvGrpSpPr>
              <p:grpSpPr bwMode="auto">
                <a:xfrm>
                  <a:off x="0" y="522"/>
                  <a:ext cx="4751" cy="3794"/>
                  <a:chOff x="0" y="522"/>
                  <a:chExt cx="4751" cy="3794"/>
                </a:xfrm>
              </p:grpSpPr>
              <p:sp>
                <p:nvSpPr>
                  <p:cNvPr id="1062" name="Freeform 7"/>
                  <p:cNvSpPr>
                    <a:spLocks/>
                  </p:cNvSpPr>
                  <p:nvPr userDrawn="1"/>
                </p:nvSpPr>
                <p:spPr bwMode="hidden">
                  <a:xfrm>
                    <a:off x="400" y="815"/>
                    <a:ext cx="3964" cy="3501"/>
                  </a:xfrm>
                  <a:custGeom>
                    <a:avLst/>
                    <a:gdLst>
                      <a:gd name="T0" fmla="*/ 3982 w 3952"/>
                      <a:gd name="T1" fmla="*/ 2860 h 3501"/>
                      <a:gd name="T2" fmla="*/ 3946 w 3952"/>
                      <a:gd name="T3" fmla="*/ 2614 h 3501"/>
                      <a:gd name="T4" fmla="*/ 3875 w 3952"/>
                      <a:gd name="T5" fmla="*/ 2368 h 3501"/>
                      <a:gd name="T6" fmla="*/ 3764 w 3952"/>
                      <a:gd name="T7" fmla="*/ 2110 h 3501"/>
                      <a:gd name="T8" fmla="*/ 3626 w 3952"/>
                      <a:gd name="T9" fmla="*/ 1853 h 3501"/>
                      <a:gd name="T10" fmla="*/ 3462 w 3952"/>
                      <a:gd name="T11" fmla="*/ 1595 h 3501"/>
                      <a:gd name="T12" fmla="*/ 3271 w 3952"/>
                      <a:gd name="T13" fmla="*/ 1343 h 3501"/>
                      <a:gd name="T14" fmla="*/ 3052 w 3952"/>
                      <a:gd name="T15" fmla="*/ 1103 h 3501"/>
                      <a:gd name="T16" fmla="*/ 2745 w 3952"/>
                      <a:gd name="T17" fmla="*/ 815 h 3501"/>
                      <a:gd name="T18" fmla="*/ 2353 w 3952"/>
                      <a:gd name="T19" fmla="*/ 522 h 3501"/>
                      <a:gd name="T20" fmla="*/ 1961 w 3952"/>
                      <a:gd name="T21" fmla="*/ 288 h 3501"/>
                      <a:gd name="T22" fmla="*/ 1570 w 3952"/>
                      <a:gd name="T23" fmla="*/ 126 h 3501"/>
                      <a:gd name="T24" fmla="*/ 1196 w 3952"/>
                      <a:gd name="T25" fmla="*/ 24 h 3501"/>
                      <a:gd name="T26" fmla="*/ 846 w 3952"/>
                      <a:gd name="T27" fmla="*/ 0 h 3501"/>
                      <a:gd name="T28" fmla="*/ 532 w 3952"/>
                      <a:gd name="T29" fmla="*/ 48 h 3501"/>
                      <a:gd name="T30" fmla="*/ 266 w 3952"/>
                      <a:gd name="T31" fmla="*/ 174 h 3501"/>
                      <a:gd name="T32" fmla="*/ 114 w 3952"/>
                      <a:gd name="T33" fmla="*/ 312 h 3501"/>
                      <a:gd name="T34" fmla="*/ 0 w 3952"/>
                      <a:gd name="T35" fmla="*/ 486 h 3501"/>
                      <a:gd name="T36" fmla="*/ 72 w 3952"/>
                      <a:gd name="T37" fmla="*/ 372 h 3501"/>
                      <a:gd name="T38" fmla="*/ 272 w 3952"/>
                      <a:gd name="T39" fmla="*/ 174 h 3501"/>
                      <a:gd name="T40" fmla="*/ 532 w 3952"/>
                      <a:gd name="T41" fmla="*/ 48 h 3501"/>
                      <a:gd name="T42" fmla="*/ 846 w 3952"/>
                      <a:gd name="T43" fmla="*/ 6 h 3501"/>
                      <a:gd name="T44" fmla="*/ 1196 w 3952"/>
                      <a:gd name="T45" fmla="*/ 30 h 3501"/>
                      <a:gd name="T46" fmla="*/ 1570 w 3952"/>
                      <a:gd name="T47" fmla="*/ 132 h 3501"/>
                      <a:gd name="T48" fmla="*/ 1961 w 3952"/>
                      <a:gd name="T49" fmla="*/ 294 h 3501"/>
                      <a:gd name="T50" fmla="*/ 2353 w 3952"/>
                      <a:gd name="T51" fmla="*/ 528 h 3501"/>
                      <a:gd name="T52" fmla="*/ 2739 w 3952"/>
                      <a:gd name="T53" fmla="*/ 821 h 3501"/>
                      <a:gd name="T54" fmla="*/ 3156 w 3952"/>
                      <a:gd name="T55" fmla="*/ 1223 h 3501"/>
                      <a:gd name="T56" fmla="*/ 3366 w 3952"/>
                      <a:gd name="T57" fmla="*/ 1469 h 3501"/>
                      <a:gd name="T58" fmla="*/ 3543 w 3952"/>
                      <a:gd name="T59" fmla="*/ 1727 h 3501"/>
                      <a:gd name="T60" fmla="*/ 3698 w 3952"/>
                      <a:gd name="T61" fmla="*/ 1984 h 3501"/>
                      <a:gd name="T62" fmla="*/ 3820 w 3952"/>
                      <a:gd name="T63" fmla="*/ 2236 h 3501"/>
                      <a:gd name="T64" fmla="*/ 3911 w 3952"/>
                      <a:gd name="T65" fmla="*/ 2494 h 3501"/>
                      <a:gd name="T66" fmla="*/ 3970 w 3952"/>
                      <a:gd name="T67" fmla="*/ 2740 h 3501"/>
                      <a:gd name="T68" fmla="*/ 3988 w 3952"/>
                      <a:gd name="T69" fmla="*/ 2973 h 3501"/>
                      <a:gd name="T70" fmla="*/ 3958 w 3952"/>
                      <a:gd name="T71" fmla="*/ 3255 h 3501"/>
                      <a:gd name="T72" fmla="*/ 3869 w 3952"/>
                      <a:gd name="T73" fmla="*/ 3501 h 3501"/>
                      <a:gd name="T74" fmla="*/ 3922 w 3952"/>
                      <a:gd name="T75" fmla="*/ 3387 h 3501"/>
                      <a:gd name="T76" fmla="*/ 3982 w 3952"/>
                      <a:gd name="T77" fmla="*/ 3123 h 3501"/>
                      <a:gd name="T78" fmla="*/ 3988 w 3952"/>
                      <a:gd name="T79" fmla="*/ 2973 h 350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952" h="3501">
                        <a:moveTo>
                          <a:pt x="3952" y="2973"/>
                        </a:moveTo>
                        <a:lnTo>
                          <a:pt x="3946" y="2860"/>
                        </a:lnTo>
                        <a:lnTo>
                          <a:pt x="3934" y="2740"/>
                        </a:lnTo>
                        <a:lnTo>
                          <a:pt x="3910" y="2614"/>
                        </a:lnTo>
                        <a:lnTo>
                          <a:pt x="3875" y="2494"/>
                        </a:lnTo>
                        <a:lnTo>
                          <a:pt x="3839" y="2368"/>
                        </a:lnTo>
                        <a:lnTo>
                          <a:pt x="3785" y="2236"/>
                        </a:lnTo>
                        <a:lnTo>
                          <a:pt x="3731" y="2110"/>
                        </a:lnTo>
                        <a:lnTo>
                          <a:pt x="3665" y="1978"/>
                        </a:lnTo>
                        <a:lnTo>
                          <a:pt x="3593" y="1853"/>
                        </a:lnTo>
                        <a:lnTo>
                          <a:pt x="3516" y="1721"/>
                        </a:lnTo>
                        <a:lnTo>
                          <a:pt x="3432" y="1595"/>
                        </a:lnTo>
                        <a:lnTo>
                          <a:pt x="3336" y="1469"/>
                        </a:lnTo>
                        <a:lnTo>
                          <a:pt x="3241" y="1343"/>
                        </a:lnTo>
                        <a:lnTo>
                          <a:pt x="3133" y="1223"/>
                        </a:lnTo>
                        <a:lnTo>
                          <a:pt x="3025" y="1103"/>
                        </a:lnTo>
                        <a:lnTo>
                          <a:pt x="2906" y="983"/>
                        </a:lnTo>
                        <a:lnTo>
                          <a:pt x="2721" y="815"/>
                        </a:lnTo>
                        <a:lnTo>
                          <a:pt x="2529" y="660"/>
                        </a:lnTo>
                        <a:lnTo>
                          <a:pt x="2332" y="522"/>
                        </a:lnTo>
                        <a:lnTo>
                          <a:pt x="2141" y="396"/>
                        </a:lnTo>
                        <a:lnTo>
                          <a:pt x="1943" y="288"/>
                        </a:lnTo>
                        <a:lnTo>
                          <a:pt x="1746" y="198"/>
                        </a:lnTo>
                        <a:lnTo>
                          <a:pt x="1555" y="126"/>
                        </a:lnTo>
                        <a:lnTo>
                          <a:pt x="1363" y="66"/>
                        </a:lnTo>
                        <a:lnTo>
                          <a:pt x="1184" y="24"/>
                        </a:lnTo>
                        <a:lnTo>
                          <a:pt x="1005" y="6"/>
                        </a:lnTo>
                        <a:lnTo>
                          <a:pt x="837" y="0"/>
                        </a:lnTo>
                        <a:lnTo>
                          <a:pt x="676" y="12"/>
                        </a:lnTo>
                        <a:lnTo>
                          <a:pt x="526" y="48"/>
                        </a:lnTo>
                        <a:lnTo>
                          <a:pt x="389" y="102"/>
                        </a:lnTo>
                        <a:lnTo>
                          <a:pt x="263" y="174"/>
                        </a:lnTo>
                        <a:lnTo>
                          <a:pt x="155" y="264"/>
                        </a:lnTo>
                        <a:lnTo>
                          <a:pt x="114" y="312"/>
                        </a:lnTo>
                        <a:lnTo>
                          <a:pt x="72" y="366"/>
                        </a:lnTo>
                        <a:lnTo>
                          <a:pt x="0" y="486"/>
                        </a:lnTo>
                        <a:lnTo>
                          <a:pt x="0" y="498"/>
                        </a:lnTo>
                        <a:lnTo>
                          <a:pt x="72" y="372"/>
                        </a:lnTo>
                        <a:lnTo>
                          <a:pt x="161" y="264"/>
                        </a:lnTo>
                        <a:lnTo>
                          <a:pt x="269" y="174"/>
                        </a:lnTo>
                        <a:lnTo>
                          <a:pt x="395" y="102"/>
                        </a:lnTo>
                        <a:lnTo>
                          <a:pt x="526" y="48"/>
                        </a:lnTo>
                        <a:lnTo>
                          <a:pt x="676" y="18"/>
                        </a:lnTo>
                        <a:lnTo>
                          <a:pt x="837" y="6"/>
                        </a:lnTo>
                        <a:lnTo>
                          <a:pt x="1005" y="6"/>
                        </a:lnTo>
                        <a:lnTo>
                          <a:pt x="1184" y="30"/>
                        </a:lnTo>
                        <a:lnTo>
                          <a:pt x="1363" y="72"/>
                        </a:lnTo>
                        <a:lnTo>
                          <a:pt x="1555" y="132"/>
                        </a:lnTo>
                        <a:lnTo>
                          <a:pt x="1746" y="204"/>
                        </a:lnTo>
                        <a:lnTo>
                          <a:pt x="1943" y="294"/>
                        </a:lnTo>
                        <a:lnTo>
                          <a:pt x="2135" y="402"/>
                        </a:lnTo>
                        <a:lnTo>
                          <a:pt x="2332" y="528"/>
                        </a:lnTo>
                        <a:lnTo>
                          <a:pt x="2523" y="666"/>
                        </a:lnTo>
                        <a:lnTo>
                          <a:pt x="2715" y="821"/>
                        </a:lnTo>
                        <a:lnTo>
                          <a:pt x="2900" y="989"/>
                        </a:lnTo>
                        <a:lnTo>
                          <a:pt x="3127" y="1223"/>
                        </a:lnTo>
                        <a:lnTo>
                          <a:pt x="3235" y="1349"/>
                        </a:lnTo>
                        <a:lnTo>
                          <a:pt x="3336" y="1469"/>
                        </a:lnTo>
                        <a:lnTo>
                          <a:pt x="3426" y="1595"/>
                        </a:lnTo>
                        <a:lnTo>
                          <a:pt x="3510" y="1727"/>
                        </a:lnTo>
                        <a:lnTo>
                          <a:pt x="3593" y="1853"/>
                        </a:lnTo>
                        <a:lnTo>
                          <a:pt x="3665" y="1984"/>
                        </a:lnTo>
                        <a:lnTo>
                          <a:pt x="3731" y="2110"/>
                        </a:lnTo>
                        <a:lnTo>
                          <a:pt x="3785" y="2236"/>
                        </a:lnTo>
                        <a:lnTo>
                          <a:pt x="3833" y="2368"/>
                        </a:lnTo>
                        <a:lnTo>
                          <a:pt x="3875" y="2494"/>
                        </a:lnTo>
                        <a:lnTo>
                          <a:pt x="3910" y="2614"/>
                        </a:lnTo>
                        <a:lnTo>
                          <a:pt x="3934" y="2740"/>
                        </a:lnTo>
                        <a:lnTo>
                          <a:pt x="3946" y="2860"/>
                        </a:lnTo>
                        <a:lnTo>
                          <a:pt x="3952" y="2973"/>
                        </a:lnTo>
                        <a:lnTo>
                          <a:pt x="3946" y="3123"/>
                        </a:lnTo>
                        <a:lnTo>
                          <a:pt x="3922" y="3255"/>
                        </a:lnTo>
                        <a:lnTo>
                          <a:pt x="3886" y="3387"/>
                        </a:lnTo>
                        <a:lnTo>
                          <a:pt x="3833" y="3501"/>
                        </a:lnTo>
                        <a:lnTo>
                          <a:pt x="3886" y="3387"/>
                        </a:lnTo>
                        <a:lnTo>
                          <a:pt x="3928" y="3255"/>
                        </a:lnTo>
                        <a:lnTo>
                          <a:pt x="3946" y="3123"/>
                        </a:lnTo>
                        <a:lnTo>
                          <a:pt x="3952" y="297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1063" name="Freeform 8"/>
                  <p:cNvSpPr>
                    <a:spLocks/>
                  </p:cNvSpPr>
                  <p:nvPr userDrawn="1"/>
                </p:nvSpPr>
                <p:spPr bwMode="hidden">
                  <a:xfrm>
                    <a:off x="406" y="953"/>
                    <a:ext cx="3803" cy="3363"/>
                  </a:xfrm>
                  <a:custGeom>
                    <a:avLst/>
                    <a:gdLst>
                      <a:gd name="T0" fmla="*/ 682 w 3791"/>
                      <a:gd name="T1" fmla="*/ 2416 h 3363"/>
                      <a:gd name="T2" fmla="*/ 422 w 3791"/>
                      <a:gd name="T3" fmla="*/ 2062 h 3363"/>
                      <a:gd name="T4" fmla="*/ 218 w 3791"/>
                      <a:gd name="T5" fmla="*/ 1703 h 3363"/>
                      <a:gd name="T6" fmla="*/ 78 w 3791"/>
                      <a:gd name="T7" fmla="*/ 1343 h 3363"/>
                      <a:gd name="T8" fmla="*/ 12 w 3791"/>
                      <a:gd name="T9" fmla="*/ 1001 h 3363"/>
                      <a:gd name="T10" fmla="*/ 18 w 3791"/>
                      <a:gd name="T11" fmla="*/ 701 h 3363"/>
                      <a:gd name="T12" fmla="*/ 96 w 3791"/>
                      <a:gd name="T13" fmla="*/ 450 h 3363"/>
                      <a:gd name="T14" fmla="*/ 242 w 3791"/>
                      <a:gd name="T15" fmla="*/ 246 h 3363"/>
                      <a:gd name="T16" fmla="*/ 586 w 3791"/>
                      <a:gd name="T17" fmla="*/ 48 h 3363"/>
                      <a:gd name="T18" fmla="*/ 1037 w 3791"/>
                      <a:gd name="T19" fmla="*/ 6 h 3363"/>
                      <a:gd name="T20" fmla="*/ 1558 w 3791"/>
                      <a:gd name="T21" fmla="*/ 120 h 3363"/>
                      <a:gd name="T22" fmla="*/ 2108 w 3791"/>
                      <a:gd name="T23" fmla="*/ 378 h 3363"/>
                      <a:gd name="T24" fmla="*/ 2655 w 3791"/>
                      <a:gd name="T25" fmla="*/ 773 h 3363"/>
                      <a:gd name="T26" fmla="*/ 3145 w 3791"/>
                      <a:gd name="T27" fmla="*/ 1265 h 3363"/>
                      <a:gd name="T28" fmla="*/ 3411 w 3791"/>
                      <a:gd name="T29" fmla="*/ 1625 h 3363"/>
                      <a:gd name="T30" fmla="*/ 3615 w 3791"/>
                      <a:gd name="T31" fmla="*/ 1984 h 3363"/>
                      <a:gd name="T32" fmla="*/ 3755 w 3791"/>
                      <a:gd name="T33" fmla="*/ 2344 h 3363"/>
                      <a:gd name="T34" fmla="*/ 3821 w 3791"/>
                      <a:gd name="T35" fmla="*/ 2686 h 3363"/>
                      <a:gd name="T36" fmla="*/ 3785 w 3791"/>
                      <a:gd name="T37" fmla="*/ 3105 h 3363"/>
                      <a:gd name="T38" fmla="*/ 3664 w 3791"/>
                      <a:gd name="T39" fmla="*/ 3363 h 3363"/>
                      <a:gd name="T40" fmla="*/ 3815 w 3791"/>
                      <a:gd name="T41" fmla="*/ 2967 h 3363"/>
                      <a:gd name="T42" fmla="*/ 3827 w 3791"/>
                      <a:gd name="T43" fmla="*/ 2794 h 3363"/>
                      <a:gd name="T44" fmla="*/ 3785 w 3791"/>
                      <a:gd name="T45" fmla="*/ 2458 h 3363"/>
                      <a:gd name="T46" fmla="*/ 3671 w 3791"/>
                      <a:gd name="T47" fmla="*/ 2104 h 3363"/>
                      <a:gd name="T48" fmla="*/ 3489 w 3791"/>
                      <a:gd name="T49" fmla="*/ 1739 h 3363"/>
                      <a:gd name="T50" fmla="*/ 3241 w 3791"/>
                      <a:gd name="T51" fmla="*/ 1385 h 3363"/>
                      <a:gd name="T52" fmla="*/ 2831 w 3791"/>
                      <a:gd name="T53" fmla="*/ 929 h 3363"/>
                      <a:gd name="T54" fmla="*/ 2293 w 3791"/>
                      <a:gd name="T55" fmla="*/ 492 h 3363"/>
                      <a:gd name="T56" fmla="*/ 1737 w 3791"/>
                      <a:gd name="T57" fmla="*/ 192 h 3363"/>
                      <a:gd name="T58" fmla="*/ 1202 w 3791"/>
                      <a:gd name="T59" fmla="*/ 24 h 3363"/>
                      <a:gd name="T60" fmla="*/ 723 w 3791"/>
                      <a:gd name="T61" fmla="*/ 12 h 3363"/>
                      <a:gd name="T62" fmla="*/ 338 w 3791"/>
                      <a:gd name="T63" fmla="*/ 162 h 3363"/>
                      <a:gd name="T64" fmla="*/ 132 w 3791"/>
                      <a:gd name="T65" fmla="*/ 378 h 3363"/>
                      <a:gd name="T66" fmla="*/ 36 w 3791"/>
                      <a:gd name="T67" fmla="*/ 612 h 3363"/>
                      <a:gd name="T68" fmla="*/ 0 w 3791"/>
                      <a:gd name="T69" fmla="*/ 893 h 3363"/>
                      <a:gd name="T70" fmla="*/ 42 w 3791"/>
                      <a:gd name="T71" fmla="*/ 1229 h 3363"/>
                      <a:gd name="T72" fmla="*/ 164 w 3791"/>
                      <a:gd name="T73" fmla="*/ 1583 h 3363"/>
                      <a:gd name="T74" fmla="*/ 344 w 3791"/>
                      <a:gd name="T75" fmla="*/ 1942 h 3363"/>
                      <a:gd name="T76" fmla="*/ 586 w 3791"/>
                      <a:gd name="T77" fmla="*/ 2302 h 3363"/>
                      <a:gd name="T78" fmla="*/ 996 w 3791"/>
                      <a:gd name="T79" fmla="*/ 2758 h 3363"/>
                      <a:gd name="T80" fmla="*/ 1611 w 3791"/>
                      <a:gd name="T81" fmla="*/ 3237 h 3363"/>
                      <a:gd name="T82" fmla="*/ 1611 w 3791"/>
                      <a:gd name="T83" fmla="*/ 3237 h 3363"/>
                      <a:gd name="T84" fmla="*/ 1002 w 3791"/>
                      <a:gd name="T85" fmla="*/ 2758 h 336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791" h="3363">
                        <a:moveTo>
                          <a:pt x="993" y="2758"/>
                        </a:moveTo>
                        <a:lnTo>
                          <a:pt x="777" y="2536"/>
                        </a:lnTo>
                        <a:lnTo>
                          <a:pt x="676" y="2416"/>
                        </a:lnTo>
                        <a:lnTo>
                          <a:pt x="586" y="2302"/>
                        </a:lnTo>
                        <a:lnTo>
                          <a:pt x="496" y="2182"/>
                        </a:lnTo>
                        <a:lnTo>
                          <a:pt x="419" y="2062"/>
                        </a:lnTo>
                        <a:lnTo>
                          <a:pt x="341" y="1942"/>
                        </a:lnTo>
                        <a:lnTo>
                          <a:pt x="275" y="1822"/>
                        </a:lnTo>
                        <a:lnTo>
                          <a:pt x="215" y="1703"/>
                        </a:lnTo>
                        <a:lnTo>
                          <a:pt x="161" y="1583"/>
                        </a:lnTo>
                        <a:lnTo>
                          <a:pt x="114" y="1463"/>
                        </a:lnTo>
                        <a:lnTo>
                          <a:pt x="78" y="1343"/>
                        </a:lnTo>
                        <a:lnTo>
                          <a:pt x="48" y="1229"/>
                        </a:lnTo>
                        <a:lnTo>
                          <a:pt x="24" y="1115"/>
                        </a:lnTo>
                        <a:lnTo>
                          <a:pt x="12" y="1001"/>
                        </a:lnTo>
                        <a:lnTo>
                          <a:pt x="6" y="893"/>
                        </a:lnTo>
                        <a:lnTo>
                          <a:pt x="12" y="797"/>
                        </a:lnTo>
                        <a:lnTo>
                          <a:pt x="18" y="701"/>
                        </a:lnTo>
                        <a:lnTo>
                          <a:pt x="42" y="612"/>
                        </a:lnTo>
                        <a:lnTo>
                          <a:pt x="66" y="528"/>
                        </a:lnTo>
                        <a:lnTo>
                          <a:pt x="96" y="450"/>
                        </a:lnTo>
                        <a:lnTo>
                          <a:pt x="138" y="378"/>
                        </a:lnTo>
                        <a:lnTo>
                          <a:pt x="185" y="306"/>
                        </a:lnTo>
                        <a:lnTo>
                          <a:pt x="239" y="246"/>
                        </a:lnTo>
                        <a:lnTo>
                          <a:pt x="341" y="162"/>
                        </a:lnTo>
                        <a:lnTo>
                          <a:pt x="454" y="96"/>
                        </a:lnTo>
                        <a:lnTo>
                          <a:pt x="580" y="48"/>
                        </a:lnTo>
                        <a:lnTo>
                          <a:pt x="723" y="18"/>
                        </a:lnTo>
                        <a:lnTo>
                          <a:pt x="867" y="6"/>
                        </a:lnTo>
                        <a:lnTo>
                          <a:pt x="1028" y="6"/>
                        </a:lnTo>
                        <a:lnTo>
                          <a:pt x="1196" y="30"/>
                        </a:lnTo>
                        <a:lnTo>
                          <a:pt x="1363" y="66"/>
                        </a:lnTo>
                        <a:lnTo>
                          <a:pt x="1543" y="120"/>
                        </a:lnTo>
                        <a:lnTo>
                          <a:pt x="1722" y="192"/>
                        </a:lnTo>
                        <a:lnTo>
                          <a:pt x="1901" y="282"/>
                        </a:lnTo>
                        <a:lnTo>
                          <a:pt x="2087" y="378"/>
                        </a:lnTo>
                        <a:lnTo>
                          <a:pt x="2272" y="498"/>
                        </a:lnTo>
                        <a:lnTo>
                          <a:pt x="2451" y="624"/>
                        </a:lnTo>
                        <a:lnTo>
                          <a:pt x="2631" y="773"/>
                        </a:lnTo>
                        <a:lnTo>
                          <a:pt x="2804" y="929"/>
                        </a:lnTo>
                        <a:lnTo>
                          <a:pt x="3019" y="1151"/>
                        </a:lnTo>
                        <a:lnTo>
                          <a:pt x="3115" y="1265"/>
                        </a:lnTo>
                        <a:lnTo>
                          <a:pt x="3211" y="1385"/>
                        </a:lnTo>
                        <a:lnTo>
                          <a:pt x="3295" y="1505"/>
                        </a:lnTo>
                        <a:lnTo>
                          <a:pt x="3378" y="1625"/>
                        </a:lnTo>
                        <a:lnTo>
                          <a:pt x="3450" y="1745"/>
                        </a:lnTo>
                        <a:lnTo>
                          <a:pt x="3522" y="1864"/>
                        </a:lnTo>
                        <a:lnTo>
                          <a:pt x="3582" y="1984"/>
                        </a:lnTo>
                        <a:lnTo>
                          <a:pt x="3635" y="2104"/>
                        </a:lnTo>
                        <a:lnTo>
                          <a:pt x="3677" y="2224"/>
                        </a:lnTo>
                        <a:lnTo>
                          <a:pt x="3719" y="2344"/>
                        </a:lnTo>
                        <a:lnTo>
                          <a:pt x="3749" y="2458"/>
                        </a:lnTo>
                        <a:lnTo>
                          <a:pt x="3773" y="2572"/>
                        </a:lnTo>
                        <a:lnTo>
                          <a:pt x="3785" y="2686"/>
                        </a:lnTo>
                        <a:lnTo>
                          <a:pt x="3791" y="2794"/>
                        </a:lnTo>
                        <a:lnTo>
                          <a:pt x="3779" y="2955"/>
                        </a:lnTo>
                        <a:lnTo>
                          <a:pt x="3749" y="3105"/>
                        </a:lnTo>
                        <a:lnTo>
                          <a:pt x="3695" y="3243"/>
                        </a:lnTo>
                        <a:lnTo>
                          <a:pt x="3623" y="3363"/>
                        </a:lnTo>
                        <a:lnTo>
                          <a:pt x="3629" y="3363"/>
                        </a:lnTo>
                        <a:lnTo>
                          <a:pt x="3701" y="3243"/>
                        </a:lnTo>
                        <a:lnTo>
                          <a:pt x="3749" y="3111"/>
                        </a:lnTo>
                        <a:lnTo>
                          <a:pt x="3779" y="2967"/>
                        </a:lnTo>
                        <a:lnTo>
                          <a:pt x="3791" y="2806"/>
                        </a:lnTo>
                        <a:lnTo>
                          <a:pt x="3791" y="2800"/>
                        </a:lnTo>
                        <a:lnTo>
                          <a:pt x="3791" y="2794"/>
                        </a:lnTo>
                        <a:lnTo>
                          <a:pt x="3785" y="2686"/>
                        </a:lnTo>
                        <a:lnTo>
                          <a:pt x="3773" y="2572"/>
                        </a:lnTo>
                        <a:lnTo>
                          <a:pt x="3749" y="2458"/>
                        </a:lnTo>
                        <a:lnTo>
                          <a:pt x="3719" y="2338"/>
                        </a:lnTo>
                        <a:lnTo>
                          <a:pt x="3683" y="2224"/>
                        </a:lnTo>
                        <a:lnTo>
                          <a:pt x="3635" y="2104"/>
                        </a:lnTo>
                        <a:lnTo>
                          <a:pt x="3582" y="1984"/>
                        </a:lnTo>
                        <a:lnTo>
                          <a:pt x="3522" y="1864"/>
                        </a:lnTo>
                        <a:lnTo>
                          <a:pt x="3456" y="1739"/>
                        </a:lnTo>
                        <a:lnTo>
                          <a:pt x="3378" y="1619"/>
                        </a:lnTo>
                        <a:lnTo>
                          <a:pt x="3300" y="1499"/>
                        </a:lnTo>
                        <a:lnTo>
                          <a:pt x="3211" y="1385"/>
                        </a:lnTo>
                        <a:lnTo>
                          <a:pt x="3121" y="1265"/>
                        </a:lnTo>
                        <a:lnTo>
                          <a:pt x="3019" y="1151"/>
                        </a:lnTo>
                        <a:lnTo>
                          <a:pt x="2804" y="929"/>
                        </a:lnTo>
                        <a:lnTo>
                          <a:pt x="2631" y="767"/>
                        </a:lnTo>
                        <a:lnTo>
                          <a:pt x="2451" y="624"/>
                        </a:lnTo>
                        <a:lnTo>
                          <a:pt x="2272" y="492"/>
                        </a:lnTo>
                        <a:lnTo>
                          <a:pt x="2087" y="378"/>
                        </a:lnTo>
                        <a:lnTo>
                          <a:pt x="1901" y="276"/>
                        </a:lnTo>
                        <a:lnTo>
                          <a:pt x="1722" y="192"/>
                        </a:lnTo>
                        <a:lnTo>
                          <a:pt x="1543" y="120"/>
                        </a:lnTo>
                        <a:lnTo>
                          <a:pt x="1363" y="66"/>
                        </a:lnTo>
                        <a:lnTo>
                          <a:pt x="1190" y="24"/>
                        </a:lnTo>
                        <a:lnTo>
                          <a:pt x="1028" y="6"/>
                        </a:lnTo>
                        <a:lnTo>
                          <a:pt x="867" y="0"/>
                        </a:lnTo>
                        <a:lnTo>
                          <a:pt x="717" y="12"/>
                        </a:lnTo>
                        <a:lnTo>
                          <a:pt x="580" y="42"/>
                        </a:lnTo>
                        <a:lnTo>
                          <a:pt x="448" y="90"/>
                        </a:lnTo>
                        <a:lnTo>
                          <a:pt x="335" y="162"/>
                        </a:lnTo>
                        <a:lnTo>
                          <a:pt x="233" y="246"/>
                        </a:lnTo>
                        <a:lnTo>
                          <a:pt x="179" y="306"/>
                        </a:lnTo>
                        <a:lnTo>
                          <a:pt x="132" y="378"/>
                        </a:lnTo>
                        <a:lnTo>
                          <a:pt x="90" y="450"/>
                        </a:lnTo>
                        <a:lnTo>
                          <a:pt x="60" y="528"/>
                        </a:lnTo>
                        <a:lnTo>
                          <a:pt x="36" y="612"/>
                        </a:lnTo>
                        <a:lnTo>
                          <a:pt x="12" y="701"/>
                        </a:lnTo>
                        <a:lnTo>
                          <a:pt x="6" y="797"/>
                        </a:lnTo>
                        <a:lnTo>
                          <a:pt x="0" y="893"/>
                        </a:lnTo>
                        <a:lnTo>
                          <a:pt x="6" y="1001"/>
                        </a:lnTo>
                        <a:lnTo>
                          <a:pt x="24" y="1115"/>
                        </a:lnTo>
                        <a:lnTo>
                          <a:pt x="42" y="1229"/>
                        </a:lnTo>
                        <a:lnTo>
                          <a:pt x="78" y="1343"/>
                        </a:lnTo>
                        <a:lnTo>
                          <a:pt x="114" y="1463"/>
                        </a:lnTo>
                        <a:lnTo>
                          <a:pt x="161" y="1583"/>
                        </a:lnTo>
                        <a:lnTo>
                          <a:pt x="215" y="1703"/>
                        </a:lnTo>
                        <a:lnTo>
                          <a:pt x="275" y="1822"/>
                        </a:lnTo>
                        <a:lnTo>
                          <a:pt x="341" y="1942"/>
                        </a:lnTo>
                        <a:lnTo>
                          <a:pt x="413" y="2062"/>
                        </a:lnTo>
                        <a:lnTo>
                          <a:pt x="496" y="2182"/>
                        </a:lnTo>
                        <a:lnTo>
                          <a:pt x="580" y="2302"/>
                        </a:lnTo>
                        <a:lnTo>
                          <a:pt x="676" y="2422"/>
                        </a:lnTo>
                        <a:lnTo>
                          <a:pt x="771" y="2536"/>
                        </a:lnTo>
                        <a:lnTo>
                          <a:pt x="987" y="2758"/>
                        </a:lnTo>
                        <a:lnTo>
                          <a:pt x="1184" y="2931"/>
                        </a:lnTo>
                        <a:lnTo>
                          <a:pt x="1387" y="3093"/>
                        </a:lnTo>
                        <a:lnTo>
                          <a:pt x="1596" y="3237"/>
                        </a:lnTo>
                        <a:lnTo>
                          <a:pt x="1800" y="3363"/>
                        </a:lnTo>
                        <a:lnTo>
                          <a:pt x="1806" y="3363"/>
                        </a:lnTo>
                        <a:lnTo>
                          <a:pt x="1596" y="3237"/>
                        </a:lnTo>
                        <a:lnTo>
                          <a:pt x="1393" y="3093"/>
                        </a:lnTo>
                        <a:lnTo>
                          <a:pt x="1190" y="2931"/>
                        </a:lnTo>
                        <a:lnTo>
                          <a:pt x="993" y="275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1064" name="Freeform 9"/>
                  <p:cNvSpPr>
                    <a:spLocks/>
                  </p:cNvSpPr>
                  <p:nvPr userDrawn="1"/>
                </p:nvSpPr>
                <p:spPr bwMode="hidden">
                  <a:xfrm>
                    <a:off x="514" y="1091"/>
                    <a:ext cx="3538" cy="3225"/>
                  </a:xfrm>
                  <a:custGeom>
                    <a:avLst/>
                    <a:gdLst>
                      <a:gd name="T0" fmla="*/ 544 w 3527"/>
                      <a:gd name="T1" fmla="*/ 2146 h 3225"/>
                      <a:gd name="T2" fmla="*/ 320 w 3527"/>
                      <a:gd name="T3" fmla="*/ 1816 h 3225"/>
                      <a:gd name="T4" fmla="*/ 149 w 3527"/>
                      <a:gd name="T5" fmla="*/ 1481 h 3225"/>
                      <a:gd name="T6" fmla="*/ 41 w 3527"/>
                      <a:gd name="T7" fmla="*/ 1151 h 3225"/>
                      <a:gd name="T8" fmla="*/ 0 w 3527"/>
                      <a:gd name="T9" fmla="*/ 839 h 3225"/>
                      <a:gd name="T10" fmla="*/ 30 w 3527"/>
                      <a:gd name="T11" fmla="*/ 575 h 3225"/>
                      <a:gd name="T12" fmla="*/ 125 w 3527"/>
                      <a:gd name="T13" fmla="*/ 354 h 3225"/>
                      <a:gd name="T14" fmla="*/ 320 w 3527"/>
                      <a:gd name="T15" fmla="*/ 150 h 3225"/>
                      <a:gd name="T16" fmla="*/ 675 w 3527"/>
                      <a:gd name="T17" fmla="*/ 12 h 3225"/>
                      <a:gd name="T18" fmla="*/ 1121 w 3527"/>
                      <a:gd name="T19" fmla="*/ 24 h 3225"/>
                      <a:gd name="T20" fmla="*/ 1623 w 3527"/>
                      <a:gd name="T21" fmla="*/ 174 h 3225"/>
                      <a:gd name="T22" fmla="*/ 2137 w 3527"/>
                      <a:gd name="T23" fmla="*/ 456 h 3225"/>
                      <a:gd name="T24" fmla="*/ 2637 w 3527"/>
                      <a:gd name="T25" fmla="*/ 857 h 3225"/>
                      <a:gd name="T26" fmla="*/ 3103 w 3527"/>
                      <a:gd name="T27" fmla="*/ 1391 h 3225"/>
                      <a:gd name="T28" fmla="*/ 3306 w 3527"/>
                      <a:gd name="T29" fmla="*/ 1726 h 3225"/>
                      <a:gd name="T30" fmla="*/ 3459 w 3527"/>
                      <a:gd name="T31" fmla="*/ 2062 h 3225"/>
                      <a:gd name="T32" fmla="*/ 3542 w 3527"/>
                      <a:gd name="T33" fmla="*/ 2386 h 3225"/>
                      <a:gd name="T34" fmla="*/ 3554 w 3527"/>
                      <a:gd name="T35" fmla="*/ 2680 h 3225"/>
                      <a:gd name="T36" fmla="*/ 3507 w 3527"/>
                      <a:gd name="T37" fmla="*/ 2931 h 3225"/>
                      <a:gd name="T38" fmla="*/ 3392 w 3527"/>
                      <a:gd name="T39" fmla="*/ 3141 h 3225"/>
                      <a:gd name="T40" fmla="*/ 3312 w 3527"/>
                      <a:gd name="T41" fmla="*/ 3225 h 3225"/>
                      <a:gd name="T42" fmla="*/ 3342 w 3527"/>
                      <a:gd name="T43" fmla="*/ 3201 h 3225"/>
                      <a:gd name="T44" fmla="*/ 3477 w 3527"/>
                      <a:gd name="T45" fmla="*/ 3009 h 3225"/>
                      <a:gd name="T46" fmla="*/ 3548 w 3527"/>
                      <a:gd name="T47" fmla="*/ 2769 h 3225"/>
                      <a:gd name="T48" fmla="*/ 3554 w 3527"/>
                      <a:gd name="T49" fmla="*/ 2488 h 3225"/>
                      <a:gd name="T50" fmla="*/ 3495 w 3527"/>
                      <a:gd name="T51" fmla="*/ 2170 h 3225"/>
                      <a:gd name="T52" fmla="*/ 3366 w 3527"/>
                      <a:gd name="T53" fmla="*/ 1834 h 3225"/>
                      <a:gd name="T54" fmla="*/ 3175 w 3527"/>
                      <a:gd name="T55" fmla="*/ 1499 h 3225"/>
                      <a:gd name="T56" fmla="*/ 2843 w 3527"/>
                      <a:gd name="T57" fmla="*/ 1061 h 3225"/>
                      <a:gd name="T58" fmla="*/ 2305 w 3527"/>
                      <a:gd name="T59" fmla="*/ 575 h 3225"/>
                      <a:gd name="T60" fmla="*/ 1793 w 3527"/>
                      <a:gd name="T61" fmla="*/ 252 h 3225"/>
                      <a:gd name="T62" fmla="*/ 1285 w 3527"/>
                      <a:gd name="T63" fmla="*/ 60 h 3225"/>
                      <a:gd name="T64" fmla="*/ 816 w 3527"/>
                      <a:gd name="T65" fmla="*/ 0 h 3225"/>
                      <a:gd name="T66" fmla="*/ 421 w 3527"/>
                      <a:gd name="T67" fmla="*/ 84 h 3225"/>
                      <a:gd name="T68" fmla="*/ 170 w 3527"/>
                      <a:gd name="T69" fmla="*/ 288 h 3225"/>
                      <a:gd name="T70" fmla="*/ 53 w 3527"/>
                      <a:gd name="T71" fmla="*/ 498 h 3225"/>
                      <a:gd name="T72" fmla="*/ 0 w 3527"/>
                      <a:gd name="T73" fmla="*/ 749 h 3225"/>
                      <a:gd name="T74" fmla="*/ 18 w 3527"/>
                      <a:gd name="T75" fmla="*/ 1043 h 3225"/>
                      <a:gd name="T76" fmla="*/ 101 w 3527"/>
                      <a:gd name="T77" fmla="*/ 1373 h 3225"/>
                      <a:gd name="T78" fmla="*/ 254 w 3527"/>
                      <a:gd name="T79" fmla="*/ 1708 h 3225"/>
                      <a:gd name="T80" fmla="*/ 457 w 3527"/>
                      <a:gd name="T81" fmla="*/ 2038 h 3225"/>
                      <a:gd name="T82" fmla="*/ 923 w 3527"/>
                      <a:gd name="T83" fmla="*/ 2572 h 3225"/>
                      <a:gd name="T84" fmla="*/ 1267 w 3527"/>
                      <a:gd name="T85" fmla="*/ 2865 h 3225"/>
                      <a:gd name="T86" fmla="*/ 1623 w 3527"/>
                      <a:gd name="T87" fmla="*/ 3099 h 3225"/>
                      <a:gd name="T88" fmla="*/ 1871 w 3527"/>
                      <a:gd name="T89" fmla="*/ 3225 h 3225"/>
                      <a:gd name="T90" fmla="*/ 1509 w 3527"/>
                      <a:gd name="T91" fmla="*/ 3027 h 3225"/>
                      <a:gd name="T92" fmla="*/ 1154 w 3527"/>
                      <a:gd name="T93" fmla="*/ 2769 h 322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527" h="3225">
                        <a:moveTo>
                          <a:pt x="914" y="2572"/>
                        </a:moveTo>
                        <a:lnTo>
                          <a:pt x="717" y="2362"/>
                        </a:lnTo>
                        <a:lnTo>
                          <a:pt x="538" y="2146"/>
                        </a:lnTo>
                        <a:lnTo>
                          <a:pt x="460" y="2038"/>
                        </a:lnTo>
                        <a:lnTo>
                          <a:pt x="382" y="1930"/>
                        </a:lnTo>
                        <a:lnTo>
                          <a:pt x="317" y="1816"/>
                        </a:lnTo>
                        <a:lnTo>
                          <a:pt x="251" y="1702"/>
                        </a:lnTo>
                        <a:lnTo>
                          <a:pt x="197" y="1589"/>
                        </a:lnTo>
                        <a:lnTo>
                          <a:pt x="149" y="1481"/>
                        </a:lnTo>
                        <a:lnTo>
                          <a:pt x="107" y="1367"/>
                        </a:lnTo>
                        <a:lnTo>
                          <a:pt x="71" y="1259"/>
                        </a:lnTo>
                        <a:lnTo>
                          <a:pt x="41" y="1151"/>
                        </a:lnTo>
                        <a:lnTo>
                          <a:pt x="18" y="1043"/>
                        </a:lnTo>
                        <a:lnTo>
                          <a:pt x="6" y="941"/>
                        </a:lnTo>
                        <a:lnTo>
                          <a:pt x="0" y="839"/>
                        </a:lnTo>
                        <a:lnTo>
                          <a:pt x="6" y="749"/>
                        </a:lnTo>
                        <a:lnTo>
                          <a:pt x="12" y="659"/>
                        </a:lnTo>
                        <a:lnTo>
                          <a:pt x="30" y="575"/>
                        </a:lnTo>
                        <a:lnTo>
                          <a:pt x="59" y="498"/>
                        </a:lnTo>
                        <a:lnTo>
                          <a:pt x="89" y="420"/>
                        </a:lnTo>
                        <a:lnTo>
                          <a:pt x="125" y="354"/>
                        </a:lnTo>
                        <a:lnTo>
                          <a:pt x="173" y="288"/>
                        </a:lnTo>
                        <a:lnTo>
                          <a:pt x="221" y="228"/>
                        </a:lnTo>
                        <a:lnTo>
                          <a:pt x="317" y="150"/>
                        </a:lnTo>
                        <a:lnTo>
                          <a:pt x="424" y="90"/>
                        </a:lnTo>
                        <a:lnTo>
                          <a:pt x="544" y="42"/>
                        </a:lnTo>
                        <a:lnTo>
                          <a:pt x="669" y="12"/>
                        </a:lnTo>
                        <a:lnTo>
                          <a:pt x="813" y="0"/>
                        </a:lnTo>
                        <a:lnTo>
                          <a:pt x="956" y="6"/>
                        </a:lnTo>
                        <a:lnTo>
                          <a:pt x="1112" y="24"/>
                        </a:lnTo>
                        <a:lnTo>
                          <a:pt x="1273" y="60"/>
                        </a:lnTo>
                        <a:lnTo>
                          <a:pt x="1441" y="114"/>
                        </a:lnTo>
                        <a:lnTo>
                          <a:pt x="1608" y="174"/>
                        </a:lnTo>
                        <a:lnTo>
                          <a:pt x="1775" y="258"/>
                        </a:lnTo>
                        <a:lnTo>
                          <a:pt x="1949" y="348"/>
                        </a:lnTo>
                        <a:lnTo>
                          <a:pt x="2116" y="456"/>
                        </a:lnTo>
                        <a:lnTo>
                          <a:pt x="2284" y="575"/>
                        </a:lnTo>
                        <a:lnTo>
                          <a:pt x="2451" y="713"/>
                        </a:lnTo>
                        <a:lnTo>
                          <a:pt x="2613" y="857"/>
                        </a:lnTo>
                        <a:lnTo>
                          <a:pt x="2810" y="1067"/>
                        </a:lnTo>
                        <a:lnTo>
                          <a:pt x="2989" y="1283"/>
                        </a:lnTo>
                        <a:lnTo>
                          <a:pt x="3073" y="1391"/>
                        </a:lnTo>
                        <a:lnTo>
                          <a:pt x="3145" y="1505"/>
                        </a:lnTo>
                        <a:lnTo>
                          <a:pt x="3216" y="1612"/>
                        </a:lnTo>
                        <a:lnTo>
                          <a:pt x="3276" y="1726"/>
                        </a:lnTo>
                        <a:lnTo>
                          <a:pt x="3330" y="1840"/>
                        </a:lnTo>
                        <a:lnTo>
                          <a:pt x="3384" y="1948"/>
                        </a:lnTo>
                        <a:lnTo>
                          <a:pt x="3426" y="2062"/>
                        </a:lnTo>
                        <a:lnTo>
                          <a:pt x="3462" y="2170"/>
                        </a:lnTo>
                        <a:lnTo>
                          <a:pt x="3491" y="2278"/>
                        </a:lnTo>
                        <a:lnTo>
                          <a:pt x="3509" y="2386"/>
                        </a:lnTo>
                        <a:lnTo>
                          <a:pt x="3521" y="2488"/>
                        </a:lnTo>
                        <a:lnTo>
                          <a:pt x="3527" y="2590"/>
                        </a:lnTo>
                        <a:lnTo>
                          <a:pt x="3521" y="2680"/>
                        </a:lnTo>
                        <a:lnTo>
                          <a:pt x="3515" y="2769"/>
                        </a:lnTo>
                        <a:lnTo>
                          <a:pt x="3497" y="2853"/>
                        </a:lnTo>
                        <a:lnTo>
                          <a:pt x="3474" y="2931"/>
                        </a:lnTo>
                        <a:lnTo>
                          <a:pt x="3438" y="3009"/>
                        </a:lnTo>
                        <a:lnTo>
                          <a:pt x="3402" y="3075"/>
                        </a:lnTo>
                        <a:lnTo>
                          <a:pt x="3360" y="3141"/>
                        </a:lnTo>
                        <a:lnTo>
                          <a:pt x="3306" y="3201"/>
                        </a:lnTo>
                        <a:lnTo>
                          <a:pt x="3294" y="3213"/>
                        </a:lnTo>
                        <a:lnTo>
                          <a:pt x="3282" y="3225"/>
                        </a:lnTo>
                        <a:lnTo>
                          <a:pt x="3288" y="3225"/>
                        </a:lnTo>
                        <a:lnTo>
                          <a:pt x="3300" y="3213"/>
                        </a:lnTo>
                        <a:lnTo>
                          <a:pt x="3312" y="3201"/>
                        </a:lnTo>
                        <a:lnTo>
                          <a:pt x="3366" y="3141"/>
                        </a:lnTo>
                        <a:lnTo>
                          <a:pt x="3408" y="3075"/>
                        </a:lnTo>
                        <a:lnTo>
                          <a:pt x="3444" y="3009"/>
                        </a:lnTo>
                        <a:lnTo>
                          <a:pt x="3474" y="2931"/>
                        </a:lnTo>
                        <a:lnTo>
                          <a:pt x="3497" y="2853"/>
                        </a:lnTo>
                        <a:lnTo>
                          <a:pt x="3515" y="2769"/>
                        </a:lnTo>
                        <a:lnTo>
                          <a:pt x="3527" y="2680"/>
                        </a:lnTo>
                        <a:lnTo>
                          <a:pt x="3527" y="2590"/>
                        </a:lnTo>
                        <a:lnTo>
                          <a:pt x="3521" y="2488"/>
                        </a:lnTo>
                        <a:lnTo>
                          <a:pt x="3509" y="2386"/>
                        </a:lnTo>
                        <a:lnTo>
                          <a:pt x="3491" y="2278"/>
                        </a:lnTo>
                        <a:lnTo>
                          <a:pt x="3462" y="2170"/>
                        </a:lnTo>
                        <a:lnTo>
                          <a:pt x="3426" y="2056"/>
                        </a:lnTo>
                        <a:lnTo>
                          <a:pt x="3384" y="1948"/>
                        </a:lnTo>
                        <a:lnTo>
                          <a:pt x="3336" y="1834"/>
                        </a:lnTo>
                        <a:lnTo>
                          <a:pt x="3276" y="1726"/>
                        </a:lnTo>
                        <a:lnTo>
                          <a:pt x="3216" y="1612"/>
                        </a:lnTo>
                        <a:lnTo>
                          <a:pt x="3145" y="1499"/>
                        </a:lnTo>
                        <a:lnTo>
                          <a:pt x="3073" y="1391"/>
                        </a:lnTo>
                        <a:lnTo>
                          <a:pt x="2989" y="1277"/>
                        </a:lnTo>
                        <a:lnTo>
                          <a:pt x="2816" y="1061"/>
                        </a:lnTo>
                        <a:lnTo>
                          <a:pt x="2613" y="857"/>
                        </a:lnTo>
                        <a:lnTo>
                          <a:pt x="2451" y="707"/>
                        </a:lnTo>
                        <a:lnTo>
                          <a:pt x="2284" y="575"/>
                        </a:lnTo>
                        <a:lnTo>
                          <a:pt x="2116" y="456"/>
                        </a:lnTo>
                        <a:lnTo>
                          <a:pt x="1949" y="348"/>
                        </a:lnTo>
                        <a:lnTo>
                          <a:pt x="1775" y="252"/>
                        </a:lnTo>
                        <a:lnTo>
                          <a:pt x="1608" y="174"/>
                        </a:lnTo>
                        <a:lnTo>
                          <a:pt x="1435" y="108"/>
                        </a:lnTo>
                        <a:lnTo>
                          <a:pt x="1273" y="60"/>
                        </a:lnTo>
                        <a:lnTo>
                          <a:pt x="1112" y="24"/>
                        </a:lnTo>
                        <a:lnTo>
                          <a:pt x="956" y="0"/>
                        </a:lnTo>
                        <a:lnTo>
                          <a:pt x="807" y="0"/>
                        </a:lnTo>
                        <a:lnTo>
                          <a:pt x="669" y="12"/>
                        </a:lnTo>
                        <a:lnTo>
                          <a:pt x="538" y="42"/>
                        </a:lnTo>
                        <a:lnTo>
                          <a:pt x="418" y="84"/>
                        </a:lnTo>
                        <a:lnTo>
                          <a:pt x="311" y="150"/>
                        </a:lnTo>
                        <a:lnTo>
                          <a:pt x="215" y="228"/>
                        </a:lnTo>
                        <a:lnTo>
                          <a:pt x="167" y="288"/>
                        </a:lnTo>
                        <a:lnTo>
                          <a:pt x="119" y="354"/>
                        </a:lnTo>
                        <a:lnTo>
                          <a:pt x="83" y="420"/>
                        </a:lnTo>
                        <a:lnTo>
                          <a:pt x="53" y="498"/>
                        </a:lnTo>
                        <a:lnTo>
                          <a:pt x="30" y="575"/>
                        </a:lnTo>
                        <a:lnTo>
                          <a:pt x="12" y="659"/>
                        </a:lnTo>
                        <a:lnTo>
                          <a:pt x="0" y="749"/>
                        </a:lnTo>
                        <a:lnTo>
                          <a:pt x="0" y="839"/>
                        </a:lnTo>
                        <a:lnTo>
                          <a:pt x="6" y="941"/>
                        </a:lnTo>
                        <a:lnTo>
                          <a:pt x="18" y="1043"/>
                        </a:lnTo>
                        <a:lnTo>
                          <a:pt x="35" y="1151"/>
                        </a:lnTo>
                        <a:lnTo>
                          <a:pt x="65" y="1259"/>
                        </a:lnTo>
                        <a:lnTo>
                          <a:pt x="101" y="1373"/>
                        </a:lnTo>
                        <a:lnTo>
                          <a:pt x="143" y="1481"/>
                        </a:lnTo>
                        <a:lnTo>
                          <a:pt x="191" y="1595"/>
                        </a:lnTo>
                        <a:lnTo>
                          <a:pt x="251" y="1708"/>
                        </a:lnTo>
                        <a:lnTo>
                          <a:pt x="311" y="1816"/>
                        </a:lnTo>
                        <a:lnTo>
                          <a:pt x="382" y="1930"/>
                        </a:lnTo>
                        <a:lnTo>
                          <a:pt x="454" y="2038"/>
                        </a:lnTo>
                        <a:lnTo>
                          <a:pt x="538" y="2152"/>
                        </a:lnTo>
                        <a:lnTo>
                          <a:pt x="717" y="2368"/>
                        </a:lnTo>
                        <a:lnTo>
                          <a:pt x="914" y="2572"/>
                        </a:lnTo>
                        <a:lnTo>
                          <a:pt x="1028" y="2674"/>
                        </a:lnTo>
                        <a:lnTo>
                          <a:pt x="1142" y="2775"/>
                        </a:lnTo>
                        <a:lnTo>
                          <a:pt x="1255" y="2865"/>
                        </a:lnTo>
                        <a:lnTo>
                          <a:pt x="1369" y="2949"/>
                        </a:lnTo>
                        <a:lnTo>
                          <a:pt x="1488" y="3027"/>
                        </a:lnTo>
                        <a:lnTo>
                          <a:pt x="1608" y="3099"/>
                        </a:lnTo>
                        <a:lnTo>
                          <a:pt x="1722" y="3165"/>
                        </a:lnTo>
                        <a:lnTo>
                          <a:pt x="1841" y="3225"/>
                        </a:lnTo>
                        <a:lnTo>
                          <a:pt x="1853" y="3225"/>
                        </a:lnTo>
                        <a:lnTo>
                          <a:pt x="1734" y="3165"/>
                        </a:lnTo>
                        <a:lnTo>
                          <a:pt x="1614" y="3099"/>
                        </a:lnTo>
                        <a:lnTo>
                          <a:pt x="1494" y="3027"/>
                        </a:lnTo>
                        <a:lnTo>
                          <a:pt x="1375" y="2949"/>
                        </a:lnTo>
                        <a:lnTo>
                          <a:pt x="1261" y="2865"/>
                        </a:lnTo>
                        <a:lnTo>
                          <a:pt x="1142" y="2769"/>
                        </a:lnTo>
                        <a:lnTo>
                          <a:pt x="914" y="257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1065" name="Group 10"/>
                  <p:cNvGrpSpPr>
                    <a:grpSpLocks/>
                  </p:cNvGrpSpPr>
                  <p:nvPr userDrawn="1"/>
                </p:nvGrpSpPr>
                <p:grpSpPr bwMode="auto">
                  <a:xfrm>
                    <a:off x="0" y="522"/>
                    <a:ext cx="4751" cy="3794"/>
                    <a:chOff x="0" y="522"/>
                    <a:chExt cx="4751" cy="3794"/>
                  </a:xfrm>
                </p:grpSpPr>
                <p:sp>
                  <p:nvSpPr>
                    <p:cNvPr id="1066" name="Freeform 11"/>
                    <p:cNvSpPr>
                      <a:spLocks/>
                    </p:cNvSpPr>
                    <p:nvPr userDrawn="1"/>
                  </p:nvSpPr>
                  <p:spPr bwMode="hidden">
                    <a:xfrm>
                      <a:off x="400" y="522"/>
                      <a:ext cx="4264" cy="3794"/>
                    </a:xfrm>
                    <a:custGeom>
                      <a:avLst/>
                      <a:gdLst>
                        <a:gd name="T0" fmla="*/ 4284 w 4251"/>
                        <a:gd name="T1" fmla="*/ 3237 h 3794"/>
                        <a:gd name="T2" fmla="*/ 4242 w 4251"/>
                        <a:gd name="T3" fmla="*/ 2961 h 3794"/>
                        <a:gd name="T4" fmla="*/ 4159 w 4251"/>
                        <a:gd name="T5" fmla="*/ 2679 h 3794"/>
                        <a:gd name="T6" fmla="*/ 4036 w 4251"/>
                        <a:gd name="T7" fmla="*/ 2391 h 3794"/>
                        <a:gd name="T8" fmla="*/ 3881 w 4251"/>
                        <a:gd name="T9" fmla="*/ 2098 h 3794"/>
                        <a:gd name="T10" fmla="*/ 3692 w 4251"/>
                        <a:gd name="T11" fmla="*/ 1810 h 3794"/>
                        <a:gd name="T12" fmla="*/ 3471 w 4251"/>
                        <a:gd name="T13" fmla="*/ 1528 h 3794"/>
                        <a:gd name="T14" fmla="*/ 3223 w 4251"/>
                        <a:gd name="T15" fmla="*/ 1252 h 3794"/>
                        <a:gd name="T16" fmla="*/ 2885 w 4251"/>
                        <a:gd name="T17" fmla="*/ 935 h 3794"/>
                        <a:gd name="T18" fmla="*/ 2455 w 4251"/>
                        <a:gd name="T19" fmla="*/ 605 h 3794"/>
                        <a:gd name="T20" fmla="*/ 2009 w 4251"/>
                        <a:gd name="T21" fmla="*/ 341 h 3794"/>
                        <a:gd name="T22" fmla="*/ 1564 w 4251"/>
                        <a:gd name="T23" fmla="*/ 143 h 3794"/>
                        <a:gd name="T24" fmla="*/ 1133 w 4251"/>
                        <a:gd name="T25" fmla="*/ 35 h 3794"/>
                        <a:gd name="T26" fmla="*/ 747 w 4251"/>
                        <a:gd name="T27" fmla="*/ 0 h 3794"/>
                        <a:gd name="T28" fmla="*/ 404 w 4251"/>
                        <a:gd name="T29" fmla="*/ 47 h 3794"/>
                        <a:gd name="T30" fmla="*/ 120 w 4251"/>
                        <a:gd name="T31" fmla="*/ 173 h 3794"/>
                        <a:gd name="T32" fmla="*/ 0 w 4251"/>
                        <a:gd name="T33" fmla="*/ 269 h 3794"/>
                        <a:gd name="T34" fmla="*/ 266 w 4251"/>
                        <a:gd name="T35" fmla="*/ 101 h 3794"/>
                        <a:gd name="T36" fmla="*/ 592 w 4251"/>
                        <a:gd name="T37" fmla="*/ 18 h 3794"/>
                        <a:gd name="T38" fmla="*/ 966 w 4251"/>
                        <a:gd name="T39" fmla="*/ 18 h 3794"/>
                        <a:gd name="T40" fmla="*/ 1369 w 4251"/>
                        <a:gd name="T41" fmla="*/ 95 h 3794"/>
                        <a:gd name="T42" fmla="*/ 1797 w 4251"/>
                        <a:gd name="T43" fmla="*/ 245 h 3794"/>
                        <a:gd name="T44" fmla="*/ 2233 w 4251"/>
                        <a:gd name="T45" fmla="*/ 467 h 3794"/>
                        <a:gd name="T46" fmla="*/ 2667 w 4251"/>
                        <a:gd name="T47" fmla="*/ 761 h 3794"/>
                        <a:gd name="T48" fmla="*/ 3088 w 4251"/>
                        <a:gd name="T49" fmla="*/ 1120 h 3794"/>
                        <a:gd name="T50" fmla="*/ 3348 w 4251"/>
                        <a:gd name="T51" fmla="*/ 1390 h 3794"/>
                        <a:gd name="T52" fmla="*/ 3585 w 4251"/>
                        <a:gd name="T53" fmla="*/ 1666 h 3794"/>
                        <a:gd name="T54" fmla="*/ 3790 w 4251"/>
                        <a:gd name="T55" fmla="*/ 1954 h 3794"/>
                        <a:gd name="T56" fmla="*/ 3958 w 4251"/>
                        <a:gd name="T57" fmla="*/ 2247 h 3794"/>
                        <a:gd name="T58" fmla="*/ 4096 w 4251"/>
                        <a:gd name="T59" fmla="*/ 2535 h 3794"/>
                        <a:gd name="T60" fmla="*/ 4201 w 4251"/>
                        <a:gd name="T61" fmla="*/ 2823 h 3794"/>
                        <a:gd name="T62" fmla="*/ 4260 w 4251"/>
                        <a:gd name="T63" fmla="*/ 3105 h 3794"/>
                        <a:gd name="T64" fmla="*/ 4284 w 4251"/>
                        <a:gd name="T65" fmla="*/ 3368 h 3794"/>
                        <a:gd name="T66" fmla="*/ 4272 w 4251"/>
                        <a:gd name="T67" fmla="*/ 3590 h 3794"/>
                        <a:gd name="T68" fmla="*/ 4224 w 4251"/>
                        <a:gd name="T69" fmla="*/ 3794 h 3794"/>
                        <a:gd name="T70" fmla="*/ 4254 w 4251"/>
                        <a:gd name="T71" fmla="*/ 3692 h 3794"/>
                        <a:gd name="T72" fmla="*/ 4284 w 4251"/>
                        <a:gd name="T73" fmla="*/ 3482 h 3794"/>
                        <a:gd name="T74" fmla="*/ 4290 w 4251"/>
                        <a:gd name="T75" fmla="*/ 3368 h 379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251" h="3794">
                          <a:moveTo>
                            <a:pt x="4251" y="3368"/>
                          </a:moveTo>
                          <a:lnTo>
                            <a:pt x="4245" y="3237"/>
                          </a:lnTo>
                          <a:lnTo>
                            <a:pt x="4227" y="3099"/>
                          </a:lnTo>
                          <a:lnTo>
                            <a:pt x="4203" y="2961"/>
                          </a:lnTo>
                          <a:lnTo>
                            <a:pt x="4167" y="2823"/>
                          </a:lnTo>
                          <a:lnTo>
                            <a:pt x="4120" y="2679"/>
                          </a:lnTo>
                          <a:lnTo>
                            <a:pt x="4066" y="2535"/>
                          </a:lnTo>
                          <a:lnTo>
                            <a:pt x="4000" y="2391"/>
                          </a:lnTo>
                          <a:lnTo>
                            <a:pt x="3928" y="2247"/>
                          </a:lnTo>
                          <a:lnTo>
                            <a:pt x="3845" y="2098"/>
                          </a:lnTo>
                          <a:lnTo>
                            <a:pt x="3755" y="1954"/>
                          </a:lnTo>
                          <a:lnTo>
                            <a:pt x="3659" y="1810"/>
                          </a:lnTo>
                          <a:lnTo>
                            <a:pt x="3552" y="1666"/>
                          </a:lnTo>
                          <a:lnTo>
                            <a:pt x="3438" y="1528"/>
                          </a:lnTo>
                          <a:lnTo>
                            <a:pt x="3318" y="1390"/>
                          </a:lnTo>
                          <a:lnTo>
                            <a:pt x="3193" y="1252"/>
                          </a:lnTo>
                          <a:lnTo>
                            <a:pt x="3061" y="1120"/>
                          </a:lnTo>
                          <a:lnTo>
                            <a:pt x="2858" y="935"/>
                          </a:lnTo>
                          <a:lnTo>
                            <a:pt x="2649" y="761"/>
                          </a:lnTo>
                          <a:lnTo>
                            <a:pt x="2434" y="605"/>
                          </a:lnTo>
                          <a:lnTo>
                            <a:pt x="2212" y="467"/>
                          </a:lnTo>
                          <a:lnTo>
                            <a:pt x="1991" y="341"/>
                          </a:lnTo>
                          <a:lnTo>
                            <a:pt x="1770" y="233"/>
                          </a:lnTo>
                          <a:lnTo>
                            <a:pt x="1549" y="143"/>
                          </a:lnTo>
                          <a:lnTo>
                            <a:pt x="1327" y="77"/>
                          </a:lnTo>
                          <a:lnTo>
                            <a:pt x="1124" y="35"/>
                          </a:lnTo>
                          <a:lnTo>
                            <a:pt x="927" y="6"/>
                          </a:lnTo>
                          <a:lnTo>
                            <a:pt x="741" y="0"/>
                          </a:lnTo>
                          <a:lnTo>
                            <a:pt x="568" y="18"/>
                          </a:lnTo>
                          <a:lnTo>
                            <a:pt x="401" y="47"/>
                          </a:lnTo>
                          <a:lnTo>
                            <a:pt x="257" y="101"/>
                          </a:lnTo>
                          <a:lnTo>
                            <a:pt x="120" y="173"/>
                          </a:lnTo>
                          <a:lnTo>
                            <a:pt x="0" y="263"/>
                          </a:lnTo>
                          <a:lnTo>
                            <a:pt x="0" y="269"/>
                          </a:lnTo>
                          <a:lnTo>
                            <a:pt x="126" y="173"/>
                          </a:lnTo>
                          <a:lnTo>
                            <a:pt x="263" y="101"/>
                          </a:lnTo>
                          <a:lnTo>
                            <a:pt x="419" y="47"/>
                          </a:lnTo>
                          <a:lnTo>
                            <a:pt x="586" y="18"/>
                          </a:lnTo>
                          <a:lnTo>
                            <a:pt x="765" y="6"/>
                          </a:lnTo>
                          <a:lnTo>
                            <a:pt x="957" y="18"/>
                          </a:lnTo>
                          <a:lnTo>
                            <a:pt x="1154" y="47"/>
                          </a:lnTo>
                          <a:lnTo>
                            <a:pt x="1357" y="95"/>
                          </a:lnTo>
                          <a:lnTo>
                            <a:pt x="1567" y="161"/>
                          </a:lnTo>
                          <a:lnTo>
                            <a:pt x="1782" y="245"/>
                          </a:lnTo>
                          <a:lnTo>
                            <a:pt x="1997" y="347"/>
                          </a:lnTo>
                          <a:lnTo>
                            <a:pt x="2212" y="467"/>
                          </a:lnTo>
                          <a:lnTo>
                            <a:pt x="2428" y="605"/>
                          </a:lnTo>
                          <a:lnTo>
                            <a:pt x="2643" y="761"/>
                          </a:lnTo>
                          <a:lnTo>
                            <a:pt x="2858" y="935"/>
                          </a:lnTo>
                          <a:lnTo>
                            <a:pt x="3061" y="1120"/>
                          </a:lnTo>
                          <a:lnTo>
                            <a:pt x="3193" y="1252"/>
                          </a:lnTo>
                          <a:lnTo>
                            <a:pt x="3318" y="1390"/>
                          </a:lnTo>
                          <a:lnTo>
                            <a:pt x="3438" y="1528"/>
                          </a:lnTo>
                          <a:lnTo>
                            <a:pt x="3552" y="1666"/>
                          </a:lnTo>
                          <a:lnTo>
                            <a:pt x="3653" y="1810"/>
                          </a:lnTo>
                          <a:lnTo>
                            <a:pt x="3755" y="1954"/>
                          </a:lnTo>
                          <a:lnTo>
                            <a:pt x="3839" y="2104"/>
                          </a:lnTo>
                          <a:lnTo>
                            <a:pt x="3922" y="2247"/>
                          </a:lnTo>
                          <a:lnTo>
                            <a:pt x="3994" y="2391"/>
                          </a:lnTo>
                          <a:lnTo>
                            <a:pt x="4060" y="2535"/>
                          </a:lnTo>
                          <a:lnTo>
                            <a:pt x="4114" y="2679"/>
                          </a:lnTo>
                          <a:lnTo>
                            <a:pt x="4162" y="2823"/>
                          </a:lnTo>
                          <a:lnTo>
                            <a:pt x="4197" y="2967"/>
                          </a:lnTo>
                          <a:lnTo>
                            <a:pt x="4221" y="3105"/>
                          </a:lnTo>
                          <a:lnTo>
                            <a:pt x="4239" y="3237"/>
                          </a:lnTo>
                          <a:lnTo>
                            <a:pt x="4245" y="3368"/>
                          </a:lnTo>
                          <a:lnTo>
                            <a:pt x="4245" y="3482"/>
                          </a:lnTo>
                          <a:lnTo>
                            <a:pt x="4233" y="3590"/>
                          </a:lnTo>
                          <a:lnTo>
                            <a:pt x="4215" y="3692"/>
                          </a:lnTo>
                          <a:lnTo>
                            <a:pt x="4185" y="3794"/>
                          </a:lnTo>
                          <a:lnTo>
                            <a:pt x="4215" y="3692"/>
                          </a:lnTo>
                          <a:lnTo>
                            <a:pt x="4239" y="3590"/>
                          </a:lnTo>
                          <a:lnTo>
                            <a:pt x="4245" y="3482"/>
                          </a:lnTo>
                          <a:lnTo>
                            <a:pt x="4251" y="336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1067" name="Group 12"/>
                    <p:cNvGrpSpPr>
                      <a:grpSpLocks/>
                    </p:cNvGrpSpPr>
                    <p:nvPr userDrawn="1"/>
                  </p:nvGrpSpPr>
                  <p:grpSpPr bwMode="auto">
                    <a:xfrm>
                      <a:off x="0" y="659"/>
                      <a:ext cx="4751" cy="3657"/>
                      <a:chOff x="0" y="659"/>
                      <a:chExt cx="4751" cy="3657"/>
                    </a:xfrm>
                  </p:grpSpPr>
                  <p:sp>
                    <p:nvSpPr>
                      <p:cNvPr id="1068" name="Freeform 13"/>
                      <p:cNvSpPr>
                        <a:spLocks/>
                      </p:cNvSpPr>
                      <p:nvPr userDrawn="1"/>
                    </p:nvSpPr>
                    <p:spPr bwMode="hidden">
                      <a:xfrm>
                        <a:off x="400" y="659"/>
                        <a:ext cx="4121" cy="3657"/>
                      </a:xfrm>
                      <a:custGeom>
                        <a:avLst/>
                        <a:gdLst>
                          <a:gd name="T0" fmla="*/ 164 w 4108"/>
                          <a:gd name="T1" fmla="*/ 186 h 3657"/>
                          <a:gd name="T2" fmla="*/ 445 w 4108"/>
                          <a:gd name="T3" fmla="*/ 54 h 3657"/>
                          <a:gd name="T4" fmla="*/ 777 w 4108"/>
                          <a:gd name="T5" fmla="*/ 6 h 3657"/>
                          <a:gd name="T6" fmla="*/ 1148 w 4108"/>
                          <a:gd name="T7" fmla="*/ 36 h 3657"/>
                          <a:gd name="T8" fmla="*/ 1552 w 4108"/>
                          <a:gd name="T9" fmla="*/ 144 h 3657"/>
                          <a:gd name="T10" fmla="*/ 1967 w 4108"/>
                          <a:gd name="T11" fmla="*/ 324 h 3657"/>
                          <a:gd name="T12" fmla="*/ 2391 w 4108"/>
                          <a:gd name="T13" fmla="*/ 570 h 3657"/>
                          <a:gd name="T14" fmla="*/ 2807 w 4108"/>
                          <a:gd name="T15" fmla="*/ 888 h 3657"/>
                          <a:gd name="T16" fmla="*/ 3133 w 4108"/>
                          <a:gd name="T17" fmla="*/ 1193 h 3657"/>
                          <a:gd name="T18" fmla="*/ 3369 w 4108"/>
                          <a:gd name="T19" fmla="*/ 1451 h 3657"/>
                          <a:gd name="T20" fmla="*/ 3573 w 4108"/>
                          <a:gd name="T21" fmla="*/ 1721 h 3657"/>
                          <a:gd name="T22" fmla="*/ 3755 w 4108"/>
                          <a:gd name="T23" fmla="*/ 1997 h 3657"/>
                          <a:gd name="T24" fmla="*/ 3899 w 4108"/>
                          <a:gd name="T25" fmla="*/ 2272 h 3657"/>
                          <a:gd name="T26" fmla="*/ 4015 w 4108"/>
                          <a:gd name="T27" fmla="*/ 2548 h 3657"/>
                          <a:gd name="T28" fmla="*/ 4099 w 4108"/>
                          <a:gd name="T29" fmla="*/ 2818 h 3657"/>
                          <a:gd name="T30" fmla="*/ 4141 w 4108"/>
                          <a:gd name="T31" fmla="*/ 3070 h 3657"/>
                          <a:gd name="T32" fmla="*/ 4141 w 4108"/>
                          <a:gd name="T33" fmla="*/ 3321 h 3657"/>
                          <a:gd name="T34" fmla="*/ 4099 w 4108"/>
                          <a:gd name="T35" fmla="*/ 3549 h 3657"/>
                          <a:gd name="T36" fmla="*/ 4069 w 4108"/>
                          <a:gd name="T37" fmla="*/ 3657 h 3657"/>
                          <a:gd name="T38" fmla="*/ 4129 w 4108"/>
                          <a:gd name="T39" fmla="*/ 3447 h 3657"/>
                          <a:gd name="T40" fmla="*/ 4147 w 4108"/>
                          <a:gd name="T41" fmla="*/ 3213 h 3657"/>
                          <a:gd name="T42" fmla="*/ 4141 w 4108"/>
                          <a:gd name="T43" fmla="*/ 3070 h 3657"/>
                          <a:gd name="T44" fmla="*/ 4099 w 4108"/>
                          <a:gd name="T45" fmla="*/ 2812 h 3657"/>
                          <a:gd name="T46" fmla="*/ 4021 w 4108"/>
                          <a:gd name="T47" fmla="*/ 2548 h 3657"/>
                          <a:gd name="T48" fmla="*/ 3905 w 4108"/>
                          <a:gd name="T49" fmla="*/ 2272 h 3657"/>
                          <a:gd name="T50" fmla="*/ 3761 w 4108"/>
                          <a:gd name="T51" fmla="*/ 1997 h 3657"/>
                          <a:gd name="T52" fmla="*/ 3579 w 4108"/>
                          <a:gd name="T53" fmla="*/ 1721 h 3657"/>
                          <a:gd name="T54" fmla="*/ 3375 w 4108"/>
                          <a:gd name="T55" fmla="*/ 1451 h 3657"/>
                          <a:gd name="T56" fmla="*/ 3139 w 4108"/>
                          <a:gd name="T57" fmla="*/ 1187 h 3657"/>
                          <a:gd name="T58" fmla="*/ 2819 w 4108"/>
                          <a:gd name="T59" fmla="*/ 888 h 3657"/>
                          <a:gd name="T60" fmla="*/ 2410 w 4108"/>
                          <a:gd name="T61" fmla="*/ 576 h 3657"/>
                          <a:gd name="T62" fmla="*/ 1985 w 4108"/>
                          <a:gd name="T63" fmla="*/ 330 h 3657"/>
                          <a:gd name="T64" fmla="*/ 1558 w 4108"/>
                          <a:gd name="T65" fmla="*/ 144 h 3657"/>
                          <a:gd name="T66" fmla="*/ 1142 w 4108"/>
                          <a:gd name="T67" fmla="*/ 30 h 3657"/>
                          <a:gd name="T68" fmla="*/ 759 w 4108"/>
                          <a:gd name="T69" fmla="*/ 0 h 3657"/>
                          <a:gd name="T70" fmla="*/ 434 w 4108"/>
                          <a:gd name="T71" fmla="*/ 54 h 3657"/>
                          <a:gd name="T72" fmla="*/ 164 w 4108"/>
                          <a:gd name="T73" fmla="*/ 186 h 3657"/>
                          <a:gd name="T74" fmla="*/ 24 w 4108"/>
                          <a:gd name="T75" fmla="*/ 306 h 3657"/>
                          <a:gd name="T76" fmla="*/ 0 w 4108"/>
                          <a:gd name="T77" fmla="*/ 336 h 3657"/>
                          <a:gd name="T78" fmla="*/ 48 w 4108"/>
                          <a:gd name="T79" fmla="*/ 282 h 365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108" h="3657">
                            <a:moveTo>
                              <a:pt x="48" y="282"/>
                            </a:moveTo>
                            <a:lnTo>
                              <a:pt x="161" y="186"/>
                            </a:lnTo>
                            <a:lnTo>
                              <a:pt x="293" y="108"/>
                            </a:lnTo>
                            <a:lnTo>
                              <a:pt x="442" y="54"/>
                            </a:lnTo>
                            <a:lnTo>
                              <a:pt x="598" y="18"/>
                            </a:lnTo>
                            <a:lnTo>
                              <a:pt x="771" y="6"/>
                            </a:lnTo>
                            <a:lnTo>
                              <a:pt x="951" y="12"/>
                            </a:lnTo>
                            <a:lnTo>
                              <a:pt x="1136" y="36"/>
                            </a:lnTo>
                            <a:lnTo>
                              <a:pt x="1333" y="84"/>
                            </a:lnTo>
                            <a:lnTo>
                              <a:pt x="1537" y="144"/>
                            </a:lnTo>
                            <a:lnTo>
                              <a:pt x="1740" y="222"/>
                            </a:lnTo>
                            <a:lnTo>
                              <a:pt x="1949" y="324"/>
                            </a:lnTo>
                            <a:lnTo>
                              <a:pt x="2158" y="438"/>
                            </a:lnTo>
                            <a:lnTo>
                              <a:pt x="2368" y="570"/>
                            </a:lnTo>
                            <a:lnTo>
                              <a:pt x="2577" y="720"/>
                            </a:lnTo>
                            <a:lnTo>
                              <a:pt x="2780" y="888"/>
                            </a:lnTo>
                            <a:lnTo>
                              <a:pt x="2978" y="1067"/>
                            </a:lnTo>
                            <a:lnTo>
                              <a:pt x="3103" y="1193"/>
                            </a:lnTo>
                            <a:lnTo>
                              <a:pt x="3223" y="1319"/>
                            </a:lnTo>
                            <a:lnTo>
                              <a:pt x="3336" y="1451"/>
                            </a:lnTo>
                            <a:lnTo>
                              <a:pt x="3444" y="1589"/>
                            </a:lnTo>
                            <a:lnTo>
                              <a:pt x="3540" y="1721"/>
                            </a:lnTo>
                            <a:lnTo>
                              <a:pt x="3635" y="1859"/>
                            </a:lnTo>
                            <a:lnTo>
                              <a:pt x="3719" y="1997"/>
                            </a:lnTo>
                            <a:lnTo>
                              <a:pt x="3797" y="2134"/>
                            </a:lnTo>
                            <a:lnTo>
                              <a:pt x="3863" y="2272"/>
                            </a:lnTo>
                            <a:lnTo>
                              <a:pt x="3928" y="2410"/>
                            </a:lnTo>
                            <a:lnTo>
                              <a:pt x="3976" y="2548"/>
                            </a:lnTo>
                            <a:lnTo>
                              <a:pt x="4024" y="2680"/>
                            </a:lnTo>
                            <a:lnTo>
                              <a:pt x="4060" y="2818"/>
                            </a:lnTo>
                            <a:lnTo>
                              <a:pt x="4084" y="2944"/>
                            </a:lnTo>
                            <a:lnTo>
                              <a:pt x="4102" y="3070"/>
                            </a:lnTo>
                            <a:lnTo>
                              <a:pt x="4108" y="3195"/>
                            </a:lnTo>
                            <a:lnTo>
                              <a:pt x="4102" y="3321"/>
                            </a:lnTo>
                            <a:lnTo>
                              <a:pt x="4090" y="3441"/>
                            </a:lnTo>
                            <a:lnTo>
                              <a:pt x="4060" y="3549"/>
                            </a:lnTo>
                            <a:lnTo>
                              <a:pt x="4024" y="3657"/>
                            </a:lnTo>
                            <a:lnTo>
                              <a:pt x="4030" y="3657"/>
                            </a:lnTo>
                            <a:lnTo>
                              <a:pt x="4066" y="3555"/>
                            </a:lnTo>
                            <a:lnTo>
                              <a:pt x="4090" y="3447"/>
                            </a:lnTo>
                            <a:lnTo>
                              <a:pt x="4102" y="3333"/>
                            </a:lnTo>
                            <a:lnTo>
                              <a:pt x="4108" y="3213"/>
                            </a:lnTo>
                            <a:lnTo>
                              <a:pt x="4108" y="3195"/>
                            </a:lnTo>
                            <a:lnTo>
                              <a:pt x="4102" y="3070"/>
                            </a:lnTo>
                            <a:lnTo>
                              <a:pt x="4084" y="2944"/>
                            </a:lnTo>
                            <a:lnTo>
                              <a:pt x="4060" y="2812"/>
                            </a:lnTo>
                            <a:lnTo>
                              <a:pt x="4024" y="2680"/>
                            </a:lnTo>
                            <a:lnTo>
                              <a:pt x="3982" y="2548"/>
                            </a:lnTo>
                            <a:lnTo>
                              <a:pt x="3928" y="2410"/>
                            </a:lnTo>
                            <a:lnTo>
                              <a:pt x="3869" y="2272"/>
                            </a:lnTo>
                            <a:lnTo>
                              <a:pt x="3803" y="2134"/>
                            </a:lnTo>
                            <a:lnTo>
                              <a:pt x="3725" y="1997"/>
                            </a:lnTo>
                            <a:lnTo>
                              <a:pt x="3641" y="1859"/>
                            </a:lnTo>
                            <a:lnTo>
                              <a:pt x="3546" y="1721"/>
                            </a:lnTo>
                            <a:lnTo>
                              <a:pt x="3450" y="1583"/>
                            </a:lnTo>
                            <a:lnTo>
                              <a:pt x="3342" y="1451"/>
                            </a:lnTo>
                            <a:lnTo>
                              <a:pt x="3229" y="1319"/>
                            </a:lnTo>
                            <a:lnTo>
                              <a:pt x="3109" y="1187"/>
                            </a:lnTo>
                            <a:lnTo>
                              <a:pt x="2984" y="1061"/>
                            </a:lnTo>
                            <a:lnTo>
                              <a:pt x="2792" y="888"/>
                            </a:lnTo>
                            <a:lnTo>
                              <a:pt x="2589" y="726"/>
                            </a:lnTo>
                            <a:lnTo>
                              <a:pt x="2386" y="576"/>
                            </a:lnTo>
                            <a:lnTo>
                              <a:pt x="2176" y="444"/>
                            </a:lnTo>
                            <a:lnTo>
                              <a:pt x="1967" y="330"/>
                            </a:lnTo>
                            <a:lnTo>
                              <a:pt x="1752" y="228"/>
                            </a:lnTo>
                            <a:lnTo>
                              <a:pt x="1543" y="144"/>
                            </a:lnTo>
                            <a:lnTo>
                              <a:pt x="1333" y="78"/>
                            </a:lnTo>
                            <a:lnTo>
                              <a:pt x="1130" y="30"/>
                            </a:lnTo>
                            <a:lnTo>
                              <a:pt x="939" y="6"/>
                            </a:lnTo>
                            <a:lnTo>
                              <a:pt x="753" y="0"/>
                            </a:lnTo>
                            <a:lnTo>
                              <a:pt x="586" y="18"/>
                            </a:lnTo>
                            <a:lnTo>
                              <a:pt x="431" y="54"/>
                            </a:lnTo>
                            <a:lnTo>
                              <a:pt x="287" y="108"/>
                            </a:lnTo>
                            <a:lnTo>
                              <a:pt x="161" y="186"/>
                            </a:lnTo>
                            <a:lnTo>
                              <a:pt x="48" y="282"/>
                            </a:lnTo>
                            <a:lnTo>
                              <a:pt x="24" y="306"/>
                            </a:lnTo>
                            <a:lnTo>
                              <a:pt x="0" y="330"/>
                            </a:lnTo>
                            <a:lnTo>
                              <a:pt x="0" y="336"/>
                            </a:lnTo>
                            <a:lnTo>
                              <a:pt x="24" y="312"/>
                            </a:lnTo>
                            <a:lnTo>
                              <a:pt x="48" y="28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1069" name="Group 14"/>
                      <p:cNvGrpSpPr>
                        <a:grpSpLocks/>
                      </p:cNvGrpSpPr>
                      <p:nvPr userDrawn="1"/>
                    </p:nvGrpSpPr>
                    <p:grpSpPr bwMode="auto">
                      <a:xfrm>
                        <a:off x="0" y="808"/>
                        <a:ext cx="4751" cy="3508"/>
                        <a:chOff x="-400" y="808"/>
                        <a:chExt cx="4751" cy="3508"/>
                      </a:xfrm>
                    </p:grpSpPr>
                    <p:sp>
                      <p:nvSpPr>
                        <p:cNvPr id="1070" name="Line 15"/>
                        <p:cNvSpPr>
                          <a:spLocks noChangeShapeType="1"/>
                        </p:cNvSpPr>
                        <p:nvPr userDrawn="1"/>
                      </p:nvSpPr>
                      <p:spPr bwMode="hidden">
                        <a:xfrm rot="1678521" flipH="1" flipV="1">
                          <a:off x="876" y="809"/>
                          <a:ext cx="1242" cy="191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1" name="Line 16"/>
                        <p:cNvSpPr>
                          <a:spLocks noChangeShapeType="1"/>
                        </p:cNvSpPr>
                        <p:nvPr userDrawn="1"/>
                      </p:nvSpPr>
                      <p:spPr bwMode="hidden">
                        <a:xfrm rot="1678521" flipH="1" flipV="1">
                          <a:off x="-210" y="2117"/>
                          <a:ext cx="1921" cy="37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2" name="Line 17"/>
                        <p:cNvSpPr>
                          <a:spLocks noChangeShapeType="1"/>
                        </p:cNvSpPr>
                        <p:nvPr userDrawn="1"/>
                      </p:nvSpPr>
                      <p:spPr bwMode="hidden">
                        <a:xfrm rot="1678521" flipH="1" flipV="1">
                          <a:off x="-257" y="1886"/>
                          <a:ext cx="2029" cy="59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3" name="Line 18"/>
                        <p:cNvSpPr>
                          <a:spLocks noChangeShapeType="1"/>
                        </p:cNvSpPr>
                        <p:nvPr userDrawn="1"/>
                      </p:nvSpPr>
                      <p:spPr bwMode="hidden">
                        <a:xfrm rot="1678521" flipH="1" flipV="1">
                          <a:off x="-327" y="1599"/>
                          <a:ext cx="2175" cy="85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4" name="Line 19"/>
                        <p:cNvSpPr>
                          <a:spLocks noChangeShapeType="1"/>
                        </p:cNvSpPr>
                        <p:nvPr userDrawn="1"/>
                      </p:nvSpPr>
                      <p:spPr bwMode="hidden">
                        <a:xfrm rot="1678521" flipH="1" flipV="1">
                          <a:off x="-400" y="1259"/>
                          <a:ext cx="2334" cy="116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5" name="Line 20"/>
                        <p:cNvSpPr>
                          <a:spLocks noChangeShapeType="1"/>
                        </p:cNvSpPr>
                        <p:nvPr userDrawn="1"/>
                      </p:nvSpPr>
                      <p:spPr bwMode="hidden">
                        <a:xfrm rot="1678521" flipH="1" flipV="1">
                          <a:off x="179" y="872"/>
                          <a:ext cx="1891" cy="16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6" name="Line 21"/>
                        <p:cNvSpPr>
                          <a:spLocks noChangeShapeType="1"/>
                        </p:cNvSpPr>
                        <p:nvPr userDrawn="1"/>
                      </p:nvSpPr>
                      <p:spPr bwMode="hidden">
                        <a:xfrm rot="1678521" flipH="1" flipV="1">
                          <a:off x="-150" y="2329"/>
                          <a:ext cx="1806" cy="19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7" name="Line 22"/>
                        <p:cNvSpPr>
                          <a:spLocks noChangeShapeType="1"/>
                        </p:cNvSpPr>
                        <p:nvPr userDrawn="1"/>
                      </p:nvSpPr>
                      <p:spPr bwMode="hidden">
                        <a:xfrm rot="1678521" flipH="1" flipV="1">
                          <a:off x="-109" y="2514"/>
                          <a:ext cx="1720" cy="3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8" name="Line 23"/>
                        <p:cNvSpPr>
                          <a:spLocks noChangeShapeType="1"/>
                        </p:cNvSpPr>
                        <p:nvPr userDrawn="1"/>
                      </p:nvSpPr>
                      <p:spPr bwMode="hidden">
                        <a:xfrm rot="1678521" flipH="1">
                          <a:off x="545" y="2785"/>
                          <a:ext cx="849" cy="80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9" name="Line 24"/>
                        <p:cNvSpPr>
                          <a:spLocks noChangeShapeType="1"/>
                        </p:cNvSpPr>
                        <p:nvPr userDrawn="1"/>
                      </p:nvSpPr>
                      <p:spPr bwMode="hidden">
                        <a:xfrm rot="1678521" flipH="1">
                          <a:off x="168" y="2669"/>
                          <a:ext cx="1295" cy="56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0" name="Line 25"/>
                        <p:cNvSpPr>
                          <a:spLocks noChangeShapeType="1"/>
                        </p:cNvSpPr>
                        <p:nvPr userDrawn="1"/>
                      </p:nvSpPr>
                      <p:spPr bwMode="hidden">
                        <a:xfrm rot="1678521" flipH="1">
                          <a:off x="-34" y="2588"/>
                          <a:ext cx="1576" cy="24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1" name="Line 26"/>
                        <p:cNvSpPr>
                          <a:spLocks noChangeShapeType="1"/>
                        </p:cNvSpPr>
                        <p:nvPr userDrawn="1"/>
                      </p:nvSpPr>
                      <p:spPr bwMode="hidden">
                        <a:xfrm rot="1678521" flipH="1">
                          <a:off x="1201" y="2985"/>
                          <a:ext cx="141" cy="104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2" name="Line 27"/>
                        <p:cNvSpPr>
                          <a:spLocks noChangeShapeType="1"/>
                        </p:cNvSpPr>
                        <p:nvPr userDrawn="1"/>
                      </p:nvSpPr>
                      <p:spPr bwMode="hidden">
                        <a:xfrm rot="1678521" flipH="1">
                          <a:off x="1292" y="3013"/>
                          <a:ext cx="47" cy="105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3" name="Line 28"/>
                        <p:cNvSpPr>
                          <a:spLocks noChangeShapeType="1"/>
                        </p:cNvSpPr>
                        <p:nvPr userDrawn="1"/>
                      </p:nvSpPr>
                      <p:spPr bwMode="hidden">
                        <a:xfrm rot="1678521">
                          <a:off x="1331" y="3034"/>
                          <a:ext cx="47" cy="10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4" name="Line 29"/>
                        <p:cNvSpPr>
                          <a:spLocks noChangeShapeType="1"/>
                        </p:cNvSpPr>
                        <p:nvPr userDrawn="1"/>
                      </p:nvSpPr>
                      <p:spPr bwMode="hidden">
                        <a:xfrm rot="1678521">
                          <a:off x="1325" y="3059"/>
                          <a:ext cx="145" cy="110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5" name="Line 30"/>
                        <p:cNvSpPr>
                          <a:spLocks noChangeShapeType="1"/>
                        </p:cNvSpPr>
                        <p:nvPr userDrawn="1"/>
                      </p:nvSpPr>
                      <p:spPr bwMode="hidden">
                        <a:xfrm rot="1678521">
                          <a:off x="1320" y="3090"/>
                          <a:ext cx="255" cy="112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6" name="Line 31"/>
                        <p:cNvSpPr>
                          <a:spLocks noChangeShapeType="1"/>
                        </p:cNvSpPr>
                        <p:nvPr userDrawn="1"/>
                      </p:nvSpPr>
                      <p:spPr bwMode="hidden">
                        <a:xfrm rot="1678521">
                          <a:off x="1314" y="3117"/>
                          <a:ext cx="365" cy="11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7" name="Line 32"/>
                        <p:cNvSpPr>
                          <a:spLocks noChangeShapeType="1"/>
                        </p:cNvSpPr>
                        <p:nvPr userDrawn="1"/>
                      </p:nvSpPr>
                      <p:spPr bwMode="hidden">
                        <a:xfrm rot="1678521">
                          <a:off x="1337" y="3181"/>
                          <a:ext cx="567" cy="107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8" name="Line 33"/>
                        <p:cNvSpPr>
                          <a:spLocks noChangeShapeType="1"/>
                        </p:cNvSpPr>
                        <p:nvPr userDrawn="1"/>
                      </p:nvSpPr>
                      <p:spPr bwMode="hidden">
                        <a:xfrm rot="1678521">
                          <a:off x="1354" y="3209"/>
                          <a:ext cx="663" cy="101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9" name="Line 34"/>
                        <p:cNvSpPr>
                          <a:spLocks noChangeShapeType="1"/>
                        </p:cNvSpPr>
                        <p:nvPr userDrawn="1"/>
                      </p:nvSpPr>
                      <p:spPr bwMode="hidden">
                        <a:xfrm rot="1678521">
                          <a:off x="1375" y="3238"/>
                          <a:ext cx="745" cy="95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0" name="Line 35"/>
                        <p:cNvSpPr>
                          <a:spLocks noChangeShapeType="1"/>
                        </p:cNvSpPr>
                        <p:nvPr userDrawn="1"/>
                      </p:nvSpPr>
                      <p:spPr bwMode="hidden">
                        <a:xfrm rot="1678521">
                          <a:off x="1393" y="3266"/>
                          <a:ext cx="849" cy="90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1" name="Line 36"/>
                        <p:cNvSpPr>
                          <a:spLocks noChangeShapeType="1"/>
                        </p:cNvSpPr>
                        <p:nvPr userDrawn="1"/>
                      </p:nvSpPr>
                      <p:spPr bwMode="hidden">
                        <a:xfrm rot="1678521">
                          <a:off x="1412" y="3293"/>
                          <a:ext cx="950" cy="8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2" name="Line 37"/>
                        <p:cNvSpPr>
                          <a:spLocks noChangeShapeType="1"/>
                        </p:cNvSpPr>
                        <p:nvPr userDrawn="1"/>
                      </p:nvSpPr>
                      <p:spPr bwMode="hidden">
                        <a:xfrm rot="1678521">
                          <a:off x="1429" y="3321"/>
                          <a:ext cx="1056" cy="78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3" name="Line 38"/>
                        <p:cNvSpPr>
                          <a:spLocks noChangeShapeType="1"/>
                        </p:cNvSpPr>
                        <p:nvPr userDrawn="1"/>
                      </p:nvSpPr>
                      <p:spPr bwMode="hidden">
                        <a:xfrm rot="1678521">
                          <a:off x="1452" y="3356"/>
                          <a:ext cx="1173" cy="72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4" name="Line 39"/>
                        <p:cNvSpPr>
                          <a:spLocks noChangeShapeType="1"/>
                        </p:cNvSpPr>
                        <p:nvPr userDrawn="1"/>
                      </p:nvSpPr>
                      <p:spPr bwMode="hidden">
                        <a:xfrm rot="1678521">
                          <a:off x="1469" y="3388"/>
                          <a:ext cx="1315" cy="66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5" name="Line 40"/>
                        <p:cNvSpPr>
                          <a:spLocks noChangeShapeType="1"/>
                        </p:cNvSpPr>
                        <p:nvPr userDrawn="1"/>
                      </p:nvSpPr>
                      <p:spPr bwMode="hidden">
                        <a:xfrm rot="1678521">
                          <a:off x="1493" y="3426"/>
                          <a:ext cx="1469" cy="58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6" name="Line 41"/>
                        <p:cNvSpPr>
                          <a:spLocks noChangeShapeType="1"/>
                        </p:cNvSpPr>
                        <p:nvPr userDrawn="1"/>
                      </p:nvSpPr>
                      <p:spPr bwMode="hidden">
                        <a:xfrm rot="1678521">
                          <a:off x="1511" y="3464"/>
                          <a:ext cx="1649" cy="49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7" name="Line 42"/>
                        <p:cNvSpPr>
                          <a:spLocks noChangeShapeType="1"/>
                        </p:cNvSpPr>
                        <p:nvPr userDrawn="1"/>
                      </p:nvSpPr>
                      <p:spPr bwMode="hidden">
                        <a:xfrm rot="1678521">
                          <a:off x="1528" y="3518"/>
                          <a:ext cx="1885" cy="38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8" name="Line 43"/>
                        <p:cNvSpPr>
                          <a:spLocks noChangeShapeType="1"/>
                        </p:cNvSpPr>
                        <p:nvPr userDrawn="1"/>
                      </p:nvSpPr>
                      <p:spPr bwMode="hidden">
                        <a:xfrm rot="1678521">
                          <a:off x="1552" y="3586"/>
                          <a:ext cx="2168" cy="24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9" name="Line 44"/>
                        <p:cNvSpPr>
                          <a:spLocks noChangeShapeType="1"/>
                        </p:cNvSpPr>
                        <p:nvPr userDrawn="1"/>
                      </p:nvSpPr>
                      <p:spPr bwMode="hidden">
                        <a:xfrm rot="1678521">
                          <a:off x="1577" y="3670"/>
                          <a:ext cx="2528" cy="6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0" name="Line 45"/>
                        <p:cNvSpPr>
                          <a:spLocks noChangeShapeType="1"/>
                        </p:cNvSpPr>
                        <p:nvPr userDrawn="1"/>
                      </p:nvSpPr>
                      <p:spPr bwMode="hidden">
                        <a:xfrm rot="1678521" flipV="1">
                          <a:off x="1621" y="3545"/>
                          <a:ext cx="2730" cy="17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1" name="Line 46"/>
                        <p:cNvSpPr>
                          <a:spLocks noChangeShapeType="1"/>
                        </p:cNvSpPr>
                        <p:nvPr userDrawn="1"/>
                      </p:nvSpPr>
                      <p:spPr bwMode="hidden">
                        <a:xfrm rot="1678521" flipV="1">
                          <a:off x="1682" y="3297"/>
                          <a:ext cx="2635" cy="40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2" name="Line 47"/>
                        <p:cNvSpPr>
                          <a:spLocks noChangeShapeType="1"/>
                        </p:cNvSpPr>
                        <p:nvPr userDrawn="1"/>
                      </p:nvSpPr>
                      <p:spPr bwMode="hidden">
                        <a:xfrm rot="1678521" flipV="1">
                          <a:off x="1782" y="2845"/>
                          <a:ext cx="2370" cy="78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3" name="Line 48"/>
                        <p:cNvSpPr>
                          <a:spLocks noChangeShapeType="1"/>
                        </p:cNvSpPr>
                        <p:nvPr userDrawn="1"/>
                      </p:nvSpPr>
                      <p:spPr bwMode="hidden">
                        <a:xfrm rot="1678521" flipV="1">
                          <a:off x="1960" y="1992"/>
                          <a:ext cx="1530" cy="14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4" name="Line 49"/>
                        <p:cNvSpPr>
                          <a:spLocks noChangeShapeType="1"/>
                        </p:cNvSpPr>
                        <p:nvPr userDrawn="1"/>
                      </p:nvSpPr>
                      <p:spPr bwMode="hidden">
                        <a:xfrm rot="1678521" flipV="1">
                          <a:off x="2014" y="1727"/>
                          <a:ext cx="1219" cy="162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5" name="Freeform 50"/>
                        <p:cNvSpPr>
                          <a:spLocks/>
                        </p:cNvSpPr>
                        <p:nvPr userDrawn="1"/>
                      </p:nvSpPr>
                      <p:spPr bwMode="hidden">
                        <a:xfrm>
                          <a:off x="0" y="2548"/>
                          <a:ext cx="1542" cy="1768"/>
                        </a:xfrm>
                        <a:custGeom>
                          <a:avLst/>
                          <a:gdLst>
                            <a:gd name="T0" fmla="*/ 918 w 1537"/>
                            <a:gd name="T1" fmla="*/ 1264 h 1768"/>
                            <a:gd name="T2" fmla="*/ 1067 w 1537"/>
                            <a:gd name="T3" fmla="*/ 1402 h 1768"/>
                            <a:gd name="T4" fmla="*/ 1226 w 1537"/>
                            <a:gd name="T5" fmla="*/ 1528 h 1768"/>
                            <a:gd name="T6" fmla="*/ 1381 w 1537"/>
                            <a:gd name="T7" fmla="*/ 1654 h 1768"/>
                            <a:gd name="T8" fmla="*/ 1546 w 1537"/>
                            <a:gd name="T9" fmla="*/ 1768 h 1768"/>
                            <a:gd name="T10" fmla="*/ 1552 w 1537"/>
                            <a:gd name="T11" fmla="*/ 1768 h 1768"/>
                            <a:gd name="T12" fmla="*/ 1387 w 1537"/>
                            <a:gd name="T13" fmla="*/ 1654 h 1768"/>
                            <a:gd name="T14" fmla="*/ 1232 w 1537"/>
                            <a:gd name="T15" fmla="*/ 1534 h 1768"/>
                            <a:gd name="T16" fmla="*/ 1073 w 1537"/>
                            <a:gd name="T17" fmla="*/ 1402 h 1768"/>
                            <a:gd name="T18" fmla="*/ 924 w 1537"/>
                            <a:gd name="T19" fmla="*/ 1258 h 1768"/>
                            <a:gd name="T20" fmla="*/ 772 w 1537"/>
                            <a:gd name="T21" fmla="*/ 1115 h 1768"/>
                            <a:gd name="T22" fmla="*/ 634 w 1537"/>
                            <a:gd name="T23" fmla="*/ 959 h 1768"/>
                            <a:gd name="T24" fmla="*/ 502 w 1537"/>
                            <a:gd name="T25" fmla="*/ 803 h 1768"/>
                            <a:gd name="T26" fmla="*/ 380 w 1537"/>
                            <a:gd name="T27" fmla="*/ 647 h 1768"/>
                            <a:gd name="T28" fmla="*/ 272 w 1537"/>
                            <a:gd name="T29" fmla="*/ 485 h 1768"/>
                            <a:gd name="T30" fmla="*/ 170 w 1537"/>
                            <a:gd name="T31" fmla="*/ 323 h 1768"/>
                            <a:gd name="T32" fmla="*/ 78 w 1537"/>
                            <a:gd name="T33" fmla="*/ 161 h 1768"/>
                            <a:gd name="T34" fmla="*/ 0 w 1537"/>
                            <a:gd name="T35" fmla="*/ 0 h 1768"/>
                            <a:gd name="T36" fmla="*/ 0 w 1537"/>
                            <a:gd name="T37" fmla="*/ 12 h 1768"/>
                            <a:gd name="T38" fmla="*/ 78 w 1537"/>
                            <a:gd name="T39" fmla="*/ 173 h 1768"/>
                            <a:gd name="T40" fmla="*/ 170 w 1537"/>
                            <a:gd name="T41" fmla="*/ 335 h 1768"/>
                            <a:gd name="T42" fmla="*/ 272 w 1537"/>
                            <a:gd name="T43" fmla="*/ 491 h 1768"/>
                            <a:gd name="T44" fmla="*/ 380 w 1537"/>
                            <a:gd name="T45" fmla="*/ 653 h 1768"/>
                            <a:gd name="T46" fmla="*/ 502 w 1537"/>
                            <a:gd name="T47" fmla="*/ 809 h 1768"/>
                            <a:gd name="T48" fmla="*/ 634 w 1537"/>
                            <a:gd name="T49" fmla="*/ 965 h 1768"/>
                            <a:gd name="T50" fmla="*/ 772 w 1537"/>
                            <a:gd name="T51" fmla="*/ 1121 h 1768"/>
                            <a:gd name="T52" fmla="*/ 918 w 1537"/>
                            <a:gd name="T53" fmla="*/ 1264 h 1768"/>
                            <a:gd name="T54" fmla="*/ 918 w 1537"/>
                            <a:gd name="T55" fmla="*/ 1264 h 176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537" h="1768">
                              <a:moveTo>
                                <a:pt x="909" y="1264"/>
                              </a:moveTo>
                              <a:lnTo>
                                <a:pt x="1058" y="1402"/>
                              </a:lnTo>
                              <a:lnTo>
                                <a:pt x="1214" y="1528"/>
                              </a:lnTo>
                              <a:lnTo>
                                <a:pt x="1369" y="1654"/>
                              </a:lnTo>
                              <a:lnTo>
                                <a:pt x="1531" y="1768"/>
                              </a:lnTo>
                              <a:lnTo>
                                <a:pt x="1537" y="1768"/>
                              </a:lnTo>
                              <a:lnTo>
                                <a:pt x="1375" y="1654"/>
                              </a:lnTo>
                              <a:lnTo>
                                <a:pt x="1220" y="1534"/>
                              </a:lnTo>
                              <a:lnTo>
                                <a:pt x="1064" y="1402"/>
                              </a:lnTo>
                              <a:lnTo>
                                <a:pt x="915" y="1258"/>
                              </a:lnTo>
                              <a:lnTo>
                                <a:pt x="765" y="1115"/>
                              </a:lnTo>
                              <a:lnTo>
                                <a:pt x="628" y="959"/>
                              </a:lnTo>
                              <a:lnTo>
                                <a:pt x="496" y="803"/>
                              </a:lnTo>
                              <a:lnTo>
                                <a:pt x="377" y="647"/>
                              </a:lnTo>
                              <a:lnTo>
                                <a:pt x="269" y="485"/>
                              </a:lnTo>
                              <a:lnTo>
                                <a:pt x="167" y="323"/>
                              </a:lnTo>
                              <a:lnTo>
                                <a:pt x="78" y="161"/>
                              </a:lnTo>
                              <a:lnTo>
                                <a:pt x="0" y="0"/>
                              </a:lnTo>
                              <a:lnTo>
                                <a:pt x="0" y="12"/>
                              </a:lnTo>
                              <a:lnTo>
                                <a:pt x="78" y="173"/>
                              </a:lnTo>
                              <a:lnTo>
                                <a:pt x="167" y="335"/>
                              </a:lnTo>
                              <a:lnTo>
                                <a:pt x="269" y="491"/>
                              </a:lnTo>
                              <a:lnTo>
                                <a:pt x="377" y="653"/>
                              </a:lnTo>
                              <a:lnTo>
                                <a:pt x="496" y="809"/>
                              </a:lnTo>
                              <a:lnTo>
                                <a:pt x="628" y="965"/>
                              </a:lnTo>
                              <a:lnTo>
                                <a:pt x="765" y="1121"/>
                              </a:lnTo>
                              <a:lnTo>
                                <a:pt x="909" y="1264"/>
                              </a:lnTo>
                              <a:close/>
                            </a:path>
                          </a:pathLst>
                        </a:custGeom>
                        <a:solidFill>
                          <a:schemeClr val="accent2"/>
                        </a:solidFill>
                        <a:ln w="9525">
                          <a:solidFill>
                            <a:schemeClr val="accent2"/>
                          </a:solidFill>
                          <a:round/>
                          <a:headEnd/>
                          <a:tailEnd/>
                        </a:ln>
                      </p:spPr>
                      <p:txBody>
                        <a:bodyPr/>
                        <a:lstStyle/>
                        <a:p>
                          <a:endParaRPr lang="el-GR" smtClean="0">
                            <a:solidFill>
                              <a:srgbClr val="FFFFFF"/>
                            </a:solidFill>
                          </a:endParaRPr>
                        </a:p>
                      </p:txBody>
                    </p:sp>
                    <p:grpSp>
                      <p:nvGrpSpPr>
                        <p:cNvPr id="1106" name="Group 51"/>
                        <p:cNvGrpSpPr>
                          <a:grpSpLocks/>
                        </p:cNvGrpSpPr>
                        <p:nvPr userDrawn="1"/>
                      </p:nvGrpSpPr>
                      <p:grpSpPr bwMode="auto">
                        <a:xfrm>
                          <a:off x="0" y="1812"/>
                          <a:ext cx="3672" cy="2049"/>
                          <a:chOff x="5" y="1816"/>
                          <a:chExt cx="3672" cy="2049"/>
                        </a:xfrm>
                      </p:grpSpPr>
                      <p:sp>
                        <p:nvSpPr>
                          <p:cNvPr id="1143" name="Oval 52"/>
                          <p:cNvSpPr>
                            <a:spLocks noChangeArrowheads="1"/>
                          </p:cNvSpPr>
                          <p:nvPr userDrawn="1"/>
                        </p:nvSpPr>
                        <p:spPr bwMode="hidden">
                          <a:xfrm rot="-2819839">
                            <a:off x="1544" y="2869"/>
                            <a:ext cx="161" cy="280"/>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4" name="Oval 53"/>
                          <p:cNvSpPr>
                            <a:spLocks noChangeArrowheads="1"/>
                          </p:cNvSpPr>
                          <p:nvPr userDrawn="1"/>
                        </p:nvSpPr>
                        <p:spPr bwMode="hidden">
                          <a:xfrm rot="-2819839">
                            <a:off x="1490" y="2750"/>
                            <a:ext cx="281" cy="503"/>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5" name="Oval 54"/>
                          <p:cNvSpPr>
                            <a:spLocks noChangeArrowheads="1"/>
                          </p:cNvSpPr>
                          <p:nvPr userDrawn="1"/>
                        </p:nvSpPr>
                        <p:spPr bwMode="hidden">
                          <a:xfrm rot="-2819839">
                            <a:off x="1415" y="2563"/>
                            <a:ext cx="471" cy="813"/>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6" name="Oval 55"/>
                          <p:cNvSpPr>
                            <a:spLocks noChangeArrowheads="1"/>
                          </p:cNvSpPr>
                          <p:nvPr userDrawn="1"/>
                        </p:nvSpPr>
                        <p:spPr bwMode="hidden">
                          <a:xfrm rot="-2819839">
                            <a:off x="1357" y="2400"/>
                            <a:ext cx="623" cy="1129"/>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7" name="Oval 56"/>
                          <p:cNvSpPr>
                            <a:spLocks noChangeArrowheads="1"/>
                          </p:cNvSpPr>
                          <p:nvPr userDrawn="1"/>
                        </p:nvSpPr>
                        <p:spPr bwMode="hidden">
                          <a:xfrm rot="-2819839">
                            <a:off x="1294" y="2200"/>
                            <a:ext cx="786" cy="1467"/>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8" name="Oval 57"/>
                          <p:cNvSpPr>
                            <a:spLocks noChangeArrowheads="1"/>
                          </p:cNvSpPr>
                          <p:nvPr userDrawn="1"/>
                        </p:nvSpPr>
                        <p:spPr bwMode="hidden">
                          <a:xfrm rot="-2819839">
                            <a:off x="1238" y="2040"/>
                            <a:ext cx="972" cy="1779"/>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9" name="Oval 58"/>
                          <p:cNvSpPr>
                            <a:spLocks noChangeArrowheads="1"/>
                          </p:cNvSpPr>
                          <p:nvPr userDrawn="1"/>
                        </p:nvSpPr>
                        <p:spPr bwMode="hidden">
                          <a:xfrm rot="-2819839">
                            <a:off x="1157" y="1865"/>
                            <a:ext cx="1167" cy="2094"/>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50" name="Oval 59"/>
                          <p:cNvSpPr>
                            <a:spLocks noChangeArrowheads="1"/>
                          </p:cNvSpPr>
                          <p:nvPr userDrawn="1"/>
                        </p:nvSpPr>
                        <p:spPr bwMode="hidden">
                          <a:xfrm rot="-2819839">
                            <a:off x="1085" y="1698"/>
                            <a:ext cx="1346" cy="2398"/>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51" name="Oval 60"/>
                          <p:cNvSpPr>
                            <a:spLocks noChangeArrowheads="1"/>
                          </p:cNvSpPr>
                          <p:nvPr userDrawn="1"/>
                        </p:nvSpPr>
                        <p:spPr bwMode="hidden">
                          <a:xfrm rot="-2819839">
                            <a:off x="1000" y="1536"/>
                            <a:ext cx="1563" cy="2696"/>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52" name="Oval 61"/>
                          <p:cNvSpPr>
                            <a:spLocks noChangeArrowheads="1"/>
                          </p:cNvSpPr>
                          <p:nvPr userDrawn="1"/>
                        </p:nvSpPr>
                        <p:spPr bwMode="hidden">
                          <a:xfrm rot="-2819839">
                            <a:off x="934" y="1357"/>
                            <a:ext cx="1711" cy="3016"/>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53" name="Oval 62"/>
                          <p:cNvSpPr>
                            <a:spLocks noChangeArrowheads="1"/>
                          </p:cNvSpPr>
                          <p:nvPr userDrawn="1"/>
                        </p:nvSpPr>
                        <p:spPr bwMode="hidden">
                          <a:xfrm rot="-2865139">
                            <a:off x="877" y="1187"/>
                            <a:ext cx="1880" cy="3345"/>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54" name="Oval 63"/>
                          <p:cNvSpPr>
                            <a:spLocks noChangeArrowheads="1"/>
                          </p:cNvSpPr>
                          <p:nvPr userDrawn="1"/>
                        </p:nvSpPr>
                        <p:spPr bwMode="hidden">
                          <a:xfrm rot="-2780025">
                            <a:off x="819" y="1002"/>
                            <a:ext cx="2049" cy="3672"/>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grpSp>
                    <p:sp>
                      <p:nvSpPr>
                        <p:cNvPr id="1107" name="Line 64"/>
                        <p:cNvSpPr>
                          <a:spLocks noChangeShapeType="1"/>
                        </p:cNvSpPr>
                        <p:nvPr userDrawn="1"/>
                      </p:nvSpPr>
                      <p:spPr bwMode="hidden">
                        <a:xfrm flipV="1">
                          <a:off x="1656" y="1164"/>
                          <a:ext cx="831" cy="177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8" name="Line 65"/>
                        <p:cNvSpPr>
                          <a:spLocks noChangeShapeType="1"/>
                        </p:cNvSpPr>
                        <p:nvPr userDrawn="1"/>
                      </p:nvSpPr>
                      <p:spPr bwMode="hidden">
                        <a:xfrm rot="615780" flipV="1">
                          <a:off x="1811" y="1299"/>
                          <a:ext cx="819" cy="172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9" name="Line 66"/>
                        <p:cNvSpPr>
                          <a:spLocks noChangeShapeType="1"/>
                        </p:cNvSpPr>
                        <p:nvPr userDrawn="1"/>
                      </p:nvSpPr>
                      <p:spPr bwMode="hidden">
                        <a:xfrm rot="1139441" flipV="1">
                          <a:off x="1963" y="1148"/>
                          <a:ext cx="383" cy="189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0" name="Line 67"/>
                        <p:cNvSpPr>
                          <a:spLocks noChangeShapeType="1"/>
                        </p:cNvSpPr>
                        <p:nvPr userDrawn="1"/>
                      </p:nvSpPr>
                      <p:spPr bwMode="hidden">
                        <a:xfrm rot="1061104" flipV="1">
                          <a:off x="1921" y="1332"/>
                          <a:ext cx="744" cy="176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1" name="Line 68"/>
                        <p:cNvSpPr>
                          <a:spLocks noChangeShapeType="1"/>
                        </p:cNvSpPr>
                        <p:nvPr userDrawn="1"/>
                      </p:nvSpPr>
                      <p:spPr bwMode="hidden">
                        <a:xfrm rot="2202167" flipV="1">
                          <a:off x="2217" y="1314"/>
                          <a:ext cx="311" cy="191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2" name="Line 69"/>
                        <p:cNvSpPr>
                          <a:spLocks noChangeShapeType="1"/>
                        </p:cNvSpPr>
                        <p:nvPr userDrawn="1"/>
                      </p:nvSpPr>
                      <p:spPr bwMode="hidden">
                        <a:xfrm rot="1678521" flipV="1">
                          <a:off x="2039" y="1549"/>
                          <a:ext cx="895" cy="172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3" name="Line 70"/>
                        <p:cNvSpPr>
                          <a:spLocks noChangeShapeType="1"/>
                        </p:cNvSpPr>
                        <p:nvPr userDrawn="1"/>
                      </p:nvSpPr>
                      <p:spPr bwMode="hidden">
                        <a:xfrm rot="1678521" flipV="1">
                          <a:off x="2024" y="1649"/>
                          <a:ext cx="1049" cy="166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4" name="Line 71"/>
                        <p:cNvSpPr>
                          <a:spLocks noChangeShapeType="1"/>
                        </p:cNvSpPr>
                        <p:nvPr userDrawn="1"/>
                      </p:nvSpPr>
                      <p:spPr bwMode="hidden">
                        <a:xfrm rot="1678521" flipV="1">
                          <a:off x="1985" y="1876"/>
                          <a:ext cx="1357" cy="151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5" name="Line 72"/>
                        <p:cNvSpPr>
                          <a:spLocks noChangeShapeType="1"/>
                        </p:cNvSpPr>
                        <p:nvPr userDrawn="1"/>
                      </p:nvSpPr>
                      <p:spPr bwMode="hidden">
                        <a:xfrm rot="1678521" flipV="1">
                          <a:off x="1936" y="2115"/>
                          <a:ext cx="1686" cy="13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6" name="Line 73"/>
                        <p:cNvSpPr>
                          <a:spLocks noChangeShapeType="1"/>
                        </p:cNvSpPr>
                        <p:nvPr userDrawn="1"/>
                      </p:nvSpPr>
                      <p:spPr bwMode="hidden">
                        <a:xfrm rot="1678521" flipV="1">
                          <a:off x="1897" y="2287"/>
                          <a:ext cx="1880" cy="122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7" name="Line 74"/>
                        <p:cNvSpPr>
                          <a:spLocks noChangeShapeType="1"/>
                        </p:cNvSpPr>
                        <p:nvPr userDrawn="1"/>
                      </p:nvSpPr>
                      <p:spPr bwMode="hidden">
                        <a:xfrm rot="1678521" flipV="1">
                          <a:off x="1855" y="2458"/>
                          <a:ext cx="2060" cy="109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8" name="Line 75"/>
                        <p:cNvSpPr>
                          <a:spLocks noChangeShapeType="1"/>
                        </p:cNvSpPr>
                        <p:nvPr userDrawn="1"/>
                      </p:nvSpPr>
                      <p:spPr bwMode="hidden">
                        <a:xfrm rot="1678521" flipV="1">
                          <a:off x="1823" y="2640"/>
                          <a:ext cx="2224" cy="9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9" name="Line 76"/>
                        <p:cNvSpPr>
                          <a:spLocks noChangeShapeType="1"/>
                        </p:cNvSpPr>
                        <p:nvPr userDrawn="1"/>
                      </p:nvSpPr>
                      <p:spPr bwMode="hidden">
                        <a:xfrm rot="1678521" flipV="1">
                          <a:off x="1737" y="3059"/>
                          <a:ext cx="2520" cy="61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0" name="Line 77"/>
                        <p:cNvSpPr>
                          <a:spLocks noChangeShapeType="1"/>
                        </p:cNvSpPr>
                        <p:nvPr userDrawn="1"/>
                      </p:nvSpPr>
                      <p:spPr bwMode="hidden">
                        <a:xfrm rot="1678521">
                          <a:off x="1324" y="3150"/>
                          <a:ext cx="472" cy="112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1" name="Line 78"/>
                        <p:cNvSpPr>
                          <a:spLocks noChangeShapeType="1"/>
                        </p:cNvSpPr>
                        <p:nvPr userDrawn="1"/>
                      </p:nvSpPr>
                      <p:spPr bwMode="hidden">
                        <a:xfrm rot="1678521" flipH="1">
                          <a:off x="1121" y="2961"/>
                          <a:ext cx="220" cy="101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2" name="Line 79"/>
                        <p:cNvSpPr>
                          <a:spLocks noChangeShapeType="1"/>
                        </p:cNvSpPr>
                        <p:nvPr userDrawn="1"/>
                      </p:nvSpPr>
                      <p:spPr bwMode="hidden">
                        <a:xfrm rot="1678521" flipH="1">
                          <a:off x="1041" y="2935"/>
                          <a:ext cx="304" cy="99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3" name="Line 80"/>
                        <p:cNvSpPr>
                          <a:spLocks noChangeShapeType="1"/>
                        </p:cNvSpPr>
                        <p:nvPr userDrawn="1"/>
                      </p:nvSpPr>
                      <p:spPr bwMode="hidden">
                        <a:xfrm rot="1678521" flipH="1">
                          <a:off x="957" y="2910"/>
                          <a:ext cx="394" cy="97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4" name="Line 81"/>
                        <p:cNvSpPr>
                          <a:spLocks noChangeShapeType="1"/>
                        </p:cNvSpPr>
                        <p:nvPr userDrawn="1"/>
                      </p:nvSpPr>
                      <p:spPr bwMode="hidden">
                        <a:xfrm rot="1678521" flipH="1">
                          <a:off x="880" y="2885"/>
                          <a:ext cx="478" cy="9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5" name="Line 82"/>
                        <p:cNvSpPr>
                          <a:spLocks noChangeShapeType="1"/>
                        </p:cNvSpPr>
                        <p:nvPr userDrawn="1"/>
                      </p:nvSpPr>
                      <p:spPr bwMode="hidden">
                        <a:xfrm rot="1678521" flipH="1">
                          <a:off x="801" y="2863"/>
                          <a:ext cx="561" cy="91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6" name="Line 83"/>
                        <p:cNvSpPr>
                          <a:spLocks noChangeShapeType="1"/>
                        </p:cNvSpPr>
                        <p:nvPr userDrawn="1"/>
                      </p:nvSpPr>
                      <p:spPr bwMode="hidden">
                        <a:xfrm rot="1678521" flipH="1">
                          <a:off x="717" y="2836"/>
                          <a:ext cx="656" cy="8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7" name="Line 84"/>
                        <p:cNvSpPr>
                          <a:spLocks noChangeShapeType="1"/>
                        </p:cNvSpPr>
                        <p:nvPr userDrawn="1"/>
                      </p:nvSpPr>
                      <p:spPr bwMode="hidden">
                        <a:xfrm rot="1678521" flipH="1">
                          <a:off x="631" y="2810"/>
                          <a:ext cx="752" cy="84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8" name="Line 85"/>
                        <p:cNvSpPr>
                          <a:spLocks noChangeShapeType="1"/>
                        </p:cNvSpPr>
                        <p:nvPr userDrawn="1"/>
                      </p:nvSpPr>
                      <p:spPr bwMode="hidden">
                        <a:xfrm rot="1678521" flipH="1">
                          <a:off x="462" y="2758"/>
                          <a:ext cx="946" cy="75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9" name="Line 86"/>
                        <p:cNvSpPr>
                          <a:spLocks noChangeShapeType="1"/>
                        </p:cNvSpPr>
                        <p:nvPr userDrawn="1"/>
                      </p:nvSpPr>
                      <p:spPr bwMode="hidden">
                        <a:xfrm rot="1678521" flipH="1">
                          <a:off x="365" y="2729"/>
                          <a:ext cx="1058" cy="69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0" name="Line 87"/>
                        <p:cNvSpPr>
                          <a:spLocks noChangeShapeType="1"/>
                        </p:cNvSpPr>
                        <p:nvPr userDrawn="1"/>
                      </p:nvSpPr>
                      <p:spPr bwMode="hidden">
                        <a:xfrm rot="1678521" flipH="1">
                          <a:off x="265" y="2697"/>
                          <a:ext cx="1174" cy="63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1" name="Line 88"/>
                        <p:cNvSpPr>
                          <a:spLocks noChangeShapeType="1"/>
                        </p:cNvSpPr>
                        <p:nvPr userDrawn="1"/>
                      </p:nvSpPr>
                      <p:spPr bwMode="hidden">
                        <a:xfrm rot="1678521" flipH="1">
                          <a:off x="55" y="2632"/>
                          <a:ext cx="1431" cy="4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2" name="Line 89"/>
                        <p:cNvSpPr>
                          <a:spLocks noChangeShapeType="1"/>
                        </p:cNvSpPr>
                        <p:nvPr userDrawn="1"/>
                      </p:nvSpPr>
                      <p:spPr bwMode="hidden">
                        <a:xfrm rot="1678521" flipH="1">
                          <a:off x="-1" y="2607"/>
                          <a:ext cx="1513" cy="37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3" name="Line 90"/>
                        <p:cNvSpPr>
                          <a:spLocks noChangeShapeType="1"/>
                        </p:cNvSpPr>
                        <p:nvPr userDrawn="1"/>
                      </p:nvSpPr>
                      <p:spPr bwMode="hidden">
                        <a:xfrm rot="1678521" flipH="1">
                          <a:off x="-72" y="2570"/>
                          <a:ext cx="1648" cy="10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4" name="Line 91"/>
                        <p:cNvSpPr>
                          <a:spLocks noChangeShapeType="1"/>
                        </p:cNvSpPr>
                        <p:nvPr userDrawn="1"/>
                      </p:nvSpPr>
                      <p:spPr bwMode="hidden">
                        <a:xfrm rot="1678521" flipH="1" flipV="1">
                          <a:off x="-237" y="1095"/>
                          <a:ext cx="2219" cy="136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5" name="Line 92"/>
                        <p:cNvSpPr>
                          <a:spLocks noChangeShapeType="1"/>
                        </p:cNvSpPr>
                        <p:nvPr userDrawn="1"/>
                      </p:nvSpPr>
                      <p:spPr bwMode="hidden">
                        <a:xfrm rot="1678521" flipH="1" flipV="1">
                          <a:off x="-43" y="962"/>
                          <a:ext cx="2071" cy="154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6" name="Line 93"/>
                        <p:cNvSpPr>
                          <a:spLocks noChangeShapeType="1"/>
                        </p:cNvSpPr>
                        <p:nvPr userDrawn="1"/>
                      </p:nvSpPr>
                      <p:spPr bwMode="hidden">
                        <a:xfrm rot="1678521" flipH="1" flipV="1">
                          <a:off x="418" y="826"/>
                          <a:ext cx="1672" cy="178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7" name="Line 94"/>
                        <p:cNvSpPr>
                          <a:spLocks noChangeShapeType="1"/>
                        </p:cNvSpPr>
                        <p:nvPr userDrawn="1"/>
                      </p:nvSpPr>
                      <p:spPr bwMode="hidden">
                        <a:xfrm rot="1678521" flipH="1" flipV="1">
                          <a:off x="634" y="808"/>
                          <a:ext cx="1473" cy="185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8" name="Line 95"/>
                        <p:cNvSpPr>
                          <a:spLocks noChangeShapeType="1"/>
                        </p:cNvSpPr>
                        <p:nvPr userDrawn="1"/>
                      </p:nvSpPr>
                      <p:spPr bwMode="hidden">
                        <a:xfrm rot="1678521" flipH="1" flipV="1">
                          <a:off x="1094" y="827"/>
                          <a:ext cx="1030" cy="194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9" name="Line 96"/>
                        <p:cNvSpPr>
                          <a:spLocks noChangeShapeType="1"/>
                        </p:cNvSpPr>
                        <p:nvPr userDrawn="1"/>
                      </p:nvSpPr>
                      <p:spPr bwMode="hidden">
                        <a:xfrm rot="1678521" flipH="1" flipV="1">
                          <a:off x="1302" y="857"/>
                          <a:ext cx="829" cy="197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40" name="Line 97"/>
                        <p:cNvSpPr>
                          <a:spLocks noChangeShapeType="1"/>
                        </p:cNvSpPr>
                        <p:nvPr userDrawn="1"/>
                      </p:nvSpPr>
                      <p:spPr bwMode="hidden">
                        <a:xfrm rot="1678521" flipH="1" flipV="1">
                          <a:off x="1496" y="901"/>
                          <a:ext cx="633" cy="19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41" name="Line 98"/>
                        <p:cNvSpPr>
                          <a:spLocks noChangeShapeType="1"/>
                        </p:cNvSpPr>
                        <p:nvPr userDrawn="1"/>
                      </p:nvSpPr>
                      <p:spPr bwMode="hidden">
                        <a:xfrm rot="1678521" flipH="1" flipV="1">
                          <a:off x="1679" y="952"/>
                          <a:ext cx="447" cy="19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42" name="Line 99"/>
                        <p:cNvSpPr>
                          <a:spLocks noChangeShapeType="1"/>
                        </p:cNvSpPr>
                        <p:nvPr userDrawn="1"/>
                      </p:nvSpPr>
                      <p:spPr bwMode="hidden">
                        <a:xfrm rot="1678521" flipH="1" flipV="1">
                          <a:off x="1859" y="1013"/>
                          <a:ext cx="261" cy="196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grpSp>
              </p:grpSp>
            </p:grpSp>
          </p:grpSp>
          <p:grpSp>
            <p:nvGrpSpPr>
              <p:cNvPr id="1047" name="Group 100"/>
              <p:cNvGrpSpPr>
                <a:grpSpLocks/>
              </p:cNvGrpSpPr>
              <p:nvPr userDrawn="1"/>
            </p:nvGrpSpPr>
            <p:grpSpPr bwMode="auto">
              <a:xfrm>
                <a:off x="402" y="1454"/>
                <a:ext cx="2787" cy="2866"/>
                <a:chOff x="2" y="1454"/>
                <a:chExt cx="2787" cy="2866"/>
              </a:xfrm>
            </p:grpSpPr>
            <p:sp>
              <p:nvSpPr>
                <p:cNvPr id="1048" name="Line 101"/>
                <p:cNvSpPr>
                  <a:spLocks noChangeShapeType="1"/>
                </p:cNvSpPr>
                <p:nvPr userDrawn="1"/>
              </p:nvSpPr>
              <p:spPr bwMode="hidden">
                <a:xfrm rot="1678521" flipV="1">
                  <a:off x="2057" y="1454"/>
                  <a:ext cx="732" cy="17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49" name="Line 102"/>
                <p:cNvSpPr>
                  <a:spLocks noChangeShapeType="1"/>
                </p:cNvSpPr>
                <p:nvPr userDrawn="1"/>
              </p:nvSpPr>
              <p:spPr bwMode="hidden">
                <a:xfrm flipH="1" flipV="1">
                  <a:off x="870" y="3854"/>
                  <a:ext cx="223" cy="463"/>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nvGrpSpPr>
                <p:cNvPr id="1050" name="Group 103"/>
                <p:cNvGrpSpPr>
                  <a:grpSpLocks/>
                </p:cNvGrpSpPr>
                <p:nvPr userDrawn="1"/>
              </p:nvGrpSpPr>
              <p:grpSpPr bwMode="auto">
                <a:xfrm>
                  <a:off x="2" y="2738"/>
                  <a:ext cx="1317" cy="1582"/>
                  <a:chOff x="2" y="2738"/>
                  <a:chExt cx="1317" cy="1582"/>
                </a:xfrm>
              </p:grpSpPr>
              <p:sp>
                <p:nvSpPr>
                  <p:cNvPr id="1051" name="Line 104"/>
                  <p:cNvSpPr>
                    <a:spLocks noChangeShapeType="1"/>
                  </p:cNvSpPr>
                  <p:nvPr userDrawn="1"/>
                </p:nvSpPr>
                <p:spPr bwMode="hidden">
                  <a:xfrm flipH="1">
                    <a:off x="697" y="3855"/>
                    <a:ext cx="173" cy="187"/>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2" name="Freeform 105"/>
                  <p:cNvSpPr>
                    <a:spLocks/>
                  </p:cNvSpPr>
                  <p:nvPr userDrawn="1"/>
                </p:nvSpPr>
                <p:spPr bwMode="hidden">
                  <a:xfrm>
                    <a:off x="2" y="3218"/>
                    <a:ext cx="1006" cy="1102"/>
                  </a:xfrm>
                  <a:custGeom>
                    <a:avLst/>
                    <a:gdLst>
                      <a:gd name="T0" fmla="*/ 1006 w 1006"/>
                      <a:gd name="T1" fmla="*/ 1102 h 1102"/>
                      <a:gd name="T2" fmla="*/ 696 w 1006"/>
                      <a:gd name="T3" fmla="*/ 823 h 1102"/>
                      <a:gd name="T4" fmla="*/ 333 w 1006"/>
                      <a:gd name="T5" fmla="*/ 447 h 1102"/>
                      <a:gd name="T6" fmla="*/ 51 w 1006"/>
                      <a:gd name="T7" fmla="*/ 76 h 1102"/>
                      <a:gd name="T8" fmla="*/ 0 w 1006"/>
                      <a:gd name="T9" fmla="*/ 0 h 11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6" h="1102">
                        <a:moveTo>
                          <a:pt x="1006" y="1102"/>
                        </a:moveTo>
                        <a:lnTo>
                          <a:pt x="696" y="823"/>
                        </a:lnTo>
                        <a:lnTo>
                          <a:pt x="333" y="447"/>
                        </a:lnTo>
                        <a:lnTo>
                          <a:pt x="51" y="76"/>
                        </a:lnTo>
                        <a:lnTo>
                          <a:pt x="0" y="0"/>
                        </a:lnTo>
                      </a:path>
                    </a:pathLst>
                  </a:custGeom>
                  <a:noFill/>
                  <a:ln w="19050" cmpd="sng">
                    <a:solidFill>
                      <a:schemeClr val="accent2"/>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l-GR" smtClean="0">
                      <a:solidFill>
                        <a:srgbClr val="FFFFFF"/>
                      </a:solidFill>
                    </a:endParaRPr>
                  </a:p>
                </p:txBody>
              </p:sp>
              <p:sp>
                <p:nvSpPr>
                  <p:cNvPr id="1053" name="Line 106"/>
                  <p:cNvSpPr>
                    <a:spLocks noChangeShapeType="1"/>
                  </p:cNvSpPr>
                  <p:nvPr userDrawn="1"/>
                </p:nvSpPr>
                <p:spPr bwMode="hidden">
                  <a:xfrm flipH="1">
                    <a:off x="1242" y="4231"/>
                    <a:ext cx="77" cy="88"/>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4" name="Line 107"/>
                  <p:cNvSpPr>
                    <a:spLocks noChangeShapeType="1"/>
                  </p:cNvSpPr>
                  <p:nvPr userDrawn="1"/>
                </p:nvSpPr>
                <p:spPr bwMode="hidden">
                  <a:xfrm flipH="1" flipV="1">
                    <a:off x="340" y="3668"/>
                    <a:ext cx="532" cy="185"/>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5" name="Line 108"/>
                  <p:cNvSpPr>
                    <a:spLocks noChangeShapeType="1"/>
                  </p:cNvSpPr>
                  <p:nvPr userDrawn="1"/>
                </p:nvSpPr>
                <p:spPr bwMode="hidden">
                  <a:xfrm flipH="1" flipV="1">
                    <a:off x="237" y="3101"/>
                    <a:ext cx="101" cy="567"/>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6" name="Line 109"/>
                  <p:cNvSpPr>
                    <a:spLocks noChangeShapeType="1"/>
                  </p:cNvSpPr>
                  <p:nvPr userDrawn="1"/>
                </p:nvSpPr>
                <p:spPr bwMode="hidden">
                  <a:xfrm flipH="1" flipV="1">
                    <a:off x="2" y="3009"/>
                    <a:ext cx="235" cy="92"/>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7" name="Line 110"/>
                  <p:cNvSpPr>
                    <a:spLocks noChangeShapeType="1"/>
                  </p:cNvSpPr>
                  <p:nvPr userDrawn="1"/>
                </p:nvSpPr>
                <p:spPr bwMode="hidden">
                  <a:xfrm flipV="1">
                    <a:off x="54" y="3101"/>
                    <a:ext cx="182" cy="194"/>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8" name="Line 111"/>
                  <p:cNvSpPr>
                    <a:spLocks noChangeShapeType="1"/>
                  </p:cNvSpPr>
                  <p:nvPr userDrawn="1"/>
                </p:nvSpPr>
                <p:spPr bwMode="hidden">
                  <a:xfrm flipH="1">
                    <a:off x="336" y="3476"/>
                    <a:ext cx="176" cy="192"/>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9" name="Line 112"/>
                  <p:cNvSpPr>
                    <a:spLocks noChangeShapeType="1"/>
                  </p:cNvSpPr>
                  <p:nvPr userDrawn="1"/>
                </p:nvSpPr>
                <p:spPr bwMode="hidden">
                  <a:xfrm flipV="1">
                    <a:off x="3" y="2738"/>
                    <a:ext cx="14" cy="23"/>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grpSp>
        </p:grpSp>
        <p:grpSp>
          <p:nvGrpSpPr>
            <p:cNvPr id="1033" name="Group 113"/>
            <p:cNvGrpSpPr>
              <a:grpSpLocks/>
            </p:cNvGrpSpPr>
            <p:nvPr userDrawn="1"/>
          </p:nvGrpSpPr>
          <p:grpSpPr bwMode="auto">
            <a:xfrm>
              <a:off x="16" y="1326"/>
              <a:ext cx="3325" cy="2948"/>
              <a:chOff x="16" y="1326"/>
              <a:chExt cx="3325" cy="2948"/>
            </a:xfrm>
          </p:grpSpPr>
          <p:sp>
            <p:nvSpPr>
              <p:cNvPr id="1034" name="Freeform 114"/>
              <p:cNvSpPr>
                <a:spLocks/>
              </p:cNvSpPr>
              <p:nvPr/>
            </p:nvSpPr>
            <p:spPr bwMode="hidden">
              <a:xfrm>
                <a:off x="16" y="2656"/>
                <a:ext cx="1440" cy="1618"/>
              </a:xfrm>
              <a:custGeom>
                <a:avLst/>
                <a:gdLst>
                  <a:gd name="T0" fmla="*/ 882 w 1435"/>
                  <a:gd name="T1" fmla="*/ 1150 h 1618"/>
                  <a:gd name="T2" fmla="*/ 750 w 1435"/>
                  <a:gd name="T3" fmla="*/ 1019 h 1618"/>
                  <a:gd name="T4" fmla="*/ 616 w 1435"/>
                  <a:gd name="T5" fmla="*/ 875 h 1618"/>
                  <a:gd name="T6" fmla="*/ 496 w 1435"/>
                  <a:gd name="T7" fmla="*/ 737 h 1618"/>
                  <a:gd name="T8" fmla="*/ 380 w 1435"/>
                  <a:gd name="T9" fmla="*/ 593 h 1618"/>
                  <a:gd name="T10" fmla="*/ 278 w 1435"/>
                  <a:gd name="T11" fmla="*/ 443 h 1618"/>
                  <a:gd name="T12" fmla="*/ 176 w 1435"/>
                  <a:gd name="T13" fmla="*/ 299 h 1618"/>
                  <a:gd name="T14" fmla="*/ 84 w 1435"/>
                  <a:gd name="T15" fmla="*/ 149 h 1618"/>
                  <a:gd name="T16" fmla="*/ 0 w 1435"/>
                  <a:gd name="T17" fmla="*/ 0 h 1618"/>
                  <a:gd name="T18" fmla="*/ 0 w 1435"/>
                  <a:gd name="T19" fmla="*/ 11 h 1618"/>
                  <a:gd name="T20" fmla="*/ 84 w 1435"/>
                  <a:gd name="T21" fmla="*/ 155 h 1618"/>
                  <a:gd name="T22" fmla="*/ 176 w 1435"/>
                  <a:gd name="T23" fmla="*/ 305 h 1618"/>
                  <a:gd name="T24" fmla="*/ 272 w 1435"/>
                  <a:gd name="T25" fmla="*/ 449 h 1618"/>
                  <a:gd name="T26" fmla="*/ 380 w 1435"/>
                  <a:gd name="T27" fmla="*/ 593 h 1618"/>
                  <a:gd name="T28" fmla="*/ 496 w 1435"/>
                  <a:gd name="T29" fmla="*/ 737 h 1618"/>
                  <a:gd name="T30" fmla="*/ 616 w 1435"/>
                  <a:gd name="T31" fmla="*/ 881 h 1618"/>
                  <a:gd name="T32" fmla="*/ 744 w 1435"/>
                  <a:gd name="T33" fmla="*/ 1019 h 1618"/>
                  <a:gd name="T34" fmla="*/ 882 w 1435"/>
                  <a:gd name="T35" fmla="*/ 1150 h 1618"/>
                  <a:gd name="T36" fmla="*/ 1022 w 1435"/>
                  <a:gd name="T37" fmla="*/ 1276 h 1618"/>
                  <a:gd name="T38" fmla="*/ 1160 w 1435"/>
                  <a:gd name="T39" fmla="*/ 1396 h 1618"/>
                  <a:gd name="T40" fmla="*/ 1299 w 1435"/>
                  <a:gd name="T41" fmla="*/ 1510 h 1618"/>
                  <a:gd name="T42" fmla="*/ 1444 w 1435"/>
                  <a:gd name="T43" fmla="*/ 1618 h 1618"/>
                  <a:gd name="T44" fmla="*/ 1450 w 1435"/>
                  <a:gd name="T45" fmla="*/ 1618 h 1618"/>
                  <a:gd name="T46" fmla="*/ 1307 w 1435"/>
                  <a:gd name="T47" fmla="*/ 1510 h 1618"/>
                  <a:gd name="T48" fmla="*/ 1166 w 1435"/>
                  <a:gd name="T49" fmla="*/ 1396 h 1618"/>
                  <a:gd name="T50" fmla="*/ 1022 w 1435"/>
                  <a:gd name="T51" fmla="*/ 1276 h 1618"/>
                  <a:gd name="T52" fmla="*/ 882 w 1435"/>
                  <a:gd name="T53" fmla="*/ 1150 h 1618"/>
                  <a:gd name="T54" fmla="*/ 882 w 1435"/>
                  <a:gd name="T55" fmla="*/ 1150 h 161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435" h="1618">
                    <a:moveTo>
                      <a:pt x="873" y="1150"/>
                    </a:moveTo>
                    <a:lnTo>
                      <a:pt x="741" y="1019"/>
                    </a:lnTo>
                    <a:lnTo>
                      <a:pt x="610" y="875"/>
                    </a:lnTo>
                    <a:lnTo>
                      <a:pt x="490" y="737"/>
                    </a:lnTo>
                    <a:lnTo>
                      <a:pt x="377" y="593"/>
                    </a:lnTo>
                    <a:lnTo>
                      <a:pt x="275" y="443"/>
                    </a:lnTo>
                    <a:lnTo>
                      <a:pt x="173" y="299"/>
                    </a:lnTo>
                    <a:lnTo>
                      <a:pt x="84" y="149"/>
                    </a:lnTo>
                    <a:lnTo>
                      <a:pt x="0" y="0"/>
                    </a:lnTo>
                    <a:lnTo>
                      <a:pt x="0" y="11"/>
                    </a:lnTo>
                    <a:lnTo>
                      <a:pt x="84" y="155"/>
                    </a:lnTo>
                    <a:lnTo>
                      <a:pt x="173" y="305"/>
                    </a:lnTo>
                    <a:lnTo>
                      <a:pt x="269" y="449"/>
                    </a:lnTo>
                    <a:lnTo>
                      <a:pt x="377" y="593"/>
                    </a:lnTo>
                    <a:lnTo>
                      <a:pt x="490" y="737"/>
                    </a:lnTo>
                    <a:lnTo>
                      <a:pt x="610" y="881"/>
                    </a:lnTo>
                    <a:lnTo>
                      <a:pt x="735" y="1019"/>
                    </a:lnTo>
                    <a:lnTo>
                      <a:pt x="873" y="1150"/>
                    </a:lnTo>
                    <a:lnTo>
                      <a:pt x="1010" y="1276"/>
                    </a:lnTo>
                    <a:lnTo>
                      <a:pt x="1148" y="1396"/>
                    </a:lnTo>
                    <a:lnTo>
                      <a:pt x="1286" y="1510"/>
                    </a:lnTo>
                    <a:lnTo>
                      <a:pt x="1429" y="1618"/>
                    </a:lnTo>
                    <a:lnTo>
                      <a:pt x="1435" y="1618"/>
                    </a:lnTo>
                    <a:lnTo>
                      <a:pt x="1292" y="1510"/>
                    </a:lnTo>
                    <a:lnTo>
                      <a:pt x="1154" y="1396"/>
                    </a:lnTo>
                    <a:lnTo>
                      <a:pt x="1010" y="1276"/>
                    </a:lnTo>
                    <a:lnTo>
                      <a:pt x="873" y="115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1035" name="Freeform 115"/>
              <p:cNvSpPr>
                <a:spLocks/>
              </p:cNvSpPr>
              <p:nvPr/>
            </p:nvSpPr>
            <p:spPr bwMode="hidden">
              <a:xfrm>
                <a:off x="16" y="2260"/>
                <a:ext cx="1673" cy="2014"/>
              </a:xfrm>
              <a:custGeom>
                <a:avLst/>
                <a:gdLst>
                  <a:gd name="T0" fmla="*/ 966 w 1668"/>
                  <a:gd name="T1" fmla="*/ 1463 h 2014"/>
                  <a:gd name="T2" fmla="*/ 795 w 1668"/>
                  <a:gd name="T3" fmla="*/ 1289 h 2014"/>
                  <a:gd name="T4" fmla="*/ 640 w 1668"/>
                  <a:gd name="T5" fmla="*/ 1115 h 2014"/>
                  <a:gd name="T6" fmla="*/ 493 w 1668"/>
                  <a:gd name="T7" fmla="*/ 929 h 2014"/>
                  <a:gd name="T8" fmla="*/ 368 w 1668"/>
                  <a:gd name="T9" fmla="*/ 743 h 2014"/>
                  <a:gd name="T10" fmla="*/ 254 w 1668"/>
                  <a:gd name="T11" fmla="*/ 557 h 2014"/>
                  <a:gd name="T12" fmla="*/ 149 w 1668"/>
                  <a:gd name="T13" fmla="*/ 372 h 2014"/>
                  <a:gd name="T14" fmla="*/ 66 w 1668"/>
                  <a:gd name="T15" fmla="*/ 186 h 2014"/>
                  <a:gd name="T16" fmla="*/ 0 w 1668"/>
                  <a:gd name="T17" fmla="*/ 0 h 2014"/>
                  <a:gd name="T18" fmla="*/ 0 w 1668"/>
                  <a:gd name="T19" fmla="*/ 12 h 2014"/>
                  <a:gd name="T20" fmla="*/ 66 w 1668"/>
                  <a:gd name="T21" fmla="*/ 198 h 2014"/>
                  <a:gd name="T22" fmla="*/ 149 w 1668"/>
                  <a:gd name="T23" fmla="*/ 384 h 2014"/>
                  <a:gd name="T24" fmla="*/ 254 w 1668"/>
                  <a:gd name="T25" fmla="*/ 569 h 2014"/>
                  <a:gd name="T26" fmla="*/ 368 w 1668"/>
                  <a:gd name="T27" fmla="*/ 755 h 2014"/>
                  <a:gd name="T28" fmla="*/ 493 w 1668"/>
                  <a:gd name="T29" fmla="*/ 935 h 2014"/>
                  <a:gd name="T30" fmla="*/ 640 w 1668"/>
                  <a:gd name="T31" fmla="*/ 1115 h 2014"/>
                  <a:gd name="T32" fmla="*/ 795 w 1668"/>
                  <a:gd name="T33" fmla="*/ 1295 h 2014"/>
                  <a:gd name="T34" fmla="*/ 966 w 1668"/>
                  <a:gd name="T35" fmla="*/ 1463 h 2014"/>
                  <a:gd name="T36" fmla="*/ 1139 w 1668"/>
                  <a:gd name="T37" fmla="*/ 1618 h 2014"/>
                  <a:gd name="T38" fmla="*/ 1315 w 1668"/>
                  <a:gd name="T39" fmla="*/ 1762 h 2014"/>
                  <a:gd name="T40" fmla="*/ 1495 w 1668"/>
                  <a:gd name="T41" fmla="*/ 1894 h 2014"/>
                  <a:gd name="T42" fmla="*/ 1677 w 1668"/>
                  <a:gd name="T43" fmla="*/ 2014 h 2014"/>
                  <a:gd name="T44" fmla="*/ 1683 w 1668"/>
                  <a:gd name="T45" fmla="*/ 2014 h 2014"/>
                  <a:gd name="T46" fmla="*/ 1495 w 1668"/>
                  <a:gd name="T47" fmla="*/ 1894 h 2014"/>
                  <a:gd name="T48" fmla="*/ 1315 w 1668"/>
                  <a:gd name="T49" fmla="*/ 1762 h 2014"/>
                  <a:gd name="T50" fmla="*/ 1139 w 1668"/>
                  <a:gd name="T51" fmla="*/ 1618 h 2014"/>
                  <a:gd name="T52" fmla="*/ 966 w 1668"/>
                  <a:gd name="T53" fmla="*/ 1463 h 2014"/>
                  <a:gd name="T54" fmla="*/ 966 w 1668"/>
                  <a:gd name="T55" fmla="*/ 1463 h 201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668" h="2014">
                    <a:moveTo>
                      <a:pt x="957" y="1463"/>
                    </a:moveTo>
                    <a:lnTo>
                      <a:pt x="789" y="1289"/>
                    </a:lnTo>
                    <a:lnTo>
                      <a:pt x="634" y="1115"/>
                    </a:lnTo>
                    <a:lnTo>
                      <a:pt x="490" y="929"/>
                    </a:lnTo>
                    <a:lnTo>
                      <a:pt x="365" y="743"/>
                    </a:lnTo>
                    <a:lnTo>
                      <a:pt x="251" y="557"/>
                    </a:lnTo>
                    <a:lnTo>
                      <a:pt x="149" y="372"/>
                    </a:lnTo>
                    <a:lnTo>
                      <a:pt x="66" y="186"/>
                    </a:lnTo>
                    <a:lnTo>
                      <a:pt x="0" y="0"/>
                    </a:lnTo>
                    <a:lnTo>
                      <a:pt x="0" y="12"/>
                    </a:lnTo>
                    <a:lnTo>
                      <a:pt x="66" y="198"/>
                    </a:lnTo>
                    <a:lnTo>
                      <a:pt x="149" y="384"/>
                    </a:lnTo>
                    <a:lnTo>
                      <a:pt x="251" y="569"/>
                    </a:lnTo>
                    <a:lnTo>
                      <a:pt x="365" y="755"/>
                    </a:lnTo>
                    <a:lnTo>
                      <a:pt x="490" y="935"/>
                    </a:lnTo>
                    <a:lnTo>
                      <a:pt x="634" y="1115"/>
                    </a:lnTo>
                    <a:lnTo>
                      <a:pt x="789" y="1295"/>
                    </a:lnTo>
                    <a:lnTo>
                      <a:pt x="957" y="1463"/>
                    </a:lnTo>
                    <a:lnTo>
                      <a:pt x="1130" y="1618"/>
                    </a:lnTo>
                    <a:lnTo>
                      <a:pt x="1303" y="1762"/>
                    </a:lnTo>
                    <a:lnTo>
                      <a:pt x="1483" y="1894"/>
                    </a:lnTo>
                    <a:lnTo>
                      <a:pt x="1662" y="2014"/>
                    </a:lnTo>
                    <a:lnTo>
                      <a:pt x="1668" y="2014"/>
                    </a:lnTo>
                    <a:lnTo>
                      <a:pt x="1483" y="1894"/>
                    </a:lnTo>
                    <a:lnTo>
                      <a:pt x="1303" y="1762"/>
                    </a:lnTo>
                    <a:lnTo>
                      <a:pt x="1130" y="1618"/>
                    </a:lnTo>
                    <a:lnTo>
                      <a:pt x="957" y="146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1036" name="Rectangle 116"/>
              <p:cNvSpPr>
                <a:spLocks noChangeArrowheads="1"/>
              </p:cNvSpPr>
              <p:nvPr/>
            </p:nvSpPr>
            <p:spPr bwMode="hidden">
              <a:xfrm rot="-2488720">
                <a:off x="1988" y="1919"/>
                <a:ext cx="1353"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037" name="Rectangle 117"/>
              <p:cNvSpPr>
                <a:spLocks noChangeArrowheads="1"/>
              </p:cNvSpPr>
              <p:nvPr/>
            </p:nvSpPr>
            <p:spPr bwMode="hidden">
              <a:xfrm rot="-5087790">
                <a:off x="1964" y="2613"/>
                <a:ext cx="2217"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038" name="Rectangle 118"/>
              <p:cNvSpPr>
                <a:spLocks noChangeArrowheads="1"/>
              </p:cNvSpPr>
              <p:nvPr/>
            </p:nvSpPr>
            <p:spPr bwMode="hidden">
              <a:xfrm rot="-3417299">
                <a:off x="1016" y="2697"/>
                <a:ext cx="2678"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039" name="Rectangle 119"/>
              <p:cNvSpPr>
                <a:spLocks noChangeArrowheads="1"/>
              </p:cNvSpPr>
              <p:nvPr/>
            </p:nvSpPr>
            <p:spPr bwMode="hidden">
              <a:xfrm rot="-835848">
                <a:off x="688" y="1748"/>
                <a:ext cx="2390"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grpSp>
            <p:nvGrpSpPr>
              <p:cNvPr id="1040" name="Group 120"/>
              <p:cNvGrpSpPr>
                <a:grpSpLocks noChangeAspect="1"/>
              </p:cNvGrpSpPr>
              <p:nvPr/>
            </p:nvGrpSpPr>
            <p:grpSpPr bwMode="auto">
              <a:xfrm>
                <a:off x="3046" y="1326"/>
                <a:ext cx="259" cy="299"/>
                <a:chOff x="3042" y="1265"/>
                <a:chExt cx="367" cy="424"/>
              </a:xfrm>
            </p:grpSpPr>
            <p:sp>
              <p:nvSpPr>
                <p:cNvPr id="84089" name="Oval 121"/>
                <p:cNvSpPr>
                  <a:spLocks noChangeAspect="1" noChangeArrowheads="1"/>
                </p:cNvSpPr>
                <p:nvPr userDrawn="1"/>
              </p:nvSpPr>
              <p:spPr bwMode="hidden">
                <a:xfrm rot="2828979">
                  <a:off x="2982" y="1467"/>
                  <a:ext cx="282" cy="162"/>
                </a:xfrm>
                <a:prstGeom prst="ellipse">
                  <a:avLst/>
                </a:prstGeom>
                <a:gradFill rotWithShape="0">
                  <a:gsLst>
                    <a:gs pos="0">
                      <a:schemeClr val="accent2"/>
                    </a:gs>
                    <a:gs pos="100000">
                      <a:schemeClr val="accent2">
                        <a:gamma/>
                        <a:tint val="84706"/>
                        <a:invGamma/>
                      </a:schemeClr>
                    </a:gs>
                  </a:gsLst>
                  <a:lin ang="5400000" scaled="1"/>
                </a:gradFill>
                <a:ln w="9525">
                  <a:noFill/>
                  <a:round/>
                  <a:headEnd/>
                  <a:tailEnd/>
                </a:ln>
                <a:effectLst/>
              </p:spPr>
              <p:txBody>
                <a:bodyPr wrap="none" anchor="ct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84090" name="Freeform 122"/>
                <p:cNvSpPr>
                  <a:spLocks noChangeAspect="1"/>
                </p:cNvSpPr>
                <p:nvPr userDrawn="1"/>
              </p:nvSpPr>
              <p:spPr bwMode="hidden">
                <a:xfrm>
                  <a:off x="3070" y="1374"/>
                  <a:ext cx="227" cy="221"/>
                </a:xfrm>
                <a:custGeom>
                  <a:avLst/>
                  <a:gdLst/>
                  <a:ahLst/>
                  <a:cxnLst>
                    <a:cxn ang="0">
                      <a:pos x="227" y="134"/>
                    </a:cxn>
                    <a:cxn ang="0">
                      <a:pos x="203" y="144"/>
                    </a:cxn>
                    <a:cxn ang="0">
                      <a:pos x="179" y="138"/>
                    </a:cxn>
                    <a:cxn ang="0">
                      <a:pos x="149" y="126"/>
                    </a:cxn>
                    <a:cxn ang="0">
                      <a:pos x="126" y="102"/>
                    </a:cxn>
                    <a:cxn ang="0">
                      <a:pos x="102" y="72"/>
                    </a:cxn>
                    <a:cxn ang="0">
                      <a:pos x="84" y="48"/>
                    </a:cxn>
                    <a:cxn ang="0">
                      <a:pos x="78" y="24"/>
                    </a:cxn>
                    <a:cxn ang="0">
                      <a:pos x="84" y="0"/>
                    </a:cxn>
                    <a:cxn ang="0">
                      <a:pos x="84" y="0"/>
                    </a:cxn>
                    <a:cxn ang="0">
                      <a:pos x="78" y="0"/>
                    </a:cxn>
                    <a:cxn ang="0">
                      <a:pos x="18" y="60"/>
                    </a:cxn>
                    <a:cxn ang="0">
                      <a:pos x="0" y="90"/>
                    </a:cxn>
                    <a:cxn ang="0">
                      <a:pos x="0" y="120"/>
                    </a:cxn>
                    <a:cxn ang="0">
                      <a:pos x="12" y="156"/>
                    </a:cxn>
                    <a:cxn ang="0">
                      <a:pos x="36" y="192"/>
                    </a:cxn>
                    <a:cxn ang="0">
                      <a:pos x="66" y="216"/>
                    </a:cxn>
                    <a:cxn ang="0">
                      <a:pos x="96" y="222"/>
                    </a:cxn>
                    <a:cxn ang="0">
                      <a:pos x="126" y="222"/>
                    </a:cxn>
                    <a:cxn ang="0">
                      <a:pos x="155" y="210"/>
                    </a:cxn>
                    <a:cxn ang="0">
                      <a:pos x="227" y="138"/>
                    </a:cxn>
                    <a:cxn ang="0">
                      <a:pos x="227" y="134"/>
                    </a:cxn>
                  </a:cxnLst>
                  <a:rect l="0" t="0" r="r" b="b"/>
                  <a:pathLst>
                    <a:path w="227" h="222">
                      <a:moveTo>
                        <a:pt x="227" y="134"/>
                      </a:moveTo>
                      <a:lnTo>
                        <a:pt x="203" y="144"/>
                      </a:lnTo>
                      <a:lnTo>
                        <a:pt x="179" y="138"/>
                      </a:lnTo>
                      <a:lnTo>
                        <a:pt x="149" y="126"/>
                      </a:lnTo>
                      <a:lnTo>
                        <a:pt x="126" y="102"/>
                      </a:lnTo>
                      <a:lnTo>
                        <a:pt x="102" y="72"/>
                      </a:lnTo>
                      <a:lnTo>
                        <a:pt x="84" y="48"/>
                      </a:lnTo>
                      <a:lnTo>
                        <a:pt x="78" y="24"/>
                      </a:lnTo>
                      <a:lnTo>
                        <a:pt x="84" y="0"/>
                      </a:lnTo>
                      <a:lnTo>
                        <a:pt x="84" y="0"/>
                      </a:lnTo>
                      <a:lnTo>
                        <a:pt x="78" y="0"/>
                      </a:lnTo>
                      <a:lnTo>
                        <a:pt x="18" y="60"/>
                      </a:lnTo>
                      <a:lnTo>
                        <a:pt x="0" y="90"/>
                      </a:lnTo>
                      <a:lnTo>
                        <a:pt x="0" y="120"/>
                      </a:lnTo>
                      <a:lnTo>
                        <a:pt x="12" y="156"/>
                      </a:lnTo>
                      <a:lnTo>
                        <a:pt x="36" y="192"/>
                      </a:lnTo>
                      <a:lnTo>
                        <a:pt x="66" y="216"/>
                      </a:lnTo>
                      <a:lnTo>
                        <a:pt x="96" y="222"/>
                      </a:lnTo>
                      <a:lnTo>
                        <a:pt x="126" y="222"/>
                      </a:lnTo>
                      <a:lnTo>
                        <a:pt x="155" y="210"/>
                      </a:lnTo>
                      <a:lnTo>
                        <a:pt x="227" y="138"/>
                      </a:lnTo>
                      <a:lnTo>
                        <a:pt x="227" y="134"/>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84091" name="Freeform 123"/>
                <p:cNvSpPr>
                  <a:spLocks noChangeAspect="1"/>
                </p:cNvSpPr>
                <p:nvPr userDrawn="1"/>
              </p:nvSpPr>
              <p:spPr bwMode="hidden">
                <a:xfrm>
                  <a:off x="3144" y="1366"/>
                  <a:ext cx="163" cy="156"/>
                </a:xfrm>
                <a:custGeom>
                  <a:avLst/>
                  <a:gdLst/>
                  <a:ahLst/>
                  <a:cxnLst>
                    <a:cxn ang="0">
                      <a:pos x="221" y="216"/>
                    </a:cxn>
                    <a:cxn ang="0">
                      <a:pos x="192" y="234"/>
                    </a:cxn>
                    <a:cxn ang="0">
                      <a:pos x="150" y="234"/>
                    </a:cxn>
                    <a:cxn ang="0">
                      <a:pos x="102" y="210"/>
                    </a:cxn>
                    <a:cxn ang="0">
                      <a:pos x="54" y="174"/>
                    </a:cxn>
                    <a:cxn ang="0">
                      <a:pos x="24" y="132"/>
                    </a:cxn>
                    <a:cxn ang="0">
                      <a:pos x="6" y="84"/>
                    </a:cxn>
                    <a:cxn ang="0">
                      <a:pos x="0" y="42"/>
                    </a:cxn>
                    <a:cxn ang="0">
                      <a:pos x="12" y="12"/>
                    </a:cxn>
                    <a:cxn ang="0">
                      <a:pos x="48" y="0"/>
                    </a:cxn>
                    <a:cxn ang="0">
                      <a:pos x="84" y="0"/>
                    </a:cxn>
                    <a:cxn ang="0">
                      <a:pos x="132" y="18"/>
                    </a:cxn>
                    <a:cxn ang="0">
                      <a:pos x="174" y="54"/>
                    </a:cxn>
                    <a:cxn ang="0">
                      <a:pos x="210" y="102"/>
                    </a:cxn>
                    <a:cxn ang="0">
                      <a:pos x="233" y="144"/>
                    </a:cxn>
                    <a:cxn ang="0">
                      <a:pos x="233" y="186"/>
                    </a:cxn>
                    <a:cxn ang="0">
                      <a:pos x="221" y="216"/>
                    </a:cxn>
                    <a:cxn ang="0">
                      <a:pos x="221" y="216"/>
                    </a:cxn>
                  </a:cxnLst>
                  <a:rect l="0" t="0" r="r" b="b"/>
                  <a:pathLst>
                    <a:path w="233" h="234">
                      <a:moveTo>
                        <a:pt x="221" y="216"/>
                      </a:moveTo>
                      <a:lnTo>
                        <a:pt x="192" y="234"/>
                      </a:lnTo>
                      <a:lnTo>
                        <a:pt x="150" y="234"/>
                      </a:lnTo>
                      <a:lnTo>
                        <a:pt x="102" y="210"/>
                      </a:lnTo>
                      <a:lnTo>
                        <a:pt x="54" y="174"/>
                      </a:lnTo>
                      <a:lnTo>
                        <a:pt x="24" y="132"/>
                      </a:lnTo>
                      <a:lnTo>
                        <a:pt x="6" y="84"/>
                      </a:lnTo>
                      <a:lnTo>
                        <a:pt x="0" y="42"/>
                      </a:lnTo>
                      <a:lnTo>
                        <a:pt x="12" y="12"/>
                      </a:lnTo>
                      <a:lnTo>
                        <a:pt x="48" y="0"/>
                      </a:lnTo>
                      <a:lnTo>
                        <a:pt x="84" y="0"/>
                      </a:lnTo>
                      <a:lnTo>
                        <a:pt x="132" y="18"/>
                      </a:lnTo>
                      <a:lnTo>
                        <a:pt x="174" y="54"/>
                      </a:lnTo>
                      <a:lnTo>
                        <a:pt x="210" y="102"/>
                      </a:lnTo>
                      <a:lnTo>
                        <a:pt x="233" y="144"/>
                      </a:lnTo>
                      <a:lnTo>
                        <a:pt x="233" y="186"/>
                      </a:lnTo>
                      <a:lnTo>
                        <a:pt x="221" y="216"/>
                      </a:lnTo>
                      <a:lnTo>
                        <a:pt x="221" y="216"/>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84092" name="Freeform 124"/>
                <p:cNvSpPr>
                  <a:spLocks noChangeAspect="1"/>
                </p:cNvSpPr>
                <p:nvPr userDrawn="1"/>
              </p:nvSpPr>
              <p:spPr bwMode="hidden">
                <a:xfrm>
                  <a:off x="3202" y="1272"/>
                  <a:ext cx="203" cy="199"/>
                </a:xfrm>
                <a:custGeom>
                  <a:avLst/>
                  <a:gdLst/>
                  <a:ahLst/>
                  <a:cxnLst>
                    <a:cxn ang="0">
                      <a:pos x="179" y="18"/>
                    </a:cxn>
                    <a:cxn ang="0">
                      <a:pos x="197" y="48"/>
                    </a:cxn>
                    <a:cxn ang="0">
                      <a:pos x="203" y="60"/>
                    </a:cxn>
                    <a:cxn ang="0">
                      <a:pos x="197" y="66"/>
                    </a:cxn>
                    <a:cxn ang="0">
                      <a:pos x="65" y="192"/>
                    </a:cxn>
                    <a:cxn ang="0">
                      <a:pos x="59" y="198"/>
                    </a:cxn>
                    <a:cxn ang="0">
                      <a:pos x="47" y="192"/>
                    </a:cxn>
                    <a:cxn ang="0">
                      <a:pos x="17" y="174"/>
                    </a:cxn>
                    <a:cxn ang="0">
                      <a:pos x="0" y="150"/>
                    </a:cxn>
                    <a:cxn ang="0">
                      <a:pos x="0" y="126"/>
                    </a:cxn>
                    <a:cxn ang="0">
                      <a:pos x="131" y="0"/>
                    </a:cxn>
                    <a:cxn ang="0">
                      <a:pos x="155" y="0"/>
                    </a:cxn>
                    <a:cxn ang="0">
                      <a:pos x="179" y="18"/>
                    </a:cxn>
                    <a:cxn ang="0">
                      <a:pos x="179" y="18"/>
                    </a:cxn>
                  </a:cxnLst>
                  <a:rect l="0" t="0" r="r" b="b"/>
                  <a:pathLst>
                    <a:path w="203" h="198">
                      <a:moveTo>
                        <a:pt x="179" y="18"/>
                      </a:moveTo>
                      <a:lnTo>
                        <a:pt x="197" y="48"/>
                      </a:lnTo>
                      <a:lnTo>
                        <a:pt x="203" y="60"/>
                      </a:lnTo>
                      <a:lnTo>
                        <a:pt x="197" y="66"/>
                      </a:lnTo>
                      <a:lnTo>
                        <a:pt x="65" y="192"/>
                      </a:lnTo>
                      <a:lnTo>
                        <a:pt x="59" y="198"/>
                      </a:lnTo>
                      <a:lnTo>
                        <a:pt x="47" y="192"/>
                      </a:lnTo>
                      <a:lnTo>
                        <a:pt x="17" y="174"/>
                      </a:lnTo>
                      <a:lnTo>
                        <a:pt x="0" y="150"/>
                      </a:lnTo>
                      <a:lnTo>
                        <a:pt x="0" y="126"/>
                      </a:lnTo>
                      <a:lnTo>
                        <a:pt x="131" y="0"/>
                      </a:lnTo>
                      <a:lnTo>
                        <a:pt x="155" y="0"/>
                      </a:lnTo>
                      <a:lnTo>
                        <a:pt x="179" y="18"/>
                      </a:lnTo>
                      <a:lnTo>
                        <a:pt x="179" y="18"/>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84093" name="Freeform 125"/>
                <p:cNvSpPr>
                  <a:spLocks noChangeAspect="1"/>
                </p:cNvSpPr>
                <p:nvPr userDrawn="1"/>
              </p:nvSpPr>
              <p:spPr bwMode="hidden">
                <a:xfrm>
                  <a:off x="3330" y="1265"/>
                  <a:ext cx="79" cy="74"/>
                </a:xfrm>
                <a:custGeom>
                  <a:avLst/>
                  <a:gdLst/>
                  <a:ahLst/>
                  <a:cxnLst>
                    <a:cxn ang="0">
                      <a:pos x="221" y="216"/>
                    </a:cxn>
                    <a:cxn ang="0">
                      <a:pos x="192" y="234"/>
                    </a:cxn>
                    <a:cxn ang="0">
                      <a:pos x="150" y="234"/>
                    </a:cxn>
                    <a:cxn ang="0">
                      <a:pos x="102" y="210"/>
                    </a:cxn>
                    <a:cxn ang="0">
                      <a:pos x="54" y="174"/>
                    </a:cxn>
                    <a:cxn ang="0">
                      <a:pos x="24" y="132"/>
                    </a:cxn>
                    <a:cxn ang="0">
                      <a:pos x="6" y="84"/>
                    </a:cxn>
                    <a:cxn ang="0">
                      <a:pos x="0" y="42"/>
                    </a:cxn>
                    <a:cxn ang="0">
                      <a:pos x="12" y="12"/>
                    </a:cxn>
                    <a:cxn ang="0">
                      <a:pos x="48" y="0"/>
                    </a:cxn>
                    <a:cxn ang="0">
                      <a:pos x="84" y="0"/>
                    </a:cxn>
                    <a:cxn ang="0">
                      <a:pos x="132" y="18"/>
                    </a:cxn>
                    <a:cxn ang="0">
                      <a:pos x="174" y="54"/>
                    </a:cxn>
                    <a:cxn ang="0">
                      <a:pos x="210" y="102"/>
                    </a:cxn>
                    <a:cxn ang="0">
                      <a:pos x="233" y="144"/>
                    </a:cxn>
                    <a:cxn ang="0">
                      <a:pos x="233" y="186"/>
                    </a:cxn>
                    <a:cxn ang="0">
                      <a:pos x="221" y="216"/>
                    </a:cxn>
                    <a:cxn ang="0">
                      <a:pos x="221" y="216"/>
                    </a:cxn>
                  </a:cxnLst>
                  <a:rect l="0" t="0" r="r" b="b"/>
                  <a:pathLst>
                    <a:path w="233" h="234">
                      <a:moveTo>
                        <a:pt x="221" y="216"/>
                      </a:moveTo>
                      <a:lnTo>
                        <a:pt x="192" y="234"/>
                      </a:lnTo>
                      <a:lnTo>
                        <a:pt x="150" y="234"/>
                      </a:lnTo>
                      <a:lnTo>
                        <a:pt x="102" y="210"/>
                      </a:lnTo>
                      <a:lnTo>
                        <a:pt x="54" y="174"/>
                      </a:lnTo>
                      <a:lnTo>
                        <a:pt x="24" y="132"/>
                      </a:lnTo>
                      <a:lnTo>
                        <a:pt x="6" y="84"/>
                      </a:lnTo>
                      <a:lnTo>
                        <a:pt x="0" y="42"/>
                      </a:lnTo>
                      <a:lnTo>
                        <a:pt x="12" y="12"/>
                      </a:lnTo>
                      <a:lnTo>
                        <a:pt x="48" y="0"/>
                      </a:lnTo>
                      <a:lnTo>
                        <a:pt x="84" y="0"/>
                      </a:lnTo>
                      <a:lnTo>
                        <a:pt x="132" y="18"/>
                      </a:lnTo>
                      <a:lnTo>
                        <a:pt x="174" y="54"/>
                      </a:lnTo>
                      <a:lnTo>
                        <a:pt x="210" y="102"/>
                      </a:lnTo>
                      <a:lnTo>
                        <a:pt x="233" y="144"/>
                      </a:lnTo>
                      <a:lnTo>
                        <a:pt x="233" y="186"/>
                      </a:lnTo>
                      <a:lnTo>
                        <a:pt x="221" y="216"/>
                      </a:lnTo>
                      <a:lnTo>
                        <a:pt x="221" y="216"/>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grpSp>
        </p:grpSp>
      </p:grpSp>
      <p:sp>
        <p:nvSpPr>
          <p:cNvPr id="84094" name="Rectangle 126"/>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nSpc>
                <a:spcPct val="100000"/>
              </a:lnSpc>
              <a:spcBef>
                <a:spcPct val="0"/>
              </a:spcBef>
              <a:buClrTx/>
              <a:buSzTx/>
              <a:buFontTx/>
              <a:buNone/>
              <a:defRPr sz="1200">
                <a:effectLst>
                  <a:outerShdw blurRad="38100" dist="38100" dir="2700000" algn="tl">
                    <a:srgbClr val="000000"/>
                  </a:outerShdw>
                </a:effectLst>
                <a:latin typeface="+mn-lt"/>
              </a:defRPr>
            </a:lvl1pPr>
          </a:lstStyle>
          <a:p>
            <a:pPr>
              <a:defRPr/>
            </a:pPr>
            <a:fld id="{47724FF3-788E-43B3-90C3-25B8FACB3DF7}" type="datetimeFigureOut">
              <a:rPr lang="el-GR">
                <a:solidFill>
                  <a:srgbClr val="FFFFFF"/>
                </a:solidFill>
              </a:rPr>
              <a:pPr>
                <a:defRPr/>
              </a:pPr>
              <a:t>7/6/2017</a:t>
            </a:fld>
            <a:endParaRPr lang="el-GR">
              <a:solidFill>
                <a:srgbClr val="FFFFFF"/>
              </a:solidFill>
            </a:endParaRPr>
          </a:p>
        </p:txBody>
      </p:sp>
      <p:sp>
        <p:nvSpPr>
          <p:cNvPr id="84095" name="Rectangle 127"/>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lnSpc>
                <a:spcPct val="100000"/>
              </a:lnSpc>
              <a:spcBef>
                <a:spcPct val="0"/>
              </a:spcBef>
              <a:buClrTx/>
              <a:buSzTx/>
              <a:buFontTx/>
              <a:buNone/>
              <a:defRPr sz="1200">
                <a:effectLst>
                  <a:outerShdw blurRad="38100" dist="38100" dir="2700000" algn="tl">
                    <a:srgbClr val="000000"/>
                  </a:outerShdw>
                </a:effectLst>
                <a:latin typeface="+mn-lt"/>
              </a:defRPr>
            </a:lvl1pPr>
          </a:lstStyle>
          <a:p>
            <a:pPr>
              <a:defRPr/>
            </a:pPr>
            <a:endParaRPr lang="el-GR">
              <a:solidFill>
                <a:srgbClr val="FFFFFF"/>
              </a:solidFill>
            </a:endParaRPr>
          </a:p>
        </p:txBody>
      </p:sp>
      <p:sp>
        <p:nvSpPr>
          <p:cNvPr id="84096" name="Rectangle 128"/>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lnSpc>
                <a:spcPct val="100000"/>
              </a:lnSpc>
              <a:spcBef>
                <a:spcPct val="0"/>
              </a:spcBef>
              <a:buClrTx/>
              <a:buSzTx/>
              <a:buFontTx/>
              <a:buNone/>
              <a:defRPr sz="1200">
                <a:effectLst>
                  <a:outerShdw blurRad="38100" dist="38100" dir="2700000" algn="tl">
                    <a:srgbClr val="000000"/>
                  </a:outerShdw>
                </a:effectLst>
                <a:latin typeface="+mn-lt"/>
              </a:defRPr>
            </a:lvl1pPr>
          </a:lstStyle>
          <a:p>
            <a:pPr>
              <a:defRPr/>
            </a:pPr>
            <a:fld id="{5295E0B9-BBEA-4BB3-997C-E9810774C51A}" type="slidenum">
              <a:rPr lang="el-GR">
                <a:solidFill>
                  <a:srgbClr val="FFFFFF"/>
                </a:solidFill>
              </a:rPr>
              <a:pPr>
                <a:defRPr/>
              </a:pPr>
              <a:t>‹#›</a:t>
            </a:fld>
            <a:endParaRPr lang="el-GR">
              <a:solidFill>
                <a:srgbClr val="FFFFFF"/>
              </a:solidFill>
            </a:endParaRPr>
          </a:p>
        </p:txBody>
      </p:sp>
      <p:sp>
        <p:nvSpPr>
          <p:cNvPr id="84097" name="Rectangle 129"/>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84098" name="Rectangle 130"/>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l-GR" smtClean="0"/>
              <a:t>Κάντε κλικ για επεξεργασία του τίτλου</a:t>
            </a:r>
          </a:p>
        </p:txBody>
      </p:sp>
    </p:spTree>
    <p:extLst>
      <p:ext uri="{BB962C8B-B14F-4D97-AF65-F5344CB8AC3E}">
        <p14:creationId xmlns:p14="http://schemas.microsoft.com/office/powerpoint/2010/main" val="451014634"/>
      </p:ext>
    </p:extLst>
  </p:cSld>
  <p:clrMap bg1="dk2" tx1="lt1" bg2="dk1" tx2="lt2" accent1="accent1" accent2="accent2" accent3="accent3" accent4="accent4" accent5="accent5" accent6="accent6" hlink="hlink" folHlink="folHlink"/>
  <p:sldLayoutIdLst>
    <p:sldLayoutId id="2147484139" r:id="rId1"/>
    <p:sldLayoutId id="2147484140" r:id="rId2"/>
    <p:sldLayoutId id="2147484141" r:id="rId3"/>
    <p:sldLayoutId id="2147484142" r:id="rId4"/>
    <p:sldLayoutId id="2147484143" r:id="rId5"/>
    <p:sldLayoutId id="2147484144" r:id="rId6"/>
    <p:sldLayoutId id="2147484145" r:id="rId7"/>
    <p:sldLayoutId id="2147484146" r:id="rId8"/>
    <p:sldLayoutId id="2147484147" r:id="rId9"/>
    <p:sldLayoutId id="2147484148" r:id="rId10"/>
    <p:sldLayoutId id="2147484149" r:id="rId11"/>
    <p:sldLayoutId id="2147484150" r:id="rId12"/>
    <p:sldLayoutId id="2147484151" r:id="rId13"/>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tx2"/>
        </a:buClr>
        <a:buSzPct val="60000"/>
        <a:buFont typeface="Wingdings" pitchFamily="2" charset="2"/>
        <a:buChar char="u"/>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60000"/>
        <a:buFont typeface="Wingdings" pitchFamily="2" charset="2"/>
        <a:buChar char="u"/>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fontAlgn="auto">
              <a:spcBef>
                <a:spcPts val="0"/>
              </a:spcBef>
              <a:spcAft>
                <a:spcPts val="0"/>
              </a:spcAft>
            </a:pPr>
            <a:fld id="{872A24F7-1BF5-4F8B-8816-A64CEEDDC68C}" type="datetimeFigureOut">
              <a:rPr lang="el-GR" smtClean="0">
                <a:solidFill>
                  <a:prstClr val="black">
                    <a:tint val="75000"/>
                  </a:prstClr>
                </a:solidFill>
                <a:latin typeface="Calibri" panose="020F0502020204030204"/>
                <a:cs typeface="+mn-cs"/>
              </a:rPr>
              <a:pPr fontAlgn="auto">
                <a:spcBef>
                  <a:spcPts val="0"/>
                </a:spcBef>
                <a:spcAft>
                  <a:spcPts val="0"/>
                </a:spcAft>
              </a:pPr>
              <a:t>7/6/2017</a:t>
            </a:fld>
            <a:endParaRPr lang="el-GR" smtClean="0">
              <a:solidFill>
                <a:prstClr val="black">
                  <a:tint val="75000"/>
                </a:prstClr>
              </a:solidFill>
              <a:latin typeface="Calibri" panose="020F0502020204030204"/>
              <a:cs typeface="+mn-cs"/>
            </a:endParaRPr>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fontAlgn="auto">
              <a:spcBef>
                <a:spcPts val="0"/>
              </a:spcBef>
              <a:spcAft>
                <a:spcPts val="0"/>
              </a:spcAft>
            </a:pPr>
            <a:endParaRPr lang="el-GR" smtClean="0">
              <a:solidFill>
                <a:prstClr val="black">
                  <a:tint val="75000"/>
                </a:prstClr>
              </a:solidFill>
              <a:latin typeface="Calibri" panose="020F0502020204030204"/>
              <a:cs typeface="+mn-cs"/>
            </a:endParaRPr>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fontAlgn="auto">
              <a:spcBef>
                <a:spcPts val="0"/>
              </a:spcBef>
              <a:spcAft>
                <a:spcPts val="0"/>
              </a:spcAft>
            </a:pPr>
            <a:fld id="{4E696FCA-BB7B-4EA0-A6E0-A06F0038DC95}" type="slidenum">
              <a:rPr lang="el-GR" smtClean="0">
                <a:solidFill>
                  <a:prstClr val="black">
                    <a:tint val="75000"/>
                  </a:prstClr>
                </a:solidFill>
                <a:latin typeface="Calibri" panose="020F0502020204030204"/>
                <a:cs typeface="+mn-cs"/>
              </a:rPr>
              <a:pPr fontAlgn="auto">
                <a:spcBef>
                  <a:spcPts val="0"/>
                </a:spcBef>
                <a:spcAft>
                  <a:spcPts val="0"/>
                </a:spcAft>
              </a:pPr>
              <a:t>‹#›</a:t>
            </a:fld>
            <a:endParaRPr lang="el-GR" smtClean="0">
              <a:solidFill>
                <a:prstClr val="black">
                  <a:tint val="75000"/>
                </a:prstClr>
              </a:solidFill>
              <a:latin typeface="Calibri" panose="020F0502020204030204"/>
              <a:cs typeface="+mn-cs"/>
            </a:endParaRPr>
          </a:p>
        </p:txBody>
      </p:sp>
    </p:spTree>
    <p:extLst>
      <p:ext uri="{BB962C8B-B14F-4D97-AF65-F5344CB8AC3E}">
        <p14:creationId xmlns:p14="http://schemas.microsoft.com/office/powerpoint/2010/main" val="173601313"/>
      </p:ext>
    </p:extLst>
  </p:cSld>
  <p:clrMap bg1="lt1" tx1="dk1" bg2="lt2" tx2="dk2" accent1="accent1" accent2="accent2" accent3="accent3" accent4="accent4" accent5="accent5" accent6="accent6" hlink="hlink" folHlink="folHlink"/>
  <p:sldLayoutIdLst>
    <p:sldLayoutId id="2147484153" r:id="rId1"/>
    <p:sldLayoutId id="2147484154" r:id="rId2"/>
    <p:sldLayoutId id="2147484155" r:id="rId3"/>
    <p:sldLayoutId id="2147484156" r:id="rId4"/>
    <p:sldLayoutId id="2147484157" r:id="rId5"/>
    <p:sldLayoutId id="2147484158" r:id="rId6"/>
    <p:sldLayoutId id="2147484159" r:id="rId7"/>
    <p:sldLayoutId id="2147484160" r:id="rId8"/>
    <p:sldLayoutId id="2147484161" r:id="rId9"/>
    <p:sldLayoutId id="2147484162" r:id="rId10"/>
    <p:sldLayoutId id="214748416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fontAlgn="auto">
              <a:spcBef>
                <a:spcPts val="0"/>
              </a:spcBef>
              <a:spcAft>
                <a:spcPts val="0"/>
              </a:spcAft>
            </a:pPr>
            <a:fld id="{872A24F7-1BF5-4F8B-8816-A64CEEDDC68C}" type="datetimeFigureOut">
              <a:rPr lang="el-GR" smtClean="0">
                <a:solidFill>
                  <a:prstClr val="black">
                    <a:tint val="75000"/>
                  </a:prstClr>
                </a:solidFill>
                <a:latin typeface="Calibri" panose="020F0502020204030204"/>
                <a:cs typeface="+mn-cs"/>
              </a:rPr>
              <a:pPr fontAlgn="auto">
                <a:spcBef>
                  <a:spcPts val="0"/>
                </a:spcBef>
                <a:spcAft>
                  <a:spcPts val="0"/>
                </a:spcAft>
              </a:pPr>
              <a:t>7/6/2017</a:t>
            </a:fld>
            <a:endParaRPr lang="el-GR" smtClean="0">
              <a:solidFill>
                <a:prstClr val="black">
                  <a:tint val="75000"/>
                </a:prstClr>
              </a:solidFill>
              <a:latin typeface="Calibri" panose="020F0502020204030204"/>
              <a:cs typeface="+mn-cs"/>
            </a:endParaRPr>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fontAlgn="auto">
              <a:spcBef>
                <a:spcPts val="0"/>
              </a:spcBef>
              <a:spcAft>
                <a:spcPts val="0"/>
              </a:spcAft>
            </a:pPr>
            <a:endParaRPr lang="el-GR" smtClean="0">
              <a:solidFill>
                <a:prstClr val="black">
                  <a:tint val="75000"/>
                </a:prstClr>
              </a:solidFill>
              <a:latin typeface="Calibri" panose="020F0502020204030204"/>
              <a:cs typeface="+mn-cs"/>
            </a:endParaRPr>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fontAlgn="auto">
              <a:spcBef>
                <a:spcPts val="0"/>
              </a:spcBef>
              <a:spcAft>
                <a:spcPts val="0"/>
              </a:spcAft>
            </a:pPr>
            <a:fld id="{4E696FCA-BB7B-4EA0-A6E0-A06F0038DC95}" type="slidenum">
              <a:rPr lang="el-GR" smtClean="0">
                <a:solidFill>
                  <a:prstClr val="black">
                    <a:tint val="75000"/>
                  </a:prstClr>
                </a:solidFill>
                <a:latin typeface="Calibri" panose="020F0502020204030204"/>
                <a:cs typeface="+mn-cs"/>
              </a:rPr>
              <a:pPr fontAlgn="auto">
                <a:spcBef>
                  <a:spcPts val="0"/>
                </a:spcBef>
                <a:spcAft>
                  <a:spcPts val="0"/>
                </a:spcAft>
              </a:pPr>
              <a:t>‹#›</a:t>
            </a:fld>
            <a:endParaRPr lang="el-GR" smtClean="0">
              <a:solidFill>
                <a:prstClr val="black">
                  <a:tint val="75000"/>
                </a:prstClr>
              </a:solidFill>
              <a:latin typeface="Calibri" panose="020F0502020204030204"/>
              <a:cs typeface="+mn-cs"/>
            </a:endParaRPr>
          </a:p>
        </p:txBody>
      </p:sp>
    </p:spTree>
    <p:extLst>
      <p:ext uri="{BB962C8B-B14F-4D97-AF65-F5344CB8AC3E}">
        <p14:creationId xmlns:p14="http://schemas.microsoft.com/office/powerpoint/2010/main" val="3696613055"/>
      </p:ext>
    </p:extLst>
  </p:cSld>
  <p:clrMap bg1="lt1" tx1="dk1" bg2="lt2" tx2="dk2" accent1="accent1" accent2="accent2" accent3="accent3" accent4="accent4" accent5="accent5" accent6="accent6" hlink="hlink" folHlink="folHlink"/>
  <p:sldLayoutIdLst>
    <p:sldLayoutId id="2147484165" r:id="rId1"/>
    <p:sldLayoutId id="2147484166" r:id="rId2"/>
    <p:sldLayoutId id="2147484167" r:id="rId3"/>
    <p:sldLayoutId id="2147484168" r:id="rId4"/>
    <p:sldLayoutId id="2147484169" r:id="rId5"/>
    <p:sldLayoutId id="2147484170" r:id="rId6"/>
    <p:sldLayoutId id="2147484171" r:id="rId7"/>
    <p:sldLayoutId id="2147484172" r:id="rId8"/>
    <p:sldLayoutId id="2147484173" r:id="rId9"/>
    <p:sldLayoutId id="2147484174" r:id="rId10"/>
    <p:sldLayoutId id="2147484175"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fontAlgn="auto">
              <a:spcBef>
                <a:spcPts val="0"/>
              </a:spcBef>
              <a:spcAft>
                <a:spcPts val="0"/>
              </a:spcAft>
            </a:pPr>
            <a:fld id="{872A24F7-1BF5-4F8B-8816-A64CEEDDC68C}" type="datetimeFigureOut">
              <a:rPr lang="el-GR" smtClean="0">
                <a:solidFill>
                  <a:prstClr val="black">
                    <a:tint val="75000"/>
                  </a:prstClr>
                </a:solidFill>
                <a:latin typeface="Calibri" panose="020F0502020204030204"/>
                <a:cs typeface="+mn-cs"/>
              </a:rPr>
              <a:pPr fontAlgn="auto">
                <a:spcBef>
                  <a:spcPts val="0"/>
                </a:spcBef>
                <a:spcAft>
                  <a:spcPts val="0"/>
                </a:spcAft>
              </a:pPr>
              <a:t>7/6/2017</a:t>
            </a:fld>
            <a:endParaRPr lang="el-GR" smtClean="0">
              <a:solidFill>
                <a:prstClr val="black">
                  <a:tint val="75000"/>
                </a:prstClr>
              </a:solidFill>
              <a:latin typeface="Calibri" panose="020F0502020204030204"/>
              <a:cs typeface="+mn-cs"/>
            </a:endParaRPr>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fontAlgn="auto">
              <a:spcBef>
                <a:spcPts val="0"/>
              </a:spcBef>
              <a:spcAft>
                <a:spcPts val="0"/>
              </a:spcAft>
            </a:pPr>
            <a:endParaRPr lang="el-GR" smtClean="0">
              <a:solidFill>
                <a:prstClr val="black">
                  <a:tint val="75000"/>
                </a:prstClr>
              </a:solidFill>
              <a:latin typeface="Calibri" panose="020F0502020204030204"/>
              <a:cs typeface="+mn-cs"/>
            </a:endParaRPr>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fontAlgn="auto">
              <a:spcBef>
                <a:spcPts val="0"/>
              </a:spcBef>
              <a:spcAft>
                <a:spcPts val="0"/>
              </a:spcAft>
            </a:pPr>
            <a:fld id="{4E696FCA-BB7B-4EA0-A6E0-A06F0038DC95}" type="slidenum">
              <a:rPr lang="el-GR" smtClean="0">
                <a:solidFill>
                  <a:prstClr val="black">
                    <a:tint val="75000"/>
                  </a:prstClr>
                </a:solidFill>
                <a:latin typeface="Calibri" panose="020F0502020204030204"/>
                <a:cs typeface="+mn-cs"/>
              </a:rPr>
              <a:pPr fontAlgn="auto">
                <a:spcBef>
                  <a:spcPts val="0"/>
                </a:spcBef>
                <a:spcAft>
                  <a:spcPts val="0"/>
                </a:spcAft>
              </a:pPr>
              <a:t>‹#›</a:t>
            </a:fld>
            <a:endParaRPr lang="el-GR" smtClean="0">
              <a:solidFill>
                <a:prstClr val="black">
                  <a:tint val="75000"/>
                </a:prstClr>
              </a:solidFill>
              <a:latin typeface="Calibri" panose="020F0502020204030204"/>
              <a:cs typeface="+mn-cs"/>
            </a:endParaRPr>
          </a:p>
        </p:txBody>
      </p:sp>
    </p:spTree>
    <p:extLst>
      <p:ext uri="{BB962C8B-B14F-4D97-AF65-F5344CB8AC3E}">
        <p14:creationId xmlns:p14="http://schemas.microsoft.com/office/powerpoint/2010/main" val="3061629564"/>
      </p:ext>
    </p:extLst>
  </p:cSld>
  <p:clrMap bg1="lt1" tx1="dk1" bg2="lt2" tx2="dk2" accent1="accent1" accent2="accent2" accent3="accent3" accent4="accent4" accent5="accent5" accent6="accent6" hlink="hlink" folHlink="folHlink"/>
  <p:sldLayoutIdLst>
    <p:sldLayoutId id="2147484177" r:id="rId1"/>
    <p:sldLayoutId id="2147484178" r:id="rId2"/>
    <p:sldLayoutId id="2147484179" r:id="rId3"/>
    <p:sldLayoutId id="2147484180" r:id="rId4"/>
    <p:sldLayoutId id="2147484181" r:id="rId5"/>
    <p:sldLayoutId id="2147484182" r:id="rId6"/>
    <p:sldLayoutId id="2147484183" r:id="rId7"/>
    <p:sldLayoutId id="2147484184" r:id="rId8"/>
    <p:sldLayoutId id="2147484185" r:id="rId9"/>
    <p:sldLayoutId id="2147484186" r:id="rId10"/>
    <p:sldLayoutId id="2147484187"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accent2"/>
            </a:gs>
            <a:gs pos="100000">
              <a:schemeClr val="bg1"/>
            </a:gs>
          </a:gsLst>
          <a:lin ang="189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609600" y="762000"/>
            <a:ext cx="7542213" cy="6029325"/>
            <a:chOff x="-384" y="480"/>
            <a:chExt cx="4751" cy="3798"/>
          </a:xfrm>
        </p:grpSpPr>
        <p:grpSp>
          <p:nvGrpSpPr>
            <p:cNvPr id="1032" name="Group 3"/>
            <p:cNvGrpSpPr>
              <a:grpSpLocks/>
            </p:cNvGrpSpPr>
            <p:nvPr/>
          </p:nvGrpSpPr>
          <p:grpSpPr bwMode="auto">
            <a:xfrm>
              <a:off x="-384" y="480"/>
              <a:ext cx="4751" cy="3798"/>
              <a:chOff x="0" y="522"/>
              <a:chExt cx="4751" cy="3798"/>
            </a:xfrm>
          </p:grpSpPr>
          <p:grpSp>
            <p:nvGrpSpPr>
              <p:cNvPr id="1046" name="Group 4"/>
              <p:cNvGrpSpPr>
                <a:grpSpLocks/>
              </p:cNvGrpSpPr>
              <p:nvPr userDrawn="1"/>
            </p:nvGrpSpPr>
            <p:grpSpPr bwMode="auto">
              <a:xfrm>
                <a:off x="0" y="522"/>
                <a:ext cx="4751" cy="3794"/>
                <a:chOff x="0" y="522"/>
                <a:chExt cx="4751" cy="3794"/>
              </a:xfrm>
            </p:grpSpPr>
            <p:sp>
              <p:nvSpPr>
                <p:cNvPr id="1060" name="Freeform 5"/>
                <p:cNvSpPr>
                  <a:spLocks/>
                </p:cNvSpPr>
                <p:nvPr userDrawn="1"/>
              </p:nvSpPr>
              <p:spPr bwMode="hidden">
                <a:xfrm>
                  <a:off x="628" y="1241"/>
                  <a:ext cx="3281" cy="3075"/>
                </a:xfrm>
                <a:custGeom>
                  <a:avLst/>
                  <a:gdLst>
                    <a:gd name="T0" fmla="*/ 508 w 3271"/>
                    <a:gd name="T1" fmla="*/ 1990 h 3075"/>
                    <a:gd name="T2" fmla="*/ 189 w 3271"/>
                    <a:gd name="T3" fmla="*/ 1474 h 3075"/>
                    <a:gd name="T4" fmla="*/ 66 w 3271"/>
                    <a:gd name="T5" fmla="*/ 1169 h 3075"/>
                    <a:gd name="T6" fmla="*/ 12 w 3271"/>
                    <a:gd name="T7" fmla="*/ 875 h 3075"/>
                    <a:gd name="T8" fmla="*/ 18 w 3271"/>
                    <a:gd name="T9" fmla="*/ 611 h 3075"/>
                    <a:gd name="T10" fmla="*/ 84 w 3271"/>
                    <a:gd name="T11" fmla="*/ 389 h 3075"/>
                    <a:gd name="T12" fmla="*/ 212 w 3271"/>
                    <a:gd name="T13" fmla="*/ 216 h 3075"/>
                    <a:gd name="T14" fmla="*/ 514 w 3271"/>
                    <a:gd name="T15" fmla="*/ 42 h 3075"/>
                    <a:gd name="T16" fmla="*/ 900 w 3271"/>
                    <a:gd name="T17" fmla="*/ 6 h 3075"/>
                    <a:gd name="T18" fmla="*/ 1346 w 3271"/>
                    <a:gd name="T19" fmla="*/ 102 h 3075"/>
                    <a:gd name="T20" fmla="*/ 1824 w 3271"/>
                    <a:gd name="T21" fmla="*/ 324 h 3075"/>
                    <a:gd name="T22" fmla="*/ 2293 w 3271"/>
                    <a:gd name="T23" fmla="*/ 659 h 3075"/>
                    <a:gd name="T24" fmla="*/ 2794 w 3271"/>
                    <a:gd name="T25" fmla="*/ 1187 h 3075"/>
                    <a:gd name="T26" fmla="*/ 3112 w 3271"/>
                    <a:gd name="T27" fmla="*/ 1702 h 3075"/>
                    <a:gd name="T28" fmla="*/ 3235 w 3271"/>
                    <a:gd name="T29" fmla="*/ 2008 h 3075"/>
                    <a:gd name="T30" fmla="*/ 3289 w 3271"/>
                    <a:gd name="T31" fmla="*/ 2302 h 3075"/>
                    <a:gd name="T32" fmla="*/ 3283 w 3271"/>
                    <a:gd name="T33" fmla="*/ 2565 h 3075"/>
                    <a:gd name="T34" fmla="*/ 3217 w 3271"/>
                    <a:gd name="T35" fmla="*/ 2781 h 3075"/>
                    <a:gd name="T36" fmla="*/ 3095 w 3271"/>
                    <a:gd name="T37" fmla="*/ 2961 h 3075"/>
                    <a:gd name="T38" fmla="*/ 2945 w 3271"/>
                    <a:gd name="T39" fmla="*/ 3075 h 3075"/>
                    <a:gd name="T40" fmla="*/ 3095 w 3271"/>
                    <a:gd name="T41" fmla="*/ 2967 h 3075"/>
                    <a:gd name="T42" fmla="*/ 3223 w 3271"/>
                    <a:gd name="T43" fmla="*/ 2787 h 3075"/>
                    <a:gd name="T44" fmla="*/ 3289 w 3271"/>
                    <a:gd name="T45" fmla="*/ 2565 h 3075"/>
                    <a:gd name="T46" fmla="*/ 3295 w 3271"/>
                    <a:gd name="T47" fmla="*/ 2302 h 3075"/>
                    <a:gd name="T48" fmla="*/ 3241 w 3271"/>
                    <a:gd name="T49" fmla="*/ 2008 h 3075"/>
                    <a:gd name="T50" fmla="*/ 3119 w 3271"/>
                    <a:gd name="T51" fmla="*/ 1702 h 3075"/>
                    <a:gd name="T52" fmla="*/ 2801 w 3271"/>
                    <a:gd name="T53" fmla="*/ 1181 h 3075"/>
                    <a:gd name="T54" fmla="*/ 2299 w 3271"/>
                    <a:gd name="T55" fmla="*/ 653 h 3075"/>
                    <a:gd name="T56" fmla="*/ 1824 w 3271"/>
                    <a:gd name="T57" fmla="*/ 318 h 3075"/>
                    <a:gd name="T58" fmla="*/ 1346 w 3271"/>
                    <a:gd name="T59" fmla="*/ 96 h 3075"/>
                    <a:gd name="T60" fmla="*/ 900 w 3271"/>
                    <a:gd name="T61" fmla="*/ 0 h 3075"/>
                    <a:gd name="T62" fmla="*/ 508 w 3271"/>
                    <a:gd name="T63" fmla="*/ 36 h 3075"/>
                    <a:gd name="T64" fmla="*/ 207 w 3271"/>
                    <a:gd name="T65" fmla="*/ 210 h 3075"/>
                    <a:gd name="T66" fmla="*/ 78 w 3271"/>
                    <a:gd name="T67" fmla="*/ 389 h 3075"/>
                    <a:gd name="T68" fmla="*/ 12 w 3271"/>
                    <a:gd name="T69" fmla="*/ 611 h 3075"/>
                    <a:gd name="T70" fmla="*/ 6 w 3271"/>
                    <a:gd name="T71" fmla="*/ 875 h 3075"/>
                    <a:gd name="T72" fmla="*/ 60 w 3271"/>
                    <a:gd name="T73" fmla="*/ 1169 h 3075"/>
                    <a:gd name="T74" fmla="*/ 183 w 3271"/>
                    <a:gd name="T75" fmla="*/ 1474 h 3075"/>
                    <a:gd name="T76" fmla="*/ 356 w 3271"/>
                    <a:gd name="T77" fmla="*/ 1786 h 3075"/>
                    <a:gd name="T78" fmla="*/ 858 w 3271"/>
                    <a:gd name="T79" fmla="*/ 2380 h 3075"/>
                    <a:gd name="T80" fmla="*/ 1256 w 3271"/>
                    <a:gd name="T81" fmla="*/ 2709 h 3075"/>
                    <a:gd name="T82" fmla="*/ 1671 w 3271"/>
                    <a:gd name="T83" fmla="*/ 2961 h 3075"/>
                    <a:gd name="T84" fmla="*/ 1955 w 3271"/>
                    <a:gd name="T85" fmla="*/ 3075 h 3075"/>
                    <a:gd name="T86" fmla="*/ 1540 w 3271"/>
                    <a:gd name="T87" fmla="*/ 2889 h 3075"/>
                    <a:gd name="T88" fmla="*/ 1127 w 3271"/>
                    <a:gd name="T89" fmla="*/ 2607 h 3075"/>
                    <a:gd name="T90" fmla="*/ 858 w 3271"/>
                    <a:gd name="T91" fmla="*/ 2380 h 307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271" h="3075">
                      <a:moveTo>
                        <a:pt x="849" y="2380"/>
                      </a:moveTo>
                      <a:lnTo>
                        <a:pt x="664" y="2188"/>
                      </a:lnTo>
                      <a:lnTo>
                        <a:pt x="502" y="1990"/>
                      </a:lnTo>
                      <a:lnTo>
                        <a:pt x="359" y="1786"/>
                      </a:lnTo>
                      <a:lnTo>
                        <a:pt x="239" y="1576"/>
                      </a:lnTo>
                      <a:lnTo>
                        <a:pt x="186" y="1474"/>
                      </a:lnTo>
                      <a:lnTo>
                        <a:pt x="138" y="1373"/>
                      </a:lnTo>
                      <a:lnTo>
                        <a:pt x="102" y="1271"/>
                      </a:lnTo>
                      <a:lnTo>
                        <a:pt x="66" y="1169"/>
                      </a:lnTo>
                      <a:lnTo>
                        <a:pt x="42" y="1067"/>
                      </a:lnTo>
                      <a:lnTo>
                        <a:pt x="24" y="971"/>
                      </a:lnTo>
                      <a:lnTo>
                        <a:pt x="12" y="875"/>
                      </a:lnTo>
                      <a:lnTo>
                        <a:pt x="6" y="779"/>
                      </a:lnTo>
                      <a:lnTo>
                        <a:pt x="6" y="695"/>
                      </a:lnTo>
                      <a:lnTo>
                        <a:pt x="18" y="611"/>
                      </a:lnTo>
                      <a:lnTo>
                        <a:pt x="30" y="533"/>
                      </a:lnTo>
                      <a:lnTo>
                        <a:pt x="54" y="461"/>
                      </a:lnTo>
                      <a:lnTo>
                        <a:pt x="84" y="389"/>
                      </a:lnTo>
                      <a:lnTo>
                        <a:pt x="120" y="330"/>
                      </a:lnTo>
                      <a:lnTo>
                        <a:pt x="162" y="270"/>
                      </a:lnTo>
                      <a:lnTo>
                        <a:pt x="209" y="216"/>
                      </a:lnTo>
                      <a:lnTo>
                        <a:pt x="299" y="144"/>
                      </a:lnTo>
                      <a:lnTo>
                        <a:pt x="395" y="84"/>
                      </a:lnTo>
                      <a:lnTo>
                        <a:pt x="508" y="42"/>
                      </a:lnTo>
                      <a:lnTo>
                        <a:pt x="628" y="18"/>
                      </a:lnTo>
                      <a:lnTo>
                        <a:pt x="754" y="6"/>
                      </a:lnTo>
                      <a:lnTo>
                        <a:pt x="891" y="6"/>
                      </a:lnTo>
                      <a:lnTo>
                        <a:pt x="1035" y="24"/>
                      </a:lnTo>
                      <a:lnTo>
                        <a:pt x="1184" y="60"/>
                      </a:lnTo>
                      <a:lnTo>
                        <a:pt x="1334" y="102"/>
                      </a:lnTo>
                      <a:lnTo>
                        <a:pt x="1489" y="162"/>
                      </a:lnTo>
                      <a:lnTo>
                        <a:pt x="1644" y="240"/>
                      </a:lnTo>
                      <a:lnTo>
                        <a:pt x="1806" y="324"/>
                      </a:lnTo>
                      <a:lnTo>
                        <a:pt x="1961" y="425"/>
                      </a:lnTo>
                      <a:lnTo>
                        <a:pt x="2117" y="533"/>
                      </a:lnTo>
                      <a:lnTo>
                        <a:pt x="2272" y="659"/>
                      </a:lnTo>
                      <a:lnTo>
                        <a:pt x="2422" y="797"/>
                      </a:lnTo>
                      <a:lnTo>
                        <a:pt x="2607" y="989"/>
                      </a:lnTo>
                      <a:lnTo>
                        <a:pt x="2769" y="1187"/>
                      </a:lnTo>
                      <a:lnTo>
                        <a:pt x="2912" y="1391"/>
                      </a:lnTo>
                      <a:lnTo>
                        <a:pt x="3032" y="1600"/>
                      </a:lnTo>
                      <a:lnTo>
                        <a:pt x="3085" y="1702"/>
                      </a:lnTo>
                      <a:lnTo>
                        <a:pt x="3133" y="1804"/>
                      </a:lnTo>
                      <a:lnTo>
                        <a:pt x="3169" y="1906"/>
                      </a:lnTo>
                      <a:lnTo>
                        <a:pt x="3205" y="2008"/>
                      </a:lnTo>
                      <a:lnTo>
                        <a:pt x="3229" y="2110"/>
                      </a:lnTo>
                      <a:lnTo>
                        <a:pt x="3247" y="2206"/>
                      </a:lnTo>
                      <a:lnTo>
                        <a:pt x="3259" y="2302"/>
                      </a:lnTo>
                      <a:lnTo>
                        <a:pt x="3265" y="2398"/>
                      </a:lnTo>
                      <a:lnTo>
                        <a:pt x="3265" y="2482"/>
                      </a:lnTo>
                      <a:lnTo>
                        <a:pt x="3253" y="2565"/>
                      </a:lnTo>
                      <a:lnTo>
                        <a:pt x="3241" y="2643"/>
                      </a:lnTo>
                      <a:lnTo>
                        <a:pt x="3217" y="2715"/>
                      </a:lnTo>
                      <a:lnTo>
                        <a:pt x="3187" y="2781"/>
                      </a:lnTo>
                      <a:lnTo>
                        <a:pt x="3157" y="2847"/>
                      </a:lnTo>
                      <a:lnTo>
                        <a:pt x="3115" y="2907"/>
                      </a:lnTo>
                      <a:lnTo>
                        <a:pt x="3068" y="2961"/>
                      </a:lnTo>
                      <a:lnTo>
                        <a:pt x="2996" y="3021"/>
                      </a:lnTo>
                      <a:lnTo>
                        <a:pt x="2918" y="3075"/>
                      </a:lnTo>
                      <a:lnTo>
                        <a:pt x="2930" y="3075"/>
                      </a:lnTo>
                      <a:lnTo>
                        <a:pt x="3002" y="3027"/>
                      </a:lnTo>
                      <a:lnTo>
                        <a:pt x="3068" y="2967"/>
                      </a:lnTo>
                      <a:lnTo>
                        <a:pt x="3115" y="2913"/>
                      </a:lnTo>
                      <a:lnTo>
                        <a:pt x="3157" y="2853"/>
                      </a:lnTo>
                      <a:lnTo>
                        <a:pt x="3193" y="2787"/>
                      </a:lnTo>
                      <a:lnTo>
                        <a:pt x="3223" y="2721"/>
                      </a:lnTo>
                      <a:lnTo>
                        <a:pt x="3247" y="2643"/>
                      </a:lnTo>
                      <a:lnTo>
                        <a:pt x="3259" y="2565"/>
                      </a:lnTo>
                      <a:lnTo>
                        <a:pt x="3271" y="2482"/>
                      </a:lnTo>
                      <a:lnTo>
                        <a:pt x="3271" y="2398"/>
                      </a:lnTo>
                      <a:lnTo>
                        <a:pt x="3265" y="2302"/>
                      </a:lnTo>
                      <a:lnTo>
                        <a:pt x="3253" y="2206"/>
                      </a:lnTo>
                      <a:lnTo>
                        <a:pt x="3235" y="2110"/>
                      </a:lnTo>
                      <a:lnTo>
                        <a:pt x="3211" y="2008"/>
                      </a:lnTo>
                      <a:lnTo>
                        <a:pt x="3175" y="1906"/>
                      </a:lnTo>
                      <a:lnTo>
                        <a:pt x="3139" y="1804"/>
                      </a:lnTo>
                      <a:lnTo>
                        <a:pt x="3091" y="1702"/>
                      </a:lnTo>
                      <a:lnTo>
                        <a:pt x="3038" y="1594"/>
                      </a:lnTo>
                      <a:lnTo>
                        <a:pt x="2918" y="1391"/>
                      </a:lnTo>
                      <a:lnTo>
                        <a:pt x="2775" y="1181"/>
                      </a:lnTo>
                      <a:lnTo>
                        <a:pt x="2613" y="983"/>
                      </a:lnTo>
                      <a:lnTo>
                        <a:pt x="2428" y="791"/>
                      </a:lnTo>
                      <a:lnTo>
                        <a:pt x="2278" y="653"/>
                      </a:lnTo>
                      <a:lnTo>
                        <a:pt x="2123" y="527"/>
                      </a:lnTo>
                      <a:lnTo>
                        <a:pt x="1967" y="419"/>
                      </a:lnTo>
                      <a:lnTo>
                        <a:pt x="1806" y="318"/>
                      </a:lnTo>
                      <a:lnTo>
                        <a:pt x="1650" y="234"/>
                      </a:lnTo>
                      <a:lnTo>
                        <a:pt x="1489" y="156"/>
                      </a:lnTo>
                      <a:lnTo>
                        <a:pt x="1334" y="96"/>
                      </a:lnTo>
                      <a:lnTo>
                        <a:pt x="1184" y="54"/>
                      </a:lnTo>
                      <a:lnTo>
                        <a:pt x="1035" y="18"/>
                      </a:lnTo>
                      <a:lnTo>
                        <a:pt x="891" y="0"/>
                      </a:lnTo>
                      <a:lnTo>
                        <a:pt x="754" y="0"/>
                      </a:lnTo>
                      <a:lnTo>
                        <a:pt x="622" y="12"/>
                      </a:lnTo>
                      <a:lnTo>
                        <a:pt x="502" y="36"/>
                      </a:lnTo>
                      <a:lnTo>
                        <a:pt x="395" y="78"/>
                      </a:lnTo>
                      <a:lnTo>
                        <a:pt x="293" y="138"/>
                      </a:lnTo>
                      <a:lnTo>
                        <a:pt x="204" y="210"/>
                      </a:lnTo>
                      <a:lnTo>
                        <a:pt x="156" y="264"/>
                      </a:lnTo>
                      <a:lnTo>
                        <a:pt x="114" y="324"/>
                      </a:lnTo>
                      <a:lnTo>
                        <a:pt x="78" y="389"/>
                      </a:lnTo>
                      <a:lnTo>
                        <a:pt x="48" y="461"/>
                      </a:lnTo>
                      <a:lnTo>
                        <a:pt x="30" y="533"/>
                      </a:lnTo>
                      <a:lnTo>
                        <a:pt x="12" y="611"/>
                      </a:lnTo>
                      <a:lnTo>
                        <a:pt x="6" y="695"/>
                      </a:lnTo>
                      <a:lnTo>
                        <a:pt x="0" y="779"/>
                      </a:lnTo>
                      <a:lnTo>
                        <a:pt x="6" y="875"/>
                      </a:lnTo>
                      <a:lnTo>
                        <a:pt x="18" y="971"/>
                      </a:lnTo>
                      <a:lnTo>
                        <a:pt x="36" y="1067"/>
                      </a:lnTo>
                      <a:lnTo>
                        <a:pt x="60" y="1169"/>
                      </a:lnTo>
                      <a:lnTo>
                        <a:pt x="96" y="1271"/>
                      </a:lnTo>
                      <a:lnTo>
                        <a:pt x="132" y="1373"/>
                      </a:lnTo>
                      <a:lnTo>
                        <a:pt x="180" y="1474"/>
                      </a:lnTo>
                      <a:lnTo>
                        <a:pt x="233" y="1582"/>
                      </a:lnTo>
                      <a:lnTo>
                        <a:pt x="287" y="1684"/>
                      </a:lnTo>
                      <a:lnTo>
                        <a:pt x="353" y="1786"/>
                      </a:lnTo>
                      <a:lnTo>
                        <a:pt x="496" y="1990"/>
                      </a:lnTo>
                      <a:lnTo>
                        <a:pt x="664" y="2188"/>
                      </a:lnTo>
                      <a:lnTo>
                        <a:pt x="849" y="2380"/>
                      </a:lnTo>
                      <a:lnTo>
                        <a:pt x="981" y="2500"/>
                      </a:lnTo>
                      <a:lnTo>
                        <a:pt x="1112" y="2607"/>
                      </a:lnTo>
                      <a:lnTo>
                        <a:pt x="1244" y="2709"/>
                      </a:lnTo>
                      <a:lnTo>
                        <a:pt x="1381" y="2805"/>
                      </a:lnTo>
                      <a:lnTo>
                        <a:pt x="1519" y="2889"/>
                      </a:lnTo>
                      <a:lnTo>
                        <a:pt x="1656" y="2961"/>
                      </a:lnTo>
                      <a:lnTo>
                        <a:pt x="1788" y="3021"/>
                      </a:lnTo>
                      <a:lnTo>
                        <a:pt x="1926" y="3075"/>
                      </a:lnTo>
                      <a:lnTo>
                        <a:pt x="1937" y="3075"/>
                      </a:lnTo>
                      <a:lnTo>
                        <a:pt x="1800" y="3021"/>
                      </a:lnTo>
                      <a:lnTo>
                        <a:pt x="1662" y="2961"/>
                      </a:lnTo>
                      <a:lnTo>
                        <a:pt x="1525" y="2889"/>
                      </a:lnTo>
                      <a:lnTo>
                        <a:pt x="1387" y="2805"/>
                      </a:lnTo>
                      <a:lnTo>
                        <a:pt x="1250" y="2709"/>
                      </a:lnTo>
                      <a:lnTo>
                        <a:pt x="1118" y="2607"/>
                      </a:lnTo>
                      <a:lnTo>
                        <a:pt x="981" y="2500"/>
                      </a:lnTo>
                      <a:lnTo>
                        <a:pt x="849" y="238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1061" name="Group 6"/>
                <p:cNvGrpSpPr>
                  <a:grpSpLocks/>
                </p:cNvGrpSpPr>
                <p:nvPr userDrawn="1"/>
              </p:nvGrpSpPr>
              <p:grpSpPr bwMode="auto">
                <a:xfrm>
                  <a:off x="0" y="522"/>
                  <a:ext cx="4751" cy="3794"/>
                  <a:chOff x="0" y="522"/>
                  <a:chExt cx="4751" cy="3794"/>
                </a:xfrm>
              </p:grpSpPr>
              <p:sp>
                <p:nvSpPr>
                  <p:cNvPr id="1062" name="Freeform 7"/>
                  <p:cNvSpPr>
                    <a:spLocks/>
                  </p:cNvSpPr>
                  <p:nvPr userDrawn="1"/>
                </p:nvSpPr>
                <p:spPr bwMode="hidden">
                  <a:xfrm>
                    <a:off x="400" y="815"/>
                    <a:ext cx="3964" cy="3501"/>
                  </a:xfrm>
                  <a:custGeom>
                    <a:avLst/>
                    <a:gdLst>
                      <a:gd name="T0" fmla="*/ 3982 w 3952"/>
                      <a:gd name="T1" fmla="*/ 2860 h 3501"/>
                      <a:gd name="T2" fmla="*/ 3946 w 3952"/>
                      <a:gd name="T3" fmla="*/ 2614 h 3501"/>
                      <a:gd name="T4" fmla="*/ 3875 w 3952"/>
                      <a:gd name="T5" fmla="*/ 2368 h 3501"/>
                      <a:gd name="T6" fmla="*/ 3764 w 3952"/>
                      <a:gd name="T7" fmla="*/ 2110 h 3501"/>
                      <a:gd name="T8" fmla="*/ 3626 w 3952"/>
                      <a:gd name="T9" fmla="*/ 1853 h 3501"/>
                      <a:gd name="T10" fmla="*/ 3462 w 3952"/>
                      <a:gd name="T11" fmla="*/ 1595 h 3501"/>
                      <a:gd name="T12" fmla="*/ 3271 w 3952"/>
                      <a:gd name="T13" fmla="*/ 1343 h 3501"/>
                      <a:gd name="T14" fmla="*/ 3052 w 3952"/>
                      <a:gd name="T15" fmla="*/ 1103 h 3501"/>
                      <a:gd name="T16" fmla="*/ 2745 w 3952"/>
                      <a:gd name="T17" fmla="*/ 815 h 3501"/>
                      <a:gd name="T18" fmla="*/ 2353 w 3952"/>
                      <a:gd name="T19" fmla="*/ 522 h 3501"/>
                      <a:gd name="T20" fmla="*/ 1961 w 3952"/>
                      <a:gd name="T21" fmla="*/ 288 h 3501"/>
                      <a:gd name="T22" fmla="*/ 1570 w 3952"/>
                      <a:gd name="T23" fmla="*/ 126 h 3501"/>
                      <a:gd name="T24" fmla="*/ 1196 w 3952"/>
                      <a:gd name="T25" fmla="*/ 24 h 3501"/>
                      <a:gd name="T26" fmla="*/ 846 w 3952"/>
                      <a:gd name="T27" fmla="*/ 0 h 3501"/>
                      <a:gd name="T28" fmla="*/ 532 w 3952"/>
                      <a:gd name="T29" fmla="*/ 48 h 3501"/>
                      <a:gd name="T30" fmla="*/ 266 w 3952"/>
                      <a:gd name="T31" fmla="*/ 174 h 3501"/>
                      <a:gd name="T32" fmla="*/ 114 w 3952"/>
                      <a:gd name="T33" fmla="*/ 312 h 3501"/>
                      <a:gd name="T34" fmla="*/ 0 w 3952"/>
                      <a:gd name="T35" fmla="*/ 486 h 3501"/>
                      <a:gd name="T36" fmla="*/ 72 w 3952"/>
                      <a:gd name="T37" fmla="*/ 372 h 3501"/>
                      <a:gd name="T38" fmla="*/ 272 w 3952"/>
                      <a:gd name="T39" fmla="*/ 174 h 3501"/>
                      <a:gd name="T40" fmla="*/ 532 w 3952"/>
                      <a:gd name="T41" fmla="*/ 48 h 3501"/>
                      <a:gd name="T42" fmla="*/ 846 w 3952"/>
                      <a:gd name="T43" fmla="*/ 6 h 3501"/>
                      <a:gd name="T44" fmla="*/ 1196 w 3952"/>
                      <a:gd name="T45" fmla="*/ 30 h 3501"/>
                      <a:gd name="T46" fmla="*/ 1570 w 3952"/>
                      <a:gd name="T47" fmla="*/ 132 h 3501"/>
                      <a:gd name="T48" fmla="*/ 1961 w 3952"/>
                      <a:gd name="T49" fmla="*/ 294 h 3501"/>
                      <a:gd name="T50" fmla="*/ 2353 w 3952"/>
                      <a:gd name="T51" fmla="*/ 528 h 3501"/>
                      <a:gd name="T52" fmla="*/ 2739 w 3952"/>
                      <a:gd name="T53" fmla="*/ 821 h 3501"/>
                      <a:gd name="T54" fmla="*/ 3156 w 3952"/>
                      <a:gd name="T55" fmla="*/ 1223 h 3501"/>
                      <a:gd name="T56" fmla="*/ 3366 w 3952"/>
                      <a:gd name="T57" fmla="*/ 1469 h 3501"/>
                      <a:gd name="T58" fmla="*/ 3543 w 3952"/>
                      <a:gd name="T59" fmla="*/ 1727 h 3501"/>
                      <a:gd name="T60" fmla="*/ 3698 w 3952"/>
                      <a:gd name="T61" fmla="*/ 1984 h 3501"/>
                      <a:gd name="T62" fmla="*/ 3820 w 3952"/>
                      <a:gd name="T63" fmla="*/ 2236 h 3501"/>
                      <a:gd name="T64" fmla="*/ 3911 w 3952"/>
                      <a:gd name="T65" fmla="*/ 2494 h 3501"/>
                      <a:gd name="T66" fmla="*/ 3970 w 3952"/>
                      <a:gd name="T67" fmla="*/ 2740 h 3501"/>
                      <a:gd name="T68" fmla="*/ 3988 w 3952"/>
                      <a:gd name="T69" fmla="*/ 2973 h 3501"/>
                      <a:gd name="T70" fmla="*/ 3958 w 3952"/>
                      <a:gd name="T71" fmla="*/ 3255 h 3501"/>
                      <a:gd name="T72" fmla="*/ 3869 w 3952"/>
                      <a:gd name="T73" fmla="*/ 3501 h 3501"/>
                      <a:gd name="T74" fmla="*/ 3922 w 3952"/>
                      <a:gd name="T75" fmla="*/ 3387 h 3501"/>
                      <a:gd name="T76" fmla="*/ 3982 w 3952"/>
                      <a:gd name="T77" fmla="*/ 3123 h 3501"/>
                      <a:gd name="T78" fmla="*/ 3988 w 3952"/>
                      <a:gd name="T79" fmla="*/ 2973 h 350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952" h="3501">
                        <a:moveTo>
                          <a:pt x="3952" y="2973"/>
                        </a:moveTo>
                        <a:lnTo>
                          <a:pt x="3946" y="2860"/>
                        </a:lnTo>
                        <a:lnTo>
                          <a:pt x="3934" y="2740"/>
                        </a:lnTo>
                        <a:lnTo>
                          <a:pt x="3910" y="2614"/>
                        </a:lnTo>
                        <a:lnTo>
                          <a:pt x="3875" y="2494"/>
                        </a:lnTo>
                        <a:lnTo>
                          <a:pt x="3839" y="2368"/>
                        </a:lnTo>
                        <a:lnTo>
                          <a:pt x="3785" y="2236"/>
                        </a:lnTo>
                        <a:lnTo>
                          <a:pt x="3731" y="2110"/>
                        </a:lnTo>
                        <a:lnTo>
                          <a:pt x="3665" y="1978"/>
                        </a:lnTo>
                        <a:lnTo>
                          <a:pt x="3593" y="1853"/>
                        </a:lnTo>
                        <a:lnTo>
                          <a:pt x="3516" y="1721"/>
                        </a:lnTo>
                        <a:lnTo>
                          <a:pt x="3432" y="1595"/>
                        </a:lnTo>
                        <a:lnTo>
                          <a:pt x="3336" y="1469"/>
                        </a:lnTo>
                        <a:lnTo>
                          <a:pt x="3241" y="1343"/>
                        </a:lnTo>
                        <a:lnTo>
                          <a:pt x="3133" y="1223"/>
                        </a:lnTo>
                        <a:lnTo>
                          <a:pt x="3025" y="1103"/>
                        </a:lnTo>
                        <a:lnTo>
                          <a:pt x="2906" y="983"/>
                        </a:lnTo>
                        <a:lnTo>
                          <a:pt x="2721" y="815"/>
                        </a:lnTo>
                        <a:lnTo>
                          <a:pt x="2529" y="660"/>
                        </a:lnTo>
                        <a:lnTo>
                          <a:pt x="2332" y="522"/>
                        </a:lnTo>
                        <a:lnTo>
                          <a:pt x="2141" y="396"/>
                        </a:lnTo>
                        <a:lnTo>
                          <a:pt x="1943" y="288"/>
                        </a:lnTo>
                        <a:lnTo>
                          <a:pt x="1746" y="198"/>
                        </a:lnTo>
                        <a:lnTo>
                          <a:pt x="1555" y="126"/>
                        </a:lnTo>
                        <a:lnTo>
                          <a:pt x="1363" y="66"/>
                        </a:lnTo>
                        <a:lnTo>
                          <a:pt x="1184" y="24"/>
                        </a:lnTo>
                        <a:lnTo>
                          <a:pt x="1005" y="6"/>
                        </a:lnTo>
                        <a:lnTo>
                          <a:pt x="837" y="0"/>
                        </a:lnTo>
                        <a:lnTo>
                          <a:pt x="676" y="12"/>
                        </a:lnTo>
                        <a:lnTo>
                          <a:pt x="526" y="48"/>
                        </a:lnTo>
                        <a:lnTo>
                          <a:pt x="389" y="102"/>
                        </a:lnTo>
                        <a:lnTo>
                          <a:pt x="263" y="174"/>
                        </a:lnTo>
                        <a:lnTo>
                          <a:pt x="155" y="264"/>
                        </a:lnTo>
                        <a:lnTo>
                          <a:pt x="114" y="312"/>
                        </a:lnTo>
                        <a:lnTo>
                          <a:pt x="72" y="366"/>
                        </a:lnTo>
                        <a:lnTo>
                          <a:pt x="0" y="486"/>
                        </a:lnTo>
                        <a:lnTo>
                          <a:pt x="0" y="498"/>
                        </a:lnTo>
                        <a:lnTo>
                          <a:pt x="72" y="372"/>
                        </a:lnTo>
                        <a:lnTo>
                          <a:pt x="161" y="264"/>
                        </a:lnTo>
                        <a:lnTo>
                          <a:pt x="269" y="174"/>
                        </a:lnTo>
                        <a:lnTo>
                          <a:pt x="395" y="102"/>
                        </a:lnTo>
                        <a:lnTo>
                          <a:pt x="526" y="48"/>
                        </a:lnTo>
                        <a:lnTo>
                          <a:pt x="676" y="18"/>
                        </a:lnTo>
                        <a:lnTo>
                          <a:pt x="837" y="6"/>
                        </a:lnTo>
                        <a:lnTo>
                          <a:pt x="1005" y="6"/>
                        </a:lnTo>
                        <a:lnTo>
                          <a:pt x="1184" y="30"/>
                        </a:lnTo>
                        <a:lnTo>
                          <a:pt x="1363" y="72"/>
                        </a:lnTo>
                        <a:lnTo>
                          <a:pt x="1555" y="132"/>
                        </a:lnTo>
                        <a:lnTo>
                          <a:pt x="1746" y="204"/>
                        </a:lnTo>
                        <a:lnTo>
                          <a:pt x="1943" y="294"/>
                        </a:lnTo>
                        <a:lnTo>
                          <a:pt x="2135" y="402"/>
                        </a:lnTo>
                        <a:lnTo>
                          <a:pt x="2332" y="528"/>
                        </a:lnTo>
                        <a:lnTo>
                          <a:pt x="2523" y="666"/>
                        </a:lnTo>
                        <a:lnTo>
                          <a:pt x="2715" y="821"/>
                        </a:lnTo>
                        <a:lnTo>
                          <a:pt x="2900" y="989"/>
                        </a:lnTo>
                        <a:lnTo>
                          <a:pt x="3127" y="1223"/>
                        </a:lnTo>
                        <a:lnTo>
                          <a:pt x="3235" y="1349"/>
                        </a:lnTo>
                        <a:lnTo>
                          <a:pt x="3336" y="1469"/>
                        </a:lnTo>
                        <a:lnTo>
                          <a:pt x="3426" y="1595"/>
                        </a:lnTo>
                        <a:lnTo>
                          <a:pt x="3510" y="1727"/>
                        </a:lnTo>
                        <a:lnTo>
                          <a:pt x="3593" y="1853"/>
                        </a:lnTo>
                        <a:lnTo>
                          <a:pt x="3665" y="1984"/>
                        </a:lnTo>
                        <a:lnTo>
                          <a:pt x="3731" y="2110"/>
                        </a:lnTo>
                        <a:lnTo>
                          <a:pt x="3785" y="2236"/>
                        </a:lnTo>
                        <a:lnTo>
                          <a:pt x="3833" y="2368"/>
                        </a:lnTo>
                        <a:lnTo>
                          <a:pt x="3875" y="2494"/>
                        </a:lnTo>
                        <a:lnTo>
                          <a:pt x="3910" y="2614"/>
                        </a:lnTo>
                        <a:lnTo>
                          <a:pt x="3934" y="2740"/>
                        </a:lnTo>
                        <a:lnTo>
                          <a:pt x="3946" y="2860"/>
                        </a:lnTo>
                        <a:lnTo>
                          <a:pt x="3952" y="2973"/>
                        </a:lnTo>
                        <a:lnTo>
                          <a:pt x="3946" y="3123"/>
                        </a:lnTo>
                        <a:lnTo>
                          <a:pt x="3922" y="3255"/>
                        </a:lnTo>
                        <a:lnTo>
                          <a:pt x="3886" y="3387"/>
                        </a:lnTo>
                        <a:lnTo>
                          <a:pt x="3833" y="3501"/>
                        </a:lnTo>
                        <a:lnTo>
                          <a:pt x="3886" y="3387"/>
                        </a:lnTo>
                        <a:lnTo>
                          <a:pt x="3928" y="3255"/>
                        </a:lnTo>
                        <a:lnTo>
                          <a:pt x="3946" y="3123"/>
                        </a:lnTo>
                        <a:lnTo>
                          <a:pt x="3952" y="297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1063" name="Freeform 8"/>
                  <p:cNvSpPr>
                    <a:spLocks/>
                  </p:cNvSpPr>
                  <p:nvPr userDrawn="1"/>
                </p:nvSpPr>
                <p:spPr bwMode="hidden">
                  <a:xfrm>
                    <a:off x="406" y="953"/>
                    <a:ext cx="3803" cy="3363"/>
                  </a:xfrm>
                  <a:custGeom>
                    <a:avLst/>
                    <a:gdLst>
                      <a:gd name="T0" fmla="*/ 682 w 3791"/>
                      <a:gd name="T1" fmla="*/ 2416 h 3363"/>
                      <a:gd name="T2" fmla="*/ 422 w 3791"/>
                      <a:gd name="T3" fmla="*/ 2062 h 3363"/>
                      <a:gd name="T4" fmla="*/ 218 w 3791"/>
                      <a:gd name="T5" fmla="*/ 1703 h 3363"/>
                      <a:gd name="T6" fmla="*/ 78 w 3791"/>
                      <a:gd name="T7" fmla="*/ 1343 h 3363"/>
                      <a:gd name="T8" fmla="*/ 12 w 3791"/>
                      <a:gd name="T9" fmla="*/ 1001 h 3363"/>
                      <a:gd name="T10" fmla="*/ 18 w 3791"/>
                      <a:gd name="T11" fmla="*/ 701 h 3363"/>
                      <a:gd name="T12" fmla="*/ 96 w 3791"/>
                      <a:gd name="T13" fmla="*/ 450 h 3363"/>
                      <a:gd name="T14" fmla="*/ 242 w 3791"/>
                      <a:gd name="T15" fmla="*/ 246 h 3363"/>
                      <a:gd name="T16" fmla="*/ 586 w 3791"/>
                      <a:gd name="T17" fmla="*/ 48 h 3363"/>
                      <a:gd name="T18" fmla="*/ 1037 w 3791"/>
                      <a:gd name="T19" fmla="*/ 6 h 3363"/>
                      <a:gd name="T20" fmla="*/ 1558 w 3791"/>
                      <a:gd name="T21" fmla="*/ 120 h 3363"/>
                      <a:gd name="T22" fmla="*/ 2108 w 3791"/>
                      <a:gd name="T23" fmla="*/ 378 h 3363"/>
                      <a:gd name="T24" fmla="*/ 2655 w 3791"/>
                      <a:gd name="T25" fmla="*/ 773 h 3363"/>
                      <a:gd name="T26" fmla="*/ 3145 w 3791"/>
                      <a:gd name="T27" fmla="*/ 1265 h 3363"/>
                      <a:gd name="T28" fmla="*/ 3411 w 3791"/>
                      <a:gd name="T29" fmla="*/ 1625 h 3363"/>
                      <a:gd name="T30" fmla="*/ 3615 w 3791"/>
                      <a:gd name="T31" fmla="*/ 1984 h 3363"/>
                      <a:gd name="T32" fmla="*/ 3755 w 3791"/>
                      <a:gd name="T33" fmla="*/ 2344 h 3363"/>
                      <a:gd name="T34" fmla="*/ 3821 w 3791"/>
                      <a:gd name="T35" fmla="*/ 2686 h 3363"/>
                      <a:gd name="T36" fmla="*/ 3785 w 3791"/>
                      <a:gd name="T37" fmla="*/ 3105 h 3363"/>
                      <a:gd name="T38" fmla="*/ 3664 w 3791"/>
                      <a:gd name="T39" fmla="*/ 3363 h 3363"/>
                      <a:gd name="T40" fmla="*/ 3815 w 3791"/>
                      <a:gd name="T41" fmla="*/ 2967 h 3363"/>
                      <a:gd name="T42" fmla="*/ 3827 w 3791"/>
                      <a:gd name="T43" fmla="*/ 2794 h 3363"/>
                      <a:gd name="T44" fmla="*/ 3785 w 3791"/>
                      <a:gd name="T45" fmla="*/ 2458 h 3363"/>
                      <a:gd name="T46" fmla="*/ 3671 w 3791"/>
                      <a:gd name="T47" fmla="*/ 2104 h 3363"/>
                      <a:gd name="T48" fmla="*/ 3489 w 3791"/>
                      <a:gd name="T49" fmla="*/ 1739 h 3363"/>
                      <a:gd name="T50" fmla="*/ 3241 w 3791"/>
                      <a:gd name="T51" fmla="*/ 1385 h 3363"/>
                      <a:gd name="T52" fmla="*/ 2831 w 3791"/>
                      <a:gd name="T53" fmla="*/ 929 h 3363"/>
                      <a:gd name="T54" fmla="*/ 2293 w 3791"/>
                      <a:gd name="T55" fmla="*/ 492 h 3363"/>
                      <a:gd name="T56" fmla="*/ 1737 w 3791"/>
                      <a:gd name="T57" fmla="*/ 192 h 3363"/>
                      <a:gd name="T58" fmla="*/ 1202 w 3791"/>
                      <a:gd name="T59" fmla="*/ 24 h 3363"/>
                      <a:gd name="T60" fmla="*/ 723 w 3791"/>
                      <a:gd name="T61" fmla="*/ 12 h 3363"/>
                      <a:gd name="T62" fmla="*/ 338 w 3791"/>
                      <a:gd name="T63" fmla="*/ 162 h 3363"/>
                      <a:gd name="T64" fmla="*/ 132 w 3791"/>
                      <a:gd name="T65" fmla="*/ 378 h 3363"/>
                      <a:gd name="T66" fmla="*/ 36 w 3791"/>
                      <a:gd name="T67" fmla="*/ 612 h 3363"/>
                      <a:gd name="T68" fmla="*/ 0 w 3791"/>
                      <a:gd name="T69" fmla="*/ 893 h 3363"/>
                      <a:gd name="T70" fmla="*/ 42 w 3791"/>
                      <a:gd name="T71" fmla="*/ 1229 h 3363"/>
                      <a:gd name="T72" fmla="*/ 164 w 3791"/>
                      <a:gd name="T73" fmla="*/ 1583 h 3363"/>
                      <a:gd name="T74" fmla="*/ 344 w 3791"/>
                      <a:gd name="T75" fmla="*/ 1942 h 3363"/>
                      <a:gd name="T76" fmla="*/ 586 w 3791"/>
                      <a:gd name="T77" fmla="*/ 2302 h 3363"/>
                      <a:gd name="T78" fmla="*/ 996 w 3791"/>
                      <a:gd name="T79" fmla="*/ 2758 h 3363"/>
                      <a:gd name="T80" fmla="*/ 1611 w 3791"/>
                      <a:gd name="T81" fmla="*/ 3237 h 3363"/>
                      <a:gd name="T82" fmla="*/ 1611 w 3791"/>
                      <a:gd name="T83" fmla="*/ 3237 h 3363"/>
                      <a:gd name="T84" fmla="*/ 1002 w 3791"/>
                      <a:gd name="T85" fmla="*/ 2758 h 336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791" h="3363">
                        <a:moveTo>
                          <a:pt x="993" y="2758"/>
                        </a:moveTo>
                        <a:lnTo>
                          <a:pt x="777" y="2536"/>
                        </a:lnTo>
                        <a:lnTo>
                          <a:pt x="676" y="2416"/>
                        </a:lnTo>
                        <a:lnTo>
                          <a:pt x="586" y="2302"/>
                        </a:lnTo>
                        <a:lnTo>
                          <a:pt x="496" y="2182"/>
                        </a:lnTo>
                        <a:lnTo>
                          <a:pt x="419" y="2062"/>
                        </a:lnTo>
                        <a:lnTo>
                          <a:pt x="341" y="1942"/>
                        </a:lnTo>
                        <a:lnTo>
                          <a:pt x="275" y="1822"/>
                        </a:lnTo>
                        <a:lnTo>
                          <a:pt x="215" y="1703"/>
                        </a:lnTo>
                        <a:lnTo>
                          <a:pt x="161" y="1583"/>
                        </a:lnTo>
                        <a:lnTo>
                          <a:pt x="114" y="1463"/>
                        </a:lnTo>
                        <a:lnTo>
                          <a:pt x="78" y="1343"/>
                        </a:lnTo>
                        <a:lnTo>
                          <a:pt x="48" y="1229"/>
                        </a:lnTo>
                        <a:lnTo>
                          <a:pt x="24" y="1115"/>
                        </a:lnTo>
                        <a:lnTo>
                          <a:pt x="12" y="1001"/>
                        </a:lnTo>
                        <a:lnTo>
                          <a:pt x="6" y="893"/>
                        </a:lnTo>
                        <a:lnTo>
                          <a:pt x="12" y="797"/>
                        </a:lnTo>
                        <a:lnTo>
                          <a:pt x="18" y="701"/>
                        </a:lnTo>
                        <a:lnTo>
                          <a:pt x="42" y="612"/>
                        </a:lnTo>
                        <a:lnTo>
                          <a:pt x="66" y="528"/>
                        </a:lnTo>
                        <a:lnTo>
                          <a:pt x="96" y="450"/>
                        </a:lnTo>
                        <a:lnTo>
                          <a:pt x="138" y="378"/>
                        </a:lnTo>
                        <a:lnTo>
                          <a:pt x="185" y="306"/>
                        </a:lnTo>
                        <a:lnTo>
                          <a:pt x="239" y="246"/>
                        </a:lnTo>
                        <a:lnTo>
                          <a:pt x="341" y="162"/>
                        </a:lnTo>
                        <a:lnTo>
                          <a:pt x="454" y="96"/>
                        </a:lnTo>
                        <a:lnTo>
                          <a:pt x="580" y="48"/>
                        </a:lnTo>
                        <a:lnTo>
                          <a:pt x="723" y="18"/>
                        </a:lnTo>
                        <a:lnTo>
                          <a:pt x="867" y="6"/>
                        </a:lnTo>
                        <a:lnTo>
                          <a:pt x="1028" y="6"/>
                        </a:lnTo>
                        <a:lnTo>
                          <a:pt x="1196" y="30"/>
                        </a:lnTo>
                        <a:lnTo>
                          <a:pt x="1363" y="66"/>
                        </a:lnTo>
                        <a:lnTo>
                          <a:pt x="1543" y="120"/>
                        </a:lnTo>
                        <a:lnTo>
                          <a:pt x="1722" y="192"/>
                        </a:lnTo>
                        <a:lnTo>
                          <a:pt x="1901" y="282"/>
                        </a:lnTo>
                        <a:lnTo>
                          <a:pt x="2087" y="378"/>
                        </a:lnTo>
                        <a:lnTo>
                          <a:pt x="2272" y="498"/>
                        </a:lnTo>
                        <a:lnTo>
                          <a:pt x="2451" y="624"/>
                        </a:lnTo>
                        <a:lnTo>
                          <a:pt x="2631" y="773"/>
                        </a:lnTo>
                        <a:lnTo>
                          <a:pt x="2804" y="929"/>
                        </a:lnTo>
                        <a:lnTo>
                          <a:pt x="3019" y="1151"/>
                        </a:lnTo>
                        <a:lnTo>
                          <a:pt x="3115" y="1265"/>
                        </a:lnTo>
                        <a:lnTo>
                          <a:pt x="3211" y="1385"/>
                        </a:lnTo>
                        <a:lnTo>
                          <a:pt x="3295" y="1505"/>
                        </a:lnTo>
                        <a:lnTo>
                          <a:pt x="3378" y="1625"/>
                        </a:lnTo>
                        <a:lnTo>
                          <a:pt x="3450" y="1745"/>
                        </a:lnTo>
                        <a:lnTo>
                          <a:pt x="3522" y="1864"/>
                        </a:lnTo>
                        <a:lnTo>
                          <a:pt x="3582" y="1984"/>
                        </a:lnTo>
                        <a:lnTo>
                          <a:pt x="3635" y="2104"/>
                        </a:lnTo>
                        <a:lnTo>
                          <a:pt x="3677" y="2224"/>
                        </a:lnTo>
                        <a:lnTo>
                          <a:pt x="3719" y="2344"/>
                        </a:lnTo>
                        <a:lnTo>
                          <a:pt x="3749" y="2458"/>
                        </a:lnTo>
                        <a:lnTo>
                          <a:pt x="3773" y="2572"/>
                        </a:lnTo>
                        <a:lnTo>
                          <a:pt x="3785" y="2686"/>
                        </a:lnTo>
                        <a:lnTo>
                          <a:pt x="3791" y="2794"/>
                        </a:lnTo>
                        <a:lnTo>
                          <a:pt x="3779" y="2955"/>
                        </a:lnTo>
                        <a:lnTo>
                          <a:pt x="3749" y="3105"/>
                        </a:lnTo>
                        <a:lnTo>
                          <a:pt x="3695" y="3243"/>
                        </a:lnTo>
                        <a:lnTo>
                          <a:pt x="3623" y="3363"/>
                        </a:lnTo>
                        <a:lnTo>
                          <a:pt x="3629" y="3363"/>
                        </a:lnTo>
                        <a:lnTo>
                          <a:pt x="3701" y="3243"/>
                        </a:lnTo>
                        <a:lnTo>
                          <a:pt x="3749" y="3111"/>
                        </a:lnTo>
                        <a:lnTo>
                          <a:pt x="3779" y="2967"/>
                        </a:lnTo>
                        <a:lnTo>
                          <a:pt x="3791" y="2806"/>
                        </a:lnTo>
                        <a:lnTo>
                          <a:pt x="3791" y="2800"/>
                        </a:lnTo>
                        <a:lnTo>
                          <a:pt x="3791" y="2794"/>
                        </a:lnTo>
                        <a:lnTo>
                          <a:pt x="3785" y="2686"/>
                        </a:lnTo>
                        <a:lnTo>
                          <a:pt x="3773" y="2572"/>
                        </a:lnTo>
                        <a:lnTo>
                          <a:pt x="3749" y="2458"/>
                        </a:lnTo>
                        <a:lnTo>
                          <a:pt x="3719" y="2338"/>
                        </a:lnTo>
                        <a:lnTo>
                          <a:pt x="3683" y="2224"/>
                        </a:lnTo>
                        <a:lnTo>
                          <a:pt x="3635" y="2104"/>
                        </a:lnTo>
                        <a:lnTo>
                          <a:pt x="3582" y="1984"/>
                        </a:lnTo>
                        <a:lnTo>
                          <a:pt x="3522" y="1864"/>
                        </a:lnTo>
                        <a:lnTo>
                          <a:pt x="3456" y="1739"/>
                        </a:lnTo>
                        <a:lnTo>
                          <a:pt x="3378" y="1619"/>
                        </a:lnTo>
                        <a:lnTo>
                          <a:pt x="3300" y="1499"/>
                        </a:lnTo>
                        <a:lnTo>
                          <a:pt x="3211" y="1385"/>
                        </a:lnTo>
                        <a:lnTo>
                          <a:pt x="3121" y="1265"/>
                        </a:lnTo>
                        <a:lnTo>
                          <a:pt x="3019" y="1151"/>
                        </a:lnTo>
                        <a:lnTo>
                          <a:pt x="2804" y="929"/>
                        </a:lnTo>
                        <a:lnTo>
                          <a:pt x="2631" y="767"/>
                        </a:lnTo>
                        <a:lnTo>
                          <a:pt x="2451" y="624"/>
                        </a:lnTo>
                        <a:lnTo>
                          <a:pt x="2272" y="492"/>
                        </a:lnTo>
                        <a:lnTo>
                          <a:pt x="2087" y="378"/>
                        </a:lnTo>
                        <a:lnTo>
                          <a:pt x="1901" y="276"/>
                        </a:lnTo>
                        <a:lnTo>
                          <a:pt x="1722" y="192"/>
                        </a:lnTo>
                        <a:lnTo>
                          <a:pt x="1543" y="120"/>
                        </a:lnTo>
                        <a:lnTo>
                          <a:pt x="1363" y="66"/>
                        </a:lnTo>
                        <a:lnTo>
                          <a:pt x="1190" y="24"/>
                        </a:lnTo>
                        <a:lnTo>
                          <a:pt x="1028" y="6"/>
                        </a:lnTo>
                        <a:lnTo>
                          <a:pt x="867" y="0"/>
                        </a:lnTo>
                        <a:lnTo>
                          <a:pt x="717" y="12"/>
                        </a:lnTo>
                        <a:lnTo>
                          <a:pt x="580" y="42"/>
                        </a:lnTo>
                        <a:lnTo>
                          <a:pt x="448" y="90"/>
                        </a:lnTo>
                        <a:lnTo>
                          <a:pt x="335" y="162"/>
                        </a:lnTo>
                        <a:lnTo>
                          <a:pt x="233" y="246"/>
                        </a:lnTo>
                        <a:lnTo>
                          <a:pt x="179" y="306"/>
                        </a:lnTo>
                        <a:lnTo>
                          <a:pt x="132" y="378"/>
                        </a:lnTo>
                        <a:lnTo>
                          <a:pt x="90" y="450"/>
                        </a:lnTo>
                        <a:lnTo>
                          <a:pt x="60" y="528"/>
                        </a:lnTo>
                        <a:lnTo>
                          <a:pt x="36" y="612"/>
                        </a:lnTo>
                        <a:lnTo>
                          <a:pt x="12" y="701"/>
                        </a:lnTo>
                        <a:lnTo>
                          <a:pt x="6" y="797"/>
                        </a:lnTo>
                        <a:lnTo>
                          <a:pt x="0" y="893"/>
                        </a:lnTo>
                        <a:lnTo>
                          <a:pt x="6" y="1001"/>
                        </a:lnTo>
                        <a:lnTo>
                          <a:pt x="24" y="1115"/>
                        </a:lnTo>
                        <a:lnTo>
                          <a:pt x="42" y="1229"/>
                        </a:lnTo>
                        <a:lnTo>
                          <a:pt x="78" y="1343"/>
                        </a:lnTo>
                        <a:lnTo>
                          <a:pt x="114" y="1463"/>
                        </a:lnTo>
                        <a:lnTo>
                          <a:pt x="161" y="1583"/>
                        </a:lnTo>
                        <a:lnTo>
                          <a:pt x="215" y="1703"/>
                        </a:lnTo>
                        <a:lnTo>
                          <a:pt x="275" y="1822"/>
                        </a:lnTo>
                        <a:lnTo>
                          <a:pt x="341" y="1942"/>
                        </a:lnTo>
                        <a:lnTo>
                          <a:pt x="413" y="2062"/>
                        </a:lnTo>
                        <a:lnTo>
                          <a:pt x="496" y="2182"/>
                        </a:lnTo>
                        <a:lnTo>
                          <a:pt x="580" y="2302"/>
                        </a:lnTo>
                        <a:lnTo>
                          <a:pt x="676" y="2422"/>
                        </a:lnTo>
                        <a:lnTo>
                          <a:pt x="771" y="2536"/>
                        </a:lnTo>
                        <a:lnTo>
                          <a:pt x="987" y="2758"/>
                        </a:lnTo>
                        <a:lnTo>
                          <a:pt x="1184" y="2931"/>
                        </a:lnTo>
                        <a:lnTo>
                          <a:pt x="1387" y="3093"/>
                        </a:lnTo>
                        <a:lnTo>
                          <a:pt x="1596" y="3237"/>
                        </a:lnTo>
                        <a:lnTo>
                          <a:pt x="1800" y="3363"/>
                        </a:lnTo>
                        <a:lnTo>
                          <a:pt x="1806" y="3363"/>
                        </a:lnTo>
                        <a:lnTo>
                          <a:pt x="1596" y="3237"/>
                        </a:lnTo>
                        <a:lnTo>
                          <a:pt x="1393" y="3093"/>
                        </a:lnTo>
                        <a:lnTo>
                          <a:pt x="1190" y="2931"/>
                        </a:lnTo>
                        <a:lnTo>
                          <a:pt x="993" y="275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1064" name="Freeform 9"/>
                  <p:cNvSpPr>
                    <a:spLocks/>
                  </p:cNvSpPr>
                  <p:nvPr userDrawn="1"/>
                </p:nvSpPr>
                <p:spPr bwMode="hidden">
                  <a:xfrm>
                    <a:off x="514" y="1091"/>
                    <a:ext cx="3538" cy="3225"/>
                  </a:xfrm>
                  <a:custGeom>
                    <a:avLst/>
                    <a:gdLst>
                      <a:gd name="T0" fmla="*/ 544 w 3527"/>
                      <a:gd name="T1" fmla="*/ 2146 h 3225"/>
                      <a:gd name="T2" fmla="*/ 320 w 3527"/>
                      <a:gd name="T3" fmla="*/ 1816 h 3225"/>
                      <a:gd name="T4" fmla="*/ 149 w 3527"/>
                      <a:gd name="T5" fmla="*/ 1481 h 3225"/>
                      <a:gd name="T6" fmla="*/ 41 w 3527"/>
                      <a:gd name="T7" fmla="*/ 1151 h 3225"/>
                      <a:gd name="T8" fmla="*/ 0 w 3527"/>
                      <a:gd name="T9" fmla="*/ 839 h 3225"/>
                      <a:gd name="T10" fmla="*/ 30 w 3527"/>
                      <a:gd name="T11" fmla="*/ 575 h 3225"/>
                      <a:gd name="T12" fmla="*/ 125 w 3527"/>
                      <a:gd name="T13" fmla="*/ 354 h 3225"/>
                      <a:gd name="T14" fmla="*/ 320 w 3527"/>
                      <a:gd name="T15" fmla="*/ 150 h 3225"/>
                      <a:gd name="T16" fmla="*/ 675 w 3527"/>
                      <a:gd name="T17" fmla="*/ 12 h 3225"/>
                      <a:gd name="T18" fmla="*/ 1121 w 3527"/>
                      <a:gd name="T19" fmla="*/ 24 h 3225"/>
                      <a:gd name="T20" fmla="*/ 1623 w 3527"/>
                      <a:gd name="T21" fmla="*/ 174 h 3225"/>
                      <a:gd name="T22" fmla="*/ 2137 w 3527"/>
                      <a:gd name="T23" fmla="*/ 456 h 3225"/>
                      <a:gd name="T24" fmla="*/ 2637 w 3527"/>
                      <a:gd name="T25" fmla="*/ 857 h 3225"/>
                      <a:gd name="T26" fmla="*/ 3103 w 3527"/>
                      <a:gd name="T27" fmla="*/ 1391 h 3225"/>
                      <a:gd name="T28" fmla="*/ 3306 w 3527"/>
                      <a:gd name="T29" fmla="*/ 1726 h 3225"/>
                      <a:gd name="T30" fmla="*/ 3459 w 3527"/>
                      <a:gd name="T31" fmla="*/ 2062 h 3225"/>
                      <a:gd name="T32" fmla="*/ 3542 w 3527"/>
                      <a:gd name="T33" fmla="*/ 2386 h 3225"/>
                      <a:gd name="T34" fmla="*/ 3554 w 3527"/>
                      <a:gd name="T35" fmla="*/ 2680 h 3225"/>
                      <a:gd name="T36" fmla="*/ 3507 w 3527"/>
                      <a:gd name="T37" fmla="*/ 2931 h 3225"/>
                      <a:gd name="T38" fmla="*/ 3392 w 3527"/>
                      <a:gd name="T39" fmla="*/ 3141 h 3225"/>
                      <a:gd name="T40" fmla="*/ 3312 w 3527"/>
                      <a:gd name="T41" fmla="*/ 3225 h 3225"/>
                      <a:gd name="T42" fmla="*/ 3342 w 3527"/>
                      <a:gd name="T43" fmla="*/ 3201 h 3225"/>
                      <a:gd name="T44" fmla="*/ 3477 w 3527"/>
                      <a:gd name="T45" fmla="*/ 3009 h 3225"/>
                      <a:gd name="T46" fmla="*/ 3548 w 3527"/>
                      <a:gd name="T47" fmla="*/ 2769 h 3225"/>
                      <a:gd name="T48" fmla="*/ 3554 w 3527"/>
                      <a:gd name="T49" fmla="*/ 2488 h 3225"/>
                      <a:gd name="T50" fmla="*/ 3495 w 3527"/>
                      <a:gd name="T51" fmla="*/ 2170 h 3225"/>
                      <a:gd name="T52" fmla="*/ 3366 w 3527"/>
                      <a:gd name="T53" fmla="*/ 1834 h 3225"/>
                      <a:gd name="T54" fmla="*/ 3175 w 3527"/>
                      <a:gd name="T55" fmla="*/ 1499 h 3225"/>
                      <a:gd name="T56" fmla="*/ 2843 w 3527"/>
                      <a:gd name="T57" fmla="*/ 1061 h 3225"/>
                      <a:gd name="T58" fmla="*/ 2305 w 3527"/>
                      <a:gd name="T59" fmla="*/ 575 h 3225"/>
                      <a:gd name="T60" fmla="*/ 1793 w 3527"/>
                      <a:gd name="T61" fmla="*/ 252 h 3225"/>
                      <a:gd name="T62" fmla="*/ 1285 w 3527"/>
                      <a:gd name="T63" fmla="*/ 60 h 3225"/>
                      <a:gd name="T64" fmla="*/ 816 w 3527"/>
                      <a:gd name="T65" fmla="*/ 0 h 3225"/>
                      <a:gd name="T66" fmla="*/ 421 w 3527"/>
                      <a:gd name="T67" fmla="*/ 84 h 3225"/>
                      <a:gd name="T68" fmla="*/ 170 w 3527"/>
                      <a:gd name="T69" fmla="*/ 288 h 3225"/>
                      <a:gd name="T70" fmla="*/ 53 w 3527"/>
                      <a:gd name="T71" fmla="*/ 498 h 3225"/>
                      <a:gd name="T72" fmla="*/ 0 w 3527"/>
                      <a:gd name="T73" fmla="*/ 749 h 3225"/>
                      <a:gd name="T74" fmla="*/ 18 w 3527"/>
                      <a:gd name="T75" fmla="*/ 1043 h 3225"/>
                      <a:gd name="T76" fmla="*/ 101 w 3527"/>
                      <a:gd name="T77" fmla="*/ 1373 h 3225"/>
                      <a:gd name="T78" fmla="*/ 254 w 3527"/>
                      <a:gd name="T79" fmla="*/ 1708 h 3225"/>
                      <a:gd name="T80" fmla="*/ 457 w 3527"/>
                      <a:gd name="T81" fmla="*/ 2038 h 3225"/>
                      <a:gd name="T82" fmla="*/ 923 w 3527"/>
                      <a:gd name="T83" fmla="*/ 2572 h 3225"/>
                      <a:gd name="T84" fmla="*/ 1267 w 3527"/>
                      <a:gd name="T85" fmla="*/ 2865 h 3225"/>
                      <a:gd name="T86" fmla="*/ 1623 w 3527"/>
                      <a:gd name="T87" fmla="*/ 3099 h 3225"/>
                      <a:gd name="T88" fmla="*/ 1871 w 3527"/>
                      <a:gd name="T89" fmla="*/ 3225 h 3225"/>
                      <a:gd name="T90" fmla="*/ 1509 w 3527"/>
                      <a:gd name="T91" fmla="*/ 3027 h 3225"/>
                      <a:gd name="T92" fmla="*/ 1154 w 3527"/>
                      <a:gd name="T93" fmla="*/ 2769 h 322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527" h="3225">
                        <a:moveTo>
                          <a:pt x="914" y="2572"/>
                        </a:moveTo>
                        <a:lnTo>
                          <a:pt x="717" y="2362"/>
                        </a:lnTo>
                        <a:lnTo>
                          <a:pt x="538" y="2146"/>
                        </a:lnTo>
                        <a:lnTo>
                          <a:pt x="460" y="2038"/>
                        </a:lnTo>
                        <a:lnTo>
                          <a:pt x="382" y="1930"/>
                        </a:lnTo>
                        <a:lnTo>
                          <a:pt x="317" y="1816"/>
                        </a:lnTo>
                        <a:lnTo>
                          <a:pt x="251" y="1702"/>
                        </a:lnTo>
                        <a:lnTo>
                          <a:pt x="197" y="1589"/>
                        </a:lnTo>
                        <a:lnTo>
                          <a:pt x="149" y="1481"/>
                        </a:lnTo>
                        <a:lnTo>
                          <a:pt x="107" y="1367"/>
                        </a:lnTo>
                        <a:lnTo>
                          <a:pt x="71" y="1259"/>
                        </a:lnTo>
                        <a:lnTo>
                          <a:pt x="41" y="1151"/>
                        </a:lnTo>
                        <a:lnTo>
                          <a:pt x="18" y="1043"/>
                        </a:lnTo>
                        <a:lnTo>
                          <a:pt x="6" y="941"/>
                        </a:lnTo>
                        <a:lnTo>
                          <a:pt x="0" y="839"/>
                        </a:lnTo>
                        <a:lnTo>
                          <a:pt x="6" y="749"/>
                        </a:lnTo>
                        <a:lnTo>
                          <a:pt x="12" y="659"/>
                        </a:lnTo>
                        <a:lnTo>
                          <a:pt x="30" y="575"/>
                        </a:lnTo>
                        <a:lnTo>
                          <a:pt x="59" y="498"/>
                        </a:lnTo>
                        <a:lnTo>
                          <a:pt x="89" y="420"/>
                        </a:lnTo>
                        <a:lnTo>
                          <a:pt x="125" y="354"/>
                        </a:lnTo>
                        <a:lnTo>
                          <a:pt x="173" y="288"/>
                        </a:lnTo>
                        <a:lnTo>
                          <a:pt x="221" y="228"/>
                        </a:lnTo>
                        <a:lnTo>
                          <a:pt x="317" y="150"/>
                        </a:lnTo>
                        <a:lnTo>
                          <a:pt x="424" y="90"/>
                        </a:lnTo>
                        <a:lnTo>
                          <a:pt x="544" y="42"/>
                        </a:lnTo>
                        <a:lnTo>
                          <a:pt x="669" y="12"/>
                        </a:lnTo>
                        <a:lnTo>
                          <a:pt x="813" y="0"/>
                        </a:lnTo>
                        <a:lnTo>
                          <a:pt x="956" y="6"/>
                        </a:lnTo>
                        <a:lnTo>
                          <a:pt x="1112" y="24"/>
                        </a:lnTo>
                        <a:lnTo>
                          <a:pt x="1273" y="60"/>
                        </a:lnTo>
                        <a:lnTo>
                          <a:pt x="1441" y="114"/>
                        </a:lnTo>
                        <a:lnTo>
                          <a:pt x="1608" y="174"/>
                        </a:lnTo>
                        <a:lnTo>
                          <a:pt x="1775" y="258"/>
                        </a:lnTo>
                        <a:lnTo>
                          <a:pt x="1949" y="348"/>
                        </a:lnTo>
                        <a:lnTo>
                          <a:pt x="2116" y="456"/>
                        </a:lnTo>
                        <a:lnTo>
                          <a:pt x="2284" y="575"/>
                        </a:lnTo>
                        <a:lnTo>
                          <a:pt x="2451" y="713"/>
                        </a:lnTo>
                        <a:lnTo>
                          <a:pt x="2613" y="857"/>
                        </a:lnTo>
                        <a:lnTo>
                          <a:pt x="2810" y="1067"/>
                        </a:lnTo>
                        <a:lnTo>
                          <a:pt x="2989" y="1283"/>
                        </a:lnTo>
                        <a:lnTo>
                          <a:pt x="3073" y="1391"/>
                        </a:lnTo>
                        <a:lnTo>
                          <a:pt x="3145" y="1505"/>
                        </a:lnTo>
                        <a:lnTo>
                          <a:pt x="3216" y="1612"/>
                        </a:lnTo>
                        <a:lnTo>
                          <a:pt x="3276" y="1726"/>
                        </a:lnTo>
                        <a:lnTo>
                          <a:pt x="3330" y="1840"/>
                        </a:lnTo>
                        <a:lnTo>
                          <a:pt x="3384" y="1948"/>
                        </a:lnTo>
                        <a:lnTo>
                          <a:pt x="3426" y="2062"/>
                        </a:lnTo>
                        <a:lnTo>
                          <a:pt x="3462" y="2170"/>
                        </a:lnTo>
                        <a:lnTo>
                          <a:pt x="3491" y="2278"/>
                        </a:lnTo>
                        <a:lnTo>
                          <a:pt x="3509" y="2386"/>
                        </a:lnTo>
                        <a:lnTo>
                          <a:pt x="3521" y="2488"/>
                        </a:lnTo>
                        <a:lnTo>
                          <a:pt x="3527" y="2590"/>
                        </a:lnTo>
                        <a:lnTo>
                          <a:pt x="3521" y="2680"/>
                        </a:lnTo>
                        <a:lnTo>
                          <a:pt x="3515" y="2769"/>
                        </a:lnTo>
                        <a:lnTo>
                          <a:pt x="3497" y="2853"/>
                        </a:lnTo>
                        <a:lnTo>
                          <a:pt x="3474" y="2931"/>
                        </a:lnTo>
                        <a:lnTo>
                          <a:pt x="3438" y="3009"/>
                        </a:lnTo>
                        <a:lnTo>
                          <a:pt x="3402" y="3075"/>
                        </a:lnTo>
                        <a:lnTo>
                          <a:pt x="3360" y="3141"/>
                        </a:lnTo>
                        <a:lnTo>
                          <a:pt x="3306" y="3201"/>
                        </a:lnTo>
                        <a:lnTo>
                          <a:pt x="3294" y="3213"/>
                        </a:lnTo>
                        <a:lnTo>
                          <a:pt x="3282" y="3225"/>
                        </a:lnTo>
                        <a:lnTo>
                          <a:pt x="3288" y="3225"/>
                        </a:lnTo>
                        <a:lnTo>
                          <a:pt x="3300" y="3213"/>
                        </a:lnTo>
                        <a:lnTo>
                          <a:pt x="3312" y="3201"/>
                        </a:lnTo>
                        <a:lnTo>
                          <a:pt x="3366" y="3141"/>
                        </a:lnTo>
                        <a:lnTo>
                          <a:pt x="3408" y="3075"/>
                        </a:lnTo>
                        <a:lnTo>
                          <a:pt x="3444" y="3009"/>
                        </a:lnTo>
                        <a:lnTo>
                          <a:pt x="3474" y="2931"/>
                        </a:lnTo>
                        <a:lnTo>
                          <a:pt x="3497" y="2853"/>
                        </a:lnTo>
                        <a:lnTo>
                          <a:pt x="3515" y="2769"/>
                        </a:lnTo>
                        <a:lnTo>
                          <a:pt x="3527" y="2680"/>
                        </a:lnTo>
                        <a:lnTo>
                          <a:pt x="3527" y="2590"/>
                        </a:lnTo>
                        <a:lnTo>
                          <a:pt x="3521" y="2488"/>
                        </a:lnTo>
                        <a:lnTo>
                          <a:pt x="3509" y="2386"/>
                        </a:lnTo>
                        <a:lnTo>
                          <a:pt x="3491" y="2278"/>
                        </a:lnTo>
                        <a:lnTo>
                          <a:pt x="3462" y="2170"/>
                        </a:lnTo>
                        <a:lnTo>
                          <a:pt x="3426" y="2056"/>
                        </a:lnTo>
                        <a:lnTo>
                          <a:pt x="3384" y="1948"/>
                        </a:lnTo>
                        <a:lnTo>
                          <a:pt x="3336" y="1834"/>
                        </a:lnTo>
                        <a:lnTo>
                          <a:pt x="3276" y="1726"/>
                        </a:lnTo>
                        <a:lnTo>
                          <a:pt x="3216" y="1612"/>
                        </a:lnTo>
                        <a:lnTo>
                          <a:pt x="3145" y="1499"/>
                        </a:lnTo>
                        <a:lnTo>
                          <a:pt x="3073" y="1391"/>
                        </a:lnTo>
                        <a:lnTo>
                          <a:pt x="2989" y="1277"/>
                        </a:lnTo>
                        <a:lnTo>
                          <a:pt x="2816" y="1061"/>
                        </a:lnTo>
                        <a:lnTo>
                          <a:pt x="2613" y="857"/>
                        </a:lnTo>
                        <a:lnTo>
                          <a:pt x="2451" y="707"/>
                        </a:lnTo>
                        <a:lnTo>
                          <a:pt x="2284" y="575"/>
                        </a:lnTo>
                        <a:lnTo>
                          <a:pt x="2116" y="456"/>
                        </a:lnTo>
                        <a:lnTo>
                          <a:pt x="1949" y="348"/>
                        </a:lnTo>
                        <a:lnTo>
                          <a:pt x="1775" y="252"/>
                        </a:lnTo>
                        <a:lnTo>
                          <a:pt x="1608" y="174"/>
                        </a:lnTo>
                        <a:lnTo>
                          <a:pt x="1435" y="108"/>
                        </a:lnTo>
                        <a:lnTo>
                          <a:pt x="1273" y="60"/>
                        </a:lnTo>
                        <a:lnTo>
                          <a:pt x="1112" y="24"/>
                        </a:lnTo>
                        <a:lnTo>
                          <a:pt x="956" y="0"/>
                        </a:lnTo>
                        <a:lnTo>
                          <a:pt x="807" y="0"/>
                        </a:lnTo>
                        <a:lnTo>
                          <a:pt x="669" y="12"/>
                        </a:lnTo>
                        <a:lnTo>
                          <a:pt x="538" y="42"/>
                        </a:lnTo>
                        <a:lnTo>
                          <a:pt x="418" y="84"/>
                        </a:lnTo>
                        <a:lnTo>
                          <a:pt x="311" y="150"/>
                        </a:lnTo>
                        <a:lnTo>
                          <a:pt x="215" y="228"/>
                        </a:lnTo>
                        <a:lnTo>
                          <a:pt x="167" y="288"/>
                        </a:lnTo>
                        <a:lnTo>
                          <a:pt x="119" y="354"/>
                        </a:lnTo>
                        <a:lnTo>
                          <a:pt x="83" y="420"/>
                        </a:lnTo>
                        <a:lnTo>
                          <a:pt x="53" y="498"/>
                        </a:lnTo>
                        <a:lnTo>
                          <a:pt x="30" y="575"/>
                        </a:lnTo>
                        <a:lnTo>
                          <a:pt x="12" y="659"/>
                        </a:lnTo>
                        <a:lnTo>
                          <a:pt x="0" y="749"/>
                        </a:lnTo>
                        <a:lnTo>
                          <a:pt x="0" y="839"/>
                        </a:lnTo>
                        <a:lnTo>
                          <a:pt x="6" y="941"/>
                        </a:lnTo>
                        <a:lnTo>
                          <a:pt x="18" y="1043"/>
                        </a:lnTo>
                        <a:lnTo>
                          <a:pt x="35" y="1151"/>
                        </a:lnTo>
                        <a:lnTo>
                          <a:pt x="65" y="1259"/>
                        </a:lnTo>
                        <a:lnTo>
                          <a:pt x="101" y="1373"/>
                        </a:lnTo>
                        <a:lnTo>
                          <a:pt x="143" y="1481"/>
                        </a:lnTo>
                        <a:lnTo>
                          <a:pt x="191" y="1595"/>
                        </a:lnTo>
                        <a:lnTo>
                          <a:pt x="251" y="1708"/>
                        </a:lnTo>
                        <a:lnTo>
                          <a:pt x="311" y="1816"/>
                        </a:lnTo>
                        <a:lnTo>
                          <a:pt x="382" y="1930"/>
                        </a:lnTo>
                        <a:lnTo>
                          <a:pt x="454" y="2038"/>
                        </a:lnTo>
                        <a:lnTo>
                          <a:pt x="538" y="2152"/>
                        </a:lnTo>
                        <a:lnTo>
                          <a:pt x="717" y="2368"/>
                        </a:lnTo>
                        <a:lnTo>
                          <a:pt x="914" y="2572"/>
                        </a:lnTo>
                        <a:lnTo>
                          <a:pt x="1028" y="2674"/>
                        </a:lnTo>
                        <a:lnTo>
                          <a:pt x="1142" y="2775"/>
                        </a:lnTo>
                        <a:lnTo>
                          <a:pt x="1255" y="2865"/>
                        </a:lnTo>
                        <a:lnTo>
                          <a:pt x="1369" y="2949"/>
                        </a:lnTo>
                        <a:lnTo>
                          <a:pt x="1488" y="3027"/>
                        </a:lnTo>
                        <a:lnTo>
                          <a:pt x="1608" y="3099"/>
                        </a:lnTo>
                        <a:lnTo>
                          <a:pt x="1722" y="3165"/>
                        </a:lnTo>
                        <a:lnTo>
                          <a:pt x="1841" y="3225"/>
                        </a:lnTo>
                        <a:lnTo>
                          <a:pt x="1853" y="3225"/>
                        </a:lnTo>
                        <a:lnTo>
                          <a:pt x="1734" y="3165"/>
                        </a:lnTo>
                        <a:lnTo>
                          <a:pt x="1614" y="3099"/>
                        </a:lnTo>
                        <a:lnTo>
                          <a:pt x="1494" y="3027"/>
                        </a:lnTo>
                        <a:lnTo>
                          <a:pt x="1375" y="2949"/>
                        </a:lnTo>
                        <a:lnTo>
                          <a:pt x="1261" y="2865"/>
                        </a:lnTo>
                        <a:lnTo>
                          <a:pt x="1142" y="2769"/>
                        </a:lnTo>
                        <a:lnTo>
                          <a:pt x="914" y="257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1065" name="Group 10"/>
                  <p:cNvGrpSpPr>
                    <a:grpSpLocks/>
                  </p:cNvGrpSpPr>
                  <p:nvPr userDrawn="1"/>
                </p:nvGrpSpPr>
                <p:grpSpPr bwMode="auto">
                  <a:xfrm>
                    <a:off x="0" y="522"/>
                    <a:ext cx="4751" cy="3794"/>
                    <a:chOff x="0" y="522"/>
                    <a:chExt cx="4751" cy="3794"/>
                  </a:xfrm>
                </p:grpSpPr>
                <p:sp>
                  <p:nvSpPr>
                    <p:cNvPr id="1066" name="Freeform 11"/>
                    <p:cNvSpPr>
                      <a:spLocks/>
                    </p:cNvSpPr>
                    <p:nvPr userDrawn="1"/>
                  </p:nvSpPr>
                  <p:spPr bwMode="hidden">
                    <a:xfrm>
                      <a:off x="400" y="522"/>
                      <a:ext cx="4264" cy="3794"/>
                    </a:xfrm>
                    <a:custGeom>
                      <a:avLst/>
                      <a:gdLst>
                        <a:gd name="T0" fmla="*/ 4284 w 4251"/>
                        <a:gd name="T1" fmla="*/ 3237 h 3794"/>
                        <a:gd name="T2" fmla="*/ 4242 w 4251"/>
                        <a:gd name="T3" fmla="*/ 2961 h 3794"/>
                        <a:gd name="T4" fmla="*/ 4159 w 4251"/>
                        <a:gd name="T5" fmla="*/ 2679 h 3794"/>
                        <a:gd name="T6" fmla="*/ 4036 w 4251"/>
                        <a:gd name="T7" fmla="*/ 2391 h 3794"/>
                        <a:gd name="T8" fmla="*/ 3881 w 4251"/>
                        <a:gd name="T9" fmla="*/ 2098 h 3794"/>
                        <a:gd name="T10" fmla="*/ 3692 w 4251"/>
                        <a:gd name="T11" fmla="*/ 1810 h 3794"/>
                        <a:gd name="T12" fmla="*/ 3471 w 4251"/>
                        <a:gd name="T13" fmla="*/ 1528 h 3794"/>
                        <a:gd name="T14" fmla="*/ 3223 w 4251"/>
                        <a:gd name="T15" fmla="*/ 1252 h 3794"/>
                        <a:gd name="T16" fmla="*/ 2885 w 4251"/>
                        <a:gd name="T17" fmla="*/ 935 h 3794"/>
                        <a:gd name="T18" fmla="*/ 2455 w 4251"/>
                        <a:gd name="T19" fmla="*/ 605 h 3794"/>
                        <a:gd name="T20" fmla="*/ 2009 w 4251"/>
                        <a:gd name="T21" fmla="*/ 341 h 3794"/>
                        <a:gd name="T22" fmla="*/ 1564 w 4251"/>
                        <a:gd name="T23" fmla="*/ 143 h 3794"/>
                        <a:gd name="T24" fmla="*/ 1133 w 4251"/>
                        <a:gd name="T25" fmla="*/ 35 h 3794"/>
                        <a:gd name="T26" fmla="*/ 747 w 4251"/>
                        <a:gd name="T27" fmla="*/ 0 h 3794"/>
                        <a:gd name="T28" fmla="*/ 404 w 4251"/>
                        <a:gd name="T29" fmla="*/ 47 h 3794"/>
                        <a:gd name="T30" fmla="*/ 120 w 4251"/>
                        <a:gd name="T31" fmla="*/ 173 h 3794"/>
                        <a:gd name="T32" fmla="*/ 0 w 4251"/>
                        <a:gd name="T33" fmla="*/ 269 h 3794"/>
                        <a:gd name="T34" fmla="*/ 266 w 4251"/>
                        <a:gd name="T35" fmla="*/ 101 h 3794"/>
                        <a:gd name="T36" fmla="*/ 592 w 4251"/>
                        <a:gd name="T37" fmla="*/ 18 h 3794"/>
                        <a:gd name="T38" fmla="*/ 966 w 4251"/>
                        <a:gd name="T39" fmla="*/ 18 h 3794"/>
                        <a:gd name="T40" fmla="*/ 1369 w 4251"/>
                        <a:gd name="T41" fmla="*/ 95 h 3794"/>
                        <a:gd name="T42" fmla="*/ 1797 w 4251"/>
                        <a:gd name="T43" fmla="*/ 245 h 3794"/>
                        <a:gd name="T44" fmla="*/ 2233 w 4251"/>
                        <a:gd name="T45" fmla="*/ 467 h 3794"/>
                        <a:gd name="T46" fmla="*/ 2667 w 4251"/>
                        <a:gd name="T47" fmla="*/ 761 h 3794"/>
                        <a:gd name="T48" fmla="*/ 3088 w 4251"/>
                        <a:gd name="T49" fmla="*/ 1120 h 3794"/>
                        <a:gd name="T50" fmla="*/ 3348 w 4251"/>
                        <a:gd name="T51" fmla="*/ 1390 h 3794"/>
                        <a:gd name="T52" fmla="*/ 3585 w 4251"/>
                        <a:gd name="T53" fmla="*/ 1666 h 3794"/>
                        <a:gd name="T54" fmla="*/ 3790 w 4251"/>
                        <a:gd name="T55" fmla="*/ 1954 h 3794"/>
                        <a:gd name="T56" fmla="*/ 3958 w 4251"/>
                        <a:gd name="T57" fmla="*/ 2247 h 3794"/>
                        <a:gd name="T58" fmla="*/ 4096 w 4251"/>
                        <a:gd name="T59" fmla="*/ 2535 h 3794"/>
                        <a:gd name="T60" fmla="*/ 4201 w 4251"/>
                        <a:gd name="T61" fmla="*/ 2823 h 3794"/>
                        <a:gd name="T62" fmla="*/ 4260 w 4251"/>
                        <a:gd name="T63" fmla="*/ 3105 h 3794"/>
                        <a:gd name="T64" fmla="*/ 4284 w 4251"/>
                        <a:gd name="T65" fmla="*/ 3368 h 3794"/>
                        <a:gd name="T66" fmla="*/ 4272 w 4251"/>
                        <a:gd name="T67" fmla="*/ 3590 h 3794"/>
                        <a:gd name="T68" fmla="*/ 4224 w 4251"/>
                        <a:gd name="T69" fmla="*/ 3794 h 3794"/>
                        <a:gd name="T70" fmla="*/ 4254 w 4251"/>
                        <a:gd name="T71" fmla="*/ 3692 h 3794"/>
                        <a:gd name="T72" fmla="*/ 4284 w 4251"/>
                        <a:gd name="T73" fmla="*/ 3482 h 3794"/>
                        <a:gd name="T74" fmla="*/ 4290 w 4251"/>
                        <a:gd name="T75" fmla="*/ 3368 h 379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251" h="3794">
                          <a:moveTo>
                            <a:pt x="4251" y="3368"/>
                          </a:moveTo>
                          <a:lnTo>
                            <a:pt x="4245" y="3237"/>
                          </a:lnTo>
                          <a:lnTo>
                            <a:pt x="4227" y="3099"/>
                          </a:lnTo>
                          <a:lnTo>
                            <a:pt x="4203" y="2961"/>
                          </a:lnTo>
                          <a:lnTo>
                            <a:pt x="4167" y="2823"/>
                          </a:lnTo>
                          <a:lnTo>
                            <a:pt x="4120" y="2679"/>
                          </a:lnTo>
                          <a:lnTo>
                            <a:pt x="4066" y="2535"/>
                          </a:lnTo>
                          <a:lnTo>
                            <a:pt x="4000" y="2391"/>
                          </a:lnTo>
                          <a:lnTo>
                            <a:pt x="3928" y="2247"/>
                          </a:lnTo>
                          <a:lnTo>
                            <a:pt x="3845" y="2098"/>
                          </a:lnTo>
                          <a:lnTo>
                            <a:pt x="3755" y="1954"/>
                          </a:lnTo>
                          <a:lnTo>
                            <a:pt x="3659" y="1810"/>
                          </a:lnTo>
                          <a:lnTo>
                            <a:pt x="3552" y="1666"/>
                          </a:lnTo>
                          <a:lnTo>
                            <a:pt x="3438" y="1528"/>
                          </a:lnTo>
                          <a:lnTo>
                            <a:pt x="3318" y="1390"/>
                          </a:lnTo>
                          <a:lnTo>
                            <a:pt x="3193" y="1252"/>
                          </a:lnTo>
                          <a:lnTo>
                            <a:pt x="3061" y="1120"/>
                          </a:lnTo>
                          <a:lnTo>
                            <a:pt x="2858" y="935"/>
                          </a:lnTo>
                          <a:lnTo>
                            <a:pt x="2649" y="761"/>
                          </a:lnTo>
                          <a:lnTo>
                            <a:pt x="2434" y="605"/>
                          </a:lnTo>
                          <a:lnTo>
                            <a:pt x="2212" y="467"/>
                          </a:lnTo>
                          <a:lnTo>
                            <a:pt x="1991" y="341"/>
                          </a:lnTo>
                          <a:lnTo>
                            <a:pt x="1770" y="233"/>
                          </a:lnTo>
                          <a:lnTo>
                            <a:pt x="1549" y="143"/>
                          </a:lnTo>
                          <a:lnTo>
                            <a:pt x="1327" y="77"/>
                          </a:lnTo>
                          <a:lnTo>
                            <a:pt x="1124" y="35"/>
                          </a:lnTo>
                          <a:lnTo>
                            <a:pt x="927" y="6"/>
                          </a:lnTo>
                          <a:lnTo>
                            <a:pt x="741" y="0"/>
                          </a:lnTo>
                          <a:lnTo>
                            <a:pt x="568" y="18"/>
                          </a:lnTo>
                          <a:lnTo>
                            <a:pt x="401" y="47"/>
                          </a:lnTo>
                          <a:lnTo>
                            <a:pt x="257" y="101"/>
                          </a:lnTo>
                          <a:lnTo>
                            <a:pt x="120" y="173"/>
                          </a:lnTo>
                          <a:lnTo>
                            <a:pt x="0" y="263"/>
                          </a:lnTo>
                          <a:lnTo>
                            <a:pt x="0" y="269"/>
                          </a:lnTo>
                          <a:lnTo>
                            <a:pt x="126" y="173"/>
                          </a:lnTo>
                          <a:lnTo>
                            <a:pt x="263" y="101"/>
                          </a:lnTo>
                          <a:lnTo>
                            <a:pt x="419" y="47"/>
                          </a:lnTo>
                          <a:lnTo>
                            <a:pt x="586" y="18"/>
                          </a:lnTo>
                          <a:lnTo>
                            <a:pt x="765" y="6"/>
                          </a:lnTo>
                          <a:lnTo>
                            <a:pt x="957" y="18"/>
                          </a:lnTo>
                          <a:lnTo>
                            <a:pt x="1154" y="47"/>
                          </a:lnTo>
                          <a:lnTo>
                            <a:pt x="1357" y="95"/>
                          </a:lnTo>
                          <a:lnTo>
                            <a:pt x="1567" y="161"/>
                          </a:lnTo>
                          <a:lnTo>
                            <a:pt x="1782" y="245"/>
                          </a:lnTo>
                          <a:lnTo>
                            <a:pt x="1997" y="347"/>
                          </a:lnTo>
                          <a:lnTo>
                            <a:pt x="2212" y="467"/>
                          </a:lnTo>
                          <a:lnTo>
                            <a:pt x="2428" y="605"/>
                          </a:lnTo>
                          <a:lnTo>
                            <a:pt x="2643" y="761"/>
                          </a:lnTo>
                          <a:lnTo>
                            <a:pt x="2858" y="935"/>
                          </a:lnTo>
                          <a:lnTo>
                            <a:pt x="3061" y="1120"/>
                          </a:lnTo>
                          <a:lnTo>
                            <a:pt x="3193" y="1252"/>
                          </a:lnTo>
                          <a:lnTo>
                            <a:pt x="3318" y="1390"/>
                          </a:lnTo>
                          <a:lnTo>
                            <a:pt x="3438" y="1528"/>
                          </a:lnTo>
                          <a:lnTo>
                            <a:pt x="3552" y="1666"/>
                          </a:lnTo>
                          <a:lnTo>
                            <a:pt x="3653" y="1810"/>
                          </a:lnTo>
                          <a:lnTo>
                            <a:pt x="3755" y="1954"/>
                          </a:lnTo>
                          <a:lnTo>
                            <a:pt x="3839" y="2104"/>
                          </a:lnTo>
                          <a:lnTo>
                            <a:pt x="3922" y="2247"/>
                          </a:lnTo>
                          <a:lnTo>
                            <a:pt x="3994" y="2391"/>
                          </a:lnTo>
                          <a:lnTo>
                            <a:pt x="4060" y="2535"/>
                          </a:lnTo>
                          <a:lnTo>
                            <a:pt x="4114" y="2679"/>
                          </a:lnTo>
                          <a:lnTo>
                            <a:pt x="4162" y="2823"/>
                          </a:lnTo>
                          <a:lnTo>
                            <a:pt x="4197" y="2967"/>
                          </a:lnTo>
                          <a:lnTo>
                            <a:pt x="4221" y="3105"/>
                          </a:lnTo>
                          <a:lnTo>
                            <a:pt x="4239" y="3237"/>
                          </a:lnTo>
                          <a:lnTo>
                            <a:pt x="4245" y="3368"/>
                          </a:lnTo>
                          <a:lnTo>
                            <a:pt x="4245" y="3482"/>
                          </a:lnTo>
                          <a:lnTo>
                            <a:pt x="4233" y="3590"/>
                          </a:lnTo>
                          <a:lnTo>
                            <a:pt x="4215" y="3692"/>
                          </a:lnTo>
                          <a:lnTo>
                            <a:pt x="4185" y="3794"/>
                          </a:lnTo>
                          <a:lnTo>
                            <a:pt x="4215" y="3692"/>
                          </a:lnTo>
                          <a:lnTo>
                            <a:pt x="4239" y="3590"/>
                          </a:lnTo>
                          <a:lnTo>
                            <a:pt x="4245" y="3482"/>
                          </a:lnTo>
                          <a:lnTo>
                            <a:pt x="4251" y="336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1067" name="Group 12"/>
                    <p:cNvGrpSpPr>
                      <a:grpSpLocks/>
                    </p:cNvGrpSpPr>
                    <p:nvPr userDrawn="1"/>
                  </p:nvGrpSpPr>
                  <p:grpSpPr bwMode="auto">
                    <a:xfrm>
                      <a:off x="0" y="659"/>
                      <a:ext cx="4751" cy="3657"/>
                      <a:chOff x="0" y="659"/>
                      <a:chExt cx="4751" cy="3657"/>
                    </a:xfrm>
                  </p:grpSpPr>
                  <p:sp>
                    <p:nvSpPr>
                      <p:cNvPr id="1068" name="Freeform 13"/>
                      <p:cNvSpPr>
                        <a:spLocks/>
                      </p:cNvSpPr>
                      <p:nvPr userDrawn="1"/>
                    </p:nvSpPr>
                    <p:spPr bwMode="hidden">
                      <a:xfrm>
                        <a:off x="400" y="659"/>
                        <a:ext cx="4121" cy="3657"/>
                      </a:xfrm>
                      <a:custGeom>
                        <a:avLst/>
                        <a:gdLst>
                          <a:gd name="T0" fmla="*/ 164 w 4108"/>
                          <a:gd name="T1" fmla="*/ 186 h 3657"/>
                          <a:gd name="T2" fmla="*/ 445 w 4108"/>
                          <a:gd name="T3" fmla="*/ 54 h 3657"/>
                          <a:gd name="T4" fmla="*/ 777 w 4108"/>
                          <a:gd name="T5" fmla="*/ 6 h 3657"/>
                          <a:gd name="T6" fmla="*/ 1148 w 4108"/>
                          <a:gd name="T7" fmla="*/ 36 h 3657"/>
                          <a:gd name="T8" fmla="*/ 1552 w 4108"/>
                          <a:gd name="T9" fmla="*/ 144 h 3657"/>
                          <a:gd name="T10" fmla="*/ 1967 w 4108"/>
                          <a:gd name="T11" fmla="*/ 324 h 3657"/>
                          <a:gd name="T12" fmla="*/ 2391 w 4108"/>
                          <a:gd name="T13" fmla="*/ 570 h 3657"/>
                          <a:gd name="T14" fmla="*/ 2807 w 4108"/>
                          <a:gd name="T15" fmla="*/ 888 h 3657"/>
                          <a:gd name="T16" fmla="*/ 3133 w 4108"/>
                          <a:gd name="T17" fmla="*/ 1193 h 3657"/>
                          <a:gd name="T18" fmla="*/ 3369 w 4108"/>
                          <a:gd name="T19" fmla="*/ 1451 h 3657"/>
                          <a:gd name="T20" fmla="*/ 3573 w 4108"/>
                          <a:gd name="T21" fmla="*/ 1721 h 3657"/>
                          <a:gd name="T22" fmla="*/ 3755 w 4108"/>
                          <a:gd name="T23" fmla="*/ 1997 h 3657"/>
                          <a:gd name="T24" fmla="*/ 3899 w 4108"/>
                          <a:gd name="T25" fmla="*/ 2272 h 3657"/>
                          <a:gd name="T26" fmla="*/ 4015 w 4108"/>
                          <a:gd name="T27" fmla="*/ 2548 h 3657"/>
                          <a:gd name="T28" fmla="*/ 4099 w 4108"/>
                          <a:gd name="T29" fmla="*/ 2818 h 3657"/>
                          <a:gd name="T30" fmla="*/ 4141 w 4108"/>
                          <a:gd name="T31" fmla="*/ 3070 h 3657"/>
                          <a:gd name="T32" fmla="*/ 4141 w 4108"/>
                          <a:gd name="T33" fmla="*/ 3321 h 3657"/>
                          <a:gd name="T34" fmla="*/ 4099 w 4108"/>
                          <a:gd name="T35" fmla="*/ 3549 h 3657"/>
                          <a:gd name="T36" fmla="*/ 4069 w 4108"/>
                          <a:gd name="T37" fmla="*/ 3657 h 3657"/>
                          <a:gd name="T38" fmla="*/ 4129 w 4108"/>
                          <a:gd name="T39" fmla="*/ 3447 h 3657"/>
                          <a:gd name="T40" fmla="*/ 4147 w 4108"/>
                          <a:gd name="T41" fmla="*/ 3213 h 3657"/>
                          <a:gd name="T42" fmla="*/ 4141 w 4108"/>
                          <a:gd name="T43" fmla="*/ 3070 h 3657"/>
                          <a:gd name="T44" fmla="*/ 4099 w 4108"/>
                          <a:gd name="T45" fmla="*/ 2812 h 3657"/>
                          <a:gd name="T46" fmla="*/ 4021 w 4108"/>
                          <a:gd name="T47" fmla="*/ 2548 h 3657"/>
                          <a:gd name="T48" fmla="*/ 3905 w 4108"/>
                          <a:gd name="T49" fmla="*/ 2272 h 3657"/>
                          <a:gd name="T50" fmla="*/ 3761 w 4108"/>
                          <a:gd name="T51" fmla="*/ 1997 h 3657"/>
                          <a:gd name="T52" fmla="*/ 3579 w 4108"/>
                          <a:gd name="T53" fmla="*/ 1721 h 3657"/>
                          <a:gd name="T54" fmla="*/ 3375 w 4108"/>
                          <a:gd name="T55" fmla="*/ 1451 h 3657"/>
                          <a:gd name="T56" fmla="*/ 3139 w 4108"/>
                          <a:gd name="T57" fmla="*/ 1187 h 3657"/>
                          <a:gd name="T58" fmla="*/ 2819 w 4108"/>
                          <a:gd name="T59" fmla="*/ 888 h 3657"/>
                          <a:gd name="T60" fmla="*/ 2410 w 4108"/>
                          <a:gd name="T61" fmla="*/ 576 h 3657"/>
                          <a:gd name="T62" fmla="*/ 1985 w 4108"/>
                          <a:gd name="T63" fmla="*/ 330 h 3657"/>
                          <a:gd name="T64" fmla="*/ 1558 w 4108"/>
                          <a:gd name="T65" fmla="*/ 144 h 3657"/>
                          <a:gd name="T66" fmla="*/ 1142 w 4108"/>
                          <a:gd name="T67" fmla="*/ 30 h 3657"/>
                          <a:gd name="T68" fmla="*/ 759 w 4108"/>
                          <a:gd name="T69" fmla="*/ 0 h 3657"/>
                          <a:gd name="T70" fmla="*/ 434 w 4108"/>
                          <a:gd name="T71" fmla="*/ 54 h 3657"/>
                          <a:gd name="T72" fmla="*/ 164 w 4108"/>
                          <a:gd name="T73" fmla="*/ 186 h 3657"/>
                          <a:gd name="T74" fmla="*/ 24 w 4108"/>
                          <a:gd name="T75" fmla="*/ 306 h 3657"/>
                          <a:gd name="T76" fmla="*/ 0 w 4108"/>
                          <a:gd name="T77" fmla="*/ 336 h 3657"/>
                          <a:gd name="T78" fmla="*/ 48 w 4108"/>
                          <a:gd name="T79" fmla="*/ 282 h 365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108" h="3657">
                            <a:moveTo>
                              <a:pt x="48" y="282"/>
                            </a:moveTo>
                            <a:lnTo>
                              <a:pt x="161" y="186"/>
                            </a:lnTo>
                            <a:lnTo>
                              <a:pt x="293" y="108"/>
                            </a:lnTo>
                            <a:lnTo>
                              <a:pt x="442" y="54"/>
                            </a:lnTo>
                            <a:lnTo>
                              <a:pt x="598" y="18"/>
                            </a:lnTo>
                            <a:lnTo>
                              <a:pt x="771" y="6"/>
                            </a:lnTo>
                            <a:lnTo>
                              <a:pt x="951" y="12"/>
                            </a:lnTo>
                            <a:lnTo>
                              <a:pt x="1136" y="36"/>
                            </a:lnTo>
                            <a:lnTo>
                              <a:pt x="1333" y="84"/>
                            </a:lnTo>
                            <a:lnTo>
                              <a:pt x="1537" y="144"/>
                            </a:lnTo>
                            <a:lnTo>
                              <a:pt x="1740" y="222"/>
                            </a:lnTo>
                            <a:lnTo>
                              <a:pt x="1949" y="324"/>
                            </a:lnTo>
                            <a:lnTo>
                              <a:pt x="2158" y="438"/>
                            </a:lnTo>
                            <a:lnTo>
                              <a:pt x="2368" y="570"/>
                            </a:lnTo>
                            <a:lnTo>
                              <a:pt x="2577" y="720"/>
                            </a:lnTo>
                            <a:lnTo>
                              <a:pt x="2780" y="888"/>
                            </a:lnTo>
                            <a:lnTo>
                              <a:pt x="2978" y="1067"/>
                            </a:lnTo>
                            <a:lnTo>
                              <a:pt x="3103" y="1193"/>
                            </a:lnTo>
                            <a:lnTo>
                              <a:pt x="3223" y="1319"/>
                            </a:lnTo>
                            <a:lnTo>
                              <a:pt x="3336" y="1451"/>
                            </a:lnTo>
                            <a:lnTo>
                              <a:pt x="3444" y="1589"/>
                            </a:lnTo>
                            <a:lnTo>
                              <a:pt x="3540" y="1721"/>
                            </a:lnTo>
                            <a:lnTo>
                              <a:pt x="3635" y="1859"/>
                            </a:lnTo>
                            <a:lnTo>
                              <a:pt x="3719" y="1997"/>
                            </a:lnTo>
                            <a:lnTo>
                              <a:pt x="3797" y="2134"/>
                            </a:lnTo>
                            <a:lnTo>
                              <a:pt x="3863" y="2272"/>
                            </a:lnTo>
                            <a:lnTo>
                              <a:pt x="3928" y="2410"/>
                            </a:lnTo>
                            <a:lnTo>
                              <a:pt x="3976" y="2548"/>
                            </a:lnTo>
                            <a:lnTo>
                              <a:pt x="4024" y="2680"/>
                            </a:lnTo>
                            <a:lnTo>
                              <a:pt x="4060" y="2818"/>
                            </a:lnTo>
                            <a:lnTo>
                              <a:pt x="4084" y="2944"/>
                            </a:lnTo>
                            <a:lnTo>
                              <a:pt x="4102" y="3070"/>
                            </a:lnTo>
                            <a:lnTo>
                              <a:pt x="4108" y="3195"/>
                            </a:lnTo>
                            <a:lnTo>
                              <a:pt x="4102" y="3321"/>
                            </a:lnTo>
                            <a:lnTo>
                              <a:pt x="4090" y="3441"/>
                            </a:lnTo>
                            <a:lnTo>
                              <a:pt x="4060" y="3549"/>
                            </a:lnTo>
                            <a:lnTo>
                              <a:pt x="4024" y="3657"/>
                            </a:lnTo>
                            <a:lnTo>
                              <a:pt x="4030" y="3657"/>
                            </a:lnTo>
                            <a:lnTo>
                              <a:pt x="4066" y="3555"/>
                            </a:lnTo>
                            <a:lnTo>
                              <a:pt x="4090" y="3447"/>
                            </a:lnTo>
                            <a:lnTo>
                              <a:pt x="4102" y="3333"/>
                            </a:lnTo>
                            <a:lnTo>
                              <a:pt x="4108" y="3213"/>
                            </a:lnTo>
                            <a:lnTo>
                              <a:pt x="4108" y="3195"/>
                            </a:lnTo>
                            <a:lnTo>
                              <a:pt x="4102" y="3070"/>
                            </a:lnTo>
                            <a:lnTo>
                              <a:pt x="4084" y="2944"/>
                            </a:lnTo>
                            <a:lnTo>
                              <a:pt x="4060" y="2812"/>
                            </a:lnTo>
                            <a:lnTo>
                              <a:pt x="4024" y="2680"/>
                            </a:lnTo>
                            <a:lnTo>
                              <a:pt x="3982" y="2548"/>
                            </a:lnTo>
                            <a:lnTo>
                              <a:pt x="3928" y="2410"/>
                            </a:lnTo>
                            <a:lnTo>
                              <a:pt x="3869" y="2272"/>
                            </a:lnTo>
                            <a:lnTo>
                              <a:pt x="3803" y="2134"/>
                            </a:lnTo>
                            <a:lnTo>
                              <a:pt x="3725" y="1997"/>
                            </a:lnTo>
                            <a:lnTo>
                              <a:pt x="3641" y="1859"/>
                            </a:lnTo>
                            <a:lnTo>
                              <a:pt x="3546" y="1721"/>
                            </a:lnTo>
                            <a:lnTo>
                              <a:pt x="3450" y="1583"/>
                            </a:lnTo>
                            <a:lnTo>
                              <a:pt x="3342" y="1451"/>
                            </a:lnTo>
                            <a:lnTo>
                              <a:pt x="3229" y="1319"/>
                            </a:lnTo>
                            <a:lnTo>
                              <a:pt x="3109" y="1187"/>
                            </a:lnTo>
                            <a:lnTo>
                              <a:pt x="2984" y="1061"/>
                            </a:lnTo>
                            <a:lnTo>
                              <a:pt x="2792" y="888"/>
                            </a:lnTo>
                            <a:lnTo>
                              <a:pt x="2589" y="726"/>
                            </a:lnTo>
                            <a:lnTo>
                              <a:pt x="2386" y="576"/>
                            </a:lnTo>
                            <a:lnTo>
                              <a:pt x="2176" y="444"/>
                            </a:lnTo>
                            <a:lnTo>
                              <a:pt x="1967" y="330"/>
                            </a:lnTo>
                            <a:lnTo>
                              <a:pt x="1752" y="228"/>
                            </a:lnTo>
                            <a:lnTo>
                              <a:pt x="1543" y="144"/>
                            </a:lnTo>
                            <a:lnTo>
                              <a:pt x="1333" y="78"/>
                            </a:lnTo>
                            <a:lnTo>
                              <a:pt x="1130" y="30"/>
                            </a:lnTo>
                            <a:lnTo>
                              <a:pt x="939" y="6"/>
                            </a:lnTo>
                            <a:lnTo>
                              <a:pt x="753" y="0"/>
                            </a:lnTo>
                            <a:lnTo>
                              <a:pt x="586" y="18"/>
                            </a:lnTo>
                            <a:lnTo>
                              <a:pt x="431" y="54"/>
                            </a:lnTo>
                            <a:lnTo>
                              <a:pt x="287" y="108"/>
                            </a:lnTo>
                            <a:lnTo>
                              <a:pt x="161" y="186"/>
                            </a:lnTo>
                            <a:lnTo>
                              <a:pt x="48" y="282"/>
                            </a:lnTo>
                            <a:lnTo>
                              <a:pt x="24" y="306"/>
                            </a:lnTo>
                            <a:lnTo>
                              <a:pt x="0" y="330"/>
                            </a:lnTo>
                            <a:lnTo>
                              <a:pt x="0" y="336"/>
                            </a:lnTo>
                            <a:lnTo>
                              <a:pt x="24" y="312"/>
                            </a:lnTo>
                            <a:lnTo>
                              <a:pt x="48" y="28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1069" name="Group 14"/>
                      <p:cNvGrpSpPr>
                        <a:grpSpLocks/>
                      </p:cNvGrpSpPr>
                      <p:nvPr userDrawn="1"/>
                    </p:nvGrpSpPr>
                    <p:grpSpPr bwMode="auto">
                      <a:xfrm>
                        <a:off x="0" y="808"/>
                        <a:ext cx="4751" cy="3508"/>
                        <a:chOff x="-400" y="808"/>
                        <a:chExt cx="4751" cy="3508"/>
                      </a:xfrm>
                    </p:grpSpPr>
                    <p:sp>
                      <p:nvSpPr>
                        <p:cNvPr id="1070" name="Line 15"/>
                        <p:cNvSpPr>
                          <a:spLocks noChangeShapeType="1"/>
                        </p:cNvSpPr>
                        <p:nvPr userDrawn="1"/>
                      </p:nvSpPr>
                      <p:spPr bwMode="hidden">
                        <a:xfrm rot="1678521" flipH="1" flipV="1">
                          <a:off x="876" y="809"/>
                          <a:ext cx="1242" cy="191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1" name="Line 16"/>
                        <p:cNvSpPr>
                          <a:spLocks noChangeShapeType="1"/>
                        </p:cNvSpPr>
                        <p:nvPr userDrawn="1"/>
                      </p:nvSpPr>
                      <p:spPr bwMode="hidden">
                        <a:xfrm rot="1678521" flipH="1" flipV="1">
                          <a:off x="-210" y="2117"/>
                          <a:ext cx="1921" cy="37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2" name="Line 17"/>
                        <p:cNvSpPr>
                          <a:spLocks noChangeShapeType="1"/>
                        </p:cNvSpPr>
                        <p:nvPr userDrawn="1"/>
                      </p:nvSpPr>
                      <p:spPr bwMode="hidden">
                        <a:xfrm rot="1678521" flipH="1" flipV="1">
                          <a:off x="-257" y="1886"/>
                          <a:ext cx="2029" cy="59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3" name="Line 18"/>
                        <p:cNvSpPr>
                          <a:spLocks noChangeShapeType="1"/>
                        </p:cNvSpPr>
                        <p:nvPr userDrawn="1"/>
                      </p:nvSpPr>
                      <p:spPr bwMode="hidden">
                        <a:xfrm rot="1678521" flipH="1" flipV="1">
                          <a:off x="-327" y="1599"/>
                          <a:ext cx="2175" cy="85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4" name="Line 19"/>
                        <p:cNvSpPr>
                          <a:spLocks noChangeShapeType="1"/>
                        </p:cNvSpPr>
                        <p:nvPr userDrawn="1"/>
                      </p:nvSpPr>
                      <p:spPr bwMode="hidden">
                        <a:xfrm rot="1678521" flipH="1" flipV="1">
                          <a:off x="-400" y="1259"/>
                          <a:ext cx="2334" cy="116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5" name="Line 20"/>
                        <p:cNvSpPr>
                          <a:spLocks noChangeShapeType="1"/>
                        </p:cNvSpPr>
                        <p:nvPr userDrawn="1"/>
                      </p:nvSpPr>
                      <p:spPr bwMode="hidden">
                        <a:xfrm rot="1678521" flipH="1" flipV="1">
                          <a:off x="179" y="872"/>
                          <a:ext cx="1891" cy="16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6" name="Line 21"/>
                        <p:cNvSpPr>
                          <a:spLocks noChangeShapeType="1"/>
                        </p:cNvSpPr>
                        <p:nvPr userDrawn="1"/>
                      </p:nvSpPr>
                      <p:spPr bwMode="hidden">
                        <a:xfrm rot="1678521" flipH="1" flipV="1">
                          <a:off x="-150" y="2329"/>
                          <a:ext cx="1806" cy="19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7" name="Line 22"/>
                        <p:cNvSpPr>
                          <a:spLocks noChangeShapeType="1"/>
                        </p:cNvSpPr>
                        <p:nvPr userDrawn="1"/>
                      </p:nvSpPr>
                      <p:spPr bwMode="hidden">
                        <a:xfrm rot="1678521" flipH="1" flipV="1">
                          <a:off x="-109" y="2514"/>
                          <a:ext cx="1720" cy="3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8" name="Line 23"/>
                        <p:cNvSpPr>
                          <a:spLocks noChangeShapeType="1"/>
                        </p:cNvSpPr>
                        <p:nvPr userDrawn="1"/>
                      </p:nvSpPr>
                      <p:spPr bwMode="hidden">
                        <a:xfrm rot="1678521" flipH="1">
                          <a:off x="545" y="2785"/>
                          <a:ext cx="849" cy="80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9" name="Line 24"/>
                        <p:cNvSpPr>
                          <a:spLocks noChangeShapeType="1"/>
                        </p:cNvSpPr>
                        <p:nvPr userDrawn="1"/>
                      </p:nvSpPr>
                      <p:spPr bwMode="hidden">
                        <a:xfrm rot="1678521" flipH="1">
                          <a:off x="168" y="2669"/>
                          <a:ext cx="1295" cy="56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0" name="Line 25"/>
                        <p:cNvSpPr>
                          <a:spLocks noChangeShapeType="1"/>
                        </p:cNvSpPr>
                        <p:nvPr userDrawn="1"/>
                      </p:nvSpPr>
                      <p:spPr bwMode="hidden">
                        <a:xfrm rot="1678521" flipH="1">
                          <a:off x="-34" y="2588"/>
                          <a:ext cx="1576" cy="24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1" name="Line 26"/>
                        <p:cNvSpPr>
                          <a:spLocks noChangeShapeType="1"/>
                        </p:cNvSpPr>
                        <p:nvPr userDrawn="1"/>
                      </p:nvSpPr>
                      <p:spPr bwMode="hidden">
                        <a:xfrm rot="1678521" flipH="1">
                          <a:off x="1201" y="2985"/>
                          <a:ext cx="141" cy="104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2" name="Line 27"/>
                        <p:cNvSpPr>
                          <a:spLocks noChangeShapeType="1"/>
                        </p:cNvSpPr>
                        <p:nvPr userDrawn="1"/>
                      </p:nvSpPr>
                      <p:spPr bwMode="hidden">
                        <a:xfrm rot="1678521" flipH="1">
                          <a:off x="1292" y="3013"/>
                          <a:ext cx="47" cy="105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3" name="Line 28"/>
                        <p:cNvSpPr>
                          <a:spLocks noChangeShapeType="1"/>
                        </p:cNvSpPr>
                        <p:nvPr userDrawn="1"/>
                      </p:nvSpPr>
                      <p:spPr bwMode="hidden">
                        <a:xfrm rot="1678521">
                          <a:off x="1331" y="3034"/>
                          <a:ext cx="47" cy="10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4" name="Line 29"/>
                        <p:cNvSpPr>
                          <a:spLocks noChangeShapeType="1"/>
                        </p:cNvSpPr>
                        <p:nvPr userDrawn="1"/>
                      </p:nvSpPr>
                      <p:spPr bwMode="hidden">
                        <a:xfrm rot="1678521">
                          <a:off x="1325" y="3059"/>
                          <a:ext cx="145" cy="110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5" name="Line 30"/>
                        <p:cNvSpPr>
                          <a:spLocks noChangeShapeType="1"/>
                        </p:cNvSpPr>
                        <p:nvPr userDrawn="1"/>
                      </p:nvSpPr>
                      <p:spPr bwMode="hidden">
                        <a:xfrm rot="1678521">
                          <a:off x="1320" y="3090"/>
                          <a:ext cx="255" cy="112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6" name="Line 31"/>
                        <p:cNvSpPr>
                          <a:spLocks noChangeShapeType="1"/>
                        </p:cNvSpPr>
                        <p:nvPr userDrawn="1"/>
                      </p:nvSpPr>
                      <p:spPr bwMode="hidden">
                        <a:xfrm rot="1678521">
                          <a:off x="1314" y="3117"/>
                          <a:ext cx="365" cy="11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7" name="Line 32"/>
                        <p:cNvSpPr>
                          <a:spLocks noChangeShapeType="1"/>
                        </p:cNvSpPr>
                        <p:nvPr userDrawn="1"/>
                      </p:nvSpPr>
                      <p:spPr bwMode="hidden">
                        <a:xfrm rot="1678521">
                          <a:off x="1337" y="3181"/>
                          <a:ext cx="567" cy="107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8" name="Line 33"/>
                        <p:cNvSpPr>
                          <a:spLocks noChangeShapeType="1"/>
                        </p:cNvSpPr>
                        <p:nvPr userDrawn="1"/>
                      </p:nvSpPr>
                      <p:spPr bwMode="hidden">
                        <a:xfrm rot="1678521">
                          <a:off x="1354" y="3209"/>
                          <a:ext cx="663" cy="101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9" name="Line 34"/>
                        <p:cNvSpPr>
                          <a:spLocks noChangeShapeType="1"/>
                        </p:cNvSpPr>
                        <p:nvPr userDrawn="1"/>
                      </p:nvSpPr>
                      <p:spPr bwMode="hidden">
                        <a:xfrm rot="1678521">
                          <a:off x="1375" y="3238"/>
                          <a:ext cx="745" cy="95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0" name="Line 35"/>
                        <p:cNvSpPr>
                          <a:spLocks noChangeShapeType="1"/>
                        </p:cNvSpPr>
                        <p:nvPr userDrawn="1"/>
                      </p:nvSpPr>
                      <p:spPr bwMode="hidden">
                        <a:xfrm rot="1678521">
                          <a:off x="1393" y="3266"/>
                          <a:ext cx="849" cy="90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1" name="Line 36"/>
                        <p:cNvSpPr>
                          <a:spLocks noChangeShapeType="1"/>
                        </p:cNvSpPr>
                        <p:nvPr userDrawn="1"/>
                      </p:nvSpPr>
                      <p:spPr bwMode="hidden">
                        <a:xfrm rot="1678521">
                          <a:off x="1412" y="3293"/>
                          <a:ext cx="950" cy="8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2" name="Line 37"/>
                        <p:cNvSpPr>
                          <a:spLocks noChangeShapeType="1"/>
                        </p:cNvSpPr>
                        <p:nvPr userDrawn="1"/>
                      </p:nvSpPr>
                      <p:spPr bwMode="hidden">
                        <a:xfrm rot="1678521">
                          <a:off x="1429" y="3321"/>
                          <a:ext cx="1056" cy="78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3" name="Line 38"/>
                        <p:cNvSpPr>
                          <a:spLocks noChangeShapeType="1"/>
                        </p:cNvSpPr>
                        <p:nvPr userDrawn="1"/>
                      </p:nvSpPr>
                      <p:spPr bwMode="hidden">
                        <a:xfrm rot="1678521">
                          <a:off x="1452" y="3356"/>
                          <a:ext cx="1173" cy="72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4" name="Line 39"/>
                        <p:cNvSpPr>
                          <a:spLocks noChangeShapeType="1"/>
                        </p:cNvSpPr>
                        <p:nvPr userDrawn="1"/>
                      </p:nvSpPr>
                      <p:spPr bwMode="hidden">
                        <a:xfrm rot="1678521">
                          <a:off x="1469" y="3388"/>
                          <a:ext cx="1315" cy="66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5" name="Line 40"/>
                        <p:cNvSpPr>
                          <a:spLocks noChangeShapeType="1"/>
                        </p:cNvSpPr>
                        <p:nvPr userDrawn="1"/>
                      </p:nvSpPr>
                      <p:spPr bwMode="hidden">
                        <a:xfrm rot="1678521">
                          <a:off x="1493" y="3426"/>
                          <a:ext cx="1469" cy="58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6" name="Line 41"/>
                        <p:cNvSpPr>
                          <a:spLocks noChangeShapeType="1"/>
                        </p:cNvSpPr>
                        <p:nvPr userDrawn="1"/>
                      </p:nvSpPr>
                      <p:spPr bwMode="hidden">
                        <a:xfrm rot="1678521">
                          <a:off x="1511" y="3464"/>
                          <a:ext cx="1649" cy="49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7" name="Line 42"/>
                        <p:cNvSpPr>
                          <a:spLocks noChangeShapeType="1"/>
                        </p:cNvSpPr>
                        <p:nvPr userDrawn="1"/>
                      </p:nvSpPr>
                      <p:spPr bwMode="hidden">
                        <a:xfrm rot="1678521">
                          <a:off x="1528" y="3518"/>
                          <a:ext cx="1885" cy="38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8" name="Line 43"/>
                        <p:cNvSpPr>
                          <a:spLocks noChangeShapeType="1"/>
                        </p:cNvSpPr>
                        <p:nvPr userDrawn="1"/>
                      </p:nvSpPr>
                      <p:spPr bwMode="hidden">
                        <a:xfrm rot="1678521">
                          <a:off x="1552" y="3586"/>
                          <a:ext cx="2168" cy="24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9" name="Line 44"/>
                        <p:cNvSpPr>
                          <a:spLocks noChangeShapeType="1"/>
                        </p:cNvSpPr>
                        <p:nvPr userDrawn="1"/>
                      </p:nvSpPr>
                      <p:spPr bwMode="hidden">
                        <a:xfrm rot="1678521">
                          <a:off x="1577" y="3670"/>
                          <a:ext cx="2528" cy="6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0" name="Line 45"/>
                        <p:cNvSpPr>
                          <a:spLocks noChangeShapeType="1"/>
                        </p:cNvSpPr>
                        <p:nvPr userDrawn="1"/>
                      </p:nvSpPr>
                      <p:spPr bwMode="hidden">
                        <a:xfrm rot="1678521" flipV="1">
                          <a:off x="1621" y="3545"/>
                          <a:ext cx="2730" cy="17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1" name="Line 46"/>
                        <p:cNvSpPr>
                          <a:spLocks noChangeShapeType="1"/>
                        </p:cNvSpPr>
                        <p:nvPr userDrawn="1"/>
                      </p:nvSpPr>
                      <p:spPr bwMode="hidden">
                        <a:xfrm rot="1678521" flipV="1">
                          <a:off x="1682" y="3297"/>
                          <a:ext cx="2635" cy="40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2" name="Line 47"/>
                        <p:cNvSpPr>
                          <a:spLocks noChangeShapeType="1"/>
                        </p:cNvSpPr>
                        <p:nvPr userDrawn="1"/>
                      </p:nvSpPr>
                      <p:spPr bwMode="hidden">
                        <a:xfrm rot="1678521" flipV="1">
                          <a:off x="1782" y="2845"/>
                          <a:ext cx="2370" cy="78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3" name="Line 48"/>
                        <p:cNvSpPr>
                          <a:spLocks noChangeShapeType="1"/>
                        </p:cNvSpPr>
                        <p:nvPr userDrawn="1"/>
                      </p:nvSpPr>
                      <p:spPr bwMode="hidden">
                        <a:xfrm rot="1678521" flipV="1">
                          <a:off x="1960" y="1992"/>
                          <a:ext cx="1530" cy="14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4" name="Line 49"/>
                        <p:cNvSpPr>
                          <a:spLocks noChangeShapeType="1"/>
                        </p:cNvSpPr>
                        <p:nvPr userDrawn="1"/>
                      </p:nvSpPr>
                      <p:spPr bwMode="hidden">
                        <a:xfrm rot="1678521" flipV="1">
                          <a:off x="2014" y="1727"/>
                          <a:ext cx="1219" cy="162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5" name="Freeform 50"/>
                        <p:cNvSpPr>
                          <a:spLocks/>
                        </p:cNvSpPr>
                        <p:nvPr userDrawn="1"/>
                      </p:nvSpPr>
                      <p:spPr bwMode="hidden">
                        <a:xfrm>
                          <a:off x="0" y="2548"/>
                          <a:ext cx="1542" cy="1768"/>
                        </a:xfrm>
                        <a:custGeom>
                          <a:avLst/>
                          <a:gdLst>
                            <a:gd name="T0" fmla="*/ 918 w 1537"/>
                            <a:gd name="T1" fmla="*/ 1264 h 1768"/>
                            <a:gd name="T2" fmla="*/ 1067 w 1537"/>
                            <a:gd name="T3" fmla="*/ 1402 h 1768"/>
                            <a:gd name="T4" fmla="*/ 1226 w 1537"/>
                            <a:gd name="T5" fmla="*/ 1528 h 1768"/>
                            <a:gd name="T6" fmla="*/ 1381 w 1537"/>
                            <a:gd name="T7" fmla="*/ 1654 h 1768"/>
                            <a:gd name="T8" fmla="*/ 1546 w 1537"/>
                            <a:gd name="T9" fmla="*/ 1768 h 1768"/>
                            <a:gd name="T10" fmla="*/ 1552 w 1537"/>
                            <a:gd name="T11" fmla="*/ 1768 h 1768"/>
                            <a:gd name="T12" fmla="*/ 1387 w 1537"/>
                            <a:gd name="T13" fmla="*/ 1654 h 1768"/>
                            <a:gd name="T14" fmla="*/ 1232 w 1537"/>
                            <a:gd name="T15" fmla="*/ 1534 h 1768"/>
                            <a:gd name="T16" fmla="*/ 1073 w 1537"/>
                            <a:gd name="T17" fmla="*/ 1402 h 1768"/>
                            <a:gd name="T18" fmla="*/ 924 w 1537"/>
                            <a:gd name="T19" fmla="*/ 1258 h 1768"/>
                            <a:gd name="T20" fmla="*/ 772 w 1537"/>
                            <a:gd name="T21" fmla="*/ 1115 h 1768"/>
                            <a:gd name="T22" fmla="*/ 634 w 1537"/>
                            <a:gd name="T23" fmla="*/ 959 h 1768"/>
                            <a:gd name="T24" fmla="*/ 502 w 1537"/>
                            <a:gd name="T25" fmla="*/ 803 h 1768"/>
                            <a:gd name="T26" fmla="*/ 380 w 1537"/>
                            <a:gd name="T27" fmla="*/ 647 h 1768"/>
                            <a:gd name="T28" fmla="*/ 272 w 1537"/>
                            <a:gd name="T29" fmla="*/ 485 h 1768"/>
                            <a:gd name="T30" fmla="*/ 170 w 1537"/>
                            <a:gd name="T31" fmla="*/ 323 h 1768"/>
                            <a:gd name="T32" fmla="*/ 78 w 1537"/>
                            <a:gd name="T33" fmla="*/ 161 h 1768"/>
                            <a:gd name="T34" fmla="*/ 0 w 1537"/>
                            <a:gd name="T35" fmla="*/ 0 h 1768"/>
                            <a:gd name="T36" fmla="*/ 0 w 1537"/>
                            <a:gd name="T37" fmla="*/ 12 h 1768"/>
                            <a:gd name="T38" fmla="*/ 78 w 1537"/>
                            <a:gd name="T39" fmla="*/ 173 h 1768"/>
                            <a:gd name="T40" fmla="*/ 170 w 1537"/>
                            <a:gd name="T41" fmla="*/ 335 h 1768"/>
                            <a:gd name="T42" fmla="*/ 272 w 1537"/>
                            <a:gd name="T43" fmla="*/ 491 h 1768"/>
                            <a:gd name="T44" fmla="*/ 380 w 1537"/>
                            <a:gd name="T45" fmla="*/ 653 h 1768"/>
                            <a:gd name="T46" fmla="*/ 502 w 1537"/>
                            <a:gd name="T47" fmla="*/ 809 h 1768"/>
                            <a:gd name="T48" fmla="*/ 634 w 1537"/>
                            <a:gd name="T49" fmla="*/ 965 h 1768"/>
                            <a:gd name="T50" fmla="*/ 772 w 1537"/>
                            <a:gd name="T51" fmla="*/ 1121 h 1768"/>
                            <a:gd name="T52" fmla="*/ 918 w 1537"/>
                            <a:gd name="T53" fmla="*/ 1264 h 1768"/>
                            <a:gd name="T54" fmla="*/ 918 w 1537"/>
                            <a:gd name="T55" fmla="*/ 1264 h 176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537" h="1768">
                              <a:moveTo>
                                <a:pt x="909" y="1264"/>
                              </a:moveTo>
                              <a:lnTo>
                                <a:pt x="1058" y="1402"/>
                              </a:lnTo>
                              <a:lnTo>
                                <a:pt x="1214" y="1528"/>
                              </a:lnTo>
                              <a:lnTo>
                                <a:pt x="1369" y="1654"/>
                              </a:lnTo>
                              <a:lnTo>
                                <a:pt x="1531" y="1768"/>
                              </a:lnTo>
                              <a:lnTo>
                                <a:pt x="1537" y="1768"/>
                              </a:lnTo>
                              <a:lnTo>
                                <a:pt x="1375" y="1654"/>
                              </a:lnTo>
                              <a:lnTo>
                                <a:pt x="1220" y="1534"/>
                              </a:lnTo>
                              <a:lnTo>
                                <a:pt x="1064" y="1402"/>
                              </a:lnTo>
                              <a:lnTo>
                                <a:pt x="915" y="1258"/>
                              </a:lnTo>
                              <a:lnTo>
                                <a:pt x="765" y="1115"/>
                              </a:lnTo>
                              <a:lnTo>
                                <a:pt x="628" y="959"/>
                              </a:lnTo>
                              <a:lnTo>
                                <a:pt x="496" y="803"/>
                              </a:lnTo>
                              <a:lnTo>
                                <a:pt x="377" y="647"/>
                              </a:lnTo>
                              <a:lnTo>
                                <a:pt x="269" y="485"/>
                              </a:lnTo>
                              <a:lnTo>
                                <a:pt x="167" y="323"/>
                              </a:lnTo>
                              <a:lnTo>
                                <a:pt x="78" y="161"/>
                              </a:lnTo>
                              <a:lnTo>
                                <a:pt x="0" y="0"/>
                              </a:lnTo>
                              <a:lnTo>
                                <a:pt x="0" y="12"/>
                              </a:lnTo>
                              <a:lnTo>
                                <a:pt x="78" y="173"/>
                              </a:lnTo>
                              <a:lnTo>
                                <a:pt x="167" y="335"/>
                              </a:lnTo>
                              <a:lnTo>
                                <a:pt x="269" y="491"/>
                              </a:lnTo>
                              <a:lnTo>
                                <a:pt x="377" y="653"/>
                              </a:lnTo>
                              <a:lnTo>
                                <a:pt x="496" y="809"/>
                              </a:lnTo>
                              <a:lnTo>
                                <a:pt x="628" y="965"/>
                              </a:lnTo>
                              <a:lnTo>
                                <a:pt x="765" y="1121"/>
                              </a:lnTo>
                              <a:lnTo>
                                <a:pt x="909" y="1264"/>
                              </a:lnTo>
                              <a:close/>
                            </a:path>
                          </a:pathLst>
                        </a:custGeom>
                        <a:solidFill>
                          <a:schemeClr val="accent2"/>
                        </a:solidFill>
                        <a:ln w="9525">
                          <a:solidFill>
                            <a:schemeClr val="accent2"/>
                          </a:solidFill>
                          <a:round/>
                          <a:headEnd/>
                          <a:tailEnd/>
                        </a:ln>
                      </p:spPr>
                      <p:txBody>
                        <a:bodyPr/>
                        <a:lstStyle/>
                        <a:p>
                          <a:endParaRPr lang="el-GR" smtClean="0">
                            <a:solidFill>
                              <a:srgbClr val="FFFFFF"/>
                            </a:solidFill>
                          </a:endParaRPr>
                        </a:p>
                      </p:txBody>
                    </p:sp>
                    <p:grpSp>
                      <p:nvGrpSpPr>
                        <p:cNvPr id="1106" name="Group 51"/>
                        <p:cNvGrpSpPr>
                          <a:grpSpLocks/>
                        </p:cNvGrpSpPr>
                        <p:nvPr userDrawn="1"/>
                      </p:nvGrpSpPr>
                      <p:grpSpPr bwMode="auto">
                        <a:xfrm>
                          <a:off x="0" y="1812"/>
                          <a:ext cx="3672" cy="2049"/>
                          <a:chOff x="5" y="1816"/>
                          <a:chExt cx="3672" cy="2049"/>
                        </a:xfrm>
                      </p:grpSpPr>
                      <p:sp>
                        <p:nvSpPr>
                          <p:cNvPr id="1143" name="Oval 52"/>
                          <p:cNvSpPr>
                            <a:spLocks noChangeArrowheads="1"/>
                          </p:cNvSpPr>
                          <p:nvPr userDrawn="1"/>
                        </p:nvSpPr>
                        <p:spPr bwMode="hidden">
                          <a:xfrm rot="-2819839">
                            <a:off x="1544" y="2869"/>
                            <a:ext cx="161" cy="280"/>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4" name="Oval 53"/>
                          <p:cNvSpPr>
                            <a:spLocks noChangeArrowheads="1"/>
                          </p:cNvSpPr>
                          <p:nvPr userDrawn="1"/>
                        </p:nvSpPr>
                        <p:spPr bwMode="hidden">
                          <a:xfrm rot="-2819839">
                            <a:off x="1490" y="2750"/>
                            <a:ext cx="281" cy="503"/>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5" name="Oval 54"/>
                          <p:cNvSpPr>
                            <a:spLocks noChangeArrowheads="1"/>
                          </p:cNvSpPr>
                          <p:nvPr userDrawn="1"/>
                        </p:nvSpPr>
                        <p:spPr bwMode="hidden">
                          <a:xfrm rot="-2819839">
                            <a:off x="1415" y="2563"/>
                            <a:ext cx="471" cy="813"/>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6" name="Oval 55"/>
                          <p:cNvSpPr>
                            <a:spLocks noChangeArrowheads="1"/>
                          </p:cNvSpPr>
                          <p:nvPr userDrawn="1"/>
                        </p:nvSpPr>
                        <p:spPr bwMode="hidden">
                          <a:xfrm rot="-2819839">
                            <a:off x="1357" y="2400"/>
                            <a:ext cx="623" cy="1129"/>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7" name="Oval 56"/>
                          <p:cNvSpPr>
                            <a:spLocks noChangeArrowheads="1"/>
                          </p:cNvSpPr>
                          <p:nvPr userDrawn="1"/>
                        </p:nvSpPr>
                        <p:spPr bwMode="hidden">
                          <a:xfrm rot="-2819839">
                            <a:off x="1294" y="2200"/>
                            <a:ext cx="786" cy="1467"/>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8" name="Oval 57"/>
                          <p:cNvSpPr>
                            <a:spLocks noChangeArrowheads="1"/>
                          </p:cNvSpPr>
                          <p:nvPr userDrawn="1"/>
                        </p:nvSpPr>
                        <p:spPr bwMode="hidden">
                          <a:xfrm rot="-2819839">
                            <a:off x="1238" y="2040"/>
                            <a:ext cx="972" cy="1779"/>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9" name="Oval 58"/>
                          <p:cNvSpPr>
                            <a:spLocks noChangeArrowheads="1"/>
                          </p:cNvSpPr>
                          <p:nvPr userDrawn="1"/>
                        </p:nvSpPr>
                        <p:spPr bwMode="hidden">
                          <a:xfrm rot="-2819839">
                            <a:off x="1157" y="1865"/>
                            <a:ext cx="1167" cy="2094"/>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50" name="Oval 59"/>
                          <p:cNvSpPr>
                            <a:spLocks noChangeArrowheads="1"/>
                          </p:cNvSpPr>
                          <p:nvPr userDrawn="1"/>
                        </p:nvSpPr>
                        <p:spPr bwMode="hidden">
                          <a:xfrm rot="-2819839">
                            <a:off x="1085" y="1698"/>
                            <a:ext cx="1346" cy="2398"/>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51" name="Oval 60"/>
                          <p:cNvSpPr>
                            <a:spLocks noChangeArrowheads="1"/>
                          </p:cNvSpPr>
                          <p:nvPr userDrawn="1"/>
                        </p:nvSpPr>
                        <p:spPr bwMode="hidden">
                          <a:xfrm rot="-2819839">
                            <a:off x="1000" y="1536"/>
                            <a:ext cx="1563" cy="2696"/>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52" name="Oval 61"/>
                          <p:cNvSpPr>
                            <a:spLocks noChangeArrowheads="1"/>
                          </p:cNvSpPr>
                          <p:nvPr userDrawn="1"/>
                        </p:nvSpPr>
                        <p:spPr bwMode="hidden">
                          <a:xfrm rot="-2819839">
                            <a:off x="934" y="1357"/>
                            <a:ext cx="1711" cy="3016"/>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53" name="Oval 62"/>
                          <p:cNvSpPr>
                            <a:spLocks noChangeArrowheads="1"/>
                          </p:cNvSpPr>
                          <p:nvPr userDrawn="1"/>
                        </p:nvSpPr>
                        <p:spPr bwMode="hidden">
                          <a:xfrm rot="-2865139">
                            <a:off x="877" y="1187"/>
                            <a:ext cx="1880" cy="3345"/>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54" name="Oval 63"/>
                          <p:cNvSpPr>
                            <a:spLocks noChangeArrowheads="1"/>
                          </p:cNvSpPr>
                          <p:nvPr userDrawn="1"/>
                        </p:nvSpPr>
                        <p:spPr bwMode="hidden">
                          <a:xfrm rot="-2780025">
                            <a:off x="819" y="1002"/>
                            <a:ext cx="2049" cy="3672"/>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grpSp>
                    <p:sp>
                      <p:nvSpPr>
                        <p:cNvPr id="1107" name="Line 64"/>
                        <p:cNvSpPr>
                          <a:spLocks noChangeShapeType="1"/>
                        </p:cNvSpPr>
                        <p:nvPr userDrawn="1"/>
                      </p:nvSpPr>
                      <p:spPr bwMode="hidden">
                        <a:xfrm flipV="1">
                          <a:off x="1656" y="1164"/>
                          <a:ext cx="831" cy="177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8" name="Line 65"/>
                        <p:cNvSpPr>
                          <a:spLocks noChangeShapeType="1"/>
                        </p:cNvSpPr>
                        <p:nvPr userDrawn="1"/>
                      </p:nvSpPr>
                      <p:spPr bwMode="hidden">
                        <a:xfrm rot="615780" flipV="1">
                          <a:off x="1811" y="1299"/>
                          <a:ext cx="819" cy="172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9" name="Line 66"/>
                        <p:cNvSpPr>
                          <a:spLocks noChangeShapeType="1"/>
                        </p:cNvSpPr>
                        <p:nvPr userDrawn="1"/>
                      </p:nvSpPr>
                      <p:spPr bwMode="hidden">
                        <a:xfrm rot="1139441" flipV="1">
                          <a:off x="1963" y="1148"/>
                          <a:ext cx="383" cy="189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0" name="Line 67"/>
                        <p:cNvSpPr>
                          <a:spLocks noChangeShapeType="1"/>
                        </p:cNvSpPr>
                        <p:nvPr userDrawn="1"/>
                      </p:nvSpPr>
                      <p:spPr bwMode="hidden">
                        <a:xfrm rot="1061104" flipV="1">
                          <a:off x="1921" y="1332"/>
                          <a:ext cx="744" cy="176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1" name="Line 68"/>
                        <p:cNvSpPr>
                          <a:spLocks noChangeShapeType="1"/>
                        </p:cNvSpPr>
                        <p:nvPr userDrawn="1"/>
                      </p:nvSpPr>
                      <p:spPr bwMode="hidden">
                        <a:xfrm rot="2202167" flipV="1">
                          <a:off x="2217" y="1314"/>
                          <a:ext cx="311" cy="191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2" name="Line 69"/>
                        <p:cNvSpPr>
                          <a:spLocks noChangeShapeType="1"/>
                        </p:cNvSpPr>
                        <p:nvPr userDrawn="1"/>
                      </p:nvSpPr>
                      <p:spPr bwMode="hidden">
                        <a:xfrm rot="1678521" flipV="1">
                          <a:off x="2039" y="1549"/>
                          <a:ext cx="895" cy="172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3" name="Line 70"/>
                        <p:cNvSpPr>
                          <a:spLocks noChangeShapeType="1"/>
                        </p:cNvSpPr>
                        <p:nvPr userDrawn="1"/>
                      </p:nvSpPr>
                      <p:spPr bwMode="hidden">
                        <a:xfrm rot="1678521" flipV="1">
                          <a:off x="2024" y="1649"/>
                          <a:ext cx="1049" cy="166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4" name="Line 71"/>
                        <p:cNvSpPr>
                          <a:spLocks noChangeShapeType="1"/>
                        </p:cNvSpPr>
                        <p:nvPr userDrawn="1"/>
                      </p:nvSpPr>
                      <p:spPr bwMode="hidden">
                        <a:xfrm rot="1678521" flipV="1">
                          <a:off x="1985" y="1876"/>
                          <a:ext cx="1357" cy="151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5" name="Line 72"/>
                        <p:cNvSpPr>
                          <a:spLocks noChangeShapeType="1"/>
                        </p:cNvSpPr>
                        <p:nvPr userDrawn="1"/>
                      </p:nvSpPr>
                      <p:spPr bwMode="hidden">
                        <a:xfrm rot="1678521" flipV="1">
                          <a:off x="1936" y="2115"/>
                          <a:ext cx="1686" cy="13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6" name="Line 73"/>
                        <p:cNvSpPr>
                          <a:spLocks noChangeShapeType="1"/>
                        </p:cNvSpPr>
                        <p:nvPr userDrawn="1"/>
                      </p:nvSpPr>
                      <p:spPr bwMode="hidden">
                        <a:xfrm rot="1678521" flipV="1">
                          <a:off x="1897" y="2287"/>
                          <a:ext cx="1880" cy="122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7" name="Line 74"/>
                        <p:cNvSpPr>
                          <a:spLocks noChangeShapeType="1"/>
                        </p:cNvSpPr>
                        <p:nvPr userDrawn="1"/>
                      </p:nvSpPr>
                      <p:spPr bwMode="hidden">
                        <a:xfrm rot="1678521" flipV="1">
                          <a:off x="1855" y="2458"/>
                          <a:ext cx="2060" cy="109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8" name="Line 75"/>
                        <p:cNvSpPr>
                          <a:spLocks noChangeShapeType="1"/>
                        </p:cNvSpPr>
                        <p:nvPr userDrawn="1"/>
                      </p:nvSpPr>
                      <p:spPr bwMode="hidden">
                        <a:xfrm rot="1678521" flipV="1">
                          <a:off x="1823" y="2640"/>
                          <a:ext cx="2224" cy="9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9" name="Line 76"/>
                        <p:cNvSpPr>
                          <a:spLocks noChangeShapeType="1"/>
                        </p:cNvSpPr>
                        <p:nvPr userDrawn="1"/>
                      </p:nvSpPr>
                      <p:spPr bwMode="hidden">
                        <a:xfrm rot="1678521" flipV="1">
                          <a:off x="1737" y="3059"/>
                          <a:ext cx="2520" cy="61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0" name="Line 77"/>
                        <p:cNvSpPr>
                          <a:spLocks noChangeShapeType="1"/>
                        </p:cNvSpPr>
                        <p:nvPr userDrawn="1"/>
                      </p:nvSpPr>
                      <p:spPr bwMode="hidden">
                        <a:xfrm rot="1678521">
                          <a:off x="1324" y="3150"/>
                          <a:ext cx="472" cy="112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1" name="Line 78"/>
                        <p:cNvSpPr>
                          <a:spLocks noChangeShapeType="1"/>
                        </p:cNvSpPr>
                        <p:nvPr userDrawn="1"/>
                      </p:nvSpPr>
                      <p:spPr bwMode="hidden">
                        <a:xfrm rot="1678521" flipH="1">
                          <a:off x="1121" y="2961"/>
                          <a:ext cx="220" cy="101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2" name="Line 79"/>
                        <p:cNvSpPr>
                          <a:spLocks noChangeShapeType="1"/>
                        </p:cNvSpPr>
                        <p:nvPr userDrawn="1"/>
                      </p:nvSpPr>
                      <p:spPr bwMode="hidden">
                        <a:xfrm rot="1678521" flipH="1">
                          <a:off x="1041" y="2935"/>
                          <a:ext cx="304" cy="99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3" name="Line 80"/>
                        <p:cNvSpPr>
                          <a:spLocks noChangeShapeType="1"/>
                        </p:cNvSpPr>
                        <p:nvPr userDrawn="1"/>
                      </p:nvSpPr>
                      <p:spPr bwMode="hidden">
                        <a:xfrm rot="1678521" flipH="1">
                          <a:off x="957" y="2910"/>
                          <a:ext cx="394" cy="97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4" name="Line 81"/>
                        <p:cNvSpPr>
                          <a:spLocks noChangeShapeType="1"/>
                        </p:cNvSpPr>
                        <p:nvPr userDrawn="1"/>
                      </p:nvSpPr>
                      <p:spPr bwMode="hidden">
                        <a:xfrm rot="1678521" flipH="1">
                          <a:off x="880" y="2885"/>
                          <a:ext cx="478" cy="9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5" name="Line 82"/>
                        <p:cNvSpPr>
                          <a:spLocks noChangeShapeType="1"/>
                        </p:cNvSpPr>
                        <p:nvPr userDrawn="1"/>
                      </p:nvSpPr>
                      <p:spPr bwMode="hidden">
                        <a:xfrm rot="1678521" flipH="1">
                          <a:off x="801" y="2863"/>
                          <a:ext cx="561" cy="91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6" name="Line 83"/>
                        <p:cNvSpPr>
                          <a:spLocks noChangeShapeType="1"/>
                        </p:cNvSpPr>
                        <p:nvPr userDrawn="1"/>
                      </p:nvSpPr>
                      <p:spPr bwMode="hidden">
                        <a:xfrm rot="1678521" flipH="1">
                          <a:off x="717" y="2836"/>
                          <a:ext cx="656" cy="8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7" name="Line 84"/>
                        <p:cNvSpPr>
                          <a:spLocks noChangeShapeType="1"/>
                        </p:cNvSpPr>
                        <p:nvPr userDrawn="1"/>
                      </p:nvSpPr>
                      <p:spPr bwMode="hidden">
                        <a:xfrm rot="1678521" flipH="1">
                          <a:off x="631" y="2810"/>
                          <a:ext cx="752" cy="84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8" name="Line 85"/>
                        <p:cNvSpPr>
                          <a:spLocks noChangeShapeType="1"/>
                        </p:cNvSpPr>
                        <p:nvPr userDrawn="1"/>
                      </p:nvSpPr>
                      <p:spPr bwMode="hidden">
                        <a:xfrm rot="1678521" flipH="1">
                          <a:off x="462" y="2758"/>
                          <a:ext cx="946" cy="75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9" name="Line 86"/>
                        <p:cNvSpPr>
                          <a:spLocks noChangeShapeType="1"/>
                        </p:cNvSpPr>
                        <p:nvPr userDrawn="1"/>
                      </p:nvSpPr>
                      <p:spPr bwMode="hidden">
                        <a:xfrm rot="1678521" flipH="1">
                          <a:off x="365" y="2729"/>
                          <a:ext cx="1058" cy="69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0" name="Line 87"/>
                        <p:cNvSpPr>
                          <a:spLocks noChangeShapeType="1"/>
                        </p:cNvSpPr>
                        <p:nvPr userDrawn="1"/>
                      </p:nvSpPr>
                      <p:spPr bwMode="hidden">
                        <a:xfrm rot="1678521" flipH="1">
                          <a:off x="265" y="2697"/>
                          <a:ext cx="1174" cy="63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1" name="Line 88"/>
                        <p:cNvSpPr>
                          <a:spLocks noChangeShapeType="1"/>
                        </p:cNvSpPr>
                        <p:nvPr userDrawn="1"/>
                      </p:nvSpPr>
                      <p:spPr bwMode="hidden">
                        <a:xfrm rot="1678521" flipH="1">
                          <a:off x="55" y="2632"/>
                          <a:ext cx="1431" cy="4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2" name="Line 89"/>
                        <p:cNvSpPr>
                          <a:spLocks noChangeShapeType="1"/>
                        </p:cNvSpPr>
                        <p:nvPr userDrawn="1"/>
                      </p:nvSpPr>
                      <p:spPr bwMode="hidden">
                        <a:xfrm rot="1678521" flipH="1">
                          <a:off x="-1" y="2607"/>
                          <a:ext cx="1513" cy="37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3" name="Line 90"/>
                        <p:cNvSpPr>
                          <a:spLocks noChangeShapeType="1"/>
                        </p:cNvSpPr>
                        <p:nvPr userDrawn="1"/>
                      </p:nvSpPr>
                      <p:spPr bwMode="hidden">
                        <a:xfrm rot="1678521" flipH="1">
                          <a:off x="-72" y="2570"/>
                          <a:ext cx="1648" cy="10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4" name="Line 91"/>
                        <p:cNvSpPr>
                          <a:spLocks noChangeShapeType="1"/>
                        </p:cNvSpPr>
                        <p:nvPr userDrawn="1"/>
                      </p:nvSpPr>
                      <p:spPr bwMode="hidden">
                        <a:xfrm rot="1678521" flipH="1" flipV="1">
                          <a:off x="-237" y="1095"/>
                          <a:ext cx="2219" cy="136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5" name="Line 92"/>
                        <p:cNvSpPr>
                          <a:spLocks noChangeShapeType="1"/>
                        </p:cNvSpPr>
                        <p:nvPr userDrawn="1"/>
                      </p:nvSpPr>
                      <p:spPr bwMode="hidden">
                        <a:xfrm rot="1678521" flipH="1" flipV="1">
                          <a:off x="-43" y="962"/>
                          <a:ext cx="2071" cy="154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6" name="Line 93"/>
                        <p:cNvSpPr>
                          <a:spLocks noChangeShapeType="1"/>
                        </p:cNvSpPr>
                        <p:nvPr userDrawn="1"/>
                      </p:nvSpPr>
                      <p:spPr bwMode="hidden">
                        <a:xfrm rot="1678521" flipH="1" flipV="1">
                          <a:off x="418" y="826"/>
                          <a:ext cx="1672" cy="178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7" name="Line 94"/>
                        <p:cNvSpPr>
                          <a:spLocks noChangeShapeType="1"/>
                        </p:cNvSpPr>
                        <p:nvPr userDrawn="1"/>
                      </p:nvSpPr>
                      <p:spPr bwMode="hidden">
                        <a:xfrm rot="1678521" flipH="1" flipV="1">
                          <a:off x="634" y="808"/>
                          <a:ext cx="1473" cy="185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8" name="Line 95"/>
                        <p:cNvSpPr>
                          <a:spLocks noChangeShapeType="1"/>
                        </p:cNvSpPr>
                        <p:nvPr userDrawn="1"/>
                      </p:nvSpPr>
                      <p:spPr bwMode="hidden">
                        <a:xfrm rot="1678521" flipH="1" flipV="1">
                          <a:off x="1094" y="827"/>
                          <a:ext cx="1030" cy="194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9" name="Line 96"/>
                        <p:cNvSpPr>
                          <a:spLocks noChangeShapeType="1"/>
                        </p:cNvSpPr>
                        <p:nvPr userDrawn="1"/>
                      </p:nvSpPr>
                      <p:spPr bwMode="hidden">
                        <a:xfrm rot="1678521" flipH="1" flipV="1">
                          <a:off x="1302" y="857"/>
                          <a:ext cx="829" cy="197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40" name="Line 97"/>
                        <p:cNvSpPr>
                          <a:spLocks noChangeShapeType="1"/>
                        </p:cNvSpPr>
                        <p:nvPr userDrawn="1"/>
                      </p:nvSpPr>
                      <p:spPr bwMode="hidden">
                        <a:xfrm rot="1678521" flipH="1" flipV="1">
                          <a:off x="1496" y="901"/>
                          <a:ext cx="633" cy="19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41" name="Line 98"/>
                        <p:cNvSpPr>
                          <a:spLocks noChangeShapeType="1"/>
                        </p:cNvSpPr>
                        <p:nvPr userDrawn="1"/>
                      </p:nvSpPr>
                      <p:spPr bwMode="hidden">
                        <a:xfrm rot="1678521" flipH="1" flipV="1">
                          <a:off x="1679" y="952"/>
                          <a:ext cx="447" cy="19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42" name="Line 99"/>
                        <p:cNvSpPr>
                          <a:spLocks noChangeShapeType="1"/>
                        </p:cNvSpPr>
                        <p:nvPr userDrawn="1"/>
                      </p:nvSpPr>
                      <p:spPr bwMode="hidden">
                        <a:xfrm rot="1678521" flipH="1" flipV="1">
                          <a:off x="1859" y="1013"/>
                          <a:ext cx="261" cy="196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grpSp>
              </p:grpSp>
            </p:grpSp>
          </p:grpSp>
          <p:grpSp>
            <p:nvGrpSpPr>
              <p:cNvPr id="1047" name="Group 100"/>
              <p:cNvGrpSpPr>
                <a:grpSpLocks/>
              </p:cNvGrpSpPr>
              <p:nvPr userDrawn="1"/>
            </p:nvGrpSpPr>
            <p:grpSpPr bwMode="auto">
              <a:xfrm>
                <a:off x="402" y="1454"/>
                <a:ext cx="2787" cy="2866"/>
                <a:chOff x="2" y="1454"/>
                <a:chExt cx="2787" cy="2866"/>
              </a:xfrm>
            </p:grpSpPr>
            <p:sp>
              <p:nvSpPr>
                <p:cNvPr id="1048" name="Line 101"/>
                <p:cNvSpPr>
                  <a:spLocks noChangeShapeType="1"/>
                </p:cNvSpPr>
                <p:nvPr userDrawn="1"/>
              </p:nvSpPr>
              <p:spPr bwMode="hidden">
                <a:xfrm rot="1678521" flipV="1">
                  <a:off x="2057" y="1454"/>
                  <a:ext cx="732" cy="17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49" name="Line 102"/>
                <p:cNvSpPr>
                  <a:spLocks noChangeShapeType="1"/>
                </p:cNvSpPr>
                <p:nvPr userDrawn="1"/>
              </p:nvSpPr>
              <p:spPr bwMode="hidden">
                <a:xfrm flipH="1" flipV="1">
                  <a:off x="870" y="3854"/>
                  <a:ext cx="223" cy="463"/>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nvGrpSpPr>
                <p:cNvPr id="1050" name="Group 103"/>
                <p:cNvGrpSpPr>
                  <a:grpSpLocks/>
                </p:cNvGrpSpPr>
                <p:nvPr userDrawn="1"/>
              </p:nvGrpSpPr>
              <p:grpSpPr bwMode="auto">
                <a:xfrm>
                  <a:off x="2" y="2738"/>
                  <a:ext cx="1317" cy="1582"/>
                  <a:chOff x="2" y="2738"/>
                  <a:chExt cx="1317" cy="1582"/>
                </a:xfrm>
              </p:grpSpPr>
              <p:sp>
                <p:nvSpPr>
                  <p:cNvPr id="1051" name="Line 104"/>
                  <p:cNvSpPr>
                    <a:spLocks noChangeShapeType="1"/>
                  </p:cNvSpPr>
                  <p:nvPr userDrawn="1"/>
                </p:nvSpPr>
                <p:spPr bwMode="hidden">
                  <a:xfrm flipH="1">
                    <a:off x="697" y="3855"/>
                    <a:ext cx="173" cy="187"/>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2" name="Freeform 105"/>
                  <p:cNvSpPr>
                    <a:spLocks/>
                  </p:cNvSpPr>
                  <p:nvPr userDrawn="1"/>
                </p:nvSpPr>
                <p:spPr bwMode="hidden">
                  <a:xfrm>
                    <a:off x="2" y="3218"/>
                    <a:ext cx="1006" cy="1102"/>
                  </a:xfrm>
                  <a:custGeom>
                    <a:avLst/>
                    <a:gdLst>
                      <a:gd name="T0" fmla="*/ 1006 w 1006"/>
                      <a:gd name="T1" fmla="*/ 1102 h 1102"/>
                      <a:gd name="T2" fmla="*/ 696 w 1006"/>
                      <a:gd name="T3" fmla="*/ 823 h 1102"/>
                      <a:gd name="T4" fmla="*/ 333 w 1006"/>
                      <a:gd name="T5" fmla="*/ 447 h 1102"/>
                      <a:gd name="T6" fmla="*/ 51 w 1006"/>
                      <a:gd name="T7" fmla="*/ 76 h 1102"/>
                      <a:gd name="T8" fmla="*/ 0 w 1006"/>
                      <a:gd name="T9" fmla="*/ 0 h 11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6" h="1102">
                        <a:moveTo>
                          <a:pt x="1006" y="1102"/>
                        </a:moveTo>
                        <a:lnTo>
                          <a:pt x="696" y="823"/>
                        </a:lnTo>
                        <a:lnTo>
                          <a:pt x="333" y="447"/>
                        </a:lnTo>
                        <a:lnTo>
                          <a:pt x="51" y="76"/>
                        </a:lnTo>
                        <a:lnTo>
                          <a:pt x="0" y="0"/>
                        </a:lnTo>
                      </a:path>
                    </a:pathLst>
                  </a:custGeom>
                  <a:noFill/>
                  <a:ln w="19050" cmpd="sng">
                    <a:solidFill>
                      <a:schemeClr val="accent2"/>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l-GR" smtClean="0">
                      <a:solidFill>
                        <a:srgbClr val="FFFFFF"/>
                      </a:solidFill>
                    </a:endParaRPr>
                  </a:p>
                </p:txBody>
              </p:sp>
              <p:sp>
                <p:nvSpPr>
                  <p:cNvPr id="1053" name="Line 106"/>
                  <p:cNvSpPr>
                    <a:spLocks noChangeShapeType="1"/>
                  </p:cNvSpPr>
                  <p:nvPr userDrawn="1"/>
                </p:nvSpPr>
                <p:spPr bwMode="hidden">
                  <a:xfrm flipH="1">
                    <a:off x="1242" y="4231"/>
                    <a:ext cx="77" cy="88"/>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4" name="Line 107"/>
                  <p:cNvSpPr>
                    <a:spLocks noChangeShapeType="1"/>
                  </p:cNvSpPr>
                  <p:nvPr userDrawn="1"/>
                </p:nvSpPr>
                <p:spPr bwMode="hidden">
                  <a:xfrm flipH="1" flipV="1">
                    <a:off x="340" y="3668"/>
                    <a:ext cx="532" cy="185"/>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5" name="Line 108"/>
                  <p:cNvSpPr>
                    <a:spLocks noChangeShapeType="1"/>
                  </p:cNvSpPr>
                  <p:nvPr userDrawn="1"/>
                </p:nvSpPr>
                <p:spPr bwMode="hidden">
                  <a:xfrm flipH="1" flipV="1">
                    <a:off x="237" y="3101"/>
                    <a:ext cx="101" cy="567"/>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6" name="Line 109"/>
                  <p:cNvSpPr>
                    <a:spLocks noChangeShapeType="1"/>
                  </p:cNvSpPr>
                  <p:nvPr userDrawn="1"/>
                </p:nvSpPr>
                <p:spPr bwMode="hidden">
                  <a:xfrm flipH="1" flipV="1">
                    <a:off x="2" y="3009"/>
                    <a:ext cx="235" cy="92"/>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7" name="Line 110"/>
                  <p:cNvSpPr>
                    <a:spLocks noChangeShapeType="1"/>
                  </p:cNvSpPr>
                  <p:nvPr userDrawn="1"/>
                </p:nvSpPr>
                <p:spPr bwMode="hidden">
                  <a:xfrm flipV="1">
                    <a:off x="54" y="3101"/>
                    <a:ext cx="182" cy="194"/>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8" name="Line 111"/>
                  <p:cNvSpPr>
                    <a:spLocks noChangeShapeType="1"/>
                  </p:cNvSpPr>
                  <p:nvPr userDrawn="1"/>
                </p:nvSpPr>
                <p:spPr bwMode="hidden">
                  <a:xfrm flipH="1">
                    <a:off x="336" y="3476"/>
                    <a:ext cx="176" cy="192"/>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9" name="Line 112"/>
                  <p:cNvSpPr>
                    <a:spLocks noChangeShapeType="1"/>
                  </p:cNvSpPr>
                  <p:nvPr userDrawn="1"/>
                </p:nvSpPr>
                <p:spPr bwMode="hidden">
                  <a:xfrm flipV="1">
                    <a:off x="3" y="2738"/>
                    <a:ext cx="14" cy="23"/>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grpSp>
        </p:grpSp>
        <p:grpSp>
          <p:nvGrpSpPr>
            <p:cNvPr id="1033" name="Group 113"/>
            <p:cNvGrpSpPr>
              <a:grpSpLocks/>
            </p:cNvGrpSpPr>
            <p:nvPr userDrawn="1"/>
          </p:nvGrpSpPr>
          <p:grpSpPr bwMode="auto">
            <a:xfrm>
              <a:off x="16" y="1326"/>
              <a:ext cx="3325" cy="2948"/>
              <a:chOff x="16" y="1326"/>
              <a:chExt cx="3325" cy="2948"/>
            </a:xfrm>
          </p:grpSpPr>
          <p:sp>
            <p:nvSpPr>
              <p:cNvPr id="1034" name="Freeform 114"/>
              <p:cNvSpPr>
                <a:spLocks/>
              </p:cNvSpPr>
              <p:nvPr/>
            </p:nvSpPr>
            <p:spPr bwMode="hidden">
              <a:xfrm>
                <a:off x="16" y="2656"/>
                <a:ext cx="1440" cy="1618"/>
              </a:xfrm>
              <a:custGeom>
                <a:avLst/>
                <a:gdLst>
                  <a:gd name="T0" fmla="*/ 882 w 1435"/>
                  <a:gd name="T1" fmla="*/ 1150 h 1618"/>
                  <a:gd name="T2" fmla="*/ 750 w 1435"/>
                  <a:gd name="T3" fmla="*/ 1019 h 1618"/>
                  <a:gd name="T4" fmla="*/ 616 w 1435"/>
                  <a:gd name="T5" fmla="*/ 875 h 1618"/>
                  <a:gd name="T6" fmla="*/ 496 w 1435"/>
                  <a:gd name="T7" fmla="*/ 737 h 1618"/>
                  <a:gd name="T8" fmla="*/ 380 w 1435"/>
                  <a:gd name="T9" fmla="*/ 593 h 1618"/>
                  <a:gd name="T10" fmla="*/ 278 w 1435"/>
                  <a:gd name="T11" fmla="*/ 443 h 1618"/>
                  <a:gd name="T12" fmla="*/ 176 w 1435"/>
                  <a:gd name="T13" fmla="*/ 299 h 1618"/>
                  <a:gd name="T14" fmla="*/ 84 w 1435"/>
                  <a:gd name="T15" fmla="*/ 149 h 1618"/>
                  <a:gd name="T16" fmla="*/ 0 w 1435"/>
                  <a:gd name="T17" fmla="*/ 0 h 1618"/>
                  <a:gd name="T18" fmla="*/ 0 w 1435"/>
                  <a:gd name="T19" fmla="*/ 11 h 1618"/>
                  <a:gd name="T20" fmla="*/ 84 w 1435"/>
                  <a:gd name="T21" fmla="*/ 155 h 1618"/>
                  <a:gd name="T22" fmla="*/ 176 w 1435"/>
                  <a:gd name="T23" fmla="*/ 305 h 1618"/>
                  <a:gd name="T24" fmla="*/ 272 w 1435"/>
                  <a:gd name="T25" fmla="*/ 449 h 1618"/>
                  <a:gd name="T26" fmla="*/ 380 w 1435"/>
                  <a:gd name="T27" fmla="*/ 593 h 1618"/>
                  <a:gd name="T28" fmla="*/ 496 w 1435"/>
                  <a:gd name="T29" fmla="*/ 737 h 1618"/>
                  <a:gd name="T30" fmla="*/ 616 w 1435"/>
                  <a:gd name="T31" fmla="*/ 881 h 1618"/>
                  <a:gd name="T32" fmla="*/ 744 w 1435"/>
                  <a:gd name="T33" fmla="*/ 1019 h 1618"/>
                  <a:gd name="T34" fmla="*/ 882 w 1435"/>
                  <a:gd name="T35" fmla="*/ 1150 h 1618"/>
                  <a:gd name="T36" fmla="*/ 1022 w 1435"/>
                  <a:gd name="T37" fmla="*/ 1276 h 1618"/>
                  <a:gd name="T38" fmla="*/ 1160 w 1435"/>
                  <a:gd name="T39" fmla="*/ 1396 h 1618"/>
                  <a:gd name="T40" fmla="*/ 1299 w 1435"/>
                  <a:gd name="T41" fmla="*/ 1510 h 1618"/>
                  <a:gd name="T42" fmla="*/ 1444 w 1435"/>
                  <a:gd name="T43" fmla="*/ 1618 h 1618"/>
                  <a:gd name="T44" fmla="*/ 1450 w 1435"/>
                  <a:gd name="T45" fmla="*/ 1618 h 1618"/>
                  <a:gd name="T46" fmla="*/ 1307 w 1435"/>
                  <a:gd name="T47" fmla="*/ 1510 h 1618"/>
                  <a:gd name="T48" fmla="*/ 1166 w 1435"/>
                  <a:gd name="T49" fmla="*/ 1396 h 1618"/>
                  <a:gd name="T50" fmla="*/ 1022 w 1435"/>
                  <a:gd name="T51" fmla="*/ 1276 h 1618"/>
                  <a:gd name="T52" fmla="*/ 882 w 1435"/>
                  <a:gd name="T53" fmla="*/ 1150 h 1618"/>
                  <a:gd name="T54" fmla="*/ 882 w 1435"/>
                  <a:gd name="T55" fmla="*/ 1150 h 161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435" h="1618">
                    <a:moveTo>
                      <a:pt x="873" y="1150"/>
                    </a:moveTo>
                    <a:lnTo>
                      <a:pt x="741" y="1019"/>
                    </a:lnTo>
                    <a:lnTo>
                      <a:pt x="610" y="875"/>
                    </a:lnTo>
                    <a:lnTo>
                      <a:pt x="490" y="737"/>
                    </a:lnTo>
                    <a:lnTo>
                      <a:pt x="377" y="593"/>
                    </a:lnTo>
                    <a:lnTo>
                      <a:pt x="275" y="443"/>
                    </a:lnTo>
                    <a:lnTo>
                      <a:pt x="173" y="299"/>
                    </a:lnTo>
                    <a:lnTo>
                      <a:pt x="84" y="149"/>
                    </a:lnTo>
                    <a:lnTo>
                      <a:pt x="0" y="0"/>
                    </a:lnTo>
                    <a:lnTo>
                      <a:pt x="0" y="11"/>
                    </a:lnTo>
                    <a:lnTo>
                      <a:pt x="84" y="155"/>
                    </a:lnTo>
                    <a:lnTo>
                      <a:pt x="173" y="305"/>
                    </a:lnTo>
                    <a:lnTo>
                      <a:pt x="269" y="449"/>
                    </a:lnTo>
                    <a:lnTo>
                      <a:pt x="377" y="593"/>
                    </a:lnTo>
                    <a:lnTo>
                      <a:pt x="490" y="737"/>
                    </a:lnTo>
                    <a:lnTo>
                      <a:pt x="610" y="881"/>
                    </a:lnTo>
                    <a:lnTo>
                      <a:pt x="735" y="1019"/>
                    </a:lnTo>
                    <a:lnTo>
                      <a:pt x="873" y="1150"/>
                    </a:lnTo>
                    <a:lnTo>
                      <a:pt x="1010" y="1276"/>
                    </a:lnTo>
                    <a:lnTo>
                      <a:pt x="1148" y="1396"/>
                    </a:lnTo>
                    <a:lnTo>
                      <a:pt x="1286" y="1510"/>
                    </a:lnTo>
                    <a:lnTo>
                      <a:pt x="1429" y="1618"/>
                    </a:lnTo>
                    <a:lnTo>
                      <a:pt x="1435" y="1618"/>
                    </a:lnTo>
                    <a:lnTo>
                      <a:pt x="1292" y="1510"/>
                    </a:lnTo>
                    <a:lnTo>
                      <a:pt x="1154" y="1396"/>
                    </a:lnTo>
                    <a:lnTo>
                      <a:pt x="1010" y="1276"/>
                    </a:lnTo>
                    <a:lnTo>
                      <a:pt x="873" y="115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1035" name="Freeform 115"/>
              <p:cNvSpPr>
                <a:spLocks/>
              </p:cNvSpPr>
              <p:nvPr/>
            </p:nvSpPr>
            <p:spPr bwMode="hidden">
              <a:xfrm>
                <a:off x="16" y="2260"/>
                <a:ext cx="1673" cy="2014"/>
              </a:xfrm>
              <a:custGeom>
                <a:avLst/>
                <a:gdLst>
                  <a:gd name="T0" fmla="*/ 966 w 1668"/>
                  <a:gd name="T1" fmla="*/ 1463 h 2014"/>
                  <a:gd name="T2" fmla="*/ 795 w 1668"/>
                  <a:gd name="T3" fmla="*/ 1289 h 2014"/>
                  <a:gd name="T4" fmla="*/ 640 w 1668"/>
                  <a:gd name="T5" fmla="*/ 1115 h 2014"/>
                  <a:gd name="T6" fmla="*/ 493 w 1668"/>
                  <a:gd name="T7" fmla="*/ 929 h 2014"/>
                  <a:gd name="T8" fmla="*/ 368 w 1668"/>
                  <a:gd name="T9" fmla="*/ 743 h 2014"/>
                  <a:gd name="T10" fmla="*/ 254 w 1668"/>
                  <a:gd name="T11" fmla="*/ 557 h 2014"/>
                  <a:gd name="T12" fmla="*/ 149 w 1668"/>
                  <a:gd name="T13" fmla="*/ 372 h 2014"/>
                  <a:gd name="T14" fmla="*/ 66 w 1668"/>
                  <a:gd name="T15" fmla="*/ 186 h 2014"/>
                  <a:gd name="T16" fmla="*/ 0 w 1668"/>
                  <a:gd name="T17" fmla="*/ 0 h 2014"/>
                  <a:gd name="T18" fmla="*/ 0 w 1668"/>
                  <a:gd name="T19" fmla="*/ 12 h 2014"/>
                  <a:gd name="T20" fmla="*/ 66 w 1668"/>
                  <a:gd name="T21" fmla="*/ 198 h 2014"/>
                  <a:gd name="T22" fmla="*/ 149 w 1668"/>
                  <a:gd name="T23" fmla="*/ 384 h 2014"/>
                  <a:gd name="T24" fmla="*/ 254 w 1668"/>
                  <a:gd name="T25" fmla="*/ 569 h 2014"/>
                  <a:gd name="T26" fmla="*/ 368 w 1668"/>
                  <a:gd name="T27" fmla="*/ 755 h 2014"/>
                  <a:gd name="T28" fmla="*/ 493 w 1668"/>
                  <a:gd name="T29" fmla="*/ 935 h 2014"/>
                  <a:gd name="T30" fmla="*/ 640 w 1668"/>
                  <a:gd name="T31" fmla="*/ 1115 h 2014"/>
                  <a:gd name="T32" fmla="*/ 795 w 1668"/>
                  <a:gd name="T33" fmla="*/ 1295 h 2014"/>
                  <a:gd name="T34" fmla="*/ 966 w 1668"/>
                  <a:gd name="T35" fmla="*/ 1463 h 2014"/>
                  <a:gd name="T36" fmla="*/ 1139 w 1668"/>
                  <a:gd name="T37" fmla="*/ 1618 h 2014"/>
                  <a:gd name="T38" fmla="*/ 1315 w 1668"/>
                  <a:gd name="T39" fmla="*/ 1762 h 2014"/>
                  <a:gd name="T40" fmla="*/ 1495 w 1668"/>
                  <a:gd name="T41" fmla="*/ 1894 h 2014"/>
                  <a:gd name="T42" fmla="*/ 1677 w 1668"/>
                  <a:gd name="T43" fmla="*/ 2014 h 2014"/>
                  <a:gd name="T44" fmla="*/ 1683 w 1668"/>
                  <a:gd name="T45" fmla="*/ 2014 h 2014"/>
                  <a:gd name="T46" fmla="*/ 1495 w 1668"/>
                  <a:gd name="T47" fmla="*/ 1894 h 2014"/>
                  <a:gd name="T48" fmla="*/ 1315 w 1668"/>
                  <a:gd name="T49" fmla="*/ 1762 h 2014"/>
                  <a:gd name="T50" fmla="*/ 1139 w 1668"/>
                  <a:gd name="T51" fmla="*/ 1618 h 2014"/>
                  <a:gd name="T52" fmla="*/ 966 w 1668"/>
                  <a:gd name="T53" fmla="*/ 1463 h 2014"/>
                  <a:gd name="T54" fmla="*/ 966 w 1668"/>
                  <a:gd name="T55" fmla="*/ 1463 h 201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668" h="2014">
                    <a:moveTo>
                      <a:pt x="957" y="1463"/>
                    </a:moveTo>
                    <a:lnTo>
                      <a:pt x="789" y="1289"/>
                    </a:lnTo>
                    <a:lnTo>
                      <a:pt x="634" y="1115"/>
                    </a:lnTo>
                    <a:lnTo>
                      <a:pt x="490" y="929"/>
                    </a:lnTo>
                    <a:lnTo>
                      <a:pt x="365" y="743"/>
                    </a:lnTo>
                    <a:lnTo>
                      <a:pt x="251" y="557"/>
                    </a:lnTo>
                    <a:lnTo>
                      <a:pt x="149" y="372"/>
                    </a:lnTo>
                    <a:lnTo>
                      <a:pt x="66" y="186"/>
                    </a:lnTo>
                    <a:lnTo>
                      <a:pt x="0" y="0"/>
                    </a:lnTo>
                    <a:lnTo>
                      <a:pt x="0" y="12"/>
                    </a:lnTo>
                    <a:lnTo>
                      <a:pt x="66" y="198"/>
                    </a:lnTo>
                    <a:lnTo>
                      <a:pt x="149" y="384"/>
                    </a:lnTo>
                    <a:lnTo>
                      <a:pt x="251" y="569"/>
                    </a:lnTo>
                    <a:lnTo>
                      <a:pt x="365" y="755"/>
                    </a:lnTo>
                    <a:lnTo>
                      <a:pt x="490" y="935"/>
                    </a:lnTo>
                    <a:lnTo>
                      <a:pt x="634" y="1115"/>
                    </a:lnTo>
                    <a:lnTo>
                      <a:pt x="789" y="1295"/>
                    </a:lnTo>
                    <a:lnTo>
                      <a:pt x="957" y="1463"/>
                    </a:lnTo>
                    <a:lnTo>
                      <a:pt x="1130" y="1618"/>
                    </a:lnTo>
                    <a:lnTo>
                      <a:pt x="1303" y="1762"/>
                    </a:lnTo>
                    <a:lnTo>
                      <a:pt x="1483" y="1894"/>
                    </a:lnTo>
                    <a:lnTo>
                      <a:pt x="1662" y="2014"/>
                    </a:lnTo>
                    <a:lnTo>
                      <a:pt x="1668" y="2014"/>
                    </a:lnTo>
                    <a:lnTo>
                      <a:pt x="1483" y="1894"/>
                    </a:lnTo>
                    <a:lnTo>
                      <a:pt x="1303" y="1762"/>
                    </a:lnTo>
                    <a:lnTo>
                      <a:pt x="1130" y="1618"/>
                    </a:lnTo>
                    <a:lnTo>
                      <a:pt x="957" y="146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1036" name="Rectangle 116"/>
              <p:cNvSpPr>
                <a:spLocks noChangeArrowheads="1"/>
              </p:cNvSpPr>
              <p:nvPr/>
            </p:nvSpPr>
            <p:spPr bwMode="hidden">
              <a:xfrm rot="-2488720">
                <a:off x="1988" y="1919"/>
                <a:ext cx="1353"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037" name="Rectangle 117"/>
              <p:cNvSpPr>
                <a:spLocks noChangeArrowheads="1"/>
              </p:cNvSpPr>
              <p:nvPr/>
            </p:nvSpPr>
            <p:spPr bwMode="hidden">
              <a:xfrm rot="-5087790">
                <a:off x="1964" y="2613"/>
                <a:ext cx="2217"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038" name="Rectangle 118"/>
              <p:cNvSpPr>
                <a:spLocks noChangeArrowheads="1"/>
              </p:cNvSpPr>
              <p:nvPr/>
            </p:nvSpPr>
            <p:spPr bwMode="hidden">
              <a:xfrm rot="-3417299">
                <a:off x="1016" y="2697"/>
                <a:ext cx="2678"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039" name="Rectangle 119"/>
              <p:cNvSpPr>
                <a:spLocks noChangeArrowheads="1"/>
              </p:cNvSpPr>
              <p:nvPr/>
            </p:nvSpPr>
            <p:spPr bwMode="hidden">
              <a:xfrm rot="-835848">
                <a:off x="688" y="1748"/>
                <a:ext cx="2390"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grpSp>
            <p:nvGrpSpPr>
              <p:cNvPr id="1040" name="Group 120"/>
              <p:cNvGrpSpPr>
                <a:grpSpLocks noChangeAspect="1"/>
              </p:cNvGrpSpPr>
              <p:nvPr/>
            </p:nvGrpSpPr>
            <p:grpSpPr bwMode="auto">
              <a:xfrm>
                <a:off x="3046" y="1326"/>
                <a:ext cx="259" cy="299"/>
                <a:chOff x="3042" y="1265"/>
                <a:chExt cx="367" cy="424"/>
              </a:xfrm>
            </p:grpSpPr>
            <p:sp>
              <p:nvSpPr>
                <p:cNvPr id="84089" name="Oval 121"/>
                <p:cNvSpPr>
                  <a:spLocks noChangeAspect="1" noChangeArrowheads="1"/>
                </p:cNvSpPr>
                <p:nvPr userDrawn="1"/>
              </p:nvSpPr>
              <p:spPr bwMode="hidden">
                <a:xfrm rot="2828979">
                  <a:off x="2982" y="1467"/>
                  <a:ext cx="282" cy="162"/>
                </a:xfrm>
                <a:prstGeom prst="ellipse">
                  <a:avLst/>
                </a:prstGeom>
                <a:gradFill rotWithShape="0">
                  <a:gsLst>
                    <a:gs pos="0">
                      <a:schemeClr val="accent2"/>
                    </a:gs>
                    <a:gs pos="100000">
                      <a:schemeClr val="accent2">
                        <a:gamma/>
                        <a:tint val="84706"/>
                        <a:invGamma/>
                      </a:schemeClr>
                    </a:gs>
                  </a:gsLst>
                  <a:lin ang="5400000" scaled="1"/>
                </a:gradFill>
                <a:ln w="9525">
                  <a:noFill/>
                  <a:round/>
                  <a:headEnd/>
                  <a:tailEnd/>
                </a:ln>
                <a:effectLst/>
              </p:spPr>
              <p:txBody>
                <a:bodyPr wrap="none" anchor="ct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84090" name="Freeform 122"/>
                <p:cNvSpPr>
                  <a:spLocks noChangeAspect="1"/>
                </p:cNvSpPr>
                <p:nvPr userDrawn="1"/>
              </p:nvSpPr>
              <p:spPr bwMode="hidden">
                <a:xfrm>
                  <a:off x="3070" y="1374"/>
                  <a:ext cx="227" cy="221"/>
                </a:xfrm>
                <a:custGeom>
                  <a:avLst/>
                  <a:gdLst/>
                  <a:ahLst/>
                  <a:cxnLst>
                    <a:cxn ang="0">
                      <a:pos x="227" y="134"/>
                    </a:cxn>
                    <a:cxn ang="0">
                      <a:pos x="203" y="144"/>
                    </a:cxn>
                    <a:cxn ang="0">
                      <a:pos x="179" y="138"/>
                    </a:cxn>
                    <a:cxn ang="0">
                      <a:pos x="149" y="126"/>
                    </a:cxn>
                    <a:cxn ang="0">
                      <a:pos x="126" y="102"/>
                    </a:cxn>
                    <a:cxn ang="0">
                      <a:pos x="102" y="72"/>
                    </a:cxn>
                    <a:cxn ang="0">
                      <a:pos x="84" y="48"/>
                    </a:cxn>
                    <a:cxn ang="0">
                      <a:pos x="78" y="24"/>
                    </a:cxn>
                    <a:cxn ang="0">
                      <a:pos x="84" y="0"/>
                    </a:cxn>
                    <a:cxn ang="0">
                      <a:pos x="84" y="0"/>
                    </a:cxn>
                    <a:cxn ang="0">
                      <a:pos x="78" y="0"/>
                    </a:cxn>
                    <a:cxn ang="0">
                      <a:pos x="18" y="60"/>
                    </a:cxn>
                    <a:cxn ang="0">
                      <a:pos x="0" y="90"/>
                    </a:cxn>
                    <a:cxn ang="0">
                      <a:pos x="0" y="120"/>
                    </a:cxn>
                    <a:cxn ang="0">
                      <a:pos x="12" y="156"/>
                    </a:cxn>
                    <a:cxn ang="0">
                      <a:pos x="36" y="192"/>
                    </a:cxn>
                    <a:cxn ang="0">
                      <a:pos x="66" y="216"/>
                    </a:cxn>
                    <a:cxn ang="0">
                      <a:pos x="96" y="222"/>
                    </a:cxn>
                    <a:cxn ang="0">
                      <a:pos x="126" y="222"/>
                    </a:cxn>
                    <a:cxn ang="0">
                      <a:pos x="155" y="210"/>
                    </a:cxn>
                    <a:cxn ang="0">
                      <a:pos x="227" y="138"/>
                    </a:cxn>
                    <a:cxn ang="0">
                      <a:pos x="227" y="134"/>
                    </a:cxn>
                  </a:cxnLst>
                  <a:rect l="0" t="0" r="r" b="b"/>
                  <a:pathLst>
                    <a:path w="227" h="222">
                      <a:moveTo>
                        <a:pt x="227" y="134"/>
                      </a:moveTo>
                      <a:lnTo>
                        <a:pt x="203" y="144"/>
                      </a:lnTo>
                      <a:lnTo>
                        <a:pt x="179" y="138"/>
                      </a:lnTo>
                      <a:lnTo>
                        <a:pt x="149" y="126"/>
                      </a:lnTo>
                      <a:lnTo>
                        <a:pt x="126" y="102"/>
                      </a:lnTo>
                      <a:lnTo>
                        <a:pt x="102" y="72"/>
                      </a:lnTo>
                      <a:lnTo>
                        <a:pt x="84" y="48"/>
                      </a:lnTo>
                      <a:lnTo>
                        <a:pt x="78" y="24"/>
                      </a:lnTo>
                      <a:lnTo>
                        <a:pt x="84" y="0"/>
                      </a:lnTo>
                      <a:lnTo>
                        <a:pt x="84" y="0"/>
                      </a:lnTo>
                      <a:lnTo>
                        <a:pt x="78" y="0"/>
                      </a:lnTo>
                      <a:lnTo>
                        <a:pt x="18" y="60"/>
                      </a:lnTo>
                      <a:lnTo>
                        <a:pt x="0" y="90"/>
                      </a:lnTo>
                      <a:lnTo>
                        <a:pt x="0" y="120"/>
                      </a:lnTo>
                      <a:lnTo>
                        <a:pt x="12" y="156"/>
                      </a:lnTo>
                      <a:lnTo>
                        <a:pt x="36" y="192"/>
                      </a:lnTo>
                      <a:lnTo>
                        <a:pt x="66" y="216"/>
                      </a:lnTo>
                      <a:lnTo>
                        <a:pt x="96" y="222"/>
                      </a:lnTo>
                      <a:lnTo>
                        <a:pt x="126" y="222"/>
                      </a:lnTo>
                      <a:lnTo>
                        <a:pt x="155" y="210"/>
                      </a:lnTo>
                      <a:lnTo>
                        <a:pt x="227" y="138"/>
                      </a:lnTo>
                      <a:lnTo>
                        <a:pt x="227" y="134"/>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84091" name="Freeform 123"/>
                <p:cNvSpPr>
                  <a:spLocks noChangeAspect="1"/>
                </p:cNvSpPr>
                <p:nvPr userDrawn="1"/>
              </p:nvSpPr>
              <p:spPr bwMode="hidden">
                <a:xfrm>
                  <a:off x="3144" y="1366"/>
                  <a:ext cx="163" cy="156"/>
                </a:xfrm>
                <a:custGeom>
                  <a:avLst/>
                  <a:gdLst/>
                  <a:ahLst/>
                  <a:cxnLst>
                    <a:cxn ang="0">
                      <a:pos x="221" y="216"/>
                    </a:cxn>
                    <a:cxn ang="0">
                      <a:pos x="192" y="234"/>
                    </a:cxn>
                    <a:cxn ang="0">
                      <a:pos x="150" y="234"/>
                    </a:cxn>
                    <a:cxn ang="0">
                      <a:pos x="102" y="210"/>
                    </a:cxn>
                    <a:cxn ang="0">
                      <a:pos x="54" y="174"/>
                    </a:cxn>
                    <a:cxn ang="0">
                      <a:pos x="24" y="132"/>
                    </a:cxn>
                    <a:cxn ang="0">
                      <a:pos x="6" y="84"/>
                    </a:cxn>
                    <a:cxn ang="0">
                      <a:pos x="0" y="42"/>
                    </a:cxn>
                    <a:cxn ang="0">
                      <a:pos x="12" y="12"/>
                    </a:cxn>
                    <a:cxn ang="0">
                      <a:pos x="48" y="0"/>
                    </a:cxn>
                    <a:cxn ang="0">
                      <a:pos x="84" y="0"/>
                    </a:cxn>
                    <a:cxn ang="0">
                      <a:pos x="132" y="18"/>
                    </a:cxn>
                    <a:cxn ang="0">
                      <a:pos x="174" y="54"/>
                    </a:cxn>
                    <a:cxn ang="0">
                      <a:pos x="210" y="102"/>
                    </a:cxn>
                    <a:cxn ang="0">
                      <a:pos x="233" y="144"/>
                    </a:cxn>
                    <a:cxn ang="0">
                      <a:pos x="233" y="186"/>
                    </a:cxn>
                    <a:cxn ang="0">
                      <a:pos x="221" y="216"/>
                    </a:cxn>
                    <a:cxn ang="0">
                      <a:pos x="221" y="216"/>
                    </a:cxn>
                  </a:cxnLst>
                  <a:rect l="0" t="0" r="r" b="b"/>
                  <a:pathLst>
                    <a:path w="233" h="234">
                      <a:moveTo>
                        <a:pt x="221" y="216"/>
                      </a:moveTo>
                      <a:lnTo>
                        <a:pt x="192" y="234"/>
                      </a:lnTo>
                      <a:lnTo>
                        <a:pt x="150" y="234"/>
                      </a:lnTo>
                      <a:lnTo>
                        <a:pt x="102" y="210"/>
                      </a:lnTo>
                      <a:lnTo>
                        <a:pt x="54" y="174"/>
                      </a:lnTo>
                      <a:lnTo>
                        <a:pt x="24" y="132"/>
                      </a:lnTo>
                      <a:lnTo>
                        <a:pt x="6" y="84"/>
                      </a:lnTo>
                      <a:lnTo>
                        <a:pt x="0" y="42"/>
                      </a:lnTo>
                      <a:lnTo>
                        <a:pt x="12" y="12"/>
                      </a:lnTo>
                      <a:lnTo>
                        <a:pt x="48" y="0"/>
                      </a:lnTo>
                      <a:lnTo>
                        <a:pt x="84" y="0"/>
                      </a:lnTo>
                      <a:lnTo>
                        <a:pt x="132" y="18"/>
                      </a:lnTo>
                      <a:lnTo>
                        <a:pt x="174" y="54"/>
                      </a:lnTo>
                      <a:lnTo>
                        <a:pt x="210" y="102"/>
                      </a:lnTo>
                      <a:lnTo>
                        <a:pt x="233" y="144"/>
                      </a:lnTo>
                      <a:lnTo>
                        <a:pt x="233" y="186"/>
                      </a:lnTo>
                      <a:lnTo>
                        <a:pt x="221" y="216"/>
                      </a:lnTo>
                      <a:lnTo>
                        <a:pt x="221" y="216"/>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84092" name="Freeform 124"/>
                <p:cNvSpPr>
                  <a:spLocks noChangeAspect="1"/>
                </p:cNvSpPr>
                <p:nvPr userDrawn="1"/>
              </p:nvSpPr>
              <p:spPr bwMode="hidden">
                <a:xfrm>
                  <a:off x="3202" y="1272"/>
                  <a:ext cx="203" cy="199"/>
                </a:xfrm>
                <a:custGeom>
                  <a:avLst/>
                  <a:gdLst/>
                  <a:ahLst/>
                  <a:cxnLst>
                    <a:cxn ang="0">
                      <a:pos x="179" y="18"/>
                    </a:cxn>
                    <a:cxn ang="0">
                      <a:pos x="197" y="48"/>
                    </a:cxn>
                    <a:cxn ang="0">
                      <a:pos x="203" y="60"/>
                    </a:cxn>
                    <a:cxn ang="0">
                      <a:pos x="197" y="66"/>
                    </a:cxn>
                    <a:cxn ang="0">
                      <a:pos x="65" y="192"/>
                    </a:cxn>
                    <a:cxn ang="0">
                      <a:pos x="59" y="198"/>
                    </a:cxn>
                    <a:cxn ang="0">
                      <a:pos x="47" y="192"/>
                    </a:cxn>
                    <a:cxn ang="0">
                      <a:pos x="17" y="174"/>
                    </a:cxn>
                    <a:cxn ang="0">
                      <a:pos x="0" y="150"/>
                    </a:cxn>
                    <a:cxn ang="0">
                      <a:pos x="0" y="126"/>
                    </a:cxn>
                    <a:cxn ang="0">
                      <a:pos x="131" y="0"/>
                    </a:cxn>
                    <a:cxn ang="0">
                      <a:pos x="155" y="0"/>
                    </a:cxn>
                    <a:cxn ang="0">
                      <a:pos x="179" y="18"/>
                    </a:cxn>
                    <a:cxn ang="0">
                      <a:pos x="179" y="18"/>
                    </a:cxn>
                  </a:cxnLst>
                  <a:rect l="0" t="0" r="r" b="b"/>
                  <a:pathLst>
                    <a:path w="203" h="198">
                      <a:moveTo>
                        <a:pt x="179" y="18"/>
                      </a:moveTo>
                      <a:lnTo>
                        <a:pt x="197" y="48"/>
                      </a:lnTo>
                      <a:lnTo>
                        <a:pt x="203" y="60"/>
                      </a:lnTo>
                      <a:lnTo>
                        <a:pt x="197" y="66"/>
                      </a:lnTo>
                      <a:lnTo>
                        <a:pt x="65" y="192"/>
                      </a:lnTo>
                      <a:lnTo>
                        <a:pt x="59" y="198"/>
                      </a:lnTo>
                      <a:lnTo>
                        <a:pt x="47" y="192"/>
                      </a:lnTo>
                      <a:lnTo>
                        <a:pt x="17" y="174"/>
                      </a:lnTo>
                      <a:lnTo>
                        <a:pt x="0" y="150"/>
                      </a:lnTo>
                      <a:lnTo>
                        <a:pt x="0" y="126"/>
                      </a:lnTo>
                      <a:lnTo>
                        <a:pt x="131" y="0"/>
                      </a:lnTo>
                      <a:lnTo>
                        <a:pt x="155" y="0"/>
                      </a:lnTo>
                      <a:lnTo>
                        <a:pt x="179" y="18"/>
                      </a:lnTo>
                      <a:lnTo>
                        <a:pt x="179" y="18"/>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84093" name="Freeform 125"/>
                <p:cNvSpPr>
                  <a:spLocks noChangeAspect="1"/>
                </p:cNvSpPr>
                <p:nvPr userDrawn="1"/>
              </p:nvSpPr>
              <p:spPr bwMode="hidden">
                <a:xfrm>
                  <a:off x="3330" y="1265"/>
                  <a:ext cx="79" cy="74"/>
                </a:xfrm>
                <a:custGeom>
                  <a:avLst/>
                  <a:gdLst/>
                  <a:ahLst/>
                  <a:cxnLst>
                    <a:cxn ang="0">
                      <a:pos x="221" y="216"/>
                    </a:cxn>
                    <a:cxn ang="0">
                      <a:pos x="192" y="234"/>
                    </a:cxn>
                    <a:cxn ang="0">
                      <a:pos x="150" y="234"/>
                    </a:cxn>
                    <a:cxn ang="0">
                      <a:pos x="102" y="210"/>
                    </a:cxn>
                    <a:cxn ang="0">
                      <a:pos x="54" y="174"/>
                    </a:cxn>
                    <a:cxn ang="0">
                      <a:pos x="24" y="132"/>
                    </a:cxn>
                    <a:cxn ang="0">
                      <a:pos x="6" y="84"/>
                    </a:cxn>
                    <a:cxn ang="0">
                      <a:pos x="0" y="42"/>
                    </a:cxn>
                    <a:cxn ang="0">
                      <a:pos x="12" y="12"/>
                    </a:cxn>
                    <a:cxn ang="0">
                      <a:pos x="48" y="0"/>
                    </a:cxn>
                    <a:cxn ang="0">
                      <a:pos x="84" y="0"/>
                    </a:cxn>
                    <a:cxn ang="0">
                      <a:pos x="132" y="18"/>
                    </a:cxn>
                    <a:cxn ang="0">
                      <a:pos x="174" y="54"/>
                    </a:cxn>
                    <a:cxn ang="0">
                      <a:pos x="210" y="102"/>
                    </a:cxn>
                    <a:cxn ang="0">
                      <a:pos x="233" y="144"/>
                    </a:cxn>
                    <a:cxn ang="0">
                      <a:pos x="233" y="186"/>
                    </a:cxn>
                    <a:cxn ang="0">
                      <a:pos x="221" y="216"/>
                    </a:cxn>
                    <a:cxn ang="0">
                      <a:pos x="221" y="216"/>
                    </a:cxn>
                  </a:cxnLst>
                  <a:rect l="0" t="0" r="r" b="b"/>
                  <a:pathLst>
                    <a:path w="233" h="234">
                      <a:moveTo>
                        <a:pt x="221" y="216"/>
                      </a:moveTo>
                      <a:lnTo>
                        <a:pt x="192" y="234"/>
                      </a:lnTo>
                      <a:lnTo>
                        <a:pt x="150" y="234"/>
                      </a:lnTo>
                      <a:lnTo>
                        <a:pt x="102" y="210"/>
                      </a:lnTo>
                      <a:lnTo>
                        <a:pt x="54" y="174"/>
                      </a:lnTo>
                      <a:lnTo>
                        <a:pt x="24" y="132"/>
                      </a:lnTo>
                      <a:lnTo>
                        <a:pt x="6" y="84"/>
                      </a:lnTo>
                      <a:lnTo>
                        <a:pt x="0" y="42"/>
                      </a:lnTo>
                      <a:lnTo>
                        <a:pt x="12" y="12"/>
                      </a:lnTo>
                      <a:lnTo>
                        <a:pt x="48" y="0"/>
                      </a:lnTo>
                      <a:lnTo>
                        <a:pt x="84" y="0"/>
                      </a:lnTo>
                      <a:lnTo>
                        <a:pt x="132" y="18"/>
                      </a:lnTo>
                      <a:lnTo>
                        <a:pt x="174" y="54"/>
                      </a:lnTo>
                      <a:lnTo>
                        <a:pt x="210" y="102"/>
                      </a:lnTo>
                      <a:lnTo>
                        <a:pt x="233" y="144"/>
                      </a:lnTo>
                      <a:lnTo>
                        <a:pt x="233" y="186"/>
                      </a:lnTo>
                      <a:lnTo>
                        <a:pt x="221" y="216"/>
                      </a:lnTo>
                      <a:lnTo>
                        <a:pt x="221" y="216"/>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grpSp>
        </p:grpSp>
      </p:grpSp>
      <p:sp>
        <p:nvSpPr>
          <p:cNvPr id="84094" name="Rectangle 126"/>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nSpc>
                <a:spcPct val="100000"/>
              </a:lnSpc>
              <a:spcBef>
                <a:spcPct val="0"/>
              </a:spcBef>
              <a:buClrTx/>
              <a:buSzTx/>
              <a:buFontTx/>
              <a:buNone/>
              <a:defRPr sz="1200">
                <a:effectLst>
                  <a:outerShdw blurRad="38100" dist="38100" dir="2700000" algn="tl">
                    <a:srgbClr val="000000"/>
                  </a:outerShdw>
                </a:effectLst>
                <a:latin typeface="+mn-lt"/>
              </a:defRPr>
            </a:lvl1pPr>
          </a:lstStyle>
          <a:p>
            <a:pPr>
              <a:defRPr/>
            </a:pPr>
            <a:fld id="{47724FF3-788E-43B3-90C3-25B8FACB3DF7}" type="datetimeFigureOut">
              <a:rPr lang="el-GR">
                <a:solidFill>
                  <a:srgbClr val="FFFFFF"/>
                </a:solidFill>
              </a:rPr>
              <a:pPr>
                <a:defRPr/>
              </a:pPr>
              <a:t>7/6/2017</a:t>
            </a:fld>
            <a:endParaRPr lang="el-GR">
              <a:solidFill>
                <a:srgbClr val="FFFFFF"/>
              </a:solidFill>
            </a:endParaRPr>
          </a:p>
        </p:txBody>
      </p:sp>
      <p:sp>
        <p:nvSpPr>
          <p:cNvPr id="84095" name="Rectangle 127"/>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lnSpc>
                <a:spcPct val="100000"/>
              </a:lnSpc>
              <a:spcBef>
                <a:spcPct val="0"/>
              </a:spcBef>
              <a:buClrTx/>
              <a:buSzTx/>
              <a:buFontTx/>
              <a:buNone/>
              <a:defRPr sz="1200">
                <a:effectLst>
                  <a:outerShdw blurRad="38100" dist="38100" dir="2700000" algn="tl">
                    <a:srgbClr val="000000"/>
                  </a:outerShdw>
                </a:effectLst>
                <a:latin typeface="+mn-lt"/>
              </a:defRPr>
            </a:lvl1pPr>
          </a:lstStyle>
          <a:p>
            <a:pPr>
              <a:defRPr/>
            </a:pPr>
            <a:endParaRPr lang="el-GR">
              <a:solidFill>
                <a:srgbClr val="FFFFFF"/>
              </a:solidFill>
            </a:endParaRPr>
          </a:p>
        </p:txBody>
      </p:sp>
      <p:sp>
        <p:nvSpPr>
          <p:cNvPr id="84096" name="Rectangle 128"/>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lnSpc>
                <a:spcPct val="100000"/>
              </a:lnSpc>
              <a:spcBef>
                <a:spcPct val="0"/>
              </a:spcBef>
              <a:buClrTx/>
              <a:buSzTx/>
              <a:buFontTx/>
              <a:buNone/>
              <a:defRPr sz="1200">
                <a:effectLst>
                  <a:outerShdw blurRad="38100" dist="38100" dir="2700000" algn="tl">
                    <a:srgbClr val="000000"/>
                  </a:outerShdw>
                </a:effectLst>
                <a:latin typeface="+mn-lt"/>
              </a:defRPr>
            </a:lvl1pPr>
          </a:lstStyle>
          <a:p>
            <a:pPr>
              <a:defRPr/>
            </a:pPr>
            <a:fld id="{5295E0B9-BBEA-4BB3-997C-E9810774C51A}" type="slidenum">
              <a:rPr lang="el-GR">
                <a:solidFill>
                  <a:srgbClr val="FFFFFF"/>
                </a:solidFill>
              </a:rPr>
              <a:pPr>
                <a:defRPr/>
              </a:pPr>
              <a:t>‹#›</a:t>
            </a:fld>
            <a:endParaRPr lang="el-GR">
              <a:solidFill>
                <a:srgbClr val="FFFFFF"/>
              </a:solidFill>
            </a:endParaRPr>
          </a:p>
        </p:txBody>
      </p:sp>
      <p:sp>
        <p:nvSpPr>
          <p:cNvPr id="84097" name="Rectangle 129"/>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84098" name="Rectangle 130"/>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l-GR" smtClean="0"/>
              <a:t>Κάντε κλικ για επεξεργασία του τίτλου</a:t>
            </a:r>
          </a:p>
        </p:txBody>
      </p:sp>
    </p:spTree>
    <p:extLst>
      <p:ext uri="{BB962C8B-B14F-4D97-AF65-F5344CB8AC3E}">
        <p14:creationId xmlns:p14="http://schemas.microsoft.com/office/powerpoint/2010/main" val="1681775213"/>
      </p:ext>
    </p:extLst>
  </p:cSld>
  <p:clrMap bg1="dk2" tx1="lt1" bg2="dk1" tx2="lt2" accent1="accent1" accent2="accent2" accent3="accent3" accent4="accent4" accent5="accent5" accent6="accent6" hlink="hlink" folHlink="folHlink"/>
  <p:sldLayoutIdLst>
    <p:sldLayoutId id="2147483929" r:id="rId1"/>
    <p:sldLayoutId id="2147483930" r:id="rId2"/>
    <p:sldLayoutId id="2147483931" r:id="rId3"/>
    <p:sldLayoutId id="2147483932" r:id="rId4"/>
    <p:sldLayoutId id="2147483933" r:id="rId5"/>
    <p:sldLayoutId id="2147483934" r:id="rId6"/>
    <p:sldLayoutId id="2147483935" r:id="rId7"/>
    <p:sldLayoutId id="2147483936" r:id="rId8"/>
    <p:sldLayoutId id="2147483937" r:id="rId9"/>
    <p:sldLayoutId id="2147483938" r:id="rId10"/>
    <p:sldLayoutId id="2147483939" r:id="rId11"/>
    <p:sldLayoutId id="2147483940" r:id="rId12"/>
    <p:sldLayoutId id="2147483941" r:id="rId13"/>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tx2"/>
        </a:buClr>
        <a:buSzPct val="60000"/>
        <a:buFont typeface="Wingdings" pitchFamily="2" charset="2"/>
        <a:buChar char="u"/>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60000"/>
        <a:buFont typeface="Wingdings" pitchFamily="2" charset="2"/>
        <a:buChar char="u"/>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accent2"/>
            </a:gs>
            <a:gs pos="100000">
              <a:schemeClr val="bg1"/>
            </a:gs>
          </a:gsLst>
          <a:lin ang="189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609600" y="762000"/>
            <a:ext cx="7542213" cy="6029325"/>
            <a:chOff x="-384" y="480"/>
            <a:chExt cx="4751" cy="3798"/>
          </a:xfrm>
        </p:grpSpPr>
        <p:grpSp>
          <p:nvGrpSpPr>
            <p:cNvPr id="1032" name="Group 3"/>
            <p:cNvGrpSpPr>
              <a:grpSpLocks/>
            </p:cNvGrpSpPr>
            <p:nvPr/>
          </p:nvGrpSpPr>
          <p:grpSpPr bwMode="auto">
            <a:xfrm>
              <a:off x="-384" y="480"/>
              <a:ext cx="4751" cy="3798"/>
              <a:chOff x="0" y="522"/>
              <a:chExt cx="4751" cy="3798"/>
            </a:xfrm>
          </p:grpSpPr>
          <p:grpSp>
            <p:nvGrpSpPr>
              <p:cNvPr id="1046" name="Group 4"/>
              <p:cNvGrpSpPr>
                <a:grpSpLocks/>
              </p:cNvGrpSpPr>
              <p:nvPr userDrawn="1"/>
            </p:nvGrpSpPr>
            <p:grpSpPr bwMode="auto">
              <a:xfrm>
                <a:off x="0" y="522"/>
                <a:ext cx="4751" cy="3794"/>
                <a:chOff x="0" y="522"/>
                <a:chExt cx="4751" cy="3794"/>
              </a:xfrm>
            </p:grpSpPr>
            <p:sp>
              <p:nvSpPr>
                <p:cNvPr id="1060" name="Freeform 5"/>
                <p:cNvSpPr>
                  <a:spLocks/>
                </p:cNvSpPr>
                <p:nvPr userDrawn="1"/>
              </p:nvSpPr>
              <p:spPr bwMode="hidden">
                <a:xfrm>
                  <a:off x="628" y="1241"/>
                  <a:ext cx="3281" cy="3075"/>
                </a:xfrm>
                <a:custGeom>
                  <a:avLst/>
                  <a:gdLst>
                    <a:gd name="T0" fmla="*/ 508 w 3271"/>
                    <a:gd name="T1" fmla="*/ 1990 h 3075"/>
                    <a:gd name="T2" fmla="*/ 189 w 3271"/>
                    <a:gd name="T3" fmla="*/ 1474 h 3075"/>
                    <a:gd name="T4" fmla="*/ 66 w 3271"/>
                    <a:gd name="T5" fmla="*/ 1169 h 3075"/>
                    <a:gd name="T6" fmla="*/ 12 w 3271"/>
                    <a:gd name="T7" fmla="*/ 875 h 3075"/>
                    <a:gd name="T8" fmla="*/ 18 w 3271"/>
                    <a:gd name="T9" fmla="*/ 611 h 3075"/>
                    <a:gd name="T10" fmla="*/ 84 w 3271"/>
                    <a:gd name="T11" fmla="*/ 389 h 3075"/>
                    <a:gd name="T12" fmla="*/ 212 w 3271"/>
                    <a:gd name="T13" fmla="*/ 216 h 3075"/>
                    <a:gd name="T14" fmla="*/ 514 w 3271"/>
                    <a:gd name="T15" fmla="*/ 42 h 3075"/>
                    <a:gd name="T16" fmla="*/ 900 w 3271"/>
                    <a:gd name="T17" fmla="*/ 6 h 3075"/>
                    <a:gd name="T18" fmla="*/ 1346 w 3271"/>
                    <a:gd name="T19" fmla="*/ 102 h 3075"/>
                    <a:gd name="T20" fmla="*/ 1824 w 3271"/>
                    <a:gd name="T21" fmla="*/ 324 h 3075"/>
                    <a:gd name="T22" fmla="*/ 2293 w 3271"/>
                    <a:gd name="T23" fmla="*/ 659 h 3075"/>
                    <a:gd name="T24" fmla="*/ 2794 w 3271"/>
                    <a:gd name="T25" fmla="*/ 1187 h 3075"/>
                    <a:gd name="T26" fmla="*/ 3112 w 3271"/>
                    <a:gd name="T27" fmla="*/ 1702 h 3075"/>
                    <a:gd name="T28" fmla="*/ 3235 w 3271"/>
                    <a:gd name="T29" fmla="*/ 2008 h 3075"/>
                    <a:gd name="T30" fmla="*/ 3289 w 3271"/>
                    <a:gd name="T31" fmla="*/ 2302 h 3075"/>
                    <a:gd name="T32" fmla="*/ 3283 w 3271"/>
                    <a:gd name="T33" fmla="*/ 2565 h 3075"/>
                    <a:gd name="T34" fmla="*/ 3217 w 3271"/>
                    <a:gd name="T35" fmla="*/ 2781 h 3075"/>
                    <a:gd name="T36" fmla="*/ 3095 w 3271"/>
                    <a:gd name="T37" fmla="*/ 2961 h 3075"/>
                    <a:gd name="T38" fmla="*/ 2945 w 3271"/>
                    <a:gd name="T39" fmla="*/ 3075 h 3075"/>
                    <a:gd name="T40" fmla="*/ 3095 w 3271"/>
                    <a:gd name="T41" fmla="*/ 2967 h 3075"/>
                    <a:gd name="T42" fmla="*/ 3223 w 3271"/>
                    <a:gd name="T43" fmla="*/ 2787 h 3075"/>
                    <a:gd name="T44" fmla="*/ 3289 w 3271"/>
                    <a:gd name="T45" fmla="*/ 2565 h 3075"/>
                    <a:gd name="T46" fmla="*/ 3295 w 3271"/>
                    <a:gd name="T47" fmla="*/ 2302 h 3075"/>
                    <a:gd name="T48" fmla="*/ 3241 w 3271"/>
                    <a:gd name="T49" fmla="*/ 2008 h 3075"/>
                    <a:gd name="T50" fmla="*/ 3119 w 3271"/>
                    <a:gd name="T51" fmla="*/ 1702 h 3075"/>
                    <a:gd name="T52" fmla="*/ 2801 w 3271"/>
                    <a:gd name="T53" fmla="*/ 1181 h 3075"/>
                    <a:gd name="T54" fmla="*/ 2299 w 3271"/>
                    <a:gd name="T55" fmla="*/ 653 h 3075"/>
                    <a:gd name="T56" fmla="*/ 1824 w 3271"/>
                    <a:gd name="T57" fmla="*/ 318 h 3075"/>
                    <a:gd name="T58" fmla="*/ 1346 w 3271"/>
                    <a:gd name="T59" fmla="*/ 96 h 3075"/>
                    <a:gd name="T60" fmla="*/ 900 w 3271"/>
                    <a:gd name="T61" fmla="*/ 0 h 3075"/>
                    <a:gd name="T62" fmla="*/ 508 w 3271"/>
                    <a:gd name="T63" fmla="*/ 36 h 3075"/>
                    <a:gd name="T64" fmla="*/ 207 w 3271"/>
                    <a:gd name="T65" fmla="*/ 210 h 3075"/>
                    <a:gd name="T66" fmla="*/ 78 w 3271"/>
                    <a:gd name="T67" fmla="*/ 389 h 3075"/>
                    <a:gd name="T68" fmla="*/ 12 w 3271"/>
                    <a:gd name="T69" fmla="*/ 611 h 3075"/>
                    <a:gd name="T70" fmla="*/ 6 w 3271"/>
                    <a:gd name="T71" fmla="*/ 875 h 3075"/>
                    <a:gd name="T72" fmla="*/ 60 w 3271"/>
                    <a:gd name="T73" fmla="*/ 1169 h 3075"/>
                    <a:gd name="T74" fmla="*/ 183 w 3271"/>
                    <a:gd name="T75" fmla="*/ 1474 h 3075"/>
                    <a:gd name="T76" fmla="*/ 356 w 3271"/>
                    <a:gd name="T77" fmla="*/ 1786 h 3075"/>
                    <a:gd name="T78" fmla="*/ 858 w 3271"/>
                    <a:gd name="T79" fmla="*/ 2380 h 3075"/>
                    <a:gd name="T80" fmla="*/ 1256 w 3271"/>
                    <a:gd name="T81" fmla="*/ 2709 h 3075"/>
                    <a:gd name="T82" fmla="*/ 1671 w 3271"/>
                    <a:gd name="T83" fmla="*/ 2961 h 3075"/>
                    <a:gd name="T84" fmla="*/ 1955 w 3271"/>
                    <a:gd name="T85" fmla="*/ 3075 h 3075"/>
                    <a:gd name="T86" fmla="*/ 1540 w 3271"/>
                    <a:gd name="T87" fmla="*/ 2889 h 3075"/>
                    <a:gd name="T88" fmla="*/ 1127 w 3271"/>
                    <a:gd name="T89" fmla="*/ 2607 h 3075"/>
                    <a:gd name="T90" fmla="*/ 858 w 3271"/>
                    <a:gd name="T91" fmla="*/ 2380 h 307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271" h="3075">
                      <a:moveTo>
                        <a:pt x="849" y="2380"/>
                      </a:moveTo>
                      <a:lnTo>
                        <a:pt x="664" y="2188"/>
                      </a:lnTo>
                      <a:lnTo>
                        <a:pt x="502" y="1990"/>
                      </a:lnTo>
                      <a:lnTo>
                        <a:pt x="359" y="1786"/>
                      </a:lnTo>
                      <a:lnTo>
                        <a:pt x="239" y="1576"/>
                      </a:lnTo>
                      <a:lnTo>
                        <a:pt x="186" y="1474"/>
                      </a:lnTo>
                      <a:lnTo>
                        <a:pt x="138" y="1373"/>
                      </a:lnTo>
                      <a:lnTo>
                        <a:pt x="102" y="1271"/>
                      </a:lnTo>
                      <a:lnTo>
                        <a:pt x="66" y="1169"/>
                      </a:lnTo>
                      <a:lnTo>
                        <a:pt x="42" y="1067"/>
                      </a:lnTo>
                      <a:lnTo>
                        <a:pt x="24" y="971"/>
                      </a:lnTo>
                      <a:lnTo>
                        <a:pt x="12" y="875"/>
                      </a:lnTo>
                      <a:lnTo>
                        <a:pt x="6" y="779"/>
                      </a:lnTo>
                      <a:lnTo>
                        <a:pt x="6" y="695"/>
                      </a:lnTo>
                      <a:lnTo>
                        <a:pt x="18" y="611"/>
                      </a:lnTo>
                      <a:lnTo>
                        <a:pt x="30" y="533"/>
                      </a:lnTo>
                      <a:lnTo>
                        <a:pt x="54" y="461"/>
                      </a:lnTo>
                      <a:lnTo>
                        <a:pt x="84" y="389"/>
                      </a:lnTo>
                      <a:lnTo>
                        <a:pt x="120" y="330"/>
                      </a:lnTo>
                      <a:lnTo>
                        <a:pt x="162" y="270"/>
                      </a:lnTo>
                      <a:lnTo>
                        <a:pt x="209" y="216"/>
                      </a:lnTo>
                      <a:lnTo>
                        <a:pt x="299" y="144"/>
                      </a:lnTo>
                      <a:lnTo>
                        <a:pt x="395" y="84"/>
                      </a:lnTo>
                      <a:lnTo>
                        <a:pt x="508" y="42"/>
                      </a:lnTo>
                      <a:lnTo>
                        <a:pt x="628" y="18"/>
                      </a:lnTo>
                      <a:lnTo>
                        <a:pt x="754" y="6"/>
                      </a:lnTo>
                      <a:lnTo>
                        <a:pt x="891" y="6"/>
                      </a:lnTo>
                      <a:lnTo>
                        <a:pt x="1035" y="24"/>
                      </a:lnTo>
                      <a:lnTo>
                        <a:pt x="1184" y="60"/>
                      </a:lnTo>
                      <a:lnTo>
                        <a:pt x="1334" y="102"/>
                      </a:lnTo>
                      <a:lnTo>
                        <a:pt x="1489" y="162"/>
                      </a:lnTo>
                      <a:lnTo>
                        <a:pt x="1644" y="240"/>
                      </a:lnTo>
                      <a:lnTo>
                        <a:pt x="1806" y="324"/>
                      </a:lnTo>
                      <a:lnTo>
                        <a:pt x="1961" y="425"/>
                      </a:lnTo>
                      <a:lnTo>
                        <a:pt x="2117" y="533"/>
                      </a:lnTo>
                      <a:lnTo>
                        <a:pt x="2272" y="659"/>
                      </a:lnTo>
                      <a:lnTo>
                        <a:pt x="2422" y="797"/>
                      </a:lnTo>
                      <a:lnTo>
                        <a:pt x="2607" y="989"/>
                      </a:lnTo>
                      <a:lnTo>
                        <a:pt x="2769" y="1187"/>
                      </a:lnTo>
                      <a:lnTo>
                        <a:pt x="2912" y="1391"/>
                      </a:lnTo>
                      <a:lnTo>
                        <a:pt x="3032" y="1600"/>
                      </a:lnTo>
                      <a:lnTo>
                        <a:pt x="3085" y="1702"/>
                      </a:lnTo>
                      <a:lnTo>
                        <a:pt x="3133" y="1804"/>
                      </a:lnTo>
                      <a:lnTo>
                        <a:pt x="3169" y="1906"/>
                      </a:lnTo>
                      <a:lnTo>
                        <a:pt x="3205" y="2008"/>
                      </a:lnTo>
                      <a:lnTo>
                        <a:pt x="3229" y="2110"/>
                      </a:lnTo>
                      <a:lnTo>
                        <a:pt x="3247" y="2206"/>
                      </a:lnTo>
                      <a:lnTo>
                        <a:pt x="3259" y="2302"/>
                      </a:lnTo>
                      <a:lnTo>
                        <a:pt x="3265" y="2398"/>
                      </a:lnTo>
                      <a:lnTo>
                        <a:pt x="3265" y="2482"/>
                      </a:lnTo>
                      <a:lnTo>
                        <a:pt x="3253" y="2565"/>
                      </a:lnTo>
                      <a:lnTo>
                        <a:pt x="3241" y="2643"/>
                      </a:lnTo>
                      <a:lnTo>
                        <a:pt x="3217" y="2715"/>
                      </a:lnTo>
                      <a:lnTo>
                        <a:pt x="3187" y="2781"/>
                      </a:lnTo>
                      <a:lnTo>
                        <a:pt x="3157" y="2847"/>
                      </a:lnTo>
                      <a:lnTo>
                        <a:pt x="3115" y="2907"/>
                      </a:lnTo>
                      <a:lnTo>
                        <a:pt x="3068" y="2961"/>
                      </a:lnTo>
                      <a:lnTo>
                        <a:pt x="2996" y="3021"/>
                      </a:lnTo>
                      <a:lnTo>
                        <a:pt x="2918" y="3075"/>
                      </a:lnTo>
                      <a:lnTo>
                        <a:pt x="2930" y="3075"/>
                      </a:lnTo>
                      <a:lnTo>
                        <a:pt x="3002" y="3027"/>
                      </a:lnTo>
                      <a:lnTo>
                        <a:pt x="3068" y="2967"/>
                      </a:lnTo>
                      <a:lnTo>
                        <a:pt x="3115" y="2913"/>
                      </a:lnTo>
                      <a:lnTo>
                        <a:pt x="3157" y="2853"/>
                      </a:lnTo>
                      <a:lnTo>
                        <a:pt x="3193" y="2787"/>
                      </a:lnTo>
                      <a:lnTo>
                        <a:pt x="3223" y="2721"/>
                      </a:lnTo>
                      <a:lnTo>
                        <a:pt x="3247" y="2643"/>
                      </a:lnTo>
                      <a:lnTo>
                        <a:pt x="3259" y="2565"/>
                      </a:lnTo>
                      <a:lnTo>
                        <a:pt x="3271" y="2482"/>
                      </a:lnTo>
                      <a:lnTo>
                        <a:pt x="3271" y="2398"/>
                      </a:lnTo>
                      <a:lnTo>
                        <a:pt x="3265" y="2302"/>
                      </a:lnTo>
                      <a:lnTo>
                        <a:pt x="3253" y="2206"/>
                      </a:lnTo>
                      <a:lnTo>
                        <a:pt x="3235" y="2110"/>
                      </a:lnTo>
                      <a:lnTo>
                        <a:pt x="3211" y="2008"/>
                      </a:lnTo>
                      <a:lnTo>
                        <a:pt x="3175" y="1906"/>
                      </a:lnTo>
                      <a:lnTo>
                        <a:pt x="3139" y="1804"/>
                      </a:lnTo>
                      <a:lnTo>
                        <a:pt x="3091" y="1702"/>
                      </a:lnTo>
                      <a:lnTo>
                        <a:pt x="3038" y="1594"/>
                      </a:lnTo>
                      <a:lnTo>
                        <a:pt x="2918" y="1391"/>
                      </a:lnTo>
                      <a:lnTo>
                        <a:pt x="2775" y="1181"/>
                      </a:lnTo>
                      <a:lnTo>
                        <a:pt x="2613" y="983"/>
                      </a:lnTo>
                      <a:lnTo>
                        <a:pt x="2428" y="791"/>
                      </a:lnTo>
                      <a:lnTo>
                        <a:pt x="2278" y="653"/>
                      </a:lnTo>
                      <a:lnTo>
                        <a:pt x="2123" y="527"/>
                      </a:lnTo>
                      <a:lnTo>
                        <a:pt x="1967" y="419"/>
                      </a:lnTo>
                      <a:lnTo>
                        <a:pt x="1806" y="318"/>
                      </a:lnTo>
                      <a:lnTo>
                        <a:pt x="1650" y="234"/>
                      </a:lnTo>
                      <a:lnTo>
                        <a:pt x="1489" y="156"/>
                      </a:lnTo>
                      <a:lnTo>
                        <a:pt x="1334" y="96"/>
                      </a:lnTo>
                      <a:lnTo>
                        <a:pt x="1184" y="54"/>
                      </a:lnTo>
                      <a:lnTo>
                        <a:pt x="1035" y="18"/>
                      </a:lnTo>
                      <a:lnTo>
                        <a:pt x="891" y="0"/>
                      </a:lnTo>
                      <a:lnTo>
                        <a:pt x="754" y="0"/>
                      </a:lnTo>
                      <a:lnTo>
                        <a:pt x="622" y="12"/>
                      </a:lnTo>
                      <a:lnTo>
                        <a:pt x="502" y="36"/>
                      </a:lnTo>
                      <a:lnTo>
                        <a:pt x="395" y="78"/>
                      </a:lnTo>
                      <a:lnTo>
                        <a:pt x="293" y="138"/>
                      </a:lnTo>
                      <a:lnTo>
                        <a:pt x="204" y="210"/>
                      </a:lnTo>
                      <a:lnTo>
                        <a:pt x="156" y="264"/>
                      </a:lnTo>
                      <a:lnTo>
                        <a:pt x="114" y="324"/>
                      </a:lnTo>
                      <a:lnTo>
                        <a:pt x="78" y="389"/>
                      </a:lnTo>
                      <a:lnTo>
                        <a:pt x="48" y="461"/>
                      </a:lnTo>
                      <a:lnTo>
                        <a:pt x="30" y="533"/>
                      </a:lnTo>
                      <a:lnTo>
                        <a:pt x="12" y="611"/>
                      </a:lnTo>
                      <a:lnTo>
                        <a:pt x="6" y="695"/>
                      </a:lnTo>
                      <a:lnTo>
                        <a:pt x="0" y="779"/>
                      </a:lnTo>
                      <a:lnTo>
                        <a:pt x="6" y="875"/>
                      </a:lnTo>
                      <a:lnTo>
                        <a:pt x="18" y="971"/>
                      </a:lnTo>
                      <a:lnTo>
                        <a:pt x="36" y="1067"/>
                      </a:lnTo>
                      <a:lnTo>
                        <a:pt x="60" y="1169"/>
                      </a:lnTo>
                      <a:lnTo>
                        <a:pt x="96" y="1271"/>
                      </a:lnTo>
                      <a:lnTo>
                        <a:pt x="132" y="1373"/>
                      </a:lnTo>
                      <a:lnTo>
                        <a:pt x="180" y="1474"/>
                      </a:lnTo>
                      <a:lnTo>
                        <a:pt x="233" y="1582"/>
                      </a:lnTo>
                      <a:lnTo>
                        <a:pt x="287" y="1684"/>
                      </a:lnTo>
                      <a:lnTo>
                        <a:pt x="353" y="1786"/>
                      </a:lnTo>
                      <a:lnTo>
                        <a:pt x="496" y="1990"/>
                      </a:lnTo>
                      <a:lnTo>
                        <a:pt x="664" y="2188"/>
                      </a:lnTo>
                      <a:lnTo>
                        <a:pt x="849" y="2380"/>
                      </a:lnTo>
                      <a:lnTo>
                        <a:pt x="981" y="2500"/>
                      </a:lnTo>
                      <a:lnTo>
                        <a:pt x="1112" y="2607"/>
                      </a:lnTo>
                      <a:lnTo>
                        <a:pt x="1244" y="2709"/>
                      </a:lnTo>
                      <a:lnTo>
                        <a:pt x="1381" y="2805"/>
                      </a:lnTo>
                      <a:lnTo>
                        <a:pt x="1519" y="2889"/>
                      </a:lnTo>
                      <a:lnTo>
                        <a:pt x="1656" y="2961"/>
                      </a:lnTo>
                      <a:lnTo>
                        <a:pt x="1788" y="3021"/>
                      </a:lnTo>
                      <a:lnTo>
                        <a:pt x="1926" y="3075"/>
                      </a:lnTo>
                      <a:lnTo>
                        <a:pt x="1937" y="3075"/>
                      </a:lnTo>
                      <a:lnTo>
                        <a:pt x="1800" y="3021"/>
                      </a:lnTo>
                      <a:lnTo>
                        <a:pt x="1662" y="2961"/>
                      </a:lnTo>
                      <a:lnTo>
                        <a:pt x="1525" y="2889"/>
                      </a:lnTo>
                      <a:lnTo>
                        <a:pt x="1387" y="2805"/>
                      </a:lnTo>
                      <a:lnTo>
                        <a:pt x="1250" y="2709"/>
                      </a:lnTo>
                      <a:lnTo>
                        <a:pt x="1118" y="2607"/>
                      </a:lnTo>
                      <a:lnTo>
                        <a:pt x="981" y="2500"/>
                      </a:lnTo>
                      <a:lnTo>
                        <a:pt x="849" y="238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1061" name="Group 6"/>
                <p:cNvGrpSpPr>
                  <a:grpSpLocks/>
                </p:cNvGrpSpPr>
                <p:nvPr userDrawn="1"/>
              </p:nvGrpSpPr>
              <p:grpSpPr bwMode="auto">
                <a:xfrm>
                  <a:off x="0" y="522"/>
                  <a:ext cx="4751" cy="3794"/>
                  <a:chOff x="0" y="522"/>
                  <a:chExt cx="4751" cy="3794"/>
                </a:xfrm>
              </p:grpSpPr>
              <p:sp>
                <p:nvSpPr>
                  <p:cNvPr id="1062" name="Freeform 7"/>
                  <p:cNvSpPr>
                    <a:spLocks/>
                  </p:cNvSpPr>
                  <p:nvPr userDrawn="1"/>
                </p:nvSpPr>
                <p:spPr bwMode="hidden">
                  <a:xfrm>
                    <a:off x="400" y="815"/>
                    <a:ext cx="3964" cy="3501"/>
                  </a:xfrm>
                  <a:custGeom>
                    <a:avLst/>
                    <a:gdLst>
                      <a:gd name="T0" fmla="*/ 3982 w 3952"/>
                      <a:gd name="T1" fmla="*/ 2860 h 3501"/>
                      <a:gd name="T2" fmla="*/ 3946 w 3952"/>
                      <a:gd name="T3" fmla="*/ 2614 h 3501"/>
                      <a:gd name="T4" fmla="*/ 3875 w 3952"/>
                      <a:gd name="T5" fmla="*/ 2368 h 3501"/>
                      <a:gd name="T6" fmla="*/ 3764 w 3952"/>
                      <a:gd name="T7" fmla="*/ 2110 h 3501"/>
                      <a:gd name="T8" fmla="*/ 3626 w 3952"/>
                      <a:gd name="T9" fmla="*/ 1853 h 3501"/>
                      <a:gd name="T10" fmla="*/ 3462 w 3952"/>
                      <a:gd name="T11" fmla="*/ 1595 h 3501"/>
                      <a:gd name="T12" fmla="*/ 3271 w 3952"/>
                      <a:gd name="T13" fmla="*/ 1343 h 3501"/>
                      <a:gd name="T14" fmla="*/ 3052 w 3952"/>
                      <a:gd name="T15" fmla="*/ 1103 h 3501"/>
                      <a:gd name="T16" fmla="*/ 2745 w 3952"/>
                      <a:gd name="T17" fmla="*/ 815 h 3501"/>
                      <a:gd name="T18" fmla="*/ 2353 w 3952"/>
                      <a:gd name="T19" fmla="*/ 522 h 3501"/>
                      <a:gd name="T20" fmla="*/ 1961 w 3952"/>
                      <a:gd name="T21" fmla="*/ 288 h 3501"/>
                      <a:gd name="T22" fmla="*/ 1570 w 3952"/>
                      <a:gd name="T23" fmla="*/ 126 h 3501"/>
                      <a:gd name="T24" fmla="*/ 1196 w 3952"/>
                      <a:gd name="T25" fmla="*/ 24 h 3501"/>
                      <a:gd name="T26" fmla="*/ 846 w 3952"/>
                      <a:gd name="T27" fmla="*/ 0 h 3501"/>
                      <a:gd name="T28" fmla="*/ 532 w 3952"/>
                      <a:gd name="T29" fmla="*/ 48 h 3501"/>
                      <a:gd name="T30" fmla="*/ 266 w 3952"/>
                      <a:gd name="T31" fmla="*/ 174 h 3501"/>
                      <a:gd name="T32" fmla="*/ 114 w 3952"/>
                      <a:gd name="T33" fmla="*/ 312 h 3501"/>
                      <a:gd name="T34" fmla="*/ 0 w 3952"/>
                      <a:gd name="T35" fmla="*/ 486 h 3501"/>
                      <a:gd name="T36" fmla="*/ 72 w 3952"/>
                      <a:gd name="T37" fmla="*/ 372 h 3501"/>
                      <a:gd name="T38" fmla="*/ 272 w 3952"/>
                      <a:gd name="T39" fmla="*/ 174 h 3501"/>
                      <a:gd name="T40" fmla="*/ 532 w 3952"/>
                      <a:gd name="T41" fmla="*/ 48 h 3501"/>
                      <a:gd name="T42" fmla="*/ 846 w 3952"/>
                      <a:gd name="T43" fmla="*/ 6 h 3501"/>
                      <a:gd name="T44" fmla="*/ 1196 w 3952"/>
                      <a:gd name="T45" fmla="*/ 30 h 3501"/>
                      <a:gd name="T46" fmla="*/ 1570 w 3952"/>
                      <a:gd name="T47" fmla="*/ 132 h 3501"/>
                      <a:gd name="T48" fmla="*/ 1961 w 3952"/>
                      <a:gd name="T49" fmla="*/ 294 h 3501"/>
                      <a:gd name="T50" fmla="*/ 2353 w 3952"/>
                      <a:gd name="T51" fmla="*/ 528 h 3501"/>
                      <a:gd name="T52" fmla="*/ 2739 w 3952"/>
                      <a:gd name="T53" fmla="*/ 821 h 3501"/>
                      <a:gd name="T54" fmla="*/ 3156 w 3952"/>
                      <a:gd name="T55" fmla="*/ 1223 h 3501"/>
                      <a:gd name="T56" fmla="*/ 3366 w 3952"/>
                      <a:gd name="T57" fmla="*/ 1469 h 3501"/>
                      <a:gd name="T58" fmla="*/ 3543 w 3952"/>
                      <a:gd name="T59" fmla="*/ 1727 h 3501"/>
                      <a:gd name="T60" fmla="*/ 3698 w 3952"/>
                      <a:gd name="T61" fmla="*/ 1984 h 3501"/>
                      <a:gd name="T62" fmla="*/ 3820 w 3952"/>
                      <a:gd name="T63" fmla="*/ 2236 h 3501"/>
                      <a:gd name="T64" fmla="*/ 3911 w 3952"/>
                      <a:gd name="T65" fmla="*/ 2494 h 3501"/>
                      <a:gd name="T66" fmla="*/ 3970 w 3952"/>
                      <a:gd name="T67" fmla="*/ 2740 h 3501"/>
                      <a:gd name="T68" fmla="*/ 3988 w 3952"/>
                      <a:gd name="T69" fmla="*/ 2973 h 3501"/>
                      <a:gd name="T70" fmla="*/ 3958 w 3952"/>
                      <a:gd name="T71" fmla="*/ 3255 h 3501"/>
                      <a:gd name="T72" fmla="*/ 3869 w 3952"/>
                      <a:gd name="T73" fmla="*/ 3501 h 3501"/>
                      <a:gd name="T74" fmla="*/ 3922 w 3952"/>
                      <a:gd name="T75" fmla="*/ 3387 h 3501"/>
                      <a:gd name="T76" fmla="*/ 3982 w 3952"/>
                      <a:gd name="T77" fmla="*/ 3123 h 3501"/>
                      <a:gd name="T78" fmla="*/ 3988 w 3952"/>
                      <a:gd name="T79" fmla="*/ 2973 h 350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952" h="3501">
                        <a:moveTo>
                          <a:pt x="3952" y="2973"/>
                        </a:moveTo>
                        <a:lnTo>
                          <a:pt x="3946" y="2860"/>
                        </a:lnTo>
                        <a:lnTo>
                          <a:pt x="3934" y="2740"/>
                        </a:lnTo>
                        <a:lnTo>
                          <a:pt x="3910" y="2614"/>
                        </a:lnTo>
                        <a:lnTo>
                          <a:pt x="3875" y="2494"/>
                        </a:lnTo>
                        <a:lnTo>
                          <a:pt x="3839" y="2368"/>
                        </a:lnTo>
                        <a:lnTo>
                          <a:pt x="3785" y="2236"/>
                        </a:lnTo>
                        <a:lnTo>
                          <a:pt x="3731" y="2110"/>
                        </a:lnTo>
                        <a:lnTo>
                          <a:pt x="3665" y="1978"/>
                        </a:lnTo>
                        <a:lnTo>
                          <a:pt x="3593" y="1853"/>
                        </a:lnTo>
                        <a:lnTo>
                          <a:pt x="3516" y="1721"/>
                        </a:lnTo>
                        <a:lnTo>
                          <a:pt x="3432" y="1595"/>
                        </a:lnTo>
                        <a:lnTo>
                          <a:pt x="3336" y="1469"/>
                        </a:lnTo>
                        <a:lnTo>
                          <a:pt x="3241" y="1343"/>
                        </a:lnTo>
                        <a:lnTo>
                          <a:pt x="3133" y="1223"/>
                        </a:lnTo>
                        <a:lnTo>
                          <a:pt x="3025" y="1103"/>
                        </a:lnTo>
                        <a:lnTo>
                          <a:pt x="2906" y="983"/>
                        </a:lnTo>
                        <a:lnTo>
                          <a:pt x="2721" y="815"/>
                        </a:lnTo>
                        <a:lnTo>
                          <a:pt x="2529" y="660"/>
                        </a:lnTo>
                        <a:lnTo>
                          <a:pt x="2332" y="522"/>
                        </a:lnTo>
                        <a:lnTo>
                          <a:pt x="2141" y="396"/>
                        </a:lnTo>
                        <a:lnTo>
                          <a:pt x="1943" y="288"/>
                        </a:lnTo>
                        <a:lnTo>
                          <a:pt x="1746" y="198"/>
                        </a:lnTo>
                        <a:lnTo>
                          <a:pt x="1555" y="126"/>
                        </a:lnTo>
                        <a:lnTo>
                          <a:pt x="1363" y="66"/>
                        </a:lnTo>
                        <a:lnTo>
                          <a:pt x="1184" y="24"/>
                        </a:lnTo>
                        <a:lnTo>
                          <a:pt x="1005" y="6"/>
                        </a:lnTo>
                        <a:lnTo>
                          <a:pt x="837" y="0"/>
                        </a:lnTo>
                        <a:lnTo>
                          <a:pt x="676" y="12"/>
                        </a:lnTo>
                        <a:lnTo>
                          <a:pt x="526" y="48"/>
                        </a:lnTo>
                        <a:lnTo>
                          <a:pt x="389" y="102"/>
                        </a:lnTo>
                        <a:lnTo>
                          <a:pt x="263" y="174"/>
                        </a:lnTo>
                        <a:lnTo>
                          <a:pt x="155" y="264"/>
                        </a:lnTo>
                        <a:lnTo>
                          <a:pt x="114" y="312"/>
                        </a:lnTo>
                        <a:lnTo>
                          <a:pt x="72" y="366"/>
                        </a:lnTo>
                        <a:lnTo>
                          <a:pt x="0" y="486"/>
                        </a:lnTo>
                        <a:lnTo>
                          <a:pt x="0" y="498"/>
                        </a:lnTo>
                        <a:lnTo>
                          <a:pt x="72" y="372"/>
                        </a:lnTo>
                        <a:lnTo>
                          <a:pt x="161" y="264"/>
                        </a:lnTo>
                        <a:lnTo>
                          <a:pt x="269" y="174"/>
                        </a:lnTo>
                        <a:lnTo>
                          <a:pt x="395" y="102"/>
                        </a:lnTo>
                        <a:lnTo>
                          <a:pt x="526" y="48"/>
                        </a:lnTo>
                        <a:lnTo>
                          <a:pt x="676" y="18"/>
                        </a:lnTo>
                        <a:lnTo>
                          <a:pt x="837" y="6"/>
                        </a:lnTo>
                        <a:lnTo>
                          <a:pt x="1005" y="6"/>
                        </a:lnTo>
                        <a:lnTo>
                          <a:pt x="1184" y="30"/>
                        </a:lnTo>
                        <a:lnTo>
                          <a:pt x="1363" y="72"/>
                        </a:lnTo>
                        <a:lnTo>
                          <a:pt x="1555" y="132"/>
                        </a:lnTo>
                        <a:lnTo>
                          <a:pt x="1746" y="204"/>
                        </a:lnTo>
                        <a:lnTo>
                          <a:pt x="1943" y="294"/>
                        </a:lnTo>
                        <a:lnTo>
                          <a:pt x="2135" y="402"/>
                        </a:lnTo>
                        <a:lnTo>
                          <a:pt x="2332" y="528"/>
                        </a:lnTo>
                        <a:lnTo>
                          <a:pt x="2523" y="666"/>
                        </a:lnTo>
                        <a:lnTo>
                          <a:pt x="2715" y="821"/>
                        </a:lnTo>
                        <a:lnTo>
                          <a:pt x="2900" y="989"/>
                        </a:lnTo>
                        <a:lnTo>
                          <a:pt x="3127" y="1223"/>
                        </a:lnTo>
                        <a:lnTo>
                          <a:pt x="3235" y="1349"/>
                        </a:lnTo>
                        <a:lnTo>
                          <a:pt x="3336" y="1469"/>
                        </a:lnTo>
                        <a:lnTo>
                          <a:pt x="3426" y="1595"/>
                        </a:lnTo>
                        <a:lnTo>
                          <a:pt x="3510" y="1727"/>
                        </a:lnTo>
                        <a:lnTo>
                          <a:pt x="3593" y="1853"/>
                        </a:lnTo>
                        <a:lnTo>
                          <a:pt x="3665" y="1984"/>
                        </a:lnTo>
                        <a:lnTo>
                          <a:pt x="3731" y="2110"/>
                        </a:lnTo>
                        <a:lnTo>
                          <a:pt x="3785" y="2236"/>
                        </a:lnTo>
                        <a:lnTo>
                          <a:pt x="3833" y="2368"/>
                        </a:lnTo>
                        <a:lnTo>
                          <a:pt x="3875" y="2494"/>
                        </a:lnTo>
                        <a:lnTo>
                          <a:pt x="3910" y="2614"/>
                        </a:lnTo>
                        <a:lnTo>
                          <a:pt x="3934" y="2740"/>
                        </a:lnTo>
                        <a:lnTo>
                          <a:pt x="3946" y="2860"/>
                        </a:lnTo>
                        <a:lnTo>
                          <a:pt x="3952" y="2973"/>
                        </a:lnTo>
                        <a:lnTo>
                          <a:pt x="3946" y="3123"/>
                        </a:lnTo>
                        <a:lnTo>
                          <a:pt x="3922" y="3255"/>
                        </a:lnTo>
                        <a:lnTo>
                          <a:pt x="3886" y="3387"/>
                        </a:lnTo>
                        <a:lnTo>
                          <a:pt x="3833" y="3501"/>
                        </a:lnTo>
                        <a:lnTo>
                          <a:pt x="3886" y="3387"/>
                        </a:lnTo>
                        <a:lnTo>
                          <a:pt x="3928" y="3255"/>
                        </a:lnTo>
                        <a:lnTo>
                          <a:pt x="3946" y="3123"/>
                        </a:lnTo>
                        <a:lnTo>
                          <a:pt x="3952" y="297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1063" name="Freeform 8"/>
                  <p:cNvSpPr>
                    <a:spLocks/>
                  </p:cNvSpPr>
                  <p:nvPr userDrawn="1"/>
                </p:nvSpPr>
                <p:spPr bwMode="hidden">
                  <a:xfrm>
                    <a:off x="406" y="953"/>
                    <a:ext cx="3803" cy="3363"/>
                  </a:xfrm>
                  <a:custGeom>
                    <a:avLst/>
                    <a:gdLst>
                      <a:gd name="T0" fmla="*/ 682 w 3791"/>
                      <a:gd name="T1" fmla="*/ 2416 h 3363"/>
                      <a:gd name="T2" fmla="*/ 422 w 3791"/>
                      <a:gd name="T3" fmla="*/ 2062 h 3363"/>
                      <a:gd name="T4" fmla="*/ 218 w 3791"/>
                      <a:gd name="T5" fmla="*/ 1703 h 3363"/>
                      <a:gd name="T6" fmla="*/ 78 w 3791"/>
                      <a:gd name="T7" fmla="*/ 1343 h 3363"/>
                      <a:gd name="T8" fmla="*/ 12 w 3791"/>
                      <a:gd name="T9" fmla="*/ 1001 h 3363"/>
                      <a:gd name="T10" fmla="*/ 18 w 3791"/>
                      <a:gd name="T11" fmla="*/ 701 h 3363"/>
                      <a:gd name="T12" fmla="*/ 96 w 3791"/>
                      <a:gd name="T13" fmla="*/ 450 h 3363"/>
                      <a:gd name="T14" fmla="*/ 242 w 3791"/>
                      <a:gd name="T15" fmla="*/ 246 h 3363"/>
                      <a:gd name="T16" fmla="*/ 586 w 3791"/>
                      <a:gd name="T17" fmla="*/ 48 h 3363"/>
                      <a:gd name="T18" fmla="*/ 1037 w 3791"/>
                      <a:gd name="T19" fmla="*/ 6 h 3363"/>
                      <a:gd name="T20" fmla="*/ 1558 w 3791"/>
                      <a:gd name="T21" fmla="*/ 120 h 3363"/>
                      <a:gd name="T22" fmla="*/ 2108 w 3791"/>
                      <a:gd name="T23" fmla="*/ 378 h 3363"/>
                      <a:gd name="T24" fmla="*/ 2655 w 3791"/>
                      <a:gd name="T25" fmla="*/ 773 h 3363"/>
                      <a:gd name="T26" fmla="*/ 3145 w 3791"/>
                      <a:gd name="T27" fmla="*/ 1265 h 3363"/>
                      <a:gd name="T28" fmla="*/ 3411 w 3791"/>
                      <a:gd name="T29" fmla="*/ 1625 h 3363"/>
                      <a:gd name="T30" fmla="*/ 3615 w 3791"/>
                      <a:gd name="T31" fmla="*/ 1984 h 3363"/>
                      <a:gd name="T32" fmla="*/ 3755 w 3791"/>
                      <a:gd name="T33" fmla="*/ 2344 h 3363"/>
                      <a:gd name="T34" fmla="*/ 3821 w 3791"/>
                      <a:gd name="T35" fmla="*/ 2686 h 3363"/>
                      <a:gd name="T36" fmla="*/ 3785 w 3791"/>
                      <a:gd name="T37" fmla="*/ 3105 h 3363"/>
                      <a:gd name="T38" fmla="*/ 3664 w 3791"/>
                      <a:gd name="T39" fmla="*/ 3363 h 3363"/>
                      <a:gd name="T40" fmla="*/ 3815 w 3791"/>
                      <a:gd name="T41" fmla="*/ 2967 h 3363"/>
                      <a:gd name="T42" fmla="*/ 3827 w 3791"/>
                      <a:gd name="T43" fmla="*/ 2794 h 3363"/>
                      <a:gd name="T44" fmla="*/ 3785 w 3791"/>
                      <a:gd name="T45" fmla="*/ 2458 h 3363"/>
                      <a:gd name="T46" fmla="*/ 3671 w 3791"/>
                      <a:gd name="T47" fmla="*/ 2104 h 3363"/>
                      <a:gd name="T48" fmla="*/ 3489 w 3791"/>
                      <a:gd name="T49" fmla="*/ 1739 h 3363"/>
                      <a:gd name="T50" fmla="*/ 3241 w 3791"/>
                      <a:gd name="T51" fmla="*/ 1385 h 3363"/>
                      <a:gd name="T52" fmla="*/ 2831 w 3791"/>
                      <a:gd name="T53" fmla="*/ 929 h 3363"/>
                      <a:gd name="T54" fmla="*/ 2293 w 3791"/>
                      <a:gd name="T55" fmla="*/ 492 h 3363"/>
                      <a:gd name="T56" fmla="*/ 1737 w 3791"/>
                      <a:gd name="T57" fmla="*/ 192 h 3363"/>
                      <a:gd name="T58" fmla="*/ 1202 w 3791"/>
                      <a:gd name="T59" fmla="*/ 24 h 3363"/>
                      <a:gd name="T60" fmla="*/ 723 w 3791"/>
                      <a:gd name="T61" fmla="*/ 12 h 3363"/>
                      <a:gd name="T62" fmla="*/ 338 w 3791"/>
                      <a:gd name="T63" fmla="*/ 162 h 3363"/>
                      <a:gd name="T64" fmla="*/ 132 w 3791"/>
                      <a:gd name="T65" fmla="*/ 378 h 3363"/>
                      <a:gd name="T66" fmla="*/ 36 w 3791"/>
                      <a:gd name="T67" fmla="*/ 612 h 3363"/>
                      <a:gd name="T68" fmla="*/ 0 w 3791"/>
                      <a:gd name="T69" fmla="*/ 893 h 3363"/>
                      <a:gd name="T70" fmla="*/ 42 w 3791"/>
                      <a:gd name="T71" fmla="*/ 1229 h 3363"/>
                      <a:gd name="T72" fmla="*/ 164 w 3791"/>
                      <a:gd name="T73" fmla="*/ 1583 h 3363"/>
                      <a:gd name="T74" fmla="*/ 344 w 3791"/>
                      <a:gd name="T75" fmla="*/ 1942 h 3363"/>
                      <a:gd name="T76" fmla="*/ 586 w 3791"/>
                      <a:gd name="T77" fmla="*/ 2302 h 3363"/>
                      <a:gd name="T78" fmla="*/ 996 w 3791"/>
                      <a:gd name="T79" fmla="*/ 2758 h 3363"/>
                      <a:gd name="T80" fmla="*/ 1611 w 3791"/>
                      <a:gd name="T81" fmla="*/ 3237 h 3363"/>
                      <a:gd name="T82" fmla="*/ 1611 w 3791"/>
                      <a:gd name="T83" fmla="*/ 3237 h 3363"/>
                      <a:gd name="T84" fmla="*/ 1002 w 3791"/>
                      <a:gd name="T85" fmla="*/ 2758 h 336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791" h="3363">
                        <a:moveTo>
                          <a:pt x="993" y="2758"/>
                        </a:moveTo>
                        <a:lnTo>
                          <a:pt x="777" y="2536"/>
                        </a:lnTo>
                        <a:lnTo>
                          <a:pt x="676" y="2416"/>
                        </a:lnTo>
                        <a:lnTo>
                          <a:pt x="586" y="2302"/>
                        </a:lnTo>
                        <a:lnTo>
                          <a:pt x="496" y="2182"/>
                        </a:lnTo>
                        <a:lnTo>
                          <a:pt x="419" y="2062"/>
                        </a:lnTo>
                        <a:lnTo>
                          <a:pt x="341" y="1942"/>
                        </a:lnTo>
                        <a:lnTo>
                          <a:pt x="275" y="1822"/>
                        </a:lnTo>
                        <a:lnTo>
                          <a:pt x="215" y="1703"/>
                        </a:lnTo>
                        <a:lnTo>
                          <a:pt x="161" y="1583"/>
                        </a:lnTo>
                        <a:lnTo>
                          <a:pt x="114" y="1463"/>
                        </a:lnTo>
                        <a:lnTo>
                          <a:pt x="78" y="1343"/>
                        </a:lnTo>
                        <a:lnTo>
                          <a:pt x="48" y="1229"/>
                        </a:lnTo>
                        <a:lnTo>
                          <a:pt x="24" y="1115"/>
                        </a:lnTo>
                        <a:lnTo>
                          <a:pt x="12" y="1001"/>
                        </a:lnTo>
                        <a:lnTo>
                          <a:pt x="6" y="893"/>
                        </a:lnTo>
                        <a:lnTo>
                          <a:pt x="12" y="797"/>
                        </a:lnTo>
                        <a:lnTo>
                          <a:pt x="18" y="701"/>
                        </a:lnTo>
                        <a:lnTo>
                          <a:pt x="42" y="612"/>
                        </a:lnTo>
                        <a:lnTo>
                          <a:pt x="66" y="528"/>
                        </a:lnTo>
                        <a:lnTo>
                          <a:pt x="96" y="450"/>
                        </a:lnTo>
                        <a:lnTo>
                          <a:pt x="138" y="378"/>
                        </a:lnTo>
                        <a:lnTo>
                          <a:pt x="185" y="306"/>
                        </a:lnTo>
                        <a:lnTo>
                          <a:pt x="239" y="246"/>
                        </a:lnTo>
                        <a:lnTo>
                          <a:pt x="341" y="162"/>
                        </a:lnTo>
                        <a:lnTo>
                          <a:pt x="454" y="96"/>
                        </a:lnTo>
                        <a:lnTo>
                          <a:pt x="580" y="48"/>
                        </a:lnTo>
                        <a:lnTo>
                          <a:pt x="723" y="18"/>
                        </a:lnTo>
                        <a:lnTo>
                          <a:pt x="867" y="6"/>
                        </a:lnTo>
                        <a:lnTo>
                          <a:pt x="1028" y="6"/>
                        </a:lnTo>
                        <a:lnTo>
                          <a:pt x="1196" y="30"/>
                        </a:lnTo>
                        <a:lnTo>
                          <a:pt x="1363" y="66"/>
                        </a:lnTo>
                        <a:lnTo>
                          <a:pt x="1543" y="120"/>
                        </a:lnTo>
                        <a:lnTo>
                          <a:pt x="1722" y="192"/>
                        </a:lnTo>
                        <a:lnTo>
                          <a:pt x="1901" y="282"/>
                        </a:lnTo>
                        <a:lnTo>
                          <a:pt x="2087" y="378"/>
                        </a:lnTo>
                        <a:lnTo>
                          <a:pt x="2272" y="498"/>
                        </a:lnTo>
                        <a:lnTo>
                          <a:pt x="2451" y="624"/>
                        </a:lnTo>
                        <a:lnTo>
                          <a:pt x="2631" y="773"/>
                        </a:lnTo>
                        <a:lnTo>
                          <a:pt x="2804" y="929"/>
                        </a:lnTo>
                        <a:lnTo>
                          <a:pt x="3019" y="1151"/>
                        </a:lnTo>
                        <a:lnTo>
                          <a:pt x="3115" y="1265"/>
                        </a:lnTo>
                        <a:lnTo>
                          <a:pt x="3211" y="1385"/>
                        </a:lnTo>
                        <a:lnTo>
                          <a:pt x="3295" y="1505"/>
                        </a:lnTo>
                        <a:lnTo>
                          <a:pt x="3378" y="1625"/>
                        </a:lnTo>
                        <a:lnTo>
                          <a:pt x="3450" y="1745"/>
                        </a:lnTo>
                        <a:lnTo>
                          <a:pt x="3522" y="1864"/>
                        </a:lnTo>
                        <a:lnTo>
                          <a:pt x="3582" y="1984"/>
                        </a:lnTo>
                        <a:lnTo>
                          <a:pt x="3635" y="2104"/>
                        </a:lnTo>
                        <a:lnTo>
                          <a:pt x="3677" y="2224"/>
                        </a:lnTo>
                        <a:lnTo>
                          <a:pt x="3719" y="2344"/>
                        </a:lnTo>
                        <a:lnTo>
                          <a:pt x="3749" y="2458"/>
                        </a:lnTo>
                        <a:lnTo>
                          <a:pt x="3773" y="2572"/>
                        </a:lnTo>
                        <a:lnTo>
                          <a:pt x="3785" y="2686"/>
                        </a:lnTo>
                        <a:lnTo>
                          <a:pt x="3791" y="2794"/>
                        </a:lnTo>
                        <a:lnTo>
                          <a:pt x="3779" y="2955"/>
                        </a:lnTo>
                        <a:lnTo>
                          <a:pt x="3749" y="3105"/>
                        </a:lnTo>
                        <a:lnTo>
                          <a:pt x="3695" y="3243"/>
                        </a:lnTo>
                        <a:lnTo>
                          <a:pt x="3623" y="3363"/>
                        </a:lnTo>
                        <a:lnTo>
                          <a:pt x="3629" y="3363"/>
                        </a:lnTo>
                        <a:lnTo>
                          <a:pt x="3701" y="3243"/>
                        </a:lnTo>
                        <a:lnTo>
                          <a:pt x="3749" y="3111"/>
                        </a:lnTo>
                        <a:lnTo>
                          <a:pt x="3779" y="2967"/>
                        </a:lnTo>
                        <a:lnTo>
                          <a:pt x="3791" y="2806"/>
                        </a:lnTo>
                        <a:lnTo>
                          <a:pt x="3791" y="2800"/>
                        </a:lnTo>
                        <a:lnTo>
                          <a:pt x="3791" y="2794"/>
                        </a:lnTo>
                        <a:lnTo>
                          <a:pt x="3785" y="2686"/>
                        </a:lnTo>
                        <a:lnTo>
                          <a:pt x="3773" y="2572"/>
                        </a:lnTo>
                        <a:lnTo>
                          <a:pt x="3749" y="2458"/>
                        </a:lnTo>
                        <a:lnTo>
                          <a:pt x="3719" y="2338"/>
                        </a:lnTo>
                        <a:lnTo>
                          <a:pt x="3683" y="2224"/>
                        </a:lnTo>
                        <a:lnTo>
                          <a:pt x="3635" y="2104"/>
                        </a:lnTo>
                        <a:lnTo>
                          <a:pt x="3582" y="1984"/>
                        </a:lnTo>
                        <a:lnTo>
                          <a:pt x="3522" y="1864"/>
                        </a:lnTo>
                        <a:lnTo>
                          <a:pt x="3456" y="1739"/>
                        </a:lnTo>
                        <a:lnTo>
                          <a:pt x="3378" y="1619"/>
                        </a:lnTo>
                        <a:lnTo>
                          <a:pt x="3300" y="1499"/>
                        </a:lnTo>
                        <a:lnTo>
                          <a:pt x="3211" y="1385"/>
                        </a:lnTo>
                        <a:lnTo>
                          <a:pt x="3121" y="1265"/>
                        </a:lnTo>
                        <a:lnTo>
                          <a:pt x="3019" y="1151"/>
                        </a:lnTo>
                        <a:lnTo>
                          <a:pt x="2804" y="929"/>
                        </a:lnTo>
                        <a:lnTo>
                          <a:pt x="2631" y="767"/>
                        </a:lnTo>
                        <a:lnTo>
                          <a:pt x="2451" y="624"/>
                        </a:lnTo>
                        <a:lnTo>
                          <a:pt x="2272" y="492"/>
                        </a:lnTo>
                        <a:lnTo>
                          <a:pt x="2087" y="378"/>
                        </a:lnTo>
                        <a:lnTo>
                          <a:pt x="1901" y="276"/>
                        </a:lnTo>
                        <a:lnTo>
                          <a:pt x="1722" y="192"/>
                        </a:lnTo>
                        <a:lnTo>
                          <a:pt x="1543" y="120"/>
                        </a:lnTo>
                        <a:lnTo>
                          <a:pt x="1363" y="66"/>
                        </a:lnTo>
                        <a:lnTo>
                          <a:pt x="1190" y="24"/>
                        </a:lnTo>
                        <a:lnTo>
                          <a:pt x="1028" y="6"/>
                        </a:lnTo>
                        <a:lnTo>
                          <a:pt x="867" y="0"/>
                        </a:lnTo>
                        <a:lnTo>
                          <a:pt x="717" y="12"/>
                        </a:lnTo>
                        <a:lnTo>
                          <a:pt x="580" y="42"/>
                        </a:lnTo>
                        <a:lnTo>
                          <a:pt x="448" y="90"/>
                        </a:lnTo>
                        <a:lnTo>
                          <a:pt x="335" y="162"/>
                        </a:lnTo>
                        <a:lnTo>
                          <a:pt x="233" y="246"/>
                        </a:lnTo>
                        <a:lnTo>
                          <a:pt x="179" y="306"/>
                        </a:lnTo>
                        <a:lnTo>
                          <a:pt x="132" y="378"/>
                        </a:lnTo>
                        <a:lnTo>
                          <a:pt x="90" y="450"/>
                        </a:lnTo>
                        <a:lnTo>
                          <a:pt x="60" y="528"/>
                        </a:lnTo>
                        <a:lnTo>
                          <a:pt x="36" y="612"/>
                        </a:lnTo>
                        <a:lnTo>
                          <a:pt x="12" y="701"/>
                        </a:lnTo>
                        <a:lnTo>
                          <a:pt x="6" y="797"/>
                        </a:lnTo>
                        <a:lnTo>
                          <a:pt x="0" y="893"/>
                        </a:lnTo>
                        <a:lnTo>
                          <a:pt x="6" y="1001"/>
                        </a:lnTo>
                        <a:lnTo>
                          <a:pt x="24" y="1115"/>
                        </a:lnTo>
                        <a:lnTo>
                          <a:pt x="42" y="1229"/>
                        </a:lnTo>
                        <a:lnTo>
                          <a:pt x="78" y="1343"/>
                        </a:lnTo>
                        <a:lnTo>
                          <a:pt x="114" y="1463"/>
                        </a:lnTo>
                        <a:lnTo>
                          <a:pt x="161" y="1583"/>
                        </a:lnTo>
                        <a:lnTo>
                          <a:pt x="215" y="1703"/>
                        </a:lnTo>
                        <a:lnTo>
                          <a:pt x="275" y="1822"/>
                        </a:lnTo>
                        <a:lnTo>
                          <a:pt x="341" y="1942"/>
                        </a:lnTo>
                        <a:lnTo>
                          <a:pt x="413" y="2062"/>
                        </a:lnTo>
                        <a:lnTo>
                          <a:pt x="496" y="2182"/>
                        </a:lnTo>
                        <a:lnTo>
                          <a:pt x="580" y="2302"/>
                        </a:lnTo>
                        <a:lnTo>
                          <a:pt x="676" y="2422"/>
                        </a:lnTo>
                        <a:lnTo>
                          <a:pt x="771" y="2536"/>
                        </a:lnTo>
                        <a:lnTo>
                          <a:pt x="987" y="2758"/>
                        </a:lnTo>
                        <a:lnTo>
                          <a:pt x="1184" y="2931"/>
                        </a:lnTo>
                        <a:lnTo>
                          <a:pt x="1387" y="3093"/>
                        </a:lnTo>
                        <a:lnTo>
                          <a:pt x="1596" y="3237"/>
                        </a:lnTo>
                        <a:lnTo>
                          <a:pt x="1800" y="3363"/>
                        </a:lnTo>
                        <a:lnTo>
                          <a:pt x="1806" y="3363"/>
                        </a:lnTo>
                        <a:lnTo>
                          <a:pt x="1596" y="3237"/>
                        </a:lnTo>
                        <a:lnTo>
                          <a:pt x="1393" y="3093"/>
                        </a:lnTo>
                        <a:lnTo>
                          <a:pt x="1190" y="2931"/>
                        </a:lnTo>
                        <a:lnTo>
                          <a:pt x="993" y="275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1064" name="Freeform 9"/>
                  <p:cNvSpPr>
                    <a:spLocks/>
                  </p:cNvSpPr>
                  <p:nvPr userDrawn="1"/>
                </p:nvSpPr>
                <p:spPr bwMode="hidden">
                  <a:xfrm>
                    <a:off x="514" y="1091"/>
                    <a:ext cx="3538" cy="3225"/>
                  </a:xfrm>
                  <a:custGeom>
                    <a:avLst/>
                    <a:gdLst>
                      <a:gd name="T0" fmla="*/ 544 w 3527"/>
                      <a:gd name="T1" fmla="*/ 2146 h 3225"/>
                      <a:gd name="T2" fmla="*/ 320 w 3527"/>
                      <a:gd name="T3" fmla="*/ 1816 h 3225"/>
                      <a:gd name="T4" fmla="*/ 149 w 3527"/>
                      <a:gd name="T5" fmla="*/ 1481 h 3225"/>
                      <a:gd name="T6" fmla="*/ 41 w 3527"/>
                      <a:gd name="T7" fmla="*/ 1151 h 3225"/>
                      <a:gd name="T8" fmla="*/ 0 w 3527"/>
                      <a:gd name="T9" fmla="*/ 839 h 3225"/>
                      <a:gd name="T10" fmla="*/ 30 w 3527"/>
                      <a:gd name="T11" fmla="*/ 575 h 3225"/>
                      <a:gd name="T12" fmla="*/ 125 w 3527"/>
                      <a:gd name="T13" fmla="*/ 354 h 3225"/>
                      <a:gd name="T14" fmla="*/ 320 w 3527"/>
                      <a:gd name="T15" fmla="*/ 150 h 3225"/>
                      <a:gd name="T16" fmla="*/ 675 w 3527"/>
                      <a:gd name="T17" fmla="*/ 12 h 3225"/>
                      <a:gd name="T18" fmla="*/ 1121 w 3527"/>
                      <a:gd name="T19" fmla="*/ 24 h 3225"/>
                      <a:gd name="T20" fmla="*/ 1623 w 3527"/>
                      <a:gd name="T21" fmla="*/ 174 h 3225"/>
                      <a:gd name="T22" fmla="*/ 2137 w 3527"/>
                      <a:gd name="T23" fmla="*/ 456 h 3225"/>
                      <a:gd name="T24" fmla="*/ 2637 w 3527"/>
                      <a:gd name="T25" fmla="*/ 857 h 3225"/>
                      <a:gd name="T26" fmla="*/ 3103 w 3527"/>
                      <a:gd name="T27" fmla="*/ 1391 h 3225"/>
                      <a:gd name="T28" fmla="*/ 3306 w 3527"/>
                      <a:gd name="T29" fmla="*/ 1726 h 3225"/>
                      <a:gd name="T30" fmla="*/ 3459 w 3527"/>
                      <a:gd name="T31" fmla="*/ 2062 h 3225"/>
                      <a:gd name="T32" fmla="*/ 3542 w 3527"/>
                      <a:gd name="T33" fmla="*/ 2386 h 3225"/>
                      <a:gd name="T34" fmla="*/ 3554 w 3527"/>
                      <a:gd name="T35" fmla="*/ 2680 h 3225"/>
                      <a:gd name="T36" fmla="*/ 3507 w 3527"/>
                      <a:gd name="T37" fmla="*/ 2931 h 3225"/>
                      <a:gd name="T38" fmla="*/ 3392 w 3527"/>
                      <a:gd name="T39" fmla="*/ 3141 h 3225"/>
                      <a:gd name="T40" fmla="*/ 3312 w 3527"/>
                      <a:gd name="T41" fmla="*/ 3225 h 3225"/>
                      <a:gd name="T42" fmla="*/ 3342 w 3527"/>
                      <a:gd name="T43" fmla="*/ 3201 h 3225"/>
                      <a:gd name="T44" fmla="*/ 3477 w 3527"/>
                      <a:gd name="T45" fmla="*/ 3009 h 3225"/>
                      <a:gd name="T46" fmla="*/ 3548 w 3527"/>
                      <a:gd name="T47" fmla="*/ 2769 h 3225"/>
                      <a:gd name="T48" fmla="*/ 3554 w 3527"/>
                      <a:gd name="T49" fmla="*/ 2488 h 3225"/>
                      <a:gd name="T50" fmla="*/ 3495 w 3527"/>
                      <a:gd name="T51" fmla="*/ 2170 h 3225"/>
                      <a:gd name="T52" fmla="*/ 3366 w 3527"/>
                      <a:gd name="T53" fmla="*/ 1834 h 3225"/>
                      <a:gd name="T54" fmla="*/ 3175 w 3527"/>
                      <a:gd name="T55" fmla="*/ 1499 h 3225"/>
                      <a:gd name="T56" fmla="*/ 2843 w 3527"/>
                      <a:gd name="T57" fmla="*/ 1061 h 3225"/>
                      <a:gd name="T58" fmla="*/ 2305 w 3527"/>
                      <a:gd name="T59" fmla="*/ 575 h 3225"/>
                      <a:gd name="T60" fmla="*/ 1793 w 3527"/>
                      <a:gd name="T61" fmla="*/ 252 h 3225"/>
                      <a:gd name="T62" fmla="*/ 1285 w 3527"/>
                      <a:gd name="T63" fmla="*/ 60 h 3225"/>
                      <a:gd name="T64" fmla="*/ 816 w 3527"/>
                      <a:gd name="T65" fmla="*/ 0 h 3225"/>
                      <a:gd name="T66" fmla="*/ 421 w 3527"/>
                      <a:gd name="T67" fmla="*/ 84 h 3225"/>
                      <a:gd name="T68" fmla="*/ 170 w 3527"/>
                      <a:gd name="T69" fmla="*/ 288 h 3225"/>
                      <a:gd name="T70" fmla="*/ 53 w 3527"/>
                      <a:gd name="T71" fmla="*/ 498 h 3225"/>
                      <a:gd name="T72" fmla="*/ 0 w 3527"/>
                      <a:gd name="T73" fmla="*/ 749 h 3225"/>
                      <a:gd name="T74" fmla="*/ 18 w 3527"/>
                      <a:gd name="T75" fmla="*/ 1043 h 3225"/>
                      <a:gd name="T76" fmla="*/ 101 w 3527"/>
                      <a:gd name="T77" fmla="*/ 1373 h 3225"/>
                      <a:gd name="T78" fmla="*/ 254 w 3527"/>
                      <a:gd name="T79" fmla="*/ 1708 h 3225"/>
                      <a:gd name="T80" fmla="*/ 457 w 3527"/>
                      <a:gd name="T81" fmla="*/ 2038 h 3225"/>
                      <a:gd name="T82" fmla="*/ 923 w 3527"/>
                      <a:gd name="T83" fmla="*/ 2572 h 3225"/>
                      <a:gd name="T84" fmla="*/ 1267 w 3527"/>
                      <a:gd name="T85" fmla="*/ 2865 h 3225"/>
                      <a:gd name="T86" fmla="*/ 1623 w 3527"/>
                      <a:gd name="T87" fmla="*/ 3099 h 3225"/>
                      <a:gd name="T88" fmla="*/ 1871 w 3527"/>
                      <a:gd name="T89" fmla="*/ 3225 h 3225"/>
                      <a:gd name="T90" fmla="*/ 1509 w 3527"/>
                      <a:gd name="T91" fmla="*/ 3027 h 3225"/>
                      <a:gd name="T92" fmla="*/ 1154 w 3527"/>
                      <a:gd name="T93" fmla="*/ 2769 h 322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527" h="3225">
                        <a:moveTo>
                          <a:pt x="914" y="2572"/>
                        </a:moveTo>
                        <a:lnTo>
                          <a:pt x="717" y="2362"/>
                        </a:lnTo>
                        <a:lnTo>
                          <a:pt x="538" y="2146"/>
                        </a:lnTo>
                        <a:lnTo>
                          <a:pt x="460" y="2038"/>
                        </a:lnTo>
                        <a:lnTo>
                          <a:pt x="382" y="1930"/>
                        </a:lnTo>
                        <a:lnTo>
                          <a:pt x="317" y="1816"/>
                        </a:lnTo>
                        <a:lnTo>
                          <a:pt x="251" y="1702"/>
                        </a:lnTo>
                        <a:lnTo>
                          <a:pt x="197" y="1589"/>
                        </a:lnTo>
                        <a:lnTo>
                          <a:pt x="149" y="1481"/>
                        </a:lnTo>
                        <a:lnTo>
                          <a:pt x="107" y="1367"/>
                        </a:lnTo>
                        <a:lnTo>
                          <a:pt x="71" y="1259"/>
                        </a:lnTo>
                        <a:lnTo>
                          <a:pt x="41" y="1151"/>
                        </a:lnTo>
                        <a:lnTo>
                          <a:pt x="18" y="1043"/>
                        </a:lnTo>
                        <a:lnTo>
                          <a:pt x="6" y="941"/>
                        </a:lnTo>
                        <a:lnTo>
                          <a:pt x="0" y="839"/>
                        </a:lnTo>
                        <a:lnTo>
                          <a:pt x="6" y="749"/>
                        </a:lnTo>
                        <a:lnTo>
                          <a:pt x="12" y="659"/>
                        </a:lnTo>
                        <a:lnTo>
                          <a:pt x="30" y="575"/>
                        </a:lnTo>
                        <a:lnTo>
                          <a:pt x="59" y="498"/>
                        </a:lnTo>
                        <a:lnTo>
                          <a:pt x="89" y="420"/>
                        </a:lnTo>
                        <a:lnTo>
                          <a:pt x="125" y="354"/>
                        </a:lnTo>
                        <a:lnTo>
                          <a:pt x="173" y="288"/>
                        </a:lnTo>
                        <a:lnTo>
                          <a:pt x="221" y="228"/>
                        </a:lnTo>
                        <a:lnTo>
                          <a:pt x="317" y="150"/>
                        </a:lnTo>
                        <a:lnTo>
                          <a:pt x="424" y="90"/>
                        </a:lnTo>
                        <a:lnTo>
                          <a:pt x="544" y="42"/>
                        </a:lnTo>
                        <a:lnTo>
                          <a:pt x="669" y="12"/>
                        </a:lnTo>
                        <a:lnTo>
                          <a:pt x="813" y="0"/>
                        </a:lnTo>
                        <a:lnTo>
                          <a:pt x="956" y="6"/>
                        </a:lnTo>
                        <a:lnTo>
                          <a:pt x="1112" y="24"/>
                        </a:lnTo>
                        <a:lnTo>
                          <a:pt x="1273" y="60"/>
                        </a:lnTo>
                        <a:lnTo>
                          <a:pt x="1441" y="114"/>
                        </a:lnTo>
                        <a:lnTo>
                          <a:pt x="1608" y="174"/>
                        </a:lnTo>
                        <a:lnTo>
                          <a:pt x="1775" y="258"/>
                        </a:lnTo>
                        <a:lnTo>
                          <a:pt x="1949" y="348"/>
                        </a:lnTo>
                        <a:lnTo>
                          <a:pt x="2116" y="456"/>
                        </a:lnTo>
                        <a:lnTo>
                          <a:pt x="2284" y="575"/>
                        </a:lnTo>
                        <a:lnTo>
                          <a:pt x="2451" y="713"/>
                        </a:lnTo>
                        <a:lnTo>
                          <a:pt x="2613" y="857"/>
                        </a:lnTo>
                        <a:lnTo>
                          <a:pt x="2810" y="1067"/>
                        </a:lnTo>
                        <a:lnTo>
                          <a:pt x="2989" y="1283"/>
                        </a:lnTo>
                        <a:lnTo>
                          <a:pt x="3073" y="1391"/>
                        </a:lnTo>
                        <a:lnTo>
                          <a:pt x="3145" y="1505"/>
                        </a:lnTo>
                        <a:lnTo>
                          <a:pt x="3216" y="1612"/>
                        </a:lnTo>
                        <a:lnTo>
                          <a:pt x="3276" y="1726"/>
                        </a:lnTo>
                        <a:lnTo>
                          <a:pt x="3330" y="1840"/>
                        </a:lnTo>
                        <a:lnTo>
                          <a:pt x="3384" y="1948"/>
                        </a:lnTo>
                        <a:lnTo>
                          <a:pt x="3426" y="2062"/>
                        </a:lnTo>
                        <a:lnTo>
                          <a:pt x="3462" y="2170"/>
                        </a:lnTo>
                        <a:lnTo>
                          <a:pt x="3491" y="2278"/>
                        </a:lnTo>
                        <a:lnTo>
                          <a:pt x="3509" y="2386"/>
                        </a:lnTo>
                        <a:lnTo>
                          <a:pt x="3521" y="2488"/>
                        </a:lnTo>
                        <a:lnTo>
                          <a:pt x="3527" y="2590"/>
                        </a:lnTo>
                        <a:lnTo>
                          <a:pt x="3521" y="2680"/>
                        </a:lnTo>
                        <a:lnTo>
                          <a:pt x="3515" y="2769"/>
                        </a:lnTo>
                        <a:lnTo>
                          <a:pt x="3497" y="2853"/>
                        </a:lnTo>
                        <a:lnTo>
                          <a:pt x="3474" y="2931"/>
                        </a:lnTo>
                        <a:lnTo>
                          <a:pt x="3438" y="3009"/>
                        </a:lnTo>
                        <a:lnTo>
                          <a:pt x="3402" y="3075"/>
                        </a:lnTo>
                        <a:lnTo>
                          <a:pt x="3360" y="3141"/>
                        </a:lnTo>
                        <a:lnTo>
                          <a:pt x="3306" y="3201"/>
                        </a:lnTo>
                        <a:lnTo>
                          <a:pt x="3294" y="3213"/>
                        </a:lnTo>
                        <a:lnTo>
                          <a:pt x="3282" y="3225"/>
                        </a:lnTo>
                        <a:lnTo>
                          <a:pt x="3288" y="3225"/>
                        </a:lnTo>
                        <a:lnTo>
                          <a:pt x="3300" y="3213"/>
                        </a:lnTo>
                        <a:lnTo>
                          <a:pt x="3312" y="3201"/>
                        </a:lnTo>
                        <a:lnTo>
                          <a:pt x="3366" y="3141"/>
                        </a:lnTo>
                        <a:lnTo>
                          <a:pt x="3408" y="3075"/>
                        </a:lnTo>
                        <a:lnTo>
                          <a:pt x="3444" y="3009"/>
                        </a:lnTo>
                        <a:lnTo>
                          <a:pt x="3474" y="2931"/>
                        </a:lnTo>
                        <a:lnTo>
                          <a:pt x="3497" y="2853"/>
                        </a:lnTo>
                        <a:lnTo>
                          <a:pt x="3515" y="2769"/>
                        </a:lnTo>
                        <a:lnTo>
                          <a:pt x="3527" y="2680"/>
                        </a:lnTo>
                        <a:lnTo>
                          <a:pt x="3527" y="2590"/>
                        </a:lnTo>
                        <a:lnTo>
                          <a:pt x="3521" y="2488"/>
                        </a:lnTo>
                        <a:lnTo>
                          <a:pt x="3509" y="2386"/>
                        </a:lnTo>
                        <a:lnTo>
                          <a:pt x="3491" y="2278"/>
                        </a:lnTo>
                        <a:lnTo>
                          <a:pt x="3462" y="2170"/>
                        </a:lnTo>
                        <a:lnTo>
                          <a:pt x="3426" y="2056"/>
                        </a:lnTo>
                        <a:lnTo>
                          <a:pt x="3384" y="1948"/>
                        </a:lnTo>
                        <a:lnTo>
                          <a:pt x="3336" y="1834"/>
                        </a:lnTo>
                        <a:lnTo>
                          <a:pt x="3276" y="1726"/>
                        </a:lnTo>
                        <a:lnTo>
                          <a:pt x="3216" y="1612"/>
                        </a:lnTo>
                        <a:lnTo>
                          <a:pt x="3145" y="1499"/>
                        </a:lnTo>
                        <a:lnTo>
                          <a:pt x="3073" y="1391"/>
                        </a:lnTo>
                        <a:lnTo>
                          <a:pt x="2989" y="1277"/>
                        </a:lnTo>
                        <a:lnTo>
                          <a:pt x="2816" y="1061"/>
                        </a:lnTo>
                        <a:lnTo>
                          <a:pt x="2613" y="857"/>
                        </a:lnTo>
                        <a:lnTo>
                          <a:pt x="2451" y="707"/>
                        </a:lnTo>
                        <a:lnTo>
                          <a:pt x="2284" y="575"/>
                        </a:lnTo>
                        <a:lnTo>
                          <a:pt x="2116" y="456"/>
                        </a:lnTo>
                        <a:lnTo>
                          <a:pt x="1949" y="348"/>
                        </a:lnTo>
                        <a:lnTo>
                          <a:pt x="1775" y="252"/>
                        </a:lnTo>
                        <a:lnTo>
                          <a:pt x="1608" y="174"/>
                        </a:lnTo>
                        <a:lnTo>
                          <a:pt x="1435" y="108"/>
                        </a:lnTo>
                        <a:lnTo>
                          <a:pt x="1273" y="60"/>
                        </a:lnTo>
                        <a:lnTo>
                          <a:pt x="1112" y="24"/>
                        </a:lnTo>
                        <a:lnTo>
                          <a:pt x="956" y="0"/>
                        </a:lnTo>
                        <a:lnTo>
                          <a:pt x="807" y="0"/>
                        </a:lnTo>
                        <a:lnTo>
                          <a:pt x="669" y="12"/>
                        </a:lnTo>
                        <a:lnTo>
                          <a:pt x="538" y="42"/>
                        </a:lnTo>
                        <a:lnTo>
                          <a:pt x="418" y="84"/>
                        </a:lnTo>
                        <a:lnTo>
                          <a:pt x="311" y="150"/>
                        </a:lnTo>
                        <a:lnTo>
                          <a:pt x="215" y="228"/>
                        </a:lnTo>
                        <a:lnTo>
                          <a:pt x="167" y="288"/>
                        </a:lnTo>
                        <a:lnTo>
                          <a:pt x="119" y="354"/>
                        </a:lnTo>
                        <a:lnTo>
                          <a:pt x="83" y="420"/>
                        </a:lnTo>
                        <a:lnTo>
                          <a:pt x="53" y="498"/>
                        </a:lnTo>
                        <a:lnTo>
                          <a:pt x="30" y="575"/>
                        </a:lnTo>
                        <a:lnTo>
                          <a:pt x="12" y="659"/>
                        </a:lnTo>
                        <a:lnTo>
                          <a:pt x="0" y="749"/>
                        </a:lnTo>
                        <a:lnTo>
                          <a:pt x="0" y="839"/>
                        </a:lnTo>
                        <a:lnTo>
                          <a:pt x="6" y="941"/>
                        </a:lnTo>
                        <a:lnTo>
                          <a:pt x="18" y="1043"/>
                        </a:lnTo>
                        <a:lnTo>
                          <a:pt x="35" y="1151"/>
                        </a:lnTo>
                        <a:lnTo>
                          <a:pt x="65" y="1259"/>
                        </a:lnTo>
                        <a:lnTo>
                          <a:pt x="101" y="1373"/>
                        </a:lnTo>
                        <a:lnTo>
                          <a:pt x="143" y="1481"/>
                        </a:lnTo>
                        <a:lnTo>
                          <a:pt x="191" y="1595"/>
                        </a:lnTo>
                        <a:lnTo>
                          <a:pt x="251" y="1708"/>
                        </a:lnTo>
                        <a:lnTo>
                          <a:pt x="311" y="1816"/>
                        </a:lnTo>
                        <a:lnTo>
                          <a:pt x="382" y="1930"/>
                        </a:lnTo>
                        <a:lnTo>
                          <a:pt x="454" y="2038"/>
                        </a:lnTo>
                        <a:lnTo>
                          <a:pt x="538" y="2152"/>
                        </a:lnTo>
                        <a:lnTo>
                          <a:pt x="717" y="2368"/>
                        </a:lnTo>
                        <a:lnTo>
                          <a:pt x="914" y="2572"/>
                        </a:lnTo>
                        <a:lnTo>
                          <a:pt x="1028" y="2674"/>
                        </a:lnTo>
                        <a:lnTo>
                          <a:pt x="1142" y="2775"/>
                        </a:lnTo>
                        <a:lnTo>
                          <a:pt x="1255" y="2865"/>
                        </a:lnTo>
                        <a:lnTo>
                          <a:pt x="1369" y="2949"/>
                        </a:lnTo>
                        <a:lnTo>
                          <a:pt x="1488" y="3027"/>
                        </a:lnTo>
                        <a:lnTo>
                          <a:pt x="1608" y="3099"/>
                        </a:lnTo>
                        <a:lnTo>
                          <a:pt x="1722" y="3165"/>
                        </a:lnTo>
                        <a:lnTo>
                          <a:pt x="1841" y="3225"/>
                        </a:lnTo>
                        <a:lnTo>
                          <a:pt x="1853" y="3225"/>
                        </a:lnTo>
                        <a:lnTo>
                          <a:pt x="1734" y="3165"/>
                        </a:lnTo>
                        <a:lnTo>
                          <a:pt x="1614" y="3099"/>
                        </a:lnTo>
                        <a:lnTo>
                          <a:pt x="1494" y="3027"/>
                        </a:lnTo>
                        <a:lnTo>
                          <a:pt x="1375" y="2949"/>
                        </a:lnTo>
                        <a:lnTo>
                          <a:pt x="1261" y="2865"/>
                        </a:lnTo>
                        <a:lnTo>
                          <a:pt x="1142" y="2769"/>
                        </a:lnTo>
                        <a:lnTo>
                          <a:pt x="914" y="257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1065" name="Group 10"/>
                  <p:cNvGrpSpPr>
                    <a:grpSpLocks/>
                  </p:cNvGrpSpPr>
                  <p:nvPr userDrawn="1"/>
                </p:nvGrpSpPr>
                <p:grpSpPr bwMode="auto">
                  <a:xfrm>
                    <a:off x="0" y="522"/>
                    <a:ext cx="4751" cy="3794"/>
                    <a:chOff x="0" y="522"/>
                    <a:chExt cx="4751" cy="3794"/>
                  </a:xfrm>
                </p:grpSpPr>
                <p:sp>
                  <p:nvSpPr>
                    <p:cNvPr id="1066" name="Freeform 11"/>
                    <p:cNvSpPr>
                      <a:spLocks/>
                    </p:cNvSpPr>
                    <p:nvPr userDrawn="1"/>
                  </p:nvSpPr>
                  <p:spPr bwMode="hidden">
                    <a:xfrm>
                      <a:off x="400" y="522"/>
                      <a:ext cx="4264" cy="3794"/>
                    </a:xfrm>
                    <a:custGeom>
                      <a:avLst/>
                      <a:gdLst>
                        <a:gd name="T0" fmla="*/ 4284 w 4251"/>
                        <a:gd name="T1" fmla="*/ 3237 h 3794"/>
                        <a:gd name="T2" fmla="*/ 4242 w 4251"/>
                        <a:gd name="T3" fmla="*/ 2961 h 3794"/>
                        <a:gd name="T4" fmla="*/ 4159 w 4251"/>
                        <a:gd name="T5" fmla="*/ 2679 h 3794"/>
                        <a:gd name="T6" fmla="*/ 4036 w 4251"/>
                        <a:gd name="T7" fmla="*/ 2391 h 3794"/>
                        <a:gd name="T8" fmla="*/ 3881 w 4251"/>
                        <a:gd name="T9" fmla="*/ 2098 h 3794"/>
                        <a:gd name="T10" fmla="*/ 3692 w 4251"/>
                        <a:gd name="T11" fmla="*/ 1810 h 3794"/>
                        <a:gd name="T12" fmla="*/ 3471 w 4251"/>
                        <a:gd name="T13" fmla="*/ 1528 h 3794"/>
                        <a:gd name="T14" fmla="*/ 3223 w 4251"/>
                        <a:gd name="T15" fmla="*/ 1252 h 3794"/>
                        <a:gd name="T16" fmla="*/ 2885 w 4251"/>
                        <a:gd name="T17" fmla="*/ 935 h 3794"/>
                        <a:gd name="T18" fmla="*/ 2455 w 4251"/>
                        <a:gd name="T19" fmla="*/ 605 h 3794"/>
                        <a:gd name="T20" fmla="*/ 2009 w 4251"/>
                        <a:gd name="T21" fmla="*/ 341 h 3794"/>
                        <a:gd name="T22" fmla="*/ 1564 w 4251"/>
                        <a:gd name="T23" fmla="*/ 143 h 3794"/>
                        <a:gd name="T24" fmla="*/ 1133 w 4251"/>
                        <a:gd name="T25" fmla="*/ 35 h 3794"/>
                        <a:gd name="T26" fmla="*/ 747 w 4251"/>
                        <a:gd name="T27" fmla="*/ 0 h 3794"/>
                        <a:gd name="T28" fmla="*/ 404 w 4251"/>
                        <a:gd name="T29" fmla="*/ 47 h 3794"/>
                        <a:gd name="T30" fmla="*/ 120 w 4251"/>
                        <a:gd name="T31" fmla="*/ 173 h 3794"/>
                        <a:gd name="T32" fmla="*/ 0 w 4251"/>
                        <a:gd name="T33" fmla="*/ 269 h 3794"/>
                        <a:gd name="T34" fmla="*/ 266 w 4251"/>
                        <a:gd name="T35" fmla="*/ 101 h 3794"/>
                        <a:gd name="T36" fmla="*/ 592 w 4251"/>
                        <a:gd name="T37" fmla="*/ 18 h 3794"/>
                        <a:gd name="T38" fmla="*/ 966 w 4251"/>
                        <a:gd name="T39" fmla="*/ 18 h 3794"/>
                        <a:gd name="T40" fmla="*/ 1369 w 4251"/>
                        <a:gd name="T41" fmla="*/ 95 h 3794"/>
                        <a:gd name="T42" fmla="*/ 1797 w 4251"/>
                        <a:gd name="T43" fmla="*/ 245 h 3794"/>
                        <a:gd name="T44" fmla="*/ 2233 w 4251"/>
                        <a:gd name="T45" fmla="*/ 467 h 3794"/>
                        <a:gd name="T46" fmla="*/ 2667 w 4251"/>
                        <a:gd name="T47" fmla="*/ 761 h 3794"/>
                        <a:gd name="T48" fmla="*/ 3088 w 4251"/>
                        <a:gd name="T49" fmla="*/ 1120 h 3794"/>
                        <a:gd name="T50" fmla="*/ 3348 w 4251"/>
                        <a:gd name="T51" fmla="*/ 1390 h 3794"/>
                        <a:gd name="T52" fmla="*/ 3585 w 4251"/>
                        <a:gd name="T53" fmla="*/ 1666 h 3794"/>
                        <a:gd name="T54" fmla="*/ 3790 w 4251"/>
                        <a:gd name="T55" fmla="*/ 1954 h 3794"/>
                        <a:gd name="T56" fmla="*/ 3958 w 4251"/>
                        <a:gd name="T57" fmla="*/ 2247 h 3794"/>
                        <a:gd name="T58" fmla="*/ 4096 w 4251"/>
                        <a:gd name="T59" fmla="*/ 2535 h 3794"/>
                        <a:gd name="T60" fmla="*/ 4201 w 4251"/>
                        <a:gd name="T61" fmla="*/ 2823 h 3794"/>
                        <a:gd name="T62" fmla="*/ 4260 w 4251"/>
                        <a:gd name="T63" fmla="*/ 3105 h 3794"/>
                        <a:gd name="T64" fmla="*/ 4284 w 4251"/>
                        <a:gd name="T65" fmla="*/ 3368 h 3794"/>
                        <a:gd name="T66" fmla="*/ 4272 w 4251"/>
                        <a:gd name="T67" fmla="*/ 3590 h 3794"/>
                        <a:gd name="T68" fmla="*/ 4224 w 4251"/>
                        <a:gd name="T69" fmla="*/ 3794 h 3794"/>
                        <a:gd name="T70" fmla="*/ 4254 w 4251"/>
                        <a:gd name="T71" fmla="*/ 3692 h 3794"/>
                        <a:gd name="T72" fmla="*/ 4284 w 4251"/>
                        <a:gd name="T73" fmla="*/ 3482 h 3794"/>
                        <a:gd name="T74" fmla="*/ 4290 w 4251"/>
                        <a:gd name="T75" fmla="*/ 3368 h 379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251" h="3794">
                          <a:moveTo>
                            <a:pt x="4251" y="3368"/>
                          </a:moveTo>
                          <a:lnTo>
                            <a:pt x="4245" y="3237"/>
                          </a:lnTo>
                          <a:lnTo>
                            <a:pt x="4227" y="3099"/>
                          </a:lnTo>
                          <a:lnTo>
                            <a:pt x="4203" y="2961"/>
                          </a:lnTo>
                          <a:lnTo>
                            <a:pt x="4167" y="2823"/>
                          </a:lnTo>
                          <a:lnTo>
                            <a:pt x="4120" y="2679"/>
                          </a:lnTo>
                          <a:lnTo>
                            <a:pt x="4066" y="2535"/>
                          </a:lnTo>
                          <a:lnTo>
                            <a:pt x="4000" y="2391"/>
                          </a:lnTo>
                          <a:lnTo>
                            <a:pt x="3928" y="2247"/>
                          </a:lnTo>
                          <a:lnTo>
                            <a:pt x="3845" y="2098"/>
                          </a:lnTo>
                          <a:lnTo>
                            <a:pt x="3755" y="1954"/>
                          </a:lnTo>
                          <a:lnTo>
                            <a:pt x="3659" y="1810"/>
                          </a:lnTo>
                          <a:lnTo>
                            <a:pt x="3552" y="1666"/>
                          </a:lnTo>
                          <a:lnTo>
                            <a:pt x="3438" y="1528"/>
                          </a:lnTo>
                          <a:lnTo>
                            <a:pt x="3318" y="1390"/>
                          </a:lnTo>
                          <a:lnTo>
                            <a:pt x="3193" y="1252"/>
                          </a:lnTo>
                          <a:lnTo>
                            <a:pt x="3061" y="1120"/>
                          </a:lnTo>
                          <a:lnTo>
                            <a:pt x="2858" y="935"/>
                          </a:lnTo>
                          <a:lnTo>
                            <a:pt x="2649" y="761"/>
                          </a:lnTo>
                          <a:lnTo>
                            <a:pt x="2434" y="605"/>
                          </a:lnTo>
                          <a:lnTo>
                            <a:pt x="2212" y="467"/>
                          </a:lnTo>
                          <a:lnTo>
                            <a:pt x="1991" y="341"/>
                          </a:lnTo>
                          <a:lnTo>
                            <a:pt x="1770" y="233"/>
                          </a:lnTo>
                          <a:lnTo>
                            <a:pt x="1549" y="143"/>
                          </a:lnTo>
                          <a:lnTo>
                            <a:pt x="1327" y="77"/>
                          </a:lnTo>
                          <a:lnTo>
                            <a:pt x="1124" y="35"/>
                          </a:lnTo>
                          <a:lnTo>
                            <a:pt x="927" y="6"/>
                          </a:lnTo>
                          <a:lnTo>
                            <a:pt x="741" y="0"/>
                          </a:lnTo>
                          <a:lnTo>
                            <a:pt x="568" y="18"/>
                          </a:lnTo>
                          <a:lnTo>
                            <a:pt x="401" y="47"/>
                          </a:lnTo>
                          <a:lnTo>
                            <a:pt x="257" y="101"/>
                          </a:lnTo>
                          <a:lnTo>
                            <a:pt x="120" y="173"/>
                          </a:lnTo>
                          <a:lnTo>
                            <a:pt x="0" y="263"/>
                          </a:lnTo>
                          <a:lnTo>
                            <a:pt x="0" y="269"/>
                          </a:lnTo>
                          <a:lnTo>
                            <a:pt x="126" y="173"/>
                          </a:lnTo>
                          <a:lnTo>
                            <a:pt x="263" y="101"/>
                          </a:lnTo>
                          <a:lnTo>
                            <a:pt x="419" y="47"/>
                          </a:lnTo>
                          <a:lnTo>
                            <a:pt x="586" y="18"/>
                          </a:lnTo>
                          <a:lnTo>
                            <a:pt x="765" y="6"/>
                          </a:lnTo>
                          <a:lnTo>
                            <a:pt x="957" y="18"/>
                          </a:lnTo>
                          <a:lnTo>
                            <a:pt x="1154" y="47"/>
                          </a:lnTo>
                          <a:lnTo>
                            <a:pt x="1357" y="95"/>
                          </a:lnTo>
                          <a:lnTo>
                            <a:pt x="1567" y="161"/>
                          </a:lnTo>
                          <a:lnTo>
                            <a:pt x="1782" y="245"/>
                          </a:lnTo>
                          <a:lnTo>
                            <a:pt x="1997" y="347"/>
                          </a:lnTo>
                          <a:lnTo>
                            <a:pt x="2212" y="467"/>
                          </a:lnTo>
                          <a:lnTo>
                            <a:pt x="2428" y="605"/>
                          </a:lnTo>
                          <a:lnTo>
                            <a:pt x="2643" y="761"/>
                          </a:lnTo>
                          <a:lnTo>
                            <a:pt x="2858" y="935"/>
                          </a:lnTo>
                          <a:lnTo>
                            <a:pt x="3061" y="1120"/>
                          </a:lnTo>
                          <a:lnTo>
                            <a:pt x="3193" y="1252"/>
                          </a:lnTo>
                          <a:lnTo>
                            <a:pt x="3318" y="1390"/>
                          </a:lnTo>
                          <a:lnTo>
                            <a:pt x="3438" y="1528"/>
                          </a:lnTo>
                          <a:lnTo>
                            <a:pt x="3552" y="1666"/>
                          </a:lnTo>
                          <a:lnTo>
                            <a:pt x="3653" y="1810"/>
                          </a:lnTo>
                          <a:lnTo>
                            <a:pt x="3755" y="1954"/>
                          </a:lnTo>
                          <a:lnTo>
                            <a:pt x="3839" y="2104"/>
                          </a:lnTo>
                          <a:lnTo>
                            <a:pt x="3922" y="2247"/>
                          </a:lnTo>
                          <a:lnTo>
                            <a:pt x="3994" y="2391"/>
                          </a:lnTo>
                          <a:lnTo>
                            <a:pt x="4060" y="2535"/>
                          </a:lnTo>
                          <a:lnTo>
                            <a:pt x="4114" y="2679"/>
                          </a:lnTo>
                          <a:lnTo>
                            <a:pt x="4162" y="2823"/>
                          </a:lnTo>
                          <a:lnTo>
                            <a:pt x="4197" y="2967"/>
                          </a:lnTo>
                          <a:lnTo>
                            <a:pt x="4221" y="3105"/>
                          </a:lnTo>
                          <a:lnTo>
                            <a:pt x="4239" y="3237"/>
                          </a:lnTo>
                          <a:lnTo>
                            <a:pt x="4245" y="3368"/>
                          </a:lnTo>
                          <a:lnTo>
                            <a:pt x="4245" y="3482"/>
                          </a:lnTo>
                          <a:lnTo>
                            <a:pt x="4233" y="3590"/>
                          </a:lnTo>
                          <a:lnTo>
                            <a:pt x="4215" y="3692"/>
                          </a:lnTo>
                          <a:lnTo>
                            <a:pt x="4185" y="3794"/>
                          </a:lnTo>
                          <a:lnTo>
                            <a:pt x="4215" y="3692"/>
                          </a:lnTo>
                          <a:lnTo>
                            <a:pt x="4239" y="3590"/>
                          </a:lnTo>
                          <a:lnTo>
                            <a:pt x="4245" y="3482"/>
                          </a:lnTo>
                          <a:lnTo>
                            <a:pt x="4251" y="336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1067" name="Group 12"/>
                    <p:cNvGrpSpPr>
                      <a:grpSpLocks/>
                    </p:cNvGrpSpPr>
                    <p:nvPr userDrawn="1"/>
                  </p:nvGrpSpPr>
                  <p:grpSpPr bwMode="auto">
                    <a:xfrm>
                      <a:off x="0" y="659"/>
                      <a:ext cx="4751" cy="3657"/>
                      <a:chOff x="0" y="659"/>
                      <a:chExt cx="4751" cy="3657"/>
                    </a:xfrm>
                  </p:grpSpPr>
                  <p:sp>
                    <p:nvSpPr>
                      <p:cNvPr id="1068" name="Freeform 13"/>
                      <p:cNvSpPr>
                        <a:spLocks/>
                      </p:cNvSpPr>
                      <p:nvPr userDrawn="1"/>
                    </p:nvSpPr>
                    <p:spPr bwMode="hidden">
                      <a:xfrm>
                        <a:off x="400" y="659"/>
                        <a:ext cx="4121" cy="3657"/>
                      </a:xfrm>
                      <a:custGeom>
                        <a:avLst/>
                        <a:gdLst>
                          <a:gd name="T0" fmla="*/ 164 w 4108"/>
                          <a:gd name="T1" fmla="*/ 186 h 3657"/>
                          <a:gd name="T2" fmla="*/ 445 w 4108"/>
                          <a:gd name="T3" fmla="*/ 54 h 3657"/>
                          <a:gd name="T4" fmla="*/ 777 w 4108"/>
                          <a:gd name="T5" fmla="*/ 6 h 3657"/>
                          <a:gd name="T6" fmla="*/ 1148 w 4108"/>
                          <a:gd name="T7" fmla="*/ 36 h 3657"/>
                          <a:gd name="T8" fmla="*/ 1552 w 4108"/>
                          <a:gd name="T9" fmla="*/ 144 h 3657"/>
                          <a:gd name="T10" fmla="*/ 1967 w 4108"/>
                          <a:gd name="T11" fmla="*/ 324 h 3657"/>
                          <a:gd name="T12" fmla="*/ 2391 w 4108"/>
                          <a:gd name="T13" fmla="*/ 570 h 3657"/>
                          <a:gd name="T14" fmla="*/ 2807 w 4108"/>
                          <a:gd name="T15" fmla="*/ 888 h 3657"/>
                          <a:gd name="T16" fmla="*/ 3133 w 4108"/>
                          <a:gd name="T17" fmla="*/ 1193 h 3657"/>
                          <a:gd name="T18" fmla="*/ 3369 w 4108"/>
                          <a:gd name="T19" fmla="*/ 1451 h 3657"/>
                          <a:gd name="T20" fmla="*/ 3573 w 4108"/>
                          <a:gd name="T21" fmla="*/ 1721 h 3657"/>
                          <a:gd name="T22" fmla="*/ 3755 w 4108"/>
                          <a:gd name="T23" fmla="*/ 1997 h 3657"/>
                          <a:gd name="T24" fmla="*/ 3899 w 4108"/>
                          <a:gd name="T25" fmla="*/ 2272 h 3657"/>
                          <a:gd name="T26" fmla="*/ 4015 w 4108"/>
                          <a:gd name="T27" fmla="*/ 2548 h 3657"/>
                          <a:gd name="T28" fmla="*/ 4099 w 4108"/>
                          <a:gd name="T29" fmla="*/ 2818 h 3657"/>
                          <a:gd name="T30" fmla="*/ 4141 w 4108"/>
                          <a:gd name="T31" fmla="*/ 3070 h 3657"/>
                          <a:gd name="T32" fmla="*/ 4141 w 4108"/>
                          <a:gd name="T33" fmla="*/ 3321 h 3657"/>
                          <a:gd name="T34" fmla="*/ 4099 w 4108"/>
                          <a:gd name="T35" fmla="*/ 3549 h 3657"/>
                          <a:gd name="T36" fmla="*/ 4069 w 4108"/>
                          <a:gd name="T37" fmla="*/ 3657 h 3657"/>
                          <a:gd name="T38" fmla="*/ 4129 w 4108"/>
                          <a:gd name="T39" fmla="*/ 3447 h 3657"/>
                          <a:gd name="T40" fmla="*/ 4147 w 4108"/>
                          <a:gd name="T41" fmla="*/ 3213 h 3657"/>
                          <a:gd name="T42" fmla="*/ 4141 w 4108"/>
                          <a:gd name="T43" fmla="*/ 3070 h 3657"/>
                          <a:gd name="T44" fmla="*/ 4099 w 4108"/>
                          <a:gd name="T45" fmla="*/ 2812 h 3657"/>
                          <a:gd name="T46" fmla="*/ 4021 w 4108"/>
                          <a:gd name="T47" fmla="*/ 2548 h 3657"/>
                          <a:gd name="T48" fmla="*/ 3905 w 4108"/>
                          <a:gd name="T49" fmla="*/ 2272 h 3657"/>
                          <a:gd name="T50" fmla="*/ 3761 w 4108"/>
                          <a:gd name="T51" fmla="*/ 1997 h 3657"/>
                          <a:gd name="T52" fmla="*/ 3579 w 4108"/>
                          <a:gd name="T53" fmla="*/ 1721 h 3657"/>
                          <a:gd name="T54" fmla="*/ 3375 w 4108"/>
                          <a:gd name="T55" fmla="*/ 1451 h 3657"/>
                          <a:gd name="T56" fmla="*/ 3139 w 4108"/>
                          <a:gd name="T57" fmla="*/ 1187 h 3657"/>
                          <a:gd name="T58" fmla="*/ 2819 w 4108"/>
                          <a:gd name="T59" fmla="*/ 888 h 3657"/>
                          <a:gd name="T60" fmla="*/ 2410 w 4108"/>
                          <a:gd name="T61" fmla="*/ 576 h 3657"/>
                          <a:gd name="T62" fmla="*/ 1985 w 4108"/>
                          <a:gd name="T63" fmla="*/ 330 h 3657"/>
                          <a:gd name="T64" fmla="*/ 1558 w 4108"/>
                          <a:gd name="T65" fmla="*/ 144 h 3657"/>
                          <a:gd name="T66" fmla="*/ 1142 w 4108"/>
                          <a:gd name="T67" fmla="*/ 30 h 3657"/>
                          <a:gd name="T68" fmla="*/ 759 w 4108"/>
                          <a:gd name="T69" fmla="*/ 0 h 3657"/>
                          <a:gd name="T70" fmla="*/ 434 w 4108"/>
                          <a:gd name="T71" fmla="*/ 54 h 3657"/>
                          <a:gd name="T72" fmla="*/ 164 w 4108"/>
                          <a:gd name="T73" fmla="*/ 186 h 3657"/>
                          <a:gd name="T74" fmla="*/ 24 w 4108"/>
                          <a:gd name="T75" fmla="*/ 306 h 3657"/>
                          <a:gd name="T76" fmla="*/ 0 w 4108"/>
                          <a:gd name="T77" fmla="*/ 336 h 3657"/>
                          <a:gd name="T78" fmla="*/ 48 w 4108"/>
                          <a:gd name="T79" fmla="*/ 282 h 365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108" h="3657">
                            <a:moveTo>
                              <a:pt x="48" y="282"/>
                            </a:moveTo>
                            <a:lnTo>
                              <a:pt x="161" y="186"/>
                            </a:lnTo>
                            <a:lnTo>
                              <a:pt x="293" y="108"/>
                            </a:lnTo>
                            <a:lnTo>
                              <a:pt x="442" y="54"/>
                            </a:lnTo>
                            <a:lnTo>
                              <a:pt x="598" y="18"/>
                            </a:lnTo>
                            <a:lnTo>
                              <a:pt x="771" y="6"/>
                            </a:lnTo>
                            <a:lnTo>
                              <a:pt x="951" y="12"/>
                            </a:lnTo>
                            <a:lnTo>
                              <a:pt x="1136" y="36"/>
                            </a:lnTo>
                            <a:lnTo>
                              <a:pt x="1333" y="84"/>
                            </a:lnTo>
                            <a:lnTo>
                              <a:pt x="1537" y="144"/>
                            </a:lnTo>
                            <a:lnTo>
                              <a:pt x="1740" y="222"/>
                            </a:lnTo>
                            <a:lnTo>
                              <a:pt x="1949" y="324"/>
                            </a:lnTo>
                            <a:lnTo>
                              <a:pt x="2158" y="438"/>
                            </a:lnTo>
                            <a:lnTo>
                              <a:pt x="2368" y="570"/>
                            </a:lnTo>
                            <a:lnTo>
                              <a:pt x="2577" y="720"/>
                            </a:lnTo>
                            <a:lnTo>
                              <a:pt x="2780" y="888"/>
                            </a:lnTo>
                            <a:lnTo>
                              <a:pt x="2978" y="1067"/>
                            </a:lnTo>
                            <a:lnTo>
                              <a:pt x="3103" y="1193"/>
                            </a:lnTo>
                            <a:lnTo>
                              <a:pt x="3223" y="1319"/>
                            </a:lnTo>
                            <a:lnTo>
                              <a:pt x="3336" y="1451"/>
                            </a:lnTo>
                            <a:lnTo>
                              <a:pt x="3444" y="1589"/>
                            </a:lnTo>
                            <a:lnTo>
                              <a:pt x="3540" y="1721"/>
                            </a:lnTo>
                            <a:lnTo>
                              <a:pt x="3635" y="1859"/>
                            </a:lnTo>
                            <a:lnTo>
                              <a:pt x="3719" y="1997"/>
                            </a:lnTo>
                            <a:lnTo>
                              <a:pt x="3797" y="2134"/>
                            </a:lnTo>
                            <a:lnTo>
                              <a:pt x="3863" y="2272"/>
                            </a:lnTo>
                            <a:lnTo>
                              <a:pt x="3928" y="2410"/>
                            </a:lnTo>
                            <a:lnTo>
                              <a:pt x="3976" y="2548"/>
                            </a:lnTo>
                            <a:lnTo>
                              <a:pt x="4024" y="2680"/>
                            </a:lnTo>
                            <a:lnTo>
                              <a:pt x="4060" y="2818"/>
                            </a:lnTo>
                            <a:lnTo>
                              <a:pt x="4084" y="2944"/>
                            </a:lnTo>
                            <a:lnTo>
                              <a:pt x="4102" y="3070"/>
                            </a:lnTo>
                            <a:lnTo>
                              <a:pt x="4108" y="3195"/>
                            </a:lnTo>
                            <a:lnTo>
                              <a:pt x="4102" y="3321"/>
                            </a:lnTo>
                            <a:lnTo>
                              <a:pt x="4090" y="3441"/>
                            </a:lnTo>
                            <a:lnTo>
                              <a:pt x="4060" y="3549"/>
                            </a:lnTo>
                            <a:lnTo>
                              <a:pt x="4024" y="3657"/>
                            </a:lnTo>
                            <a:lnTo>
                              <a:pt x="4030" y="3657"/>
                            </a:lnTo>
                            <a:lnTo>
                              <a:pt x="4066" y="3555"/>
                            </a:lnTo>
                            <a:lnTo>
                              <a:pt x="4090" y="3447"/>
                            </a:lnTo>
                            <a:lnTo>
                              <a:pt x="4102" y="3333"/>
                            </a:lnTo>
                            <a:lnTo>
                              <a:pt x="4108" y="3213"/>
                            </a:lnTo>
                            <a:lnTo>
                              <a:pt x="4108" y="3195"/>
                            </a:lnTo>
                            <a:lnTo>
                              <a:pt x="4102" y="3070"/>
                            </a:lnTo>
                            <a:lnTo>
                              <a:pt x="4084" y="2944"/>
                            </a:lnTo>
                            <a:lnTo>
                              <a:pt x="4060" y="2812"/>
                            </a:lnTo>
                            <a:lnTo>
                              <a:pt x="4024" y="2680"/>
                            </a:lnTo>
                            <a:lnTo>
                              <a:pt x="3982" y="2548"/>
                            </a:lnTo>
                            <a:lnTo>
                              <a:pt x="3928" y="2410"/>
                            </a:lnTo>
                            <a:lnTo>
                              <a:pt x="3869" y="2272"/>
                            </a:lnTo>
                            <a:lnTo>
                              <a:pt x="3803" y="2134"/>
                            </a:lnTo>
                            <a:lnTo>
                              <a:pt x="3725" y="1997"/>
                            </a:lnTo>
                            <a:lnTo>
                              <a:pt x="3641" y="1859"/>
                            </a:lnTo>
                            <a:lnTo>
                              <a:pt x="3546" y="1721"/>
                            </a:lnTo>
                            <a:lnTo>
                              <a:pt x="3450" y="1583"/>
                            </a:lnTo>
                            <a:lnTo>
                              <a:pt x="3342" y="1451"/>
                            </a:lnTo>
                            <a:lnTo>
                              <a:pt x="3229" y="1319"/>
                            </a:lnTo>
                            <a:lnTo>
                              <a:pt x="3109" y="1187"/>
                            </a:lnTo>
                            <a:lnTo>
                              <a:pt x="2984" y="1061"/>
                            </a:lnTo>
                            <a:lnTo>
                              <a:pt x="2792" y="888"/>
                            </a:lnTo>
                            <a:lnTo>
                              <a:pt x="2589" y="726"/>
                            </a:lnTo>
                            <a:lnTo>
                              <a:pt x="2386" y="576"/>
                            </a:lnTo>
                            <a:lnTo>
                              <a:pt x="2176" y="444"/>
                            </a:lnTo>
                            <a:lnTo>
                              <a:pt x="1967" y="330"/>
                            </a:lnTo>
                            <a:lnTo>
                              <a:pt x="1752" y="228"/>
                            </a:lnTo>
                            <a:lnTo>
                              <a:pt x="1543" y="144"/>
                            </a:lnTo>
                            <a:lnTo>
                              <a:pt x="1333" y="78"/>
                            </a:lnTo>
                            <a:lnTo>
                              <a:pt x="1130" y="30"/>
                            </a:lnTo>
                            <a:lnTo>
                              <a:pt x="939" y="6"/>
                            </a:lnTo>
                            <a:lnTo>
                              <a:pt x="753" y="0"/>
                            </a:lnTo>
                            <a:lnTo>
                              <a:pt x="586" y="18"/>
                            </a:lnTo>
                            <a:lnTo>
                              <a:pt x="431" y="54"/>
                            </a:lnTo>
                            <a:lnTo>
                              <a:pt x="287" y="108"/>
                            </a:lnTo>
                            <a:lnTo>
                              <a:pt x="161" y="186"/>
                            </a:lnTo>
                            <a:lnTo>
                              <a:pt x="48" y="282"/>
                            </a:lnTo>
                            <a:lnTo>
                              <a:pt x="24" y="306"/>
                            </a:lnTo>
                            <a:lnTo>
                              <a:pt x="0" y="330"/>
                            </a:lnTo>
                            <a:lnTo>
                              <a:pt x="0" y="336"/>
                            </a:lnTo>
                            <a:lnTo>
                              <a:pt x="24" y="312"/>
                            </a:lnTo>
                            <a:lnTo>
                              <a:pt x="48" y="28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1069" name="Group 14"/>
                      <p:cNvGrpSpPr>
                        <a:grpSpLocks/>
                      </p:cNvGrpSpPr>
                      <p:nvPr userDrawn="1"/>
                    </p:nvGrpSpPr>
                    <p:grpSpPr bwMode="auto">
                      <a:xfrm>
                        <a:off x="0" y="808"/>
                        <a:ext cx="4751" cy="3508"/>
                        <a:chOff x="-400" y="808"/>
                        <a:chExt cx="4751" cy="3508"/>
                      </a:xfrm>
                    </p:grpSpPr>
                    <p:sp>
                      <p:nvSpPr>
                        <p:cNvPr id="1070" name="Line 15"/>
                        <p:cNvSpPr>
                          <a:spLocks noChangeShapeType="1"/>
                        </p:cNvSpPr>
                        <p:nvPr userDrawn="1"/>
                      </p:nvSpPr>
                      <p:spPr bwMode="hidden">
                        <a:xfrm rot="1678521" flipH="1" flipV="1">
                          <a:off x="876" y="809"/>
                          <a:ext cx="1242" cy="191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1" name="Line 16"/>
                        <p:cNvSpPr>
                          <a:spLocks noChangeShapeType="1"/>
                        </p:cNvSpPr>
                        <p:nvPr userDrawn="1"/>
                      </p:nvSpPr>
                      <p:spPr bwMode="hidden">
                        <a:xfrm rot="1678521" flipH="1" flipV="1">
                          <a:off x="-210" y="2117"/>
                          <a:ext cx="1921" cy="37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2" name="Line 17"/>
                        <p:cNvSpPr>
                          <a:spLocks noChangeShapeType="1"/>
                        </p:cNvSpPr>
                        <p:nvPr userDrawn="1"/>
                      </p:nvSpPr>
                      <p:spPr bwMode="hidden">
                        <a:xfrm rot="1678521" flipH="1" flipV="1">
                          <a:off x="-257" y="1886"/>
                          <a:ext cx="2029" cy="59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3" name="Line 18"/>
                        <p:cNvSpPr>
                          <a:spLocks noChangeShapeType="1"/>
                        </p:cNvSpPr>
                        <p:nvPr userDrawn="1"/>
                      </p:nvSpPr>
                      <p:spPr bwMode="hidden">
                        <a:xfrm rot="1678521" flipH="1" flipV="1">
                          <a:off x="-327" y="1599"/>
                          <a:ext cx="2175" cy="85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4" name="Line 19"/>
                        <p:cNvSpPr>
                          <a:spLocks noChangeShapeType="1"/>
                        </p:cNvSpPr>
                        <p:nvPr userDrawn="1"/>
                      </p:nvSpPr>
                      <p:spPr bwMode="hidden">
                        <a:xfrm rot="1678521" flipH="1" flipV="1">
                          <a:off x="-400" y="1259"/>
                          <a:ext cx="2334" cy="116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5" name="Line 20"/>
                        <p:cNvSpPr>
                          <a:spLocks noChangeShapeType="1"/>
                        </p:cNvSpPr>
                        <p:nvPr userDrawn="1"/>
                      </p:nvSpPr>
                      <p:spPr bwMode="hidden">
                        <a:xfrm rot="1678521" flipH="1" flipV="1">
                          <a:off x="179" y="872"/>
                          <a:ext cx="1891" cy="16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6" name="Line 21"/>
                        <p:cNvSpPr>
                          <a:spLocks noChangeShapeType="1"/>
                        </p:cNvSpPr>
                        <p:nvPr userDrawn="1"/>
                      </p:nvSpPr>
                      <p:spPr bwMode="hidden">
                        <a:xfrm rot="1678521" flipH="1" flipV="1">
                          <a:off x="-150" y="2329"/>
                          <a:ext cx="1806" cy="19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7" name="Line 22"/>
                        <p:cNvSpPr>
                          <a:spLocks noChangeShapeType="1"/>
                        </p:cNvSpPr>
                        <p:nvPr userDrawn="1"/>
                      </p:nvSpPr>
                      <p:spPr bwMode="hidden">
                        <a:xfrm rot="1678521" flipH="1" flipV="1">
                          <a:off x="-109" y="2514"/>
                          <a:ext cx="1720" cy="3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8" name="Line 23"/>
                        <p:cNvSpPr>
                          <a:spLocks noChangeShapeType="1"/>
                        </p:cNvSpPr>
                        <p:nvPr userDrawn="1"/>
                      </p:nvSpPr>
                      <p:spPr bwMode="hidden">
                        <a:xfrm rot="1678521" flipH="1">
                          <a:off x="545" y="2785"/>
                          <a:ext cx="849" cy="80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9" name="Line 24"/>
                        <p:cNvSpPr>
                          <a:spLocks noChangeShapeType="1"/>
                        </p:cNvSpPr>
                        <p:nvPr userDrawn="1"/>
                      </p:nvSpPr>
                      <p:spPr bwMode="hidden">
                        <a:xfrm rot="1678521" flipH="1">
                          <a:off x="168" y="2669"/>
                          <a:ext cx="1295" cy="56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0" name="Line 25"/>
                        <p:cNvSpPr>
                          <a:spLocks noChangeShapeType="1"/>
                        </p:cNvSpPr>
                        <p:nvPr userDrawn="1"/>
                      </p:nvSpPr>
                      <p:spPr bwMode="hidden">
                        <a:xfrm rot="1678521" flipH="1">
                          <a:off x="-34" y="2588"/>
                          <a:ext cx="1576" cy="24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1" name="Line 26"/>
                        <p:cNvSpPr>
                          <a:spLocks noChangeShapeType="1"/>
                        </p:cNvSpPr>
                        <p:nvPr userDrawn="1"/>
                      </p:nvSpPr>
                      <p:spPr bwMode="hidden">
                        <a:xfrm rot="1678521" flipH="1">
                          <a:off x="1201" y="2985"/>
                          <a:ext cx="141" cy="104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2" name="Line 27"/>
                        <p:cNvSpPr>
                          <a:spLocks noChangeShapeType="1"/>
                        </p:cNvSpPr>
                        <p:nvPr userDrawn="1"/>
                      </p:nvSpPr>
                      <p:spPr bwMode="hidden">
                        <a:xfrm rot="1678521" flipH="1">
                          <a:off x="1292" y="3013"/>
                          <a:ext cx="47" cy="105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3" name="Line 28"/>
                        <p:cNvSpPr>
                          <a:spLocks noChangeShapeType="1"/>
                        </p:cNvSpPr>
                        <p:nvPr userDrawn="1"/>
                      </p:nvSpPr>
                      <p:spPr bwMode="hidden">
                        <a:xfrm rot="1678521">
                          <a:off x="1331" y="3034"/>
                          <a:ext cx="47" cy="10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4" name="Line 29"/>
                        <p:cNvSpPr>
                          <a:spLocks noChangeShapeType="1"/>
                        </p:cNvSpPr>
                        <p:nvPr userDrawn="1"/>
                      </p:nvSpPr>
                      <p:spPr bwMode="hidden">
                        <a:xfrm rot="1678521">
                          <a:off x="1325" y="3059"/>
                          <a:ext cx="145" cy="110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5" name="Line 30"/>
                        <p:cNvSpPr>
                          <a:spLocks noChangeShapeType="1"/>
                        </p:cNvSpPr>
                        <p:nvPr userDrawn="1"/>
                      </p:nvSpPr>
                      <p:spPr bwMode="hidden">
                        <a:xfrm rot="1678521">
                          <a:off x="1320" y="3090"/>
                          <a:ext cx="255" cy="112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6" name="Line 31"/>
                        <p:cNvSpPr>
                          <a:spLocks noChangeShapeType="1"/>
                        </p:cNvSpPr>
                        <p:nvPr userDrawn="1"/>
                      </p:nvSpPr>
                      <p:spPr bwMode="hidden">
                        <a:xfrm rot="1678521">
                          <a:off x="1314" y="3117"/>
                          <a:ext cx="365" cy="11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7" name="Line 32"/>
                        <p:cNvSpPr>
                          <a:spLocks noChangeShapeType="1"/>
                        </p:cNvSpPr>
                        <p:nvPr userDrawn="1"/>
                      </p:nvSpPr>
                      <p:spPr bwMode="hidden">
                        <a:xfrm rot="1678521">
                          <a:off x="1337" y="3181"/>
                          <a:ext cx="567" cy="107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8" name="Line 33"/>
                        <p:cNvSpPr>
                          <a:spLocks noChangeShapeType="1"/>
                        </p:cNvSpPr>
                        <p:nvPr userDrawn="1"/>
                      </p:nvSpPr>
                      <p:spPr bwMode="hidden">
                        <a:xfrm rot="1678521">
                          <a:off x="1354" y="3209"/>
                          <a:ext cx="663" cy="101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9" name="Line 34"/>
                        <p:cNvSpPr>
                          <a:spLocks noChangeShapeType="1"/>
                        </p:cNvSpPr>
                        <p:nvPr userDrawn="1"/>
                      </p:nvSpPr>
                      <p:spPr bwMode="hidden">
                        <a:xfrm rot="1678521">
                          <a:off x="1375" y="3238"/>
                          <a:ext cx="745" cy="95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0" name="Line 35"/>
                        <p:cNvSpPr>
                          <a:spLocks noChangeShapeType="1"/>
                        </p:cNvSpPr>
                        <p:nvPr userDrawn="1"/>
                      </p:nvSpPr>
                      <p:spPr bwMode="hidden">
                        <a:xfrm rot="1678521">
                          <a:off x="1393" y="3266"/>
                          <a:ext cx="849" cy="90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1" name="Line 36"/>
                        <p:cNvSpPr>
                          <a:spLocks noChangeShapeType="1"/>
                        </p:cNvSpPr>
                        <p:nvPr userDrawn="1"/>
                      </p:nvSpPr>
                      <p:spPr bwMode="hidden">
                        <a:xfrm rot="1678521">
                          <a:off x="1412" y="3293"/>
                          <a:ext cx="950" cy="8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2" name="Line 37"/>
                        <p:cNvSpPr>
                          <a:spLocks noChangeShapeType="1"/>
                        </p:cNvSpPr>
                        <p:nvPr userDrawn="1"/>
                      </p:nvSpPr>
                      <p:spPr bwMode="hidden">
                        <a:xfrm rot="1678521">
                          <a:off x="1429" y="3321"/>
                          <a:ext cx="1056" cy="78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3" name="Line 38"/>
                        <p:cNvSpPr>
                          <a:spLocks noChangeShapeType="1"/>
                        </p:cNvSpPr>
                        <p:nvPr userDrawn="1"/>
                      </p:nvSpPr>
                      <p:spPr bwMode="hidden">
                        <a:xfrm rot="1678521">
                          <a:off x="1452" y="3356"/>
                          <a:ext cx="1173" cy="72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4" name="Line 39"/>
                        <p:cNvSpPr>
                          <a:spLocks noChangeShapeType="1"/>
                        </p:cNvSpPr>
                        <p:nvPr userDrawn="1"/>
                      </p:nvSpPr>
                      <p:spPr bwMode="hidden">
                        <a:xfrm rot="1678521">
                          <a:off x="1469" y="3388"/>
                          <a:ext cx="1315" cy="66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5" name="Line 40"/>
                        <p:cNvSpPr>
                          <a:spLocks noChangeShapeType="1"/>
                        </p:cNvSpPr>
                        <p:nvPr userDrawn="1"/>
                      </p:nvSpPr>
                      <p:spPr bwMode="hidden">
                        <a:xfrm rot="1678521">
                          <a:off x="1493" y="3426"/>
                          <a:ext cx="1469" cy="58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6" name="Line 41"/>
                        <p:cNvSpPr>
                          <a:spLocks noChangeShapeType="1"/>
                        </p:cNvSpPr>
                        <p:nvPr userDrawn="1"/>
                      </p:nvSpPr>
                      <p:spPr bwMode="hidden">
                        <a:xfrm rot="1678521">
                          <a:off x="1511" y="3464"/>
                          <a:ext cx="1649" cy="49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7" name="Line 42"/>
                        <p:cNvSpPr>
                          <a:spLocks noChangeShapeType="1"/>
                        </p:cNvSpPr>
                        <p:nvPr userDrawn="1"/>
                      </p:nvSpPr>
                      <p:spPr bwMode="hidden">
                        <a:xfrm rot="1678521">
                          <a:off x="1528" y="3518"/>
                          <a:ext cx="1885" cy="38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8" name="Line 43"/>
                        <p:cNvSpPr>
                          <a:spLocks noChangeShapeType="1"/>
                        </p:cNvSpPr>
                        <p:nvPr userDrawn="1"/>
                      </p:nvSpPr>
                      <p:spPr bwMode="hidden">
                        <a:xfrm rot="1678521">
                          <a:off x="1552" y="3586"/>
                          <a:ext cx="2168" cy="24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9" name="Line 44"/>
                        <p:cNvSpPr>
                          <a:spLocks noChangeShapeType="1"/>
                        </p:cNvSpPr>
                        <p:nvPr userDrawn="1"/>
                      </p:nvSpPr>
                      <p:spPr bwMode="hidden">
                        <a:xfrm rot="1678521">
                          <a:off x="1577" y="3670"/>
                          <a:ext cx="2528" cy="6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0" name="Line 45"/>
                        <p:cNvSpPr>
                          <a:spLocks noChangeShapeType="1"/>
                        </p:cNvSpPr>
                        <p:nvPr userDrawn="1"/>
                      </p:nvSpPr>
                      <p:spPr bwMode="hidden">
                        <a:xfrm rot="1678521" flipV="1">
                          <a:off x="1621" y="3545"/>
                          <a:ext cx="2730" cy="17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1" name="Line 46"/>
                        <p:cNvSpPr>
                          <a:spLocks noChangeShapeType="1"/>
                        </p:cNvSpPr>
                        <p:nvPr userDrawn="1"/>
                      </p:nvSpPr>
                      <p:spPr bwMode="hidden">
                        <a:xfrm rot="1678521" flipV="1">
                          <a:off x="1682" y="3297"/>
                          <a:ext cx="2635" cy="40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2" name="Line 47"/>
                        <p:cNvSpPr>
                          <a:spLocks noChangeShapeType="1"/>
                        </p:cNvSpPr>
                        <p:nvPr userDrawn="1"/>
                      </p:nvSpPr>
                      <p:spPr bwMode="hidden">
                        <a:xfrm rot="1678521" flipV="1">
                          <a:off x="1782" y="2845"/>
                          <a:ext cx="2370" cy="78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3" name="Line 48"/>
                        <p:cNvSpPr>
                          <a:spLocks noChangeShapeType="1"/>
                        </p:cNvSpPr>
                        <p:nvPr userDrawn="1"/>
                      </p:nvSpPr>
                      <p:spPr bwMode="hidden">
                        <a:xfrm rot="1678521" flipV="1">
                          <a:off x="1960" y="1992"/>
                          <a:ext cx="1530" cy="14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4" name="Line 49"/>
                        <p:cNvSpPr>
                          <a:spLocks noChangeShapeType="1"/>
                        </p:cNvSpPr>
                        <p:nvPr userDrawn="1"/>
                      </p:nvSpPr>
                      <p:spPr bwMode="hidden">
                        <a:xfrm rot="1678521" flipV="1">
                          <a:off x="2014" y="1727"/>
                          <a:ext cx="1219" cy="162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5" name="Freeform 50"/>
                        <p:cNvSpPr>
                          <a:spLocks/>
                        </p:cNvSpPr>
                        <p:nvPr userDrawn="1"/>
                      </p:nvSpPr>
                      <p:spPr bwMode="hidden">
                        <a:xfrm>
                          <a:off x="0" y="2548"/>
                          <a:ext cx="1542" cy="1768"/>
                        </a:xfrm>
                        <a:custGeom>
                          <a:avLst/>
                          <a:gdLst>
                            <a:gd name="T0" fmla="*/ 918 w 1537"/>
                            <a:gd name="T1" fmla="*/ 1264 h 1768"/>
                            <a:gd name="T2" fmla="*/ 1067 w 1537"/>
                            <a:gd name="T3" fmla="*/ 1402 h 1768"/>
                            <a:gd name="T4" fmla="*/ 1226 w 1537"/>
                            <a:gd name="T5" fmla="*/ 1528 h 1768"/>
                            <a:gd name="T6" fmla="*/ 1381 w 1537"/>
                            <a:gd name="T7" fmla="*/ 1654 h 1768"/>
                            <a:gd name="T8" fmla="*/ 1546 w 1537"/>
                            <a:gd name="T9" fmla="*/ 1768 h 1768"/>
                            <a:gd name="T10" fmla="*/ 1552 w 1537"/>
                            <a:gd name="T11" fmla="*/ 1768 h 1768"/>
                            <a:gd name="T12" fmla="*/ 1387 w 1537"/>
                            <a:gd name="T13" fmla="*/ 1654 h 1768"/>
                            <a:gd name="T14" fmla="*/ 1232 w 1537"/>
                            <a:gd name="T15" fmla="*/ 1534 h 1768"/>
                            <a:gd name="T16" fmla="*/ 1073 w 1537"/>
                            <a:gd name="T17" fmla="*/ 1402 h 1768"/>
                            <a:gd name="T18" fmla="*/ 924 w 1537"/>
                            <a:gd name="T19" fmla="*/ 1258 h 1768"/>
                            <a:gd name="T20" fmla="*/ 772 w 1537"/>
                            <a:gd name="T21" fmla="*/ 1115 h 1768"/>
                            <a:gd name="T22" fmla="*/ 634 w 1537"/>
                            <a:gd name="T23" fmla="*/ 959 h 1768"/>
                            <a:gd name="T24" fmla="*/ 502 w 1537"/>
                            <a:gd name="T25" fmla="*/ 803 h 1768"/>
                            <a:gd name="T26" fmla="*/ 380 w 1537"/>
                            <a:gd name="T27" fmla="*/ 647 h 1768"/>
                            <a:gd name="T28" fmla="*/ 272 w 1537"/>
                            <a:gd name="T29" fmla="*/ 485 h 1768"/>
                            <a:gd name="T30" fmla="*/ 170 w 1537"/>
                            <a:gd name="T31" fmla="*/ 323 h 1768"/>
                            <a:gd name="T32" fmla="*/ 78 w 1537"/>
                            <a:gd name="T33" fmla="*/ 161 h 1768"/>
                            <a:gd name="T34" fmla="*/ 0 w 1537"/>
                            <a:gd name="T35" fmla="*/ 0 h 1768"/>
                            <a:gd name="T36" fmla="*/ 0 w 1537"/>
                            <a:gd name="T37" fmla="*/ 12 h 1768"/>
                            <a:gd name="T38" fmla="*/ 78 w 1537"/>
                            <a:gd name="T39" fmla="*/ 173 h 1768"/>
                            <a:gd name="T40" fmla="*/ 170 w 1537"/>
                            <a:gd name="T41" fmla="*/ 335 h 1768"/>
                            <a:gd name="T42" fmla="*/ 272 w 1537"/>
                            <a:gd name="T43" fmla="*/ 491 h 1768"/>
                            <a:gd name="T44" fmla="*/ 380 w 1537"/>
                            <a:gd name="T45" fmla="*/ 653 h 1768"/>
                            <a:gd name="T46" fmla="*/ 502 w 1537"/>
                            <a:gd name="T47" fmla="*/ 809 h 1768"/>
                            <a:gd name="T48" fmla="*/ 634 w 1537"/>
                            <a:gd name="T49" fmla="*/ 965 h 1768"/>
                            <a:gd name="T50" fmla="*/ 772 w 1537"/>
                            <a:gd name="T51" fmla="*/ 1121 h 1768"/>
                            <a:gd name="T52" fmla="*/ 918 w 1537"/>
                            <a:gd name="T53" fmla="*/ 1264 h 1768"/>
                            <a:gd name="T54" fmla="*/ 918 w 1537"/>
                            <a:gd name="T55" fmla="*/ 1264 h 176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537" h="1768">
                              <a:moveTo>
                                <a:pt x="909" y="1264"/>
                              </a:moveTo>
                              <a:lnTo>
                                <a:pt x="1058" y="1402"/>
                              </a:lnTo>
                              <a:lnTo>
                                <a:pt x="1214" y="1528"/>
                              </a:lnTo>
                              <a:lnTo>
                                <a:pt x="1369" y="1654"/>
                              </a:lnTo>
                              <a:lnTo>
                                <a:pt x="1531" y="1768"/>
                              </a:lnTo>
                              <a:lnTo>
                                <a:pt x="1537" y="1768"/>
                              </a:lnTo>
                              <a:lnTo>
                                <a:pt x="1375" y="1654"/>
                              </a:lnTo>
                              <a:lnTo>
                                <a:pt x="1220" y="1534"/>
                              </a:lnTo>
                              <a:lnTo>
                                <a:pt x="1064" y="1402"/>
                              </a:lnTo>
                              <a:lnTo>
                                <a:pt x="915" y="1258"/>
                              </a:lnTo>
                              <a:lnTo>
                                <a:pt x="765" y="1115"/>
                              </a:lnTo>
                              <a:lnTo>
                                <a:pt x="628" y="959"/>
                              </a:lnTo>
                              <a:lnTo>
                                <a:pt x="496" y="803"/>
                              </a:lnTo>
                              <a:lnTo>
                                <a:pt x="377" y="647"/>
                              </a:lnTo>
                              <a:lnTo>
                                <a:pt x="269" y="485"/>
                              </a:lnTo>
                              <a:lnTo>
                                <a:pt x="167" y="323"/>
                              </a:lnTo>
                              <a:lnTo>
                                <a:pt x="78" y="161"/>
                              </a:lnTo>
                              <a:lnTo>
                                <a:pt x="0" y="0"/>
                              </a:lnTo>
                              <a:lnTo>
                                <a:pt x="0" y="12"/>
                              </a:lnTo>
                              <a:lnTo>
                                <a:pt x="78" y="173"/>
                              </a:lnTo>
                              <a:lnTo>
                                <a:pt x="167" y="335"/>
                              </a:lnTo>
                              <a:lnTo>
                                <a:pt x="269" y="491"/>
                              </a:lnTo>
                              <a:lnTo>
                                <a:pt x="377" y="653"/>
                              </a:lnTo>
                              <a:lnTo>
                                <a:pt x="496" y="809"/>
                              </a:lnTo>
                              <a:lnTo>
                                <a:pt x="628" y="965"/>
                              </a:lnTo>
                              <a:lnTo>
                                <a:pt x="765" y="1121"/>
                              </a:lnTo>
                              <a:lnTo>
                                <a:pt x="909" y="1264"/>
                              </a:lnTo>
                              <a:close/>
                            </a:path>
                          </a:pathLst>
                        </a:custGeom>
                        <a:solidFill>
                          <a:schemeClr val="accent2"/>
                        </a:solidFill>
                        <a:ln w="9525">
                          <a:solidFill>
                            <a:schemeClr val="accent2"/>
                          </a:solidFill>
                          <a:round/>
                          <a:headEnd/>
                          <a:tailEnd/>
                        </a:ln>
                      </p:spPr>
                      <p:txBody>
                        <a:bodyPr/>
                        <a:lstStyle/>
                        <a:p>
                          <a:endParaRPr lang="el-GR" smtClean="0">
                            <a:solidFill>
                              <a:srgbClr val="FFFFFF"/>
                            </a:solidFill>
                          </a:endParaRPr>
                        </a:p>
                      </p:txBody>
                    </p:sp>
                    <p:grpSp>
                      <p:nvGrpSpPr>
                        <p:cNvPr id="1106" name="Group 51"/>
                        <p:cNvGrpSpPr>
                          <a:grpSpLocks/>
                        </p:cNvGrpSpPr>
                        <p:nvPr userDrawn="1"/>
                      </p:nvGrpSpPr>
                      <p:grpSpPr bwMode="auto">
                        <a:xfrm>
                          <a:off x="0" y="1812"/>
                          <a:ext cx="3672" cy="2049"/>
                          <a:chOff x="5" y="1816"/>
                          <a:chExt cx="3672" cy="2049"/>
                        </a:xfrm>
                      </p:grpSpPr>
                      <p:sp>
                        <p:nvSpPr>
                          <p:cNvPr id="1143" name="Oval 52"/>
                          <p:cNvSpPr>
                            <a:spLocks noChangeArrowheads="1"/>
                          </p:cNvSpPr>
                          <p:nvPr userDrawn="1"/>
                        </p:nvSpPr>
                        <p:spPr bwMode="hidden">
                          <a:xfrm rot="-2819839">
                            <a:off x="1544" y="2869"/>
                            <a:ext cx="161" cy="280"/>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4" name="Oval 53"/>
                          <p:cNvSpPr>
                            <a:spLocks noChangeArrowheads="1"/>
                          </p:cNvSpPr>
                          <p:nvPr userDrawn="1"/>
                        </p:nvSpPr>
                        <p:spPr bwMode="hidden">
                          <a:xfrm rot="-2819839">
                            <a:off x="1490" y="2750"/>
                            <a:ext cx="281" cy="503"/>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5" name="Oval 54"/>
                          <p:cNvSpPr>
                            <a:spLocks noChangeArrowheads="1"/>
                          </p:cNvSpPr>
                          <p:nvPr userDrawn="1"/>
                        </p:nvSpPr>
                        <p:spPr bwMode="hidden">
                          <a:xfrm rot="-2819839">
                            <a:off x="1415" y="2563"/>
                            <a:ext cx="471" cy="813"/>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6" name="Oval 55"/>
                          <p:cNvSpPr>
                            <a:spLocks noChangeArrowheads="1"/>
                          </p:cNvSpPr>
                          <p:nvPr userDrawn="1"/>
                        </p:nvSpPr>
                        <p:spPr bwMode="hidden">
                          <a:xfrm rot="-2819839">
                            <a:off x="1357" y="2400"/>
                            <a:ext cx="623" cy="1129"/>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7" name="Oval 56"/>
                          <p:cNvSpPr>
                            <a:spLocks noChangeArrowheads="1"/>
                          </p:cNvSpPr>
                          <p:nvPr userDrawn="1"/>
                        </p:nvSpPr>
                        <p:spPr bwMode="hidden">
                          <a:xfrm rot="-2819839">
                            <a:off x="1294" y="2200"/>
                            <a:ext cx="786" cy="1467"/>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8" name="Oval 57"/>
                          <p:cNvSpPr>
                            <a:spLocks noChangeArrowheads="1"/>
                          </p:cNvSpPr>
                          <p:nvPr userDrawn="1"/>
                        </p:nvSpPr>
                        <p:spPr bwMode="hidden">
                          <a:xfrm rot="-2819839">
                            <a:off x="1238" y="2040"/>
                            <a:ext cx="972" cy="1779"/>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9" name="Oval 58"/>
                          <p:cNvSpPr>
                            <a:spLocks noChangeArrowheads="1"/>
                          </p:cNvSpPr>
                          <p:nvPr userDrawn="1"/>
                        </p:nvSpPr>
                        <p:spPr bwMode="hidden">
                          <a:xfrm rot="-2819839">
                            <a:off x="1157" y="1865"/>
                            <a:ext cx="1167" cy="2094"/>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50" name="Oval 59"/>
                          <p:cNvSpPr>
                            <a:spLocks noChangeArrowheads="1"/>
                          </p:cNvSpPr>
                          <p:nvPr userDrawn="1"/>
                        </p:nvSpPr>
                        <p:spPr bwMode="hidden">
                          <a:xfrm rot="-2819839">
                            <a:off x="1085" y="1698"/>
                            <a:ext cx="1346" cy="2398"/>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51" name="Oval 60"/>
                          <p:cNvSpPr>
                            <a:spLocks noChangeArrowheads="1"/>
                          </p:cNvSpPr>
                          <p:nvPr userDrawn="1"/>
                        </p:nvSpPr>
                        <p:spPr bwMode="hidden">
                          <a:xfrm rot="-2819839">
                            <a:off x="1000" y="1536"/>
                            <a:ext cx="1563" cy="2696"/>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52" name="Oval 61"/>
                          <p:cNvSpPr>
                            <a:spLocks noChangeArrowheads="1"/>
                          </p:cNvSpPr>
                          <p:nvPr userDrawn="1"/>
                        </p:nvSpPr>
                        <p:spPr bwMode="hidden">
                          <a:xfrm rot="-2819839">
                            <a:off x="934" y="1357"/>
                            <a:ext cx="1711" cy="3016"/>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53" name="Oval 62"/>
                          <p:cNvSpPr>
                            <a:spLocks noChangeArrowheads="1"/>
                          </p:cNvSpPr>
                          <p:nvPr userDrawn="1"/>
                        </p:nvSpPr>
                        <p:spPr bwMode="hidden">
                          <a:xfrm rot="-2865139">
                            <a:off x="877" y="1187"/>
                            <a:ext cx="1880" cy="3345"/>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54" name="Oval 63"/>
                          <p:cNvSpPr>
                            <a:spLocks noChangeArrowheads="1"/>
                          </p:cNvSpPr>
                          <p:nvPr userDrawn="1"/>
                        </p:nvSpPr>
                        <p:spPr bwMode="hidden">
                          <a:xfrm rot="-2780025">
                            <a:off x="819" y="1002"/>
                            <a:ext cx="2049" cy="3672"/>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grpSp>
                    <p:sp>
                      <p:nvSpPr>
                        <p:cNvPr id="1107" name="Line 64"/>
                        <p:cNvSpPr>
                          <a:spLocks noChangeShapeType="1"/>
                        </p:cNvSpPr>
                        <p:nvPr userDrawn="1"/>
                      </p:nvSpPr>
                      <p:spPr bwMode="hidden">
                        <a:xfrm flipV="1">
                          <a:off x="1656" y="1164"/>
                          <a:ext cx="831" cy="177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8" name="Line 65"/>
                        <p:cNvSpPr>
                          <a:spLocks noChangeShapeType="1"/>
                        </p:cNvSpPr>
                        <p:nvPr userDrawn="1"/>
                      </p:nvSpPr>
                      <p:spPr bwMode="hidden">
                        <a:xfrm rot="615780" flipV="1">
                          <a:off x="1811" y="1299"/>
                          <a:ext cx="819" cy="172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9" name="Line 66"/>
                        <p:cNvSpPr>
                          <a:spLocks noChangeShapeType="1"/>
                        </p:cNvSpPr>
                        <p:nvPr userDrawn="1"/>
                      </p:nvSpPr>
                      <p:spPr bwMode="hidden">
                        <a:xfrm rot="1139441" flipV="1">
                          <a:off x="1963" y="1148"/>
                          <a:ext cx="383" cy="189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0" name="Line 67"/>
                        <p:cNvSpPr>
                          <a:spLocks noChangeShapeType="1"/>
                        </p:cNvSpPr>
                        <p:nvPr userDrawn="1"/>
                      </p:nvSpPr>
                      <p:spPr bwMode="hidden">
                        <a:xfrm rot="1061104" flipV="1">
                          <a:off x="1921" y="1332"/>
                          <a:ext cx="744" cy="176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1" name="Line 68"/>
                        <p:cNvSpPr>
                          <a:spLocks noChangeShapeType="1"/>
                        </p:cNvSpPr>
                        <p:nvPr userDrawn="1"/>
                      </p:nvSpPr>
                      <p:spPr bwMode="hidden">
                        <a:xfrm rot="2202167" flipV="1">
                          <a:off x="2217" y="1314"/>
                          <a:ext cx="311" cy="191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2" name="Line 69"/>
                        <p:cNvSpPr>
                          <a:spLocks noChangeShapeType="1"/>
                        </p:cNvSpPr>
                        <p:nvPr userDrawn="1"/>
                      </p:nvSpPr>
                      <p:spPr bwMode="hidden">
                        <a:xfrm rot="1678521" flipV="1">
                          <a:off x="2039" y="1549"/>
                          <a:ext cx="895" cy="172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3" name="Line 70"/>
                        <p:cNvSpPr>
                          <a:spLocks noChangeShapeType="1"/>
                        </p:cNvSpPr>
                        <p:nvPr userDrawn="1"/>
                      </p:nvSpPr>
                      <p:spPr bwMode="hidden">
                        <a:xfrm rot="1678521" flipV="1">
                          <a:off x="2024" y="1649"/>
                          <a:ext cx="1049" cy="166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4" name="Line 71"/>
                        <p:cNvSpPr>
                          <a:spLocks noChangeShapeType="1"/>
                        </p:cNvSpPr>
                        <p:nvPr userDrawn="1"/>
                      </p:nvSpPr>
                      <p:spPr bwMode="hidden">
                        <a:xfrm rot="1678521" flipV="1">
                          <a:off x="1985" y="1876"/>
                          <a:ext cx="1357" cy="151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5" name="Line 72"/>
                        <p:cNvSpPr>
                          <a:spLocks noChangeShapeType="1"/>
                        </p:cNvSpPr>
                        <p:nvPr userDrawn="1"/>
                      </p:nvSpPr>
                      <p:spPr bwMode="hidden">
                        <a:xfrm rot="1678521" flipV="1">
                          <a:off x="1936" y="2115"/>
                          <a:ext cx="1686" cy="13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6" name="Line 73"/>
                        <p:cNvSpPr>
                          <a:spLocks noChangeShapeType="1"/>
                        </p:cNvSpPr>
                        <p:nvPr userDrawn="1"/>
                      </p:nvSpPr>
                      <p:spPr bwMode="hidden">
                        <a:xfrm rot="1678521" flipV="1">
                          <a:off x="1897" y="2287"/>
                          <a:ext cx="1880" cy="122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7" name="Line 74"/>
                        <p:cNvSpPr>
                          <a:spLocks noChangeShapeType="1"/>
                        </p:cNvSpPr>
                        <p:nvPr userDrawn="1"/>
                      </p:nvSpPr>
                      <p:spPr bwMode="hidden">
                        <a:xfrm rot="1678521" flipV="1">
                          <a:off x="1855" y="2458"/>
                          <a:ext cx="2060" cy="109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8" name="Line 75"/>
                        <p:cNvSpPr>
                          <a:spLocks noChangeShapeType="1"/>
                        </p:cNvSpPr>
                        <p:nvPr userDrawn="1"/>
                      </p:nvSpPr>
                      <p:spPr bwMode="hidden">
                        <a:xfrm rot="1678521" flipV="1">
                          <a:off x="1823" y="2640"/>
                          <a:ext cx="2224" cy="9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9" name="Line 76"/>
                        <p:cNvSpPr>
                          <a:spLocks noChangeShapeType="1"/>
                        </p:cNvSpPr>
                        <p:nvPr userDrawn="1"/>
                      </p:nvSpPr>
                      <p:spPr bwMode="hidden">
                        <a:xfrm rot="1678521" flipV="1">
                          <a:off x="1737" y="3059"/>
                          <a:ext cx="2520" cy="61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0" name="Line 77"/>
                        <p:cNvSpPr>
                          <a:spLocks noChangeShapeType="1"/>
                        </p:cNvSpPr>
                        <p:nvPr userDrawn="1"/>
                      </p:nvSpPr>
                      <p:spPr bwMode="hidden">
                        <a:xfrm rot="1678521">
                          <a:off x="1324" y="3150"/>
                          <a:ext cx="472" cy="112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1" name="Line 78"/>
                        <p:cNvSpPr>
                          <a:spLocks noChangeShapeType="1"/>
                        </p:cNvSpPr>
                        <p:nvPr userDrawn="1"/>
                      </p:nvSpPr>
                      <p:spPr bwMode="hidden">
                        <a:xfrm rot="1678521" flipH="1">
                          <a:off x="1121" y="2961"/>
                          <a:ext cx="220" cy="101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2" name="Line 79"/>
                        <p:cNvSpPr>
                          <a:spLocks noChangeShapeType="1"/>
                        </p:cNvSpPr>
                        <p:nvPr userDrawn="1"/>
                      </p:nvSpPr>
                      <p:spPr bwMode="hidden">
                        <a:xfrm rot="1678521" flipH="1">
                          <a:off x="1041" y="2935"/>
                          <a:ext cx="304" cy="99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3" name="Line 80"/>
                        <p:cNvSpPr>
                          <a:spLocks noChangeShapeType="1"/>
                        </p:cNvSpPr>
                        <p:nvPr userDrawn="1"/>
                      </p:nvSpPr>
                      <p:spPr bwMode="hidden">
                        <a:xfrm rot="1678521" flipH="1">
                          <a:off x="957" y="2910"/>
                          <a:ext cx="394" cy="97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4" name="Line 81"/>
                        <p:cNvSpPr>
                          <a:spLocks noChangeShapeType="1"/>
                        </p:cNvSpPr>
                        <p:nvPr userDrawn="1"/>
                      </p:nvSpPr>
                      <p:spPr bwMode="hidden">
                        <a:xfrm rot="1678521" flipH="1">
                          <a:off x="880" y="2885"/>
                          <a:ext cx="478" cy="9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5" name="Line 82"/>
                        <p:cNvSpPr>
                          <a:spLocks noChangeShapeType="1"/>
                        </p:cNvSpPr>
                        <p:nvPr userDrawn="1"/>
                      </p:nvSpPr>
                      <p:spPr bwMode="hidden">
                        <a:xfrm rot="1678521" flipH="1">
                          <a:off x="801" y="2863"/>
                          <a:ext cx="561" cy="91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6" name="Line 83"/>
                        <p:cNvSpPr>
                          <a:spLocks noChangeShapeType="1"/>
                        </p:cNvSpPr>
                        <p:nvPr userDrawn="1"/>
                      </p:nvSpPr>
                      <p:spPr bwMode="hidden">
                        <a:xfrm rot="1678521" flipH="1">
                          <a:off x="717" y="2836"/>
                          <a:ext cx="656" cy="8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7" name="Line 84"/>
                        <p:cNvSpPr>
                          <a:spLocks noChangeShapeType="1"/>
                        </p:cNvSpPr>
                        <p:nvPr userDrawn="1"/>
                      </p:nvSpPr>
                      <p:spPr bwMode="hidden">
                        <a:xfrm rot="1678521" flipH="1">
                          <a:off x="631" y="2810"/>
                          <a:ext cx="752" cy="84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8" name="Line 85"/>
                        <p:cNvSpPr>
                          <a:spLocks noChangeShapeType="1"/>
                        </p:cNvSpPr>
                        <p:nvPr userDrawn="1"/>
                      </p:nvSpPr>
                      <p:spPr bwMode="hidden">
                        <a:xfrm rot="1678521" flipH="1">
                          <a:off x="462" y="2758"/>
                          <a:ext cx="946" cy="75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9" name="Line 86"/>
                        <p:cNvSpPr>
                          <a:spLocks noChangeShapeType="1"/>
                        </p:cNvSpPr>
                        <p:nvPr userDrawn="1"/>
                      </p:nvSpPr>
                      <p:spPr bwMode="hidden">
                        <a:xfrm rot="1678521" flipH="1">
                          <a:off x="365" y="2729"/>
                          <a:ext cx="1058" cy="69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0" name="Line 87"/>
                        <p:cNvSpPr>
                          <a:spLocks noChangeShapeType="1"/>
                        </p:cNvSpPr>
                        <p:nvPr userDrawn="1"/>
                      </p:nvSpPr>
                      <p:spPr bwMode="hidden">
                        <a:xfrm rot="1678521" flipH="1">
                          <a:off x="265" y="2697"/>
                          <a:ext cx="1174" cy="63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1" name="Line 88"/>
                        <p:cNvSpPr>
                          <a:spLocks noChangeShapeType="1"/>
                        </p:cNvSpPr>
                        <p:nvPr userDrawn="1"/>
                      </p:nvSpPr>
                      <p:spPr bwMode="hidden">
                        <a:xfrm rot="1678521" flipH="1">
                          <a:off x="55" y="2632"/>
                          <a:ext cx="1431" cy="4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2" name="Line 89"/>
                        <p:cNvSpPr>
                          <a:spLocks noChangeShapeType="1"/>
                        </p:cNvSpPr>
                        <p:nvPr userDrawn="1"/>
                      </p:nvSpPr>
                      <p:spPr bwMode="hidden">
                        <a:xfrm rot="1678521" flipH="1">
                          <a:off x="-1" y="2607"/>
                          <a:ext cx="1513" cy="37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3" name="Line 90"/>
                        <p:cNvSpPr>
                          <a:spLocks noChangeShapeType="1"/>
                        </p:cNvSpPr>
                        <p:nvPr userDrawn="1"/>
                      </p:nvSpPr>
                      <p:spPr bwMode="hidden">
                        <a:xfrm rot="1678521" flipH="1">
                          <a:off x="-72" y="2570"/>
                          <a:ext cx="1648" cy="10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4" name="Line 91"/>
                        <p:cNvSpPr>
                          <a:spLocks noChangeShapeType="1"/>
                        </p:cNvSpPr>
                        <p:nvPr userDrawn="1"/>
                      </p:nvSpPr>
                      <p:spPr bwMode="hidden">
                        <a:xfrm rot="1678521" flipH="1" flipV="1">
                          <a:off x="-237" y="1095"/>
                          <a:ext cx="2219" cy="136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5" name="Line 92"/>
                        <p:cNvSpPr>
                          <a:spLocks noChangeShapeType="1"/>
                        </p:cNvSpPr>
                        <p:nvPr userDrawn="1"/>
                      </p:nvSpPr>
                      <p:spPr bwMode="hidden">
                        <a:xfrm rot="1678521" flipH="1" flipV="1">
                          <a:off x="-43" y="962"/>
                          <a:ext cx="2071" cy="154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6" name="Line 93"/>
                        <p:cNvSpPr>
                          <a:spLocks noChangeShapeType="1"/>
                        </p:cNvSpPr>
                        <p:nvPr userDrawn="1"/>
                      </p:nvSpPr>
                      <p:spPr bwMode="hidden">
                        <a:xfrm rot="1678521" flipH="1" flipV="1">
                          <a:off x="418" y="826"/>
                          <a:ext cx="1672" cy="178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7" name="Line 94"/>
                        <p:cNvSpPr>
                          <a:spLocks noChangeShapeType="1"/>
                        </p:cNvSpPr>
                        <p:nvPr userDrawn="1"/>
                      </p:nvSpPr>
                      <p:spPr bwMode="hidden">
                        <a:xfrm rot="1678521" flipH="1" flipV="1">
                          <a:off x="634" y="808"/>
                          <a:ext cx="1473" cy="185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8" name="Line 95"/>
                        <p:cNvSpPr>
                          <a:spLocks noChangeShapeType="1"/>
                        </p:cNvSpPr>
                        <p:nvPr userDrawn="1"/>
                      </p:nvSpPr>
                      <p:spPr bwMode="hidden">
                        <a:xfrm rot="1678521" flipH="1" flipV="1">
                          <a:off x="1094" y="827"/>
                          <a:ext cx="1030" cy="194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9" name="Line 96"/>
                        <p:cNvSpPr>
                          <a:spLocks noChangeShapeType="1"/>
                        </p:cNvSpPr>
                        <p:nvPr userDrawn="1"/>
                      </p:nvSpPr>
                      <p:spPr bwMode="hidden">
                        <a:xfrm rot="1678521" flipH="1" flipV="1">
                          <a:off x="1302" y="857"/>
                          <a:ext cx="829" cy="197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40" name="Line 97"/>
                        <p:cNvSpPr>
                          <a:spLocks noChangeShapeType="1"/>
                        </p:cNvSpPr>
                        <p:nvPr userDrawn="1"/>
                      </p:nvSpPr>
                      <p:spPr bwMode="hidden">
                        <a:xfrm rot="1678521" flipH="1" flipV="1">
                          <a:off x="1496" y="901"/>
                          <a:ext cx="633" cy="19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41" name="Line 98"/>
                        <p:cNvSpPr>
                          <a:spLocks noChangeShapeType="1"/>
                        </p:cNvSpPr>
                        <p:nvPr userDrawn="1"/>
                      </p:nvSpPr>
                      <p:spPr bwMode="hidden">
                        <a:xfrm rot="1678521" flipH="1" flipV="1">
                          <a:off x="1679" y="952"/>
                          <a:ext cx="447" cy="19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42" name="Line 99"/>
                        <p:cNvSpPr>
                          <a:spLocks noChangeShapeType="1"/>
                        </p:cNvSpPr>
                        <p:nvPr userDrawn="1"/>
                      </p:nvSpPr>
                      <p:spPr bwMode="hidden">
                        <a:xfrm rot="1678521" flipH="1" flipV="1">
                          <a:off x="1859" y="1013"/>
                          <a:ext cx="261" cy="196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grpSp>
              </p:grpSp>
            </p:grpSp>
          </p:grpSp>
          <p:grpSp>
            <p:nvGrpSpPr>
              <p:cNvPr id="1047" name="Group 100"/>
              <p:cNvGrpSpPr>
                <a:grpSpLocks/>
              </p:cNvGrpSpPr>
              <p:nvPr userDrawn="1"/>
            </p:nvGrpSpPr>
            <p:grpSpPr bwMode="auto">
              <a:xfrm>
                <a:off x="402" y="1454"/>
                <a:ext cx="2787" cy="2866"/>
                <a:chOff x="2" y="1454"/>
                <a:chExt cx="2787" cy="2866"/>
              </a:xfrm>
            </p:grpSpPr>
            <p:sp>
              <p:nvSpPr>
                <p:cNvPr id="1048" name="Line 101"/>
                <p:cNvSpPr>
                  <a:spLocks noChangeShapeType="1"/>
                </p:cNvSpPr>
                <p:nvPr userDrawn="1"/>
              </p:nvSpPr>
              <p:spPr bwMode="hidden">
                <a:xfrm rot="1678521" flipV="1">
                  <a:off x="2057" y="1454"/>
                  <a:ext cx="732" cy="17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49" name="Line 102"/>
                <p:cNvSpPr>
                  <a:spLocks noChangeShapeType="1"/>
                </p:cNvSpPr>
                <p:nvPr userDrawn="1"/>
              </p:nvSpPr>
              <p:spPr bwMode="hidden">
                <a:xfrm flipH="1" flipV="1">
                  <a:off x="870" y="3854"/>
                  <a:ext cx="223" cy="463"/>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nvGrpSpPr>
                <p:cNvPr id="1050" name="Group 103"/>
                <p:cNvGrpSpPr>
                  <a:grpSpLocks/>
                </p:cNvGrpSpPr>
                <p:nvPr userDrawn="1"/>
              </p:nvGrpSpPr>
              <p:grpSpPr bwMode="auto">
                <a:xfrm>
                  <a:off x="2" y="2738"/>
                  <a:ext cx="1317" cy="1582"/>
                  <a:chOff x="2" y="2738"/>
                  <a:chExt cx="1317" cy="1582"/>
                </a:xfrm>
              </p:grpSpPr>
              <p:sp>
                <p:nvSpPr>
                  <p:cNvPr id="1051" name="Line 104"/>
                  <p:cNvSpPr>
                    <a:spLocks noChangeShapeType="1"/>
                  </p:cNvSpPr>
                  <p:nvPr userDrawn="1"/>
                </p:nvSpPr>
                <p:spPr bwMode="hidden">
                  <a:xfrm flipH="1">
                    <a:off x="697" y="3855"/>
                    <a:ext cx="173" cy="187"/>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2" name="Freeform 105"/>
                  <p:cNvSpPr>
                    <a:spLocks/>
                  </p:cNvSpPr>
                  <p:nvPr userDrawn="1"/>
                </p:nvSpPr>
                <p:spPr bwMode="hidden">
                  <a:xfrm>
                    <a:off x="2" y="3218"/>
                    <a:ext cx="1006" cy="1102"/>
                  </a:xfrm>
                  <a:custGeom>
                    <a:avLst/>
                    <a:gdLst>
                      <a:gd name="T0" fmla="*/ 1006 w 1006"/>
                      <a:gd name="T1" fmla="*/ 1102 h 1102"/>
                      <a:gd name="T2" fmla="*/ 696 w 1006"/>
                      <a:gd name="T3" fmla="*/ 823 h 1102"/>
                      <a:gd name="T4" fmla="*/ 333 w 1006"/>
                      <a:gd name="T5" fmla="*/ 447 h 1102"/>
                      <a:gd name="T6" fmla="*/ 51 w 1006"/>
                      <a:gd name="T7" fmla="*/ 76 h 1102"/>
                      <a:gd name="T8" fmla="*/ 0 w 1006"/>
                      <a:gd name="T9" fmla="*/ 0 h 11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6" h="1102">
                        <a:moveTo>
                          <a:pt x="1006" y="1102"/>
                        </a:moveTo>
                        <a:lnTo>
                          <a:pt x="696" y="823"/>
                        </a:lnTo>
                        <a:lnTo>
                          <a:pt x="333" y="447"/>
                        </a:lnTo>
                        <a:lnTo>
                          <a:pt x="51" y="76"/>
                        </a:lnTo>
                        <a:lnTo>
                          <a:pt x="0" y="0"/>
                        </a:lnTo>
                      </a:path>
                    </a:pathLst>
                  </a:custGeom>
                  <a:noFill/>
                  <a:ln w="19050" cmpd="sng">
                    <a:solidFill>
                      <a:schemeClr val="accent2"/>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l-GR" smtClean="0">
                      <a:solidFill>
                        <a:srgbClr val="FFFFFF"/>
                      </a:solidFill>
                    </a:endParaRPr>
                  </a:p>
                </p:txBody>
              </p:sp>
              <p:sp>
                <p:nvSpPr>
                  <p:cNvPr id="1053" name="Line 106"/>
                  <p:cNvSpPr>
                    <a:spLocks noChangeShapeType="1"/>
                  </p:cNvSpPr>
                  <p:nvPr userDrawn="1"/>
                </p:nvSpPr>
                <p:spPr bwMode="hidden">
                  <a:xfrm flipH="1">
                    <a:off x="1242" y="4231"/>
                    <a:ext cx="77" cy="88"/>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4" name="Line 107"/>
                  <p:cNvSpPr>
                    <a:spLocks noChangeShapeType="1"/>
                  </p:cNvSpPr>
                  <p:nvPr userDrawn="1"/>
                </p:nvSpPr>
                <p:spPr bwMode="hidden">
                  <a:xfrm flipH="1" flipV="1">
                    <a:off x="340" y="3668"/>
                    <a:ext cx="532" cy="185"/>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5" name="Line 108"/>
                  <p:cNvSpPr>
                    <a:spLocks noChangeShapeType="1"/>
                  </p:cNvSpPr>
                  <p:nvPr userDrawn="1"/>
                </p:nvSpPr>
                <p:spPr bwMode="hidden">
                  <a:xfrm flipH="1" flipV="1">
                    <a:off x="237" y="3101"/>
                    <a:ext cx="101" cy="567"/>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6" name="Line 109"/>
                  <p:cNvSpPr>
                    <a:spLocks noChangeShapeType="1"/>
                  </p:cNvSpPr>
                  <p:nvPr userDrawn="1"/>
                </p:nvSpPr>
                <p:spPr bwMode="hidden">
                  <a:xfrm flipH="1" flipV="1">
                    <a:off x="2" y="3009"/>
                    <a:ext cx="235" cy="92"/>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7" name="Line 110"/>
                  <p:cNvSpPr>
                    <a:spLocks noChangeShapeType="1"/>
                  </p:cNvSpPr>
                  <p:nvPr userDrawn="1"/>
                </p:nvSpPr>
                <p:spPr bwMode="hidden">
                  <a:xfrm flipV="1">
                    <a:off x="54" y="3101"/>
                    <a:ext cx="182" cy="194"/>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8" name="Line 111"/>
                  <p:cNvSpPr>
                    <a:spLocks noChangeShapeType="1"/>
                  </p:cNvSpPr>
                  <p:nvPr userDrawn="1"/>
                </p:nvSpPr>
                <p:spPr bwMode="hidden">
                  <a:xfrm flipH="1">
                    <a:off x="336" y="3476"/>
                    <a:ext cx="176" cy="192"/>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9" name="Line 112"/>
                  <p:cNvSpPr>
                    <a:spLocks noChangeShapeType="1"/>
                  </p:cNvSpPr>
                  <p:nvPr userDrawn="1"/>
                </p:nvSpPr>
                <p:spPr bwMode="hidden">
                  <a:xfrm flipV="1">
                    <a:off x="3" y="2738"/>
                    <a:ext cx="14" cy="23"/>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grpSp>
        </p:grpSp>
        <p:grpSp>
          <p:nvGrpSpPr>
            <p:cNvPr id="1033" name="Group 113"/>
            <p:cNvGrpSpPr>
              <a:grpSpLocks/>
            </p:cNvGrpSpPr>
            <p:nvPr userDrawn="1"/>
          </p:nvGrpSpPr>
          <p:grpSpPr bwMode="auto">
            <a:xfrm>
              <a:off x="16" y="1326"/>
              <a:ext cx="3325" cy="2948"/>
              <a:chOff x="16" y="1326"/>
              <a:chExt cx="3325" cy="2948"/>
            </a:xfrm>
          </p:grpSpPr>
          <p:sp>
            <p:nvSpPr>
              <p:cNvPr id="1034" name="Freeform 114"/>
              <p:cNvSpPr>
                <a:spLocks/>
              </p:cNvSpPr>
              <p:nvPr/>
            </p:nvSpPr>
            <p:spPr bwMode="hidden">
              <a:xfrm>
                <a:off x="16" y="2656"/>
                <a:ext cx="1440" cy="1618"/>
              </a:xfrm>
              <a:custGeom>
                <a:avLst/>
                <a:gdLst>
                  <a:gd name="T0" fmla="*/ 882 w 1435"/>
                  <a:gd name="T1" fmla="*/ 1150 h 1618"/>
                  <a:gd name="T2" fmla="*/ 750 w 1435"/>
                  <a:gd name="T3" fmla="*/ 1019 h 1618"/>
                  <a:gd name="T4" fmla="*/ 616 w 1435"/>
                  <a:gd name="T5" fmla="*/ 875 h 1618"/>
                  <a:gd name="T6" fmla="*/ 496 w 1435"/>
                  <a:gd name="T7" fmla="*/ 737 h 1618"/>
                  <a:gd name="T8" fmla="*/ 380 w 1435"/>
                  <a:gd name="T9" fmla="*/ 593 h 1618"/>
                  <a:gd name="T10" fmla="*/ 278 w 1435"/>
                  <a:gd name="T11" fmla="*/ 443 h 1618"/>
                  <a:gd name="T12" fmla="*/ 176 w 1435"/>
                  <a:gd name="T13" fmla="*/ 299 h 1618"/>
                  <a:gd name="T14" fmla="*/ 84 w 1435"/>
                  <a:gd name="T15" fmla="*/ 149 h 1618"/>
                  <a:gd name="T16" fmla="*/ 0 w 1435"/>
                  <a:gd name="T17" fmla="*/ 0 h 1618"/>
                  <a:gd name="T18" fmla="*/ 0 w 1435"/>
                  <a:gd name="T19" fmla="*/ 11 h 1618"/>
                  <a:gd name="T20" fmla="*/ 84 w 1435"/>
                  <a:gd name="T21" fmla="*/ 155 h 1618"/>
                  <a:gd name="T22" fmla="*/ 176 w 1435"/>
                  <a:gd name="T23" fmla="*/ 305 h 1618"/>
                  <a:gd name="T24" fmla="*/ 272 w 1435"/>
                  <a:gd name="T25" fmla="*/ 449 h 1618"/>
                  <a:gd name="T26" fmla="*/ 380 w 1435"/>
                  <a:gd name="T27" fmla="*/ 593 h 1618"/>
                  <a:gd name="T28" fmla="*/ 496 w 1435"/>
                  <a:gd name="T29" fmla="*/ 737 h 1618"/>
                  <a:gd name="T30" fmla="*/ 616 w 1435"/>
                  <a:gd name="T31" fmla="*/ 881 h 1618"/>
                  <a:gd name="T32" fmla="*/ 744 w 1435"/>
                  <a:gd name="T33" fmla="*/ 1019 h 1618"/>
                  <a:gd name="T34" fmla="*/ 882 w 1435"/>
                  <a:gd name="T35" fmla="*/ 1150 h 1618"/>
                  <a:gd name="T36" fmla="*/ 1022 w 1435"/>
                  <a:gd name="T37" fmla="*/ 1276 h 1618"/>
                  <a:gd name="T38" fmla="*/ 1160 w 1435"/>
                  <a:gd name="T39" fmla="*/ 1396 h 1618"/>
                  <a:gd name="T40" fmla="*/ 1299 w 1435"/>
                  <a:gd name="T41" fmla="*/ 1510 h 1618"/>
                  <a:gd name="T42" fmla="*/ 1444 w 1435"/>
                  <a:gd name="T43" fmla="*/ 1618 h 1618"/>
                  <a:gd name="T44" fmla="*/ 1450 w 1435"/>
                  <a:gd name="T45" fmla="*/ 1618 h 1618"/>
                  <a:gd name="T46" fmla="*/ 1307 w 1435"/>
                  <a:gd name="T47" fmla="*/ 1510 h 1618"/>
                  <a:gd name="T48" fmla="*/ 1166 w 1435"/>
                  <a:gd name="T49" fmla="*/ 1396 h 1618"/>
                  <a:gd name="T50" fmla="*/ 1022 w 1435"/>
                  <a:gd name="T51" fmla="*/ 1276 h 1618"/>
                  <a:gd name="T52" fmla="*/ 882 w 1435"/>
                  <a:gd name="T53" fmla="*/ 1150 h 1618"/>
                  <a:gd name="T54" fmla="*/ 882 w 1435"/>
                  <a:gd name="T55" fmla="*/ 1150 h 161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435" h="1618">
                    <a:moveTo>
                      <a:pt x="873" y="1150"/>
                    </a:moveTo>
                    <a:lnTo>
                      <a:pt x="741" y="1019"/>
                    </a:lnTo>
                    <a:lnTo>
                      <a:pt x="610" y="875"/>
                    </a:lnTo>
                    <a:lnTo>
                      <a:pt x="490" y="737"/>
                    </a:lnTo>
                    <a:lnTo>
                      <a:pt x="377" y="593"/>
                    </a:lnTo>
                    <a:lnTo>
                      <a:pt x="275" y="443"/>
                    </a:lnTo>
                    <a:lnTo>
                      <a:pt x="173" y="299"/>
                    </a:lnTo>
                    <a:lnTo>
                      <a:pt x="84" y="149"/>
                    </a:lnTo>
                    <a:lnTo>
                      <a:pt x="0" y="0"/>
                    </a:lnTo>
                    <a:lnTo>
                      <a:pt x="0" y="11"/>
                    </a:lnTo>
                    <a:lnTo>
                      <a:pt x="84" y="155"/>
                    </a:lnTo>
                    <a:lnTo>
                      <a:pt x="173" y="305"/>
                    </a:lnTo>
                    <a:lnTo>
                      <a:pt x="269" y="449"/>
                    </a:lnTo>
                    <a:lnTo>
                      <a:pt x="377" y="593"/>
                    </a:lnTo>
                    <a:lnTo>
                      <a:pt x="490" y="737"/>
                    </a:lnTo>
                    <a:lnTo>
                      <a:pt x="610" y="881"/>
                    </a:lnTo>
                    <a:lnTo>
                      <a:pt x="735" y="1019"/>
                    </a:lnTo>
                    <a:lnTo>
                      <a:pt x="873" y="1150"/>
                    </a:lnTo>
                    <a:lnTo>
                      <a:pt x="1010" y="1276"/>
                    </a:lnTo>
                    <a:lnTo>
                      <a:pt x="1148" y="1396"/>
                    </a:lnTo>
                    <a:lnTo>
                      <a:pt x="1286" y="1510"/>
                    </a:lnTo>
                    <a:lnTo>
                      <a:pt x="1429" y="1618"/>
                    </a:lnTo>
                    <a:lnTo>
                      <a:pt x="1435" y="1618"/>
                    </a:lnTo>
                    <a:lnTo>
                      <a:pt x="1292" y="1510"/>
                    </a:lnTo>
                    <a:lnTo>
                      <a:pt x="1154" y="1396"/>
                    </a:lnTo>
                    <a:lnTo>
                      <a:pt x="1010" y="1276"/>
                    </a:lnTo>
                    <a:lnTo>
                      <a:pt x="873" y="115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1035" name="Freeform 115"/>
              <p:cNvSpPr>
                <a:spLocks/>
              </p:cNvSpPr>
              <p:nvPr/>
            </p:nvSpPr>
            <p:spPr bwMode="hidden">
              <a:xfrm>
                <a:off x="16" y="2260"/>
                <a:ext cx="1673" cy="2014"/>
              </a:xfrm>
              <a:custGeom>
                <a:avLst/>
                <a:gdLst>
                  <a:gd name="T0" fmla="*/ 966 w 1668"/>
                  <a:gd name="T1" fmla="*/ 1463 h 2014"/>
                  <a:gd name="T2" fmla="*/ 795 w 1668"/>
                  <a:gd name="T3" fmla="*/ 1289 h 2014"/>
                  <a:gd name="T4" fmla="*/ 640 w 1668"/>
                  <a:gd name="T5" fmla="*/ 1115 h 2014"/>
                  <a:gd name="T6" fmla="*/ 493 w 1668"/>
                  <a:gd name="T7" fmla="*/ 929 h 2014"/>
                  <a:gd name="T8" fmla="*/ 368 w 1668"/>
                  <a:gd name="T9" fmla="*/ 743 h 2014"/>
                  <a:gd name="T10" fmla="*/ 254 w 1668"/>
                  <a:gd name="T11" fmla="*/ 557 h 2014"/>
                  <a:gd name="T12" fmla="*/ 149 w 1668"/>
                  <a:gd name="T13" fmla="*/ 372 h 2014"/>
                  <a:gd name="T14" fmla="*/ 66 w 1668"/>
                  <a:gd name="T15" fmla="*/ 186 h 2014"/>
                  <a:gd name="T16" fmla="*/ 0 w 1668"/>
                  <a:gd name="T17" fmla="*/ 0 h 2014"/>
                  <a:gd name="T18" fmla="*/ 0 w 1668"/>
                  <a:gd name="T19" fmla="*/ 12 h 2014"/>
                  <a:gd name="T20" fmla="*/ 66 w 1668"/>
                  <a:gd name="T21" fmla="*/ 198 h 2014"/>
                  <a:gd name="T22" fmla="*/ 149 w 1668"/>
                  <a:gd name="T23" fmla="*/ 384 h 2014"/>
                  <a:gd name="T24" fmla="*/ 254 w 1668"/>
                  <a:gd name="T25" fmla="*/ 569 h 2014"/>
                  <a:gd name="T26" fmla="*/ 368 w 1668"/>
                  <a:gd name="T27" fmla="*/ 755 h 2014"/>
                  <a:gd name="T28" fmla="*/ 493 w 1668"/>
                  <a:gd name="T29" fmla="*/ 935 h 2014"/>
                  <a:gd name="T30" fmla="*/ 640 w 1668"/>
                  <a:gd name="T31" fmla="*/ 1115 h 2014"/>
                  <a:gd name="T32" fmla="*/ 795 w 1668"/>
                  <a:gd name="T33" fmla="*/ 1295 h 2014"/>
                  <a:gd name="T34" fmla="*/ 966 w 1668"/>
                  <a:gd name="T35" fmla="*/ 1463 h 2014"/>
                  <a:gd name="T36" fmla="*/ 1139 w 1668"/>
                  <a:gd name="T37" fmla="*/ 1618 h 2014"/>
                  <a:gd name="T38" fmla="*/ 1315 w 1668"/>
                  <a:gd name="T39" fmla="*/ 1762 h 2014"/>
                  <a:gd name="T40" fmla="*/ 1495 w 1668"/>
                  <a:gd name="T41" fmla="*/ 1894 h 2014"/>
                  <a:gd name="T42" fmla="*/ 1677 w 1668"/>
                  <a:gd name="T43" fmla="*/ 2014 h 2014"/>
                  <a:gd name="T44" fmla="*/ 1683 w 1668"/>
                  <a:gd name="T45" fmla="*/ 2014 h 2014"/>
                  <a:gd name="T46" fmla="*/ 1495 w 1668"/>
                  <a:gd name="T47" fmla="*/ 1894 h 2014"/>
                  <a:gd name="T48" fmla="*/ 1315 w 1668"/>
                  <a:gd name="T49" fmla="*/ 1762 h 2014"/>
                  <a:gd name="T50" fmla="*/ 1139 w 1668"/>
                  <a:gd name="T51" fmla="*/ 1618 h 2014"/>
                  <a:gd name="T52" fmla="*/ 966 w 1668"/>
                  <a:gd name="T53" fmla="*/ 1463 h 2014"/>
                  <a:gd name="T54" fmla="*/ 966 w 1668"/>
                  <a:gd name="T55" fmla="*/ 1463 h 201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668" h="2014">
                    <a:moveTo>
                      <a:pt x="957" y="1463"/>
                    </a:moveTo>
                    <a:lnTo>
                      <a:pt x="789" y="1289"/>
                    </a:lnTo>
                    <a:lnTo>
                      <a:pt x="634" y="1115"/>
                    </a:lnTo>
                    <a:lnTo>
                      <a:pt x="490" y="929"/>
                    </a:lnTo>
                    <a:lnTo>
                      <a:pt x="365" y="743"/>
                    </a:lnTo>
                    <a:lnTo>
                      <a:pt x="251" y="557"/>
                    </a:lnTo>
                    <a:lnTo>
                      <a:pt x="149" y="372"/>
                    </a:lnTo>
                    <a:lnTo>
                      <a:pt x="66" y="186"/>
                    </a:lnTo>
                    <a:lnTo>
                      <a:pt x="0" y="0"/>
                    </a:lnTo>
                    <a:lnTo>
                      <a:pt x="0" y="12"/>
                    </a:lnTo>
                    <a:lnTo>
                      <a:pt x="66" y="198"/>
                    </a:lnTo>
                    <a:lnTo>
                      <a:pt x="149" y="384"/>
                    </a:lnTo>
                    <a:lnTo>
                      <a:pt x="251" y="569"/>
                    </a:lnTo>
                    <a:lnTo>
                      <a:pt x="365" y="755"/>
                    </a:lnTo>
                    <a:lnTo>
                      <a:pt x="490" y="935"/>
                    </a:lnTo>
                    <a:lnTo>
                      <a:pt x="634" y="1115"/>
                    </a:lnTo>
                    <a:lnTo>
                      <a:pt x="789" y="1295"/>
                    </a:lnTo>
                    <a:lnTo>
                      <a:pt x="957" y="1463"/>
                    </a:lnTo>
                    <a:lnTo>
                      <a:pt x="1130" y="1618"/>
                    </a:lnTo>
                    <a:lnTo>
                      <a:pt x="1303" y="1762"/>
                    </a:lnTo>
                    <a:lnTo>
                      <a:pt x="1483" y="1894"/>
                    </a:lnTo>
                    <a:lnTo>
                      <a:pt x="1662" y="2014"/>
                    </a:lnTo>
                    <a:lnTo>
                      <a:pt x="1668" y="2014"/>
                    </a:lnTo>
                    <a:lnTo>
                      <a:pt x="1483" y="1894"/>
                    </a:lnTo>
                    <a:lnTo>
                      <a:pt x="1303" y="1762"/>
                    </a:lnTo>
                    <a:lnTo>
                      <a:pt x="1130" y="1618"/>
                    </a:lnTo>
                    <a:lnTo>
                      <a:pt x="957" y="146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1036" name="Rectangle 116"/>
              <p:cNvSpPr>
                <a:spLocks noChangeArrowheads="1"/>
              </p:cNvSpPr>
              <p:nvPr/>
            </p:nvSpPr>
            <p:spPr bwMode="hidden">
              <a:xfrm rot="-2488720">
                <a:off x="1988" y="1919"/>
                <a:ext cx="1353"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037" name="Rectangle 117"/>
              <p:cNvSpPr>
                <a:spLocks noChangeArrowheads="1"/>
              </p:cNvSpPr>
              <p:nvPr/>
            </p:nvSpPr>
            <p:spPr bwMode="hidden">
              <a:xfrm rot="-5087790">
                <a:off x="1964" y="2613"/>
                <a:ext cx="2217"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038" name="Rectangle 118"/>
              <p:cNvSpPr>
                <a:spLocks noChangeArrowheads="1"/>
              </p:cNvSpPr>
              <p:nvPr/>
            </p:nvSpPr>
            <p:spPr bwMode="hidden">
              <a:xfrm rot="-3417299">
                <a:off x="1016" y="2697"/>
                <a:ext cx="2678"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039" name="Rectangle 119"/>
              <p:cNvSpPr>
                <a:spLocks noChangeArrowheads="1"/>
              </p:cNvSpPr>
              <p:nvPr/>
            </p:nvSpPr>
            <p:spPr bwMode="hidden">
              <a:xfrm rot="-835848">
                <a:off x="688" y="1748"/>
                <a:ext cx="2390"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grpSp>
            <p:nvGrpSpPr>
              <p:cNvPr id="1040" name="Group 120"/>
              <p:cNvGrpSpPr>
                <a:grpSpLocks noChangeAspect="1"/>
              </p:cNvGrpSpPr>
              <p:nvPr/>
            </p:nvGrpSpPr>
            <p:grpSpPr bwMode="auto">
              <a:xfrm>
                <a:off x="3046" y="1326"/>
                <a:ext cx="259" cy="299"/>
                <a:chOff x="3042" y="1265"/>
                <a:chExt cx="367" cy="424"/>
              </a:xfrm>
            </p:grpSpPr>
            <p:sp>
              <p:nvSpPr>
                <p:cNvPr id="84089" name="Oval 121"/>
                <p:cNvSpPr>
                  <a:spLocks noChangeAspect="1" noChangeArrowheads="1"/>
                </p:cNvSpPr>
                <p:nvPr userDrawn="1"/>
              </p:nvSpPr>
              <p:spPr bwMode="hidden">
                <a:xfrm rot="2828979">
                  <a:off x="2982" y="1467"/>
                  <a:ext cx="282" cy="162"/>
                </a:xfrm>
                <a:prstGeom prst="ellipse">
                  <a:avLst/>
                </a:prstGeom>
                <a:gradFill rotWithShape="0">
                  <a:gsLst>
                    <a:gs pos="0">
                      <a:schemeClr val="accent2"/>
                    </a:gs>
                    <a:gs pos="100000">
                      <a:schemeClr val="accent2">
                        <a:gamma/>
                        <a:tint val="84706"/>
                        <a:invGamma/>
                      </a:schemeClr>
                    </a:gs>
                  </a:gsLst>
                  <a:lin ang="5400000" scaled="1"/>
                </a:gradFill>
                <a:ln w="9525">
                  <a:noFill/>
                  <a:round/>
                  <a:headEnd/>
                  <a:tailEnd/>
                </a:ln>
                <a:effectLst/>
              </p:spPr>
              <p:txBody>
                <a:bodyPr wrap="none" anchor="ct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84090" name="Freeform 122"/>
                <p:cNvSpPr>
                  <a:spLocks noChangeAspect="1"/>
                </p:cNvSpPr>
                <p:nvPr userDrawn="1"/>
              </p:nvSpPr>
              <p:spPr bwMode="hidden">
                <a:xfrm>
                  <a:off x="3070" y="1374"/>
                  <a:ext cx="227" cy="221"/>
                </a:xfrm>
                <a:custGeom>
                  <a:avLst/>
                  <a:gdLst/>
                  <a:ahLst/>
                  <a:cxnLst>
                    <a:cxn ang="0">
                      <a:pos x="227" y="134"/>
                    </a:cxn>
                    <a:cxn ang="0">
                      <a:pos x="203" y="144"/>
                    </a:cxn>
                    <a:cxn ang="0">
                      <a:pos x="179" y="138"/>
                    </a:cxn>
                    <a:cxn ang="0">
                      <a:pos x="149" y="126"/>
                    </a:cxn>
                    <a:cxn ang="0">
                      <a:pos x="126" y="102"/>
                    </a:cxn>
                    <a:cxn ang="0">
                      <a:pos x="102" y="72"/>
                    </a:cxn>
                    <a:cxn ang="0">
                      <a:pos x="84" y="48"/>
                    </a:cxn>
                    <a:cxn ang="0">
                      <a:pos x="78" y="24"/>
                    </a:cxn>
                    <a:cxn ang="0">
                      <a:pos x="84" y="0"/>
                    </a:cxn>
                    <a:cxn ang="0">
                      <a:pos x="84" y="0"/>
                    </a:cxn>
                    <a:cxn ang="0">
                      <a:pos x="78" y="0"/>
                    </a:cxn>
                    <a:cxn ang="0">
                      <a:pos x="18" y="60"/>
                    </a:cxn>
                    <a:cxn ang="0">
                      <a:pos x="0" y="90"/>
                    </a:cxn>
                    <a:cxn ang="0">
                      <a:pos x="0" y="120"/>
                    </a:cxn>
                    <a:cxn ang="0">
                      <a:pos x="12" y="156"/>
                    </a:cxn>
                    <a:cxn ang="0">
                      <a:pos x="36" y="192"/>
                    </a:cxn>
                    <a:cxn ang="0">
                      <a:pos x="66" y="216"/>
                    </a:cxn>
                    <a:cxn ang="0">
                      <a:pos x="96" y="222"/>
                    </a:cxn>
                    <a:cxn ang="0">
                      <a:pos x="126" y="222"/>
                    </a:cxn>
                    <a:cxn ang="0">
                      <a:pos x="155" y="210"/>
                    </a:cxn>
                    <a:cxn ang="0">
                      <a:pos x="227" y="138"/>
                    </a:cxn>
                    <a:cxn ang="0">
                      <a:pos x="227" y="134"/>
                    </a:cxn>
                  </a:cxnLst>
                  <a:rect l="0" t="0" r="r" b="b"/>
                  <a:pathLst>
                    <a:path w="227" h="222">
                      <a:moveTo>
                        <a:pt x="227" y="134"/>
                      </a:moveTo>
                      <a:lnTo>
                        <a:pt x="203" y="144"/>
                      </a:lnTo>
                      <a:lnTo>
                        <a:pt x="179" y="138"/>
                      </a:lnTo>
                      <a:lnTo>
                        <a:pt x="149" y="126"/>
                      </a:lnTo>
                      <a:lnTo>
                        <a:pt x="126" y="102"/>
                      </a:lnTo>
                      <a:lnTo>
                        <a:pt x="102" y="72"/>
                      </a:lnTo>
                      <a:lnTo>
                        <a:pt x="84" y="48"/>
                      </a:lnTo>
                      <a:lnTo>
                        <a:pt x="78" y="24"/>
                      </a:lnTo>
                      <a:lnTo>
                        <a:pt x="84" y="0"/>
                      </a:lnTo>
                      <a:lnTo>
                        <a:pt x="84" y="0"/>
                      </a:lnTo>
                      <a:lnTo>
                        <a:pt x="78" y="0"/>
                      </a:lnTo>
                      <a:lnTo>
                        <a:pt x="18" y="60"/>
                      </a:lnTo>
                      <a:lnTo>
                        <a:pt x="0" y="90"/>
                      </a:lnTo>
                      <a:lnTo>
                        <a:pt x="0" y="120"/>
                      </a:lnTo>
                      <a:lnTo>
                        <a:pt x="12" y="156"/>
                      </a:lnTo>
                      <a:lnTo>
                        <a:pt x="36" y="192"/>
                      </a:lnTo>
                      <a:lnTo>
                        <a:pt x="66" y="216"/>
                      </a:lnTo>
                      <a:lnTo>
                        <a:pt x="96" y="222"/>
                      </a:lnTo>
                      <a:lnTo>
                        <a:pt x="126" y="222"/>
                      </a:lnTo>
                      <a:lnTo>
                        <a:pt x="155" y="210"/>
                      </a:lnTo>
                      <a:lnTo>
                        <a:pt x="227" y="138"/>
                      </a:lnTo>
                      <a:lnTo>
                        <a:pt x="227" y="134"/>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84091" name="Freeform 123"/>
                <p:cNvSpPr>
                  <a:spLocks noChangeAspect="1"/>
                </p:cNvSpPr>
                <p:nvPr userDrawn="1"/>
              </p:nvSpPr>
              <p:spPr bwMode="hidden">
                <a:xfrm>
                  <a:off x="3144" y="1366"/>
                  <a:ext cx="163" cy="156"/>
                </a:xfrm>
                <a:custGeom>
                  <a:avLst/>
                  <a:gdLst/>
                  <a:ahLst/>
                  <a:cxnLst>
                    <a:cxn ang="0">
                      <a:pos x="221" y="216"/>
                    </a:cxn>
                    <a:cxn ang="0">
                      <a:pos x="192" y="234"/>
                    </a:cxn>
                    <a:cxn ang="0">
                      <a:pos x="150" y="234"/>
                    </a:cxn>
                    <a:cxn ang="0">
                      <a:pos x="102" y="210"/>
                    </a:cxn>
                    <a:cxn ang="0">
                      <a:pos x="54" y="174"/>
                    </a:cxn>
                    <a:cxn ang="0">
                      <a:pos x="24" y="132"/>
                    </a:cxn>
                    <a:cxn ang="0">
                      <a:pos x="6" y="84"/>
                    </a:cxn>
                    <a:cxn ang="0">
                      <a:pos x="0" y="42"/>
                    </a:cxn>
                    <a:cxn ang="0">
                      <a:pos x="12" y="12"/>
                    </a:cxn>
                    <a:cxn ang="0">
                      <a:pos x="48" y="0"/>
                    </a:cxn>
                    <a:cxn ang="0">
                      <a:pos x="84" y="0"/>
                    </a:cxn>
                    <a:cxn ang="0">
                      <a:pos x="132" y="18"/>
                    </a:cxn>
                    <a:cxn ang="0">
                      <a:pos x="174" y="54"/>
                    </a:cxn>
                    <a:cxn ang="0">
                      <a:pos x="210" y="102"/>
                    </a:cxn>
                    <a:cxn ang="0">
                      <a:pos x="233" y="144"/>
                    </a:cxn>
                    <a:cxn ang="0">
                      <a:pos x="233" y="186"/>
                    </a:cxn>
                    <a:cxn ang="0">
                      <a:pos x="221" y="216"/>
                    </a:cxn>
                    <a:cxn ang="0">
                      <a:pos x="221" y="216"/>
                    </a:cxn>
                  </a:cxnLst>
                  <a:rect l="0" t="0" r="r" b="b"/>
                  <a:pathLst>
                    <a:path w="233" h="234">
                      <a:moveTo>
                        <a:pt x="221" y="216"/>
                      </a:moveTo>
                      <a:lnTo>
                        <a:pt x="192" y="234"/>
                      </a:lnTo>
                      <a:lnTo>
                        <a:pt x="150" y="234"/>
                      </a:lnTo>
                      <a:lnTo>
                        <a:pt x="102" y="210"/>
                      </a:lnTo>
                      <a:lnTo>
                        <a:pt x="54" y="174"/>
                      </a:lnTo>
                      <a:lnTo>
                        <a:pt x="24" y="132"/>
                      </a:lnTo>
                      <a:lnTo>
                        <a:pt x="6" y="84"/>
                      </a:lnTo>
                      <a:lnTo>
                        <a:pt x="0" y="42"/>
                      </a:lnTo>
                      <a:lnTo>
                        <a:pt x="12" y="12"/>
                      </a:lnTo>
                      <a:lnTo>
                        <a:pt x="48" y="0"/>
                      </a:lnTo>
                      <a:lnTo>
                        <a:pt x="84" y="0"/>
                      </a:lnTo>
                      <a:lnTo>
                        <a:pt x="132" y="18"/>
                      </a:lnTo>
                      <a:lnTo>
                        <a:pt x="174" y="54"/>
                      </a:lnTo>
                      <a:lnTo>
                        <a:pt x="210" y="102"/>
                      </a:lnTo>
                      <a:lnTo>
                        <a:pt x="233" y="144"/>
                      </a:lnTo>
                      <a:lnTo>
                        <a:pt x="233" y="186"/>
                      </a:lnTo>
                      <a:lnTo>
                        <a:pt x="221" y="216"/>
                      </a:lnTo>
                      <a:lnTo>
                        <a:pt x="221" y="216"/>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84092" name="Freeform 124"/>
                <p:cNvSpPr>
                  <a:spLocks noChangeAspect="1"/>
                </p:cNvSpPr>
                <p:nvPr userDrawn="1"/>
              </p:nvSpPr>
              <p:spPr bwMode="hidden">
                <a:xfrm>
                  <a:off x="3202" y="1272"/>
                  <a:ext cx="203" cy="199"/>
                </a:xfrm>
                <a:custGeom>
                  <a:avLst/>
                  <a:gdLst/>
                  <a:ahLst/>
                  <a:cxnLst>
                    <a:cxn ang="0">
                      <a:pos x="179" y="18"/>
                    </a:cxn>
                    <a:cxn ang="0">
                      <a:pos x="197" y="48"/>
                    </a:cxn>
                    <a:cxn ang="0">
                      <a:pos x="203" y="60"/>
                    </a:cxn>
                    <a:cxn ang="0">
                      <a:pos x="197" y="66"/>
                    </a:cxn>
                    <a:cxn ang="0">
                      <a:pos x="65" y="192"/>
                    </a:cxn>
                    <a:cxn ang="0">
                      <a:pos x="59" y="198"/>
                    </a:cxn>
                    <a:cxn ang="0">
                      <a:pos x="47" y="192"/>
                    </a:cxn>
                    <a:cxn ang="0">
                      <a:pos x="17" y="174"/>
                    </a:cxn>
                    <a:cxn ang="0">
                      <a:pos x="0" y="150"/>
                    </a:cxn>
                    <a:cxn ang="0">
                      <a:pos x="0" y="126"/>
                    </a:cxn>
                    <a:cxn ang="0">
                      <a:pos x="131" y="0"/>
                    </a:cxn>
                    <a:cxn ang="0">
                      <a:pos x="155" y="0"/>
                    </a:cxn>
                    <a:cxn ang="0">
                      <a:pos x="179" y="18"/>
                    </a:cxn>
                    <a:cxn ang="0">
                      <a:pos x="179" y="18"/>
                    </a:cxn>
                  </a:cxnLst>
                  <a:rect l="0" t="0" r="r" b="b"/>
                  <a:pathLst>
                    <a:path w="203" h="198">
                      <a:moveTo>
                        <a:pt x="179" y="18"/>
                      </a:moveTo>
                      <a:lnTo>
                        <a:pt x="197" y="48"/>
                      </a:lnTo>
                      <a:lnTo>
                        <a:pt x="203" y="60"/>
                      </a:lnTo>
                      <a:lnTo>
                        <a:pt x="197" y="66"/>
                      </a:lnTo>
                      <a:lnTo>
                        <a:pt x="65" y="192"/>
                      </a:lnTo>
                      <a:lnTo>
                        <a:pt x="59" y="198"/>
                      </a:lnTo>
                      <a:lnTo>
                        <a:pt x="47" y="192"/>
                      </a:lnTo>
                      <a:lnTo>
                        <a:pt x="17" y="174"/>
                      </a:lnTo>
                      <a:lnTo>
                        <a:pt x="0" y="150"/>
                      </a:lnTo>
                      <a:lnTo>
                        <a:pt x="0" y="126"/>
                      </a:lnTo>
                      <a:lnTo>
                        <a:pt x="131" y="0"/>
                      </a:lnTo>
                      <a:lnTo>
                        <a:pt x="155" y="0"/>
                      </a:lnTo>
                      <a:lnTo>
                        <a:pt x="179" y="18"/>
                      </a:lnTo>
                      <a:lnTo>
                        <a:pt x="179" y="18"/>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84093" name="Freeform 125"/>
                <p:cNvSpPr>
                  <a:spLocks noChangeAspect="1"/>
                </p:cNvSpPr>
                <p:nvPr userDrawn="1"/>
              </p:nvSpPr>
              <p:spPr bwMode="hidden">
                <a:xfrm>
                  <a:off x="3330" y="1265"/>
                  <a:ext cx="79" cy="74"/>
                </a:xfrm>
                <a:custGeom>
                  <a:avLst/>
                  <a:gdLst/>
                  <a:ahLst/>
                  <a:cxnLst>
                    <a:cxn ang="0">
                      <a:pos x="221" y="216"/>
                    </a:cxn>
                    <a:cxn ang="0">
                      <a:pos x="192" y="234"/>
                    </a:cxn>
                    <a:cxn ang="0">
                      <a:pos x="150" y="234"/>
                    </a:cxn>
                    <a:cxn ang="0">
                      <a:pos x="102" y="210"/>
                    </a:cxn>
                    <a:cxn ang="0">
                      <a:pos x="54" y="174"/>
                    </a:cxn>
                    <a:cxn ang="0">
                      <a:pos x="24" y="132"/>
                    </a:cxn>
                    <a:cxn ang="0">
                      <a:pos x="6" y="84"/>
                    </a:cxn>
                    <a:cxn ang="0">
                      <a:pos x="0" y="42"/>
                    </a:cxn>
                    <a:cxn ang="0">
                      <a:pos x="12" y="12"/>
                    </a:cxn>
                    <a:cxn ang="0">
                      <a:pos x="48" y="0"/>
                    </a:cxn>
                    <a:cxn ang="0">
                      <a:pos x="84" y="0"/>
                    </a:cxn>
                    <a:cxn ang="0">
                      <a:pos x="132" y="18"/>
                    </a:cxn>
                    <a:cxn ang="0">
                      <a:pos x="174" y="54"/>
                    </a:cxn>
                    <a:cxn ang="0">
                      <a:pos x="210" y="102"/>
                    </a:cxn>
                    <a:cxn ang="0">
                      <a:pos x="233" y="144"/>
                    </a:cxn>
                    <a:cxn ang="0">
                      <a:pos x="233" y="186"/>
                    </a:cxn>
                    <a:cxn ang="0">
                      <a:pos x="221" y="216"/>
                    </a:cxn>
                    <a:cxn ang="0">
                      <a:pos x="221" y="216"/>
                    </a:cxn>
                  </a:cxnLst>
                  <a:rect l="0" t="0" r="r" b="b"/>
                  <a:pathLst>
                    <a:path w="233" h="234">
                      <a:moveTo>
                        <a:pt x="221" y="216"/>
                      </a:moveTo>
                      <a:lnTo>
                        <a:pt x="192" y="234"/>
                      </a:lnTo>
                      <a:lnTo>
                        <a:pt x="150" y="234"/>
                      </a:lnTo>
                      <a:lnTo>
                        <a:pt x="102" y="210"/>
                      </a:lnTo>
                      <a:lnTo>
                        <a:pt x="54" y="174"/>
                      </a:lnTo>
                      <a:lnTo>
                        <a:pt x="24" y="132"/>
                      </a:lnTo>
                      <a:lnTo>
                        <a:pt x="6" y="84"/>
                      </a:lnTo>
                      <a:lnTo>
                        <a:pt x="0" y="42"/>
                      </a:lnTo>
                      <a:lnTo>
                        <a:pt x="12" y="12"/>
                      </a:lnTo>
                      <a:lnTo>
                        <a:pt x="48" y="0"/>
                      </a:lnTo>
                      <a:lnTo>
                        <a:pt x="84" y="0"/>
                      </a:lnTo>
                      <a:lnTo>
                        <a:pt x="132" y="18"/>
                      </a:lnTo>
                      <a:lnTo>
                        <a:pt x="174" y="54"/>
                      </a:lnTo>
                      <a:lnTo>
                        <a:pt x="210" y="102"/>
                      </a:lnTo>
                      <a:lnTo>
                        <a:pt x="233" y="144"/>
                      </a:lnTo>
                      <a:lnTo>
                        <a:pt x="233" y="186"/>
                      </a:lnTo>
                      <a:lnTo>
                        <a:pt x="221" y="216"/>
                      </a:lnTo>
                      <a:lnTo>
                        <a:pt x="221" y="216"/>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grpSp>
        </p:grpSp>
      </p:grpSp>
      <p:sp>
        <p:nvSpPr>
          <p:cNvPr id="84094" name="Rectangle 126"/>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nSpc>
                <a:spcPct val="100000"/>
              </a:lnSpc>
              <a:spcBef>
                <a:spcPct val="0"/>
              </a:spcBef>
              <a:buClrTx/>
              <a:buSzTx/>
              <a:buFontTx/>
              <a:buNone/>
              <a:defRPr sz="1200">
                <a:effectLst>
                  <a:outerShdw blurRad="38100" dist="38100" dir="2700000" algn="tl">
                    <a:srgbClr val="000000"/>
                  </a:outerShdw>
                </a:effectLst>
                <a:latin typeface="+mn-lt"/>
              </a:defRPr>
            </a:lvl1pPr>
          </a:lstStyle>
          <a:p>
            <a:pPr>
              <a:defRPr/>
            </a:pPr>
            <a:fld id="{47724FF3-788E-43B3-90C3-25B8FACB3DF7}" type="datetimeFigureOut">
              <a:rPr lang="el-GR">
                <a:solidFill>
                  <a:srgbClr val="FFFFFF"/>
                </a:solidFill>
              </a:rPr>
              <a:pPr>
                <a:defRPr/>
              </a:pPr>
              <a:t>7/6/2017</a:t>
            </a:fld>
            <a:endParaRPr lang="el-GR">
              <a:solidFill>
                <a:srgbClr val="FFFFFF"/>
              </a:solidFill>
            </a:endParaRPr>
          </a:p>
        </p:txBody>
      </p:sp>
      <p:sp>
        <p:nvSpPr>
          <p:cNvPr id="84095" name="Rectangle 127"/>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lnSpc>
                <a:spcPct val="100000"/>
              </a:lnSpc>
              <a:spcBef>
                <a:spcPct val="0"/>
              </a:spcBef>
              <a:buClrTx/>
              <a:buSzTx/>
              <a:buFontTx/>
              <a:buNone/>
              <a:defRPr sz="1200">
                <a:effectLst>
                  <a:outerShdw blurRad="38100" dist="38100" dir="2700000" algn="tl">
                    <a:srgbClr val="000000"/>
                  </a:outerShdw>
                </a:effectLst>
                <a:latin typeface="+mn-lt"/>
              </a:defRPr>
            </a:lvl1pPr>
          </a:lstStyle>
          <a:p>
            <a:pPr>
              <a:defRPr/>
            </a:pPr>
            <a:endParaRPr lang="el-GR">
              <a:solidFill>
                <a:srgbClr val="FFFFFF"/>
              </a:solidFill>
            </a:endParaRPr>
          </a:p>
        </p:txBody>
      </p:sp>
      <p:sp>
        <p:nvSpPr>
          <p:cNvPr id="84096" name="Rectangle 128"/>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lnSpc>
                <a:spcPct val="100000"/>
              </a:lnSpc>
              <a:spcBef>
                <a:spcPct val="0"/>
              </a:spcBef>
              <a:buClrTx/>
              <a:buSzTx/>
              <a:buFontTx/>
              <a:buNone/>
              <a:defRPr sz="1200">
                <a:effectLst>
                  <a:outerShdw blurRad="38100" dist="38100" dir="2700000" algn="tl">
                    <a:srgbClr val="000000"/>
                  </a:outerShdw>
                </a:effectLst>
                <a:latin typeface="+mn-lt"/>
              </a:defRPr>
            </a:lvl1pPr>
          </a:lstStyle>
          <a:p>
            <a:pPr>
              <a:defRPr/>
            </a:pPr>
            <a:fld id="{5295E0B9-BBEA-4BB3-997C-E9810774C51A}" type="slidenum">
              <a:rPr lang="el-GR">
                <a:solidFill>
                  <a:srgbClr val="FFFFFF"/>
                </a:solidFill>
              </a:rPr>
              <a:pPr>
                <a:defRPr/>
              </a:pPr>
              <a:t>‹#›</a:t>
            </a:fld>
            <a:endParaRPr lang="el-GR">
              <a:solidFill>
                <a:srgbClr val="FFFFFF"/>
              </a:solidFill>
            </a:endParaRPr>
          </a:p>
        </p:txBody>
      </p:sp>
      <p:sp>
        <p:nvSpPr>
          <p:cNvPr id="84097" name="Rectangle 129"/>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84098" name="Rectangle 130"/>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l-GR" smtClean="0"/>
              <a:t>Κάντε κλικ για επεξεργασία του τίτλου</a:t>
            </a:r>
          </a:p>
        </p:txBody>
      </p:sp>
    </p:spTree>
    <p:extLst>
      <p:ext uri="{BB962C8B-B14F-4D97-AF65-F5344CB8AC3E}">
        <p14:creationId xmlns:p14="http://schemas.microsoft.com/office/powerpoint/2010/main" val="25832025"/>
      </p:ext>
    </p:extLst>
  </p:cSld>
  <p:clrMap bg1="dk2" tx1="lt1" bg2="dk1" tx2="lt2" accent1="accent1" accent2="accent2" accent3="accent3" accent4="accent4" accent5="accent5" accent6="accent6" hlink="hlink" folHlink="folHlink"/>
  <p:sldLayoutIdLst>
    <p:sldLayoutId id="2147483957" r:id="rId1"/>
    <p:sldLayoutId id="2147483958" r:id="rId2"/>
    <p:sldLayoutId id="2147483959" r:id="rId3"/>
    <p:sldLayoutId id="2147483960" r:id="rId4"/>
    <p:sldLayoutId id="2147483961" r:id="rId5"/>
    <p:sldLayoutId id="2147483962" r:id="rId6"/>
    <p:sldLayoutId id="2147483963" r:id="rId7"/>
    <p:sldLayoutId id="2147483964" r:id="rId8"/>
    <p:sldLayoutId id="2147483965" r:id="rId9"/>
    <p:sldLayoutId id="2147483966" r:id="rId10"/>
    <p:sldLayoutId id="2147483967" r:id="rId11"/>
    <p:sldLayoutId id="2147483968" r:id="rId12"/>
    <p:sldLayoutId id="2147483969" r:id="rId13"/>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tx2"/>
        </a:buClr>
        <a:buSzPct val="60000"/>
        <a:buFont typeface="Wingdings" pitchFamily="2" charset="2"/>
        <a:buChar char="u"/>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60000"/>
        <a:buFont typeface="Wingdings" pitchFamily="2" charset="2"/>
        <a:buChar char="u"/>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accent2"/>
            </a:gs>
            <a:gs pos="100000">
              <a:schemeClr val="bg1"/>
            </a:gs>
          </a:gsLst>
          <a:lin ang="189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609600" y="762000"/>
            <a:ext cx="7542213" cy="6029325"/>
            <a:chOff x="-384" y="480"/>
            <a:chExt cx="4751" cy="3798"/>
          </a:xfrm>
        </p:grpSpPr>
        <p:grpSp>
          <p:nvGrpSpPr>
            <p:cNvPr id="1032" name="Group 3"/>
            <p:cNvGrpSpPr>
              <a:grpSpLocks/>
            </p:cNvGrpSpPr>
            <p:nvPr/>
          </p:nvGrpSpPr>
          <p:grpSpPr bwMode="auto">
            <a:xfrm>
              <a:off x="-384" y="480"/>
              <a:ext cx="4751" cy="3798"/>
              <a:chOff x="0" y="522"/>
              <a:chExt cx="4751" cy="3798"/>
            </a:xfrm>
          </p:grpSpPr>
          <p:grpSp>
            <p:nvGrpSpPr>
              <p:cNvPr id="1046" name="Group 4"/>
              <p:cNvGrpSpPr>
                <a:grpSpLocks/>
              </p:cNvGrpSpPr>
              <p:nvPr userDrawn="1"/>
            </p:nvGrpSpPr>
            <p:grpSpPr bwMode="auto">
              <a:xfrm>
                <a:off x="0" y="522"/>
                <a:ext cx="4751" cy="3794"/>
                <a:chOff x="0" y="522"/>
                <a:chExt cx="4751" cy="3794"/>
              </a:xfrm>
            </p:grpSpPr>
            <p:sp>
              <p:nvSpPr>
                <p:cNvPr id="1060" name="Freeform 5"/>
                <p:cNvSpPr>
                  <a:spLocks/>
                </p:cNvSpPr>
                <p:nvPr userDrawn="1"/>
              </p:nvSpPr>
              <p:spPr bwMode="hidden">
                <a:xfrm>
                  <a:off x="628" y="1241"/>
                  <a:ext cx="3281" cy="3075"/>
                </a:xfrm>
                <a:custGeom>
                  <a:avLst/>
                  <a:gdLst>
                    <a:gd name="T0" fmla="*/ 508 w 3271"/>
                    <a:gd name="T1" fmla="*/ 1990 h 3075"/>
                    <a:gd name="T2" fmla="*/ 189 w 3271"/>
                    <a:gd name="T3" fmla="*/ 1474 h 3075"/>
                    <a:gd name="T4" fmla="*/ 66 w 3271"/>
                    <a:gd name="T5" fmla="*/ 1169 h 3075"/>
                    <a:gd name="T6" fmla="*/ 12 w 3271"/>
                    <a:gd name="T7" fmla="*/ 875 h 3075"/>
                    <a:gd name="T8" fmla="*/ 18 w 3271"/>
                    <a:gd name="T9" fmla="*/ 611 h 3075"/>
                    <a:gd name="T10" fmla="*/ 84 w 3271"/>
                    <a:gd name="T11" fmla="*/ 389 h 3075"/>
                    <a:gd name="T12" fmla="*/ 212 w 3271"/>
                    <a:gd name="T13" fmla="*/ 216 h 3075"/>
                    <a:gd name="T14" fmla="*/ 514 w 3271"/>
                    <a:gd name="T15" fmla="*/ 42 h 3075"/>
                    <a:gd name="T16" fmla="*/ 900 w 3271"/>
                    <a:gd name="T17" fmla="*/ 6 h 3075"/>
                    <a:gd name="T18" fmla="*/ 1346 w 3271"/>
                    <a:gd name="T19" fmla="*/ 102 h 3075"/>
                    <a:gd name="T20" fmla="*/ 1824 w 3271"/>
                    <a:gd name="T21" fmla="*/ 324 h 3075"/>
                    <a:gd name="T22" fmla="*/ 2293 w 3271"/>
                    <a:gd name="T23" fmla="*/ 659 h 3075"/>
                    <a:gd name="T24" fmla="*/ 2794 w 3271"/>
                    <a:gd name="T25" fmla="*/ 1187 h 3075"/>
                    <a:gd name="T26" fmla="*/ 3112 w 3271"/>
                    <a:gd name="T27" fmla="*/ 1702 h 3075"/>
                    <a:gd name="T28" fmla="*/ 3235 w 3271"/>
                    <a:gd name="T29" fmla="*/ 2008 h 3075"/>
                    <a:gd name="T30" fmla="*/ 3289 w 3271"/>
                    <a:gd name="T31" fmla="*/ 2302 h 3075"/>
                    <a:gd name="T32" fmla="*/ 3283 w 3271"/>
                    <a:gd name="T33" fmla="*/ 2565 h 3075"/>
                    <a:gd name="T34" fmla="*/ 3217 w 3271"/>
                    <a:gd name="T35" fmla="*/ 2781 h 3075"/>
                    <a:gd name="T36" fmla="*/ 3095 w 3271"/>
                    <a:gd name="T37" fmla="*/ 2961 h 3075"/>
                    <a:gd name="T38" fmla="*/ 2945 w 3271"/>
                    <a:gd name="T39" fmla="*/ 3075 h 3075"/>
                    <a:gd name="T40" fmla="*/ 3095 w 3271"/>
                    <a:gd name="T41" fmla="*/ 2967 h 3075"/>
                    <a:gd name="T42" fmla="*/ 3223 w 3271"/>
                    <a:gd name="T43" fmla="*/ 2787 h 3075"/>
                    <a:gd name="T44" fmla="*/ 3289 w 3271"/>
                    <a:gd name="T45" fmla="*/ 2565 h 3075"/>
                    <a:gd name="T46" fmla="*/ 3295 w 3271"/>
                    <a:gd name="T47" fmla="*/ 2302 h 3075"/>
                    <a:gd name="T48" fmla="*/ 3241 w 3271"/>
                    <a:gd name="T49" fmla="*/ 2008 h 3075"/>
                    <a:gd name="T50" fmla="*/ 3119 w 3271"/>
                    <a:gd name="T51" fmla="*/ 1702 h 3075"/>
                    <a:gd name="T52" fmla="*/ 2801 w 3271"/>
                    <a:gd name="T53" fmla="*/ 1181 h 3075"/>
                    <a:gd name="T54" fmla="*/ 2299 w 3271"/>
                    <a:gd name="T55" fmla="*/ 653 h 3075"/>
                    <a:gd name="T56" fmla="*/ 1824 w 3271"/>
                    <a:gd name="T57" fmla="*/ 318 h 3075"/>
                    <a:gd name="T58" fmla="*/ 1346 w 3271"/>
                    <a:gd name="T59" fmla="*/ 96 h 3075"/>
                    <a:gd name="T60" fmla="*/ 900 w 3271"/>
                    <a:gd name="T61" fmla="*/ 0 h 3075"/>
                    <a:gd name="T62" fmla="*/ 508 w 3271"/>
                    <a:gd name="T63" fmla="*/ 36 h 3075"/>
                    <a:gd name="T64" fmla="*/ 207 w 3271"/>
                    <a:gd name="T65" fmla="*/ 210 h 3075"/>
                    <a:gd name="T66" fmla="*/ 78 w 3271"/>
                    <a:gd name="T67" fmla="*/ 389 h 3075"/>
                    <a:gd name="T68" fmla="*/ 12 w 3271"/>
                    <a:gd name="T69" fmla="*/ 611 h 3075"/>
                    <a:gd name="T70" fmla="*/ 6 w 3271"/>
                    <a:gd name="T71" fmla="*/ 875 h 3075"/>
                    <a:gd name="T72" fmla="*/ 60 w 3271"/>
                    <a:gd name="T73" fmla="*/ 1169 h 3075"/>
                    <a:gd name="T74" fmla="*/ 183 w 3271"/>
                    <a:gd name="T75" fmla="*/ 1474 h 3075"/>
                    <a:gd name="T76" fmla="*/ 356 w 3271"/>
                    <a:gd name="T77" fmla="*/ 1786 h 3075"/>
                    <a:gd name="T78" fmla="*/ 858 w 3271"/>
                    <a:gd name="T79" fmla="*/ 2380 h 3075"/>
                    <a:gd name="T80" fmla="*/ 1256 w 3271"/>
                    <a:gd name="T81" fmla="*/ 2709 h 3075"/>
                    <a:gd name="T82" fmla="*/ 1671 w 3271"/>
                    <a:gd name="T83" fmla="*/ 2961 h 3075"/>
                    <a:gd name="T84" fmla="*/ 1955 w 3271"/>
                    <a:gd name="T85" fmla="*/ 3075 h 3075"/>
                    <a:gd name="T86" fmla="*/ 1540 w 3271"/>
                    <a:gd name="T87" fmla="*/ 2889 h 3075"/>
                    <a:gd name="T88" fmla="*/ 1127 w 3271"/>
                    <a:gd name="T89" fmla="*/ 2607 h 3075"/>
                    <a:gd name="T90" fmla="*/ 858 w 3271"/>
                    <a:gd name="T91" fmla="*/ 2380 h 307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271" h="3075">
                      <a:moveTo>
                        <a:pt x="849" y="2380"/>
                      </a:moveTo>
                      <a:lnTo>
                        <a:pt x="664" y="2188"/>
                      </a:lnTo>
                      <a:lnTo>
                        <a:pt x="502" y="1990"/>
                      </a:lnTo>
                      <a:lnTo>
                        <a:pt x="359" y="1786"/>
                      </a:lnTo>
                      <a:lnTo>
                        <a:pt x="239" y="1576"/>
                      </a:lnTo>
                      <a:lnTo>
                        <a:pt x="186" y="1474"/>
                      </a:lnTo>
                      <a:lnTo>
                        <a:pt x="138" y="1373"/>
                      </a:lnTo>
                      <a:lnTo>
                        <a:pt x="102" y="1271"/>
                      </a:lnTo>
                      <a:lnTo>
                        <a:pt x="66" y="1169"/>
                      </a:lnTo>
                      <a:lnTo>
                        <a:pt x="42" y="1067"/>
                      </a:lnTo>
                      <a:lnTo>
                        <a:pt x="24" y="971"/>
                      </a:lnTo>
                      <a:lnTo>
                        <a:pt x="12" y="875"/>
                      </a:lnTo>
                      <a:lnTo>
                        <a:pt x="6" y="779"/>
                      </a:lnTo>
                      <a:lnTo>
                        <a:pt x="6" y="695"/>
                      </a:lnTo>
                      <a:lnTo>
                        <a:pt x="18" y="611"/>
                      </a:lnTo>
                      <a:lnTo>
                        <a:pt x="30" y="533"/>
                      </a:lnTo>
                      <a:lnTo>
                        <a:pt x="54" y="461"/>
                      </a:lnTo>
                      <a:lnTo>
                        <a:pt x="84" y="389"/>
                      </a:lnTo>
                      <a:lnTo>
                        <a:pt x="120" y="330"/>
                      </a:lnTo>
                      <a:lnTo>
                        <a:pt x="162" y="270"/>
                      </a:lnTo>
                      <a:lnTo>
                        <a:pt x="209" y="216"/>
                      </a:lnTo>
                      <a:lnTo>
                        <a:pt x="299" y="144"/>
                      </a:lnTo>
                      <a:lnTo>
                        <a:pt x="395" y="84"/>
                      </a:lnTo>
                      <a:lnTo>
                        <a:pt x="508" y="42"/>
                      </a:lnTo>
                      <a:lnTo>
                        <a:pt x="628" y="18"/>
                      </a:lnTo>
                      <a:lnTo>
                        <a:pt x="754" y="6"/>
                      </a:lnTo>
                      <a:lnTo>
                        <a:pt x="891" y="6"/>
                      </a:lnTo>
                      <a:lnTo>
                        <a:pt x="1035" y="24"/>
                      </a:lnTo>
                      <a:lnTo>
                        <a:pt x="1184" y="60"/>
                      </a:lnTo>
                      <a:lnTo>
                        <a:pt x="1334" y="102"/>
                      </a:lnTo>
                      <a:lnTo>
                        <a:pt x="1489" y="162"/>
                      </a:lnTo>
                      <a:lnTo>
                        <a:pt x="1644" y="240"/>
                      </a:lnTo>
                      <a:lnTo>
                        <a:pt x="1806" y="324"/>
                      </a:lnTo>
                      <a:lnTo>
                        <a:pt x="1961" y="425"/>
                      </a:lnTo>
                      <a:lnTo>
                        <a:pt x="2117" y="533"/>
                      </a:lnTo>
                      <a:lnTo>
                        <a:pt x="2272" y="659"/>
                      </a:lnTo>
                      <a:lnTo>
                        <a:pt x="2422" y="797"/>
                      </a:lnTo>
                      <a:lnTo>
                        <a:pt x="2607" y="989"/>
                      </a:lnTo>
                      <a:lnTo>
                        <a:pt x="2769" y="1187"/>
                      </a:lnTo>
                      <a:lnTo>
                        <a:pt x="2912" y="1391"/>
                      </a:lnTo>
                      <a:lnTo>
                        <a:pt x="3032" y="1600"/>
                      </a:lnTo>
                      <a:lnTo>
                        <a:pt x="3085" y="1702"/>
                      </a:lnTo>
                      <a:lnTo>
                        <a:pt x="3133" y="1804"/>
                      </a:lnTo>
                      <a:lnTo>
                        <a:pt x="3169" y="1906"/>
                      </a:lnTo>
                      <a:lnTo>
                        <a:pt x="3205" y="2008"/>
                      </a:lnTo>
                      <a:lnTo>
                        <a:pt x="3229" y="2110"/>
                      </a:lnTo>
                      <a:lnTo>
                        <a:pt x="3247" y="2206"/>
                      </a:lnTo>
                      <a:lnTo>
                        <a:pt x="3259" y="2302"/>
                      </a:lnTo>
                      <a:lnTo>
                        <a:pt x="3265" y="2398"/>
                      </a:lnTo>
                      <a:lnTo>
                        <a:pt x="3265" y="2482"/>
                      </a:lnTo>
                      <a:lnTo>
                        <a:pt x="3253" y="2565"/>
                      </a:lnTo>
                      <a:lnTo>
                        <a:pt x="3241" y="2643"/>
                      </a:lnTo>
                      <a:lnTo>
                        <a:pt x="3217" y="2715"/>
                      </a:lnTo>
                      <a:lnTo>
                        <a:pt x="3187" y="2781"/>
                      </a:lnTo>
                      <a:lnTo>
                        <a:pt x="3157" y="2847"/>
                      </a:lnTo>
                      <a:lnTo>
                        <a:pt x="3115" y="2907"/>
                      </a:lnTo>
                      <a:lnTo>
                        <a:pt x="3068" y="2961"/>
                      </a:lnTo>
                      <a:lnTo>
                        <a:pt x="2996" y="3021"/>
                      </a:lnTo>
                      <a:lnTo>
                        <a:pt x="2918" y="3075"/>
                      </a:lnTo>
                      <a:lnTo>
                        <a:pt x="2930" y="3075"/>
                      </a:lnTo>
                      <a:lnTo>
                        <a:pt x="3002" y="3027"/>
                      </a:lnTo>
                      <a:lnTo>
                        <a:pt x="3068" y="2967"/>
                      </a:lnTo>
                      <a:lnTo>
                        <a:pt x="3115" y="2913"/>
                      </a:lnTo>
                      <a:lnTo>
                        <a:pt x="3157" y="2853"/>
                      </a:lnTo>
                      <a:lnTo>
                        <a:pt x="3193" y="2787"/>
                      </a:lnTo>
                      <a:lnTo>
                        <a:pt x="3223" y="2721"/>
                      </a:lnTo>
                      <a:lnTo>
                        <a:pt x="3247" y="2643"/>
                      </a:lnTo>
                      <a:lnTo>
                        <a:pt x="3259" y="2565"/>
                      </a:lnTo>
                      <a:lnTo>
                        <a:pt x="3271" y="2482"/>
                      </a:lnTo>
                      <a:lnTo>
                        <a:pt x="3271" y="2398"/>
                      </a:lnTo>
                      <a:lnTo>
                        <a:pt x="3265" y="2302"/>
                      </a:lnTo>
                      <a:lnTo>
                        <a:pt x="3253" y="2206"/>
                      </a:lnTo>
                      <a:lnTo>
                        <a:pt x="3235" y="2110"/>
                      </a:lnTo>
                      <a:lnTo>
                        <a:pt x="3211" y="2008"/>
                      </a:lnTo>
                      <a:lnTo>
                        <a:pt x="3175" y="1906"/>
                      </a:lnTo>
                      <a:lnTo>
                        <a:pt x="3139" y="1804"/>
                      </a:lnTo>
                      <a:lnTo>
                        <a:pt x="3091" y="1702"/>
                      </a:lnTo>
                      <a:lnTo>
                        <a:pt x="3038" y="1594"/>
                      </a:lnTo>
                      <a:lnTo>
                        <a:pt x="2918" y="1391"/>
                      </a:lnTo>
                      <a:lnTo>
                        <a:pt x="2775" y="1181"/>
                      </a:lnTo>
                      <a:lnTo>
                        <a:pt x="2613" y="983"/>
                      </a:lnTo>
                      <a:lnTo>
                        <a:pt x="2428" y="791"/>
                      </a:lnTo>
                      <a:lnTo>
                        <a:pt x="2278" y="653"/>
                      </a:lnTo>
                      <a:lnTo>
                        <a:pt x="2123" y="527"/>
                      </a:lnTo>
                      <a:lnTo>
                        <a:pt x="1967" y="419"/>
                      </a:lnTo>
                      <a:lnTo>
                        <a:pt x="1806" y="318"/>
                      </a:lnTo>
                      <a:lnTo>
                        <a:pt x="1650" y="234"/>
                      </a:lnTo>
                      <a:lnTo>
                        <a:pt x="1489" y="156"/>
                      </a:lnTo>
                      <a:lnTo>
                        <a:pt x="1334" y="96"/>
                      </a:lnTo>
                      <a:lnTo>
                        <a:pt x="1184" y="54"/>
                      </a:lnTo>
                      <a:lnTo>
                        <a:pt x="1035" y="18"/>
                      </a:lnTo>
                      <a:lnTo>
                        <a:pt x="891" y="0"/>
                      </a:lnTo>
                      <a:lnTo>
                        <a:pt x="754" y="0"/>
                      </a:lnTo>
                      <a:lnTo>
                        <a:pt x="622" y="12"/>
                      </a:lnTo>
                      <a:lnTo>
                        <a:pt x="502" y="36"/>
                      </a:lnTo>
                      <a:lnTo>
                        <a:pt x="395" y="78"/>
                      </a:lnTo>
                      <a:lnTo>
                        <a:pt x="293" y="138"/>
                      </a:lnTo>
                      <a:lnTo>
                        <a:pt x="204" y="210"/>
                      </a:lnTo>
                      <a:lnTo>
                        <a:pt x="156" y="264"/>
                      </a:lnTo>
                      <a:lnTo>
                        <a:pt x="114" y="324"/>
                      </a:lnTo>
                      <a:lnTo>
                        <a:pt x="78" y="389"/>
                      </a:lnTo>
                      <a:lnTo>
                        <a:pt x="48" y="461"/>
                      </a:lnTo>
                      <a:lnTo>
                        <a:pt x="30" y="533"/>
                      </a:lnTo>
                      <a:lnTo>
                        <a:pt x="12" y="611"/>
                      </a:lnTo>
                      <a:lnTo>
                        <a:pt x="6" y="695"/>
                      </a:lnTo>
                      <a:lnTo>
                        <a:pt x="0" y="779"/>
                      </a:lnTo>
                      <a:lnTo>
                        <a:pt x="6" y="875"/>
                      </a:lnTo>
                      <a:lnTo>
                        <a:pt x="18" y="971"/>
                      </a:lnTo>
                      <a:lnTo>
                        <a:pt x="36" y="1067"/>
                      </a:lnTo>
                      <a:lnTo>
                        <a:pt x="60" y="1169"/>
                      </a:lnTo>
                      <a:lnTo>
                        <a:pt x="96" y="1271"/>
                      </a:lnTo>
                      <a:lnTo>
                        <a:pt x="132" y="1373"/>
                      </a:lnTo>
                      <a:lnTo>
                        <a:pt x="180" y="1474"/>
                      </a:lnTo>
                      <a:lnTo>
                        <a:pt x="233" y="1582"/>
                      </a:lnTo>
                      <a:lnTo>
                        <a:pt x="287" y="1684"/>
                      </a:lnTo>
                      <a:lnTo>
                        <a:pt x="353" y="1786"/>
                      </a:lnTo>
                      <a:lnTo>
                        <a:pt x="496" y="1990"/>
                      </a:lnTo>
                      <a:lnTo>
                        <a:pt x="664" y="2188"/>
                      </a:lnTo>
                      <a:lnTo>
                        <a:pt x="849" y="2380"/>
                      </a:lnTo>
                      <a:lnTo>
                        <a:pt x="981" y="2500"/>
                      </a:lnTo>
                      <a:lnTo>
                        <a:pt x="1112" y="2607"/>
                      </a:lnTo>
                      <a:lnTo>
                        <a:pt x="1244" y="2709"/>
                      </a:lnTo>
                      <a:lnTo>
                        <a:pt x="1381" y="2805"/>
                      </a:lnTo>
                      <a:lnTo>
                        <a:pt x="1519" y="2889"/>
                      </a:lnTo>
                      <a:lnTo>
                        <a:pt x="1656" y="2961"/>
                      </a:lnTo>
                      <a:lnTo>
                        <a:pt x="1788" y="3021"/>
                      </a:lnTo>
                      <a:lnTo>
                        <a:pt x="1926" y="3075"/>
                      </a:lnTo>
                      <a:lnTo>
                        <a:pt x="1937" y="3075"/>
                      </a:lnTo>
                      <a:lnTo>
                        <a:pt x="1800" y="3021"/>
                      </a:lnTo>
                      <a:lnTo>
                        <a:pt x="1662" y="2961"/>
                      </a:lnTo>
                      <a:lnTo>
                        <a:pt x="1525" y="2889"/>
                      </a:lnTo>
                      <a:lnTo>
                        <a:pt x="1387" y="2805"/>
                      </a:lnTo>
                      <a:lnTo>
                        <a:pt x="1250" y="2709"/>
                      </a:lnTo>
                      <a:lnTo>
                        <a:pt x="1118" y="2607"/>
                      </a:lnTo>
                      <a:lnTo>
                        <a:pt x="981" y="2500"/>
                      </a:lnTo>
                      <a:lnTo>
                        <a:pt x="849" y="238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1061" name="Group 6"/>
                <p:cNvGrpSpPr>
                  <a:grpSpLocks/>
                </p:cNvGrpSpPr>
                <p:nvPr userDrawn="1"/>
              </p:nvGrpSpPr>
              <p:grpSpPr bwMode="auto">
                <a:xfrm>
                  <a:off x="0" y="522"/>
                  <a:ext cx="4751" cy="3794"/>
                  <a:chOff x="0" y="522"/>
                  <a:chExt cx="4751" cy="3794"/>
                </a:xfrm>
              </p:grpSpPr>
              <p:sp>
                <p:nvSpPr>
                  <p:cNvPr id="1062" name="Freeform 7"/>
                  <p:cNvSpPr>
                    <a:spLocks/>
                  </p:cNvSpPr>
                  <p:nvPr userDrawn="1"/>
                </p:nvSpPr>
                <p:spPr bwMode="hidden">
                  <a:xfrm>
                    <a:off x="400" y="815"/>
                    <a:ext cx="3964" cy="3501"/>
                  </a:xfrm>
                  <a:custGeom>
                    <a:avLst/>
                    <a:gdLst>
                      <a:gd name="T0" fmla="*/ 3982 w 3952"/>
                      <a:gd name="T1" fmla="*/ 2860 h 3501"/>
                      <a:gd name="T2" fmla="*/ 3946 w 3952"/>
                      <a:gd name="T3" fmla="*/ 2614 h 3501"/>
                      <a:gd name="T4" fmla="*/ 3875 w 3952"/>
                      <a:gd name="T5" fmla="*/ 2368 h 3501"/>
                      <a:gd name="T6" fmla="*/ 3764 w 3952"/>
                      <a:gd name="T7" fmla="*/ 2110 h 3501"/>
                      <a:gd name="T8" fmla="*/ 3626 w 3952"/>
                      <a:gd name="T9" fmla="*/ 1853 h 3501"/>
                      <a:gd name="T10" fmla="*/ 3462 w 3952"/>
                      <a:gd name="T11" fmla="*/ 1595 h 3501"/>
                      <a:gd name="T12" fmla="*/ 3271 w 3952"/>
                      <a:gd name="T13" fmla="*/ 1343 h 3501"/>
                      <a:gd name="T14" fmla="*/ 3052 w 3952"/>
                      <a:gd name="T15" fmla="*/ 1103 h 3501"/>
                      <a:gd name="T16" fmla="*/ 2745 w 3952"/>
                      <a:gd name="T17" fmla="*/ 815 h 3501"/>
                      <a:gd name="T18" fmla="*/ 2353 w 3952"/>
                      <a:gd name="T19" fmla="*/ 522 h 3501"/>
                      <a:gd name="T20" fmla="*/ 1961 w 3952"/>
                      <a:gd name="T21" fmla="*/ 288 h 3501"/>
                      <a:gd name="T22" fmla="*/ 1570 w 3952"/>
                      <a:gd name="T23" fmla="*/ 126 h 3501"/>
                      <a:gd name="T24" fmla="*/ 1196 w 3952"/>
                      <a:gd name="T25" fmla="*/ 24 h 3501"/>
                      <a:gd name="T26" fmla="*/ 846 w 3952"/>
                      <a:gd name="T27" fmla="*/ 0 h 3501"/>
                      <a:gd name="T28" fmla="*/ 532 w 3952"/>
                      <a:gd name="T29" fmla="*/ 48 h 3501"/>
                      <a:gd name="T30" fmla="*/ 266 w 3952"/>
                      <a:gd name="T31" fmla="*/ 174 h 3501"/>
                      <a:gd name="T32" fmla="*/ 114 w 3952"/>
                      <a:gd name="T33" fmla="*/ 312 h 3501"/>
                      <a:gd name="T34" fmla="*/ 0 w 3952"/>
                      <a:gd name="T35" fmla="*/ 486 h 3501"/>
                      <a:gd name="T36" fmla="*/ 72 w 3952"/>
                      <a:gd name="T37" fmla="*/ 372 h 3501"/>
                      <a:gd name="T38" fmla="*/ 272 w 3952"/>
                      <a:gd name="T39" fmla="*/ 174 h 3501"/>
                      <a:gd name="T40" fmla="*/ 532 w 3952"/>
                      <a:gd name="T41" fmla="*/ 48 h 3501"/>
                      <a:gd name="T42" fmla="*/ 846 w 3952"/>
                      <a:gd name="T43" fmla="*/ 6 h 3501"/>
                      <a:gd name="T44" fmla="*/ 1196 w 3952"/>
                      <a:gd name="T45" fmla="*/ 30 h 3501"/>
                      <a:gd name="T46" fmla="*/ 1570 w 3952"/>
                      <a:gd name="T47" fmla="*/ 132 h 3501"/>
                      <a:gd name="T48" fmla="*/ 1961 w 3952"/>
                      <a:gd name="T49" fmla="*/ 294 h 3501"/>
                      <a:gd name="T50" fmla="*/ 2353 w 3952"/>
                      <a:gd name="T51" fmla="*/ 528 h 3501"/>
                      <a:gd name="T52" fmla="*/ 2739 w 3952"/>
                      <a:gd name="T53" fmla="*/ 821 h 3501"/>
                      <a:gd name="T54" fmla="*/ 3156 w 3952"/>
                      <a:gd name="T55" fmla="*/ 1223 h 3501"/>
                      <a:gd name="T56" fmla="*/ 3366 w 3952"/>
                      <a:gd name="T57" fmla="*/ 1469 h 3501"/>
                      <a:gd name="T58" fmla="*/ 3543 w 3952"/>
                      <a:gd name="T59" fmla="*/ 1727 h 3501"/>
                      <a:gd name="T60" fmla="*/ 3698 w 3952"/>
                      <a:gd name="T61" fmla="*/ 1984 h 3501"/>
                      <a:gd name="T62" fmla="*/ 3820 w 3952"/>
                      <a:gd name="T63" fmla="*/ 2236 h 3501"/>
                      <a:gd name="T64" fmla="*/ 3911 w 3952"/>
                      <a:gd name="T65" fmla="*/ 2494 h 3501"/>
                      <a:gd name="T66" fmla="*/ 3970 w 3952"/>
                      <a:gd name="T67" fmla="*/ 2740 h 3501"/>
                      <a:gd name="T68" fmla="*/ 3988 w 3952"/>
                      <a:gd name="T69" fmla="*/ 2973 h 3501"/>
                      <a:gd name="T70" fmla="*/ 3958 w 3952"/>
                      <a:gd name="T71" fmla="*/ 3255 h 3501"/>
                      <a:gd name="T72" fmla="*/ 3869 w 3952"/>
                      <a:gd name="T73" fmla="*/ 3501 h 3501"/>
                      <a:gd name="T74" fmla="*/ 3922 w 3952"/>
                      <a:gd name="T75" fmla="*/ 3387 h 3501"/>
                      <a:gd name="T76" fmla="*/ 3982 w 3952"/>
                      <a:gd name="T77" fmla="*/ 3123 h 3501"/>
                      <a:gd name="T78" fmla="*/ 3988 w 3952"/>
                      <a:gd name="T79" fmla="*/ 2973 h 350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952" h="3501">
                        <a:moveTo>
                          <a:pt x="3952" y="2973"/>
                        </a:moveTo>
                        <a:lnTo>
                          <a:pt x="3946" y="2860"/>
                        </a:lnTo>
                        <a:lnTo>
                          <a:pt x="3934" y="2740"/>
                        </a:lnTo>
                        <a:lnTo>
                          <a:pt x="3910" y="2614"/>
                        </a:lnTo>
                        <a:lnTo>
                          <a:pt x="3875" y="2494"/>
                        </a:lnTo>
                        <a:lnTo>
                          <a:pt x="3839" y="2368"/>
                        </a:lnTo>
                        <a:lnTo>
                          <a:pt x="3785" y="2236"/>
                        </a:lnTo>
                        <a:lnTo>
                          <a:pt x="3731" y="2110"/>
                        </a:lnTo>
                        <a:lnTo>
                          <a:pt x="3665" y="1978"/>
                        </a:lnTo>
                        <a:lnTo>
                          <a:pt x="3593" y="1853"/>
                        </a:lnTo>
                        <a:lnTo>
                          <a:pt x="3516" y="1721"/>
                        </a:lnTo>
                        <a:lnTo>
                          <a:pt x="3432" y="1595"/>
                        </a:lnTo>
                        <a:lnTo>
                          <a:pt x="3336" y="1469"/>
                        </a:lnTo>
                        <a:lnTo>
                          <a:pt x="3241" y="1343"/>
                        </a:lnTo>
                        <a:lnTo>
                          <a:pt x="3133" y="1223"/>
                        </a:lnTo>
                        <a:lnTo>
                          <a:pt x="3025" y="1103"/>
                        </a:lnTo>
                        <a:lnTo>
                          <a:pt x="2906" y="983"/>
                        </a:lnTo>
                        <a:lnTo>
                          <a:pt x="2721" y="815"/>
                        </a:lnTo>
                        <a:lnTo>
                          <a:pt x="2529" y="660"/>
                        </a:lnTo>
                        <a:lnTo>
                          <a:pt x="2332" y="522"/>
                        </a:lnTo>
                        <a:lnTo>
                          <a:pt x="2141" y="396"/>
                        </a:lnTo>
                        <a:lnTo>
                          <a:pt x="1943" y="288"/>
                        </a:lnTo>
                        <a:lnTo>
                          <a:pt x="1746" y="198"/>
                        </a:lnTo>
                        <a:lnTo>
                          <a:pt x="1555" y="126"/>
                        </a:lnTo>
                        <a:lnTo>
                          <a:pt x="1363" y="66"/>
                        </a:lnTo>
                        <a:lnTo>
                          <a:pt x="1184" y="24"/>
                        </a:lnTo>
                        <a:lnTo>
                          <a:pt x="1005" y="6"/>
                        </a:lnTo>
                        <a:lnTo>
                          <a:pt x="837" y="0"/>
                        </a:lnTo>
                        <a:lnTo>
                          <a:pt x="676" y="12"/>
                        </a:lnTo>
                        <a:lnTo>
                          <a:pt x="526" y="48"/>
                        </a:lnTo>
                        <a:lnTo>
                          <a:pt x="389" y="102"/>
                        </a:lnTo>
                        <a:lnTo>
                          <a:pt x="263" y="174"/>
                        </a:lnTo>
                        <a:lnTo>
                          <a:pt x="155" y="264"/>
                        </a:lnTo>
                        <a:lnTo>
                          <a:pt x="114" y="312"/>
                        </a:lnTo>
                        <a:lnTo>
                          <a:pt x="72" y="366"/>
                        </a:lnTo>
                        <a:lnTo>
                          <a:pt x="0" y="486"/>
                        </a:lnTo>
                        <a:lnTo>
                          <a:pt x="0" y="498"/>
                        </a:lnTo>
                        <a:lnTo>
                          <a:pt x="72" y="372"/>
                        </a:lnTo>
                        <a:lnTo>
                          <a:pt x="161" y="264"/>
                        </a:lnTo>
                        <a:lnTo>
                          <a:pt x="269" y="174"/>
                        </a:lnTo>
                        <a:lnTo>
                          <a:pt x="395" y="102"/>
                        </a:lnTo>
                        <a:lnTo>
                          <a:pt x="526" y="48"/>
                        </a:lnTo>
                        <a:lnTo>
                          <a:pt x="676" y="18"/>
                        </a:lnTo>
                        <a:lnTo>
                          <a:pt x="837" y="6"/>
                        </a:lnTo>
                        <a:lnTo>
                          <a:pt x="1005" y="6"/>
                        </a:lnTo>
                        <a:lnTo>
                          <a:pt x="1184" y="30"/>
                        </a:lnTo>
                        <a:lnTo>
                          <a:pt x="1363" y="72"/>
                        </a:lnTo>
                        <a:lnTo>
                          <a:pt x="1555" y="132"/>
                        </a:lnTo>
                        <a:lnTo>
                          <a:pt x="1746" y="204"/>
                        </a:lnTo>
                        <a:lnTo>
                          <a:pt x="1943" y="294"/>
                        </a:lnTo>
                        <a:lnTo>
                          <a:pt x="2135" y="402"/>
                        </a:lnTo>
                        <a:lnTo>
                          <a:pt x="2332" y="528"/>
                        </a:lnTo>
                        <a:lnTo>
                          <a:pt x="2523" y="666"/>
                        </a:lnTo>
                        <a:lnTo>
                          <a:pt x="2715" y="821"/>
                        </a:lnTo>
                        <a:lnTo>
                          <a:pt x="2900" y="989"/>
                        </a:lnTo>
                        <a:lnTo>
                          <a:pt x="3127" y="1223"/>
                        </a:lnTo>
                        <a:lnTo>
                          <a:pt x="3235" y="1349"/>
                        </a:lnTo>
                        <a:lnTo>
                          <a:pt x="3336" y="1469"/>
                        </a:lnTo>
                        <a:lnTo>
                          <a:pt x="3426" y="1595"/>
                        </a:lnTo>
                        <a:lnTo>
                          <a:pt x="3510" y="1727"/>
                        </a:lnTo>
                        <a:lnTo>
                          <a:pt x="3593" y="1853"/>
                        </a:lnTo>
                        <a:lnTo>
                          <a:pt x="3665" y="1984"/>
                        </a:lnTo>
                        <a:lnTo>
                          <a:pt x="3731" y="2110"/>
                        </a:lnTo>
                        <a:lnTo>
                          <a:pt x="3785" y="2236"/>
                        </a:lnTo>
                        <a:lnTo>
                          <a:pt x="3833" y="2368"/>
                        </a:lnTo>
                        <a:lnTo>
                          <a:pt x="3875" y="2494"/>
                        </a:lnTo>
                        <a:lnTo>
                          <a:pt x="3910" y="2614"/>
                        </a:lnTo>
                        <a:lnTo>
                          <a:pt x="3934" y="2740"/>
                        </a:lnTo>
                        <a:lnTo>
                          <a:pt x="3946" y="2860"/>
                        </a:lnTo>
                        <a:lnTo>
                          <a:pt x="3952" y="2973"/>
                        </a:lnTo>
                        <a:lnTo>
                          <a:pt x="3946" y="3123"/>
                        </a:lnTo>
                        <a:lnTo>
                          <a:pt x="3922" y="3255"/>
                        </a:lnTo>
                        <a:lnTo>
                          <a:pt x="3886" y="3387"/>
                        </a:lnTo>
                        <a:lnTo>
                          <a:pt x="3833" y="3501"/>
                        </a:lnTo>
                        <a:lnTo>
                          <a:pt x="3886" y="3387"/>
                        </a:lnTo>
                        <a:lnTo>
                          <a:pt x="3928" y="3255"/>
                        </a:lnTo>
                        <a:lnTo>
                          <a:pt x="3946" y="3123"/>
                        </a:lnTo>
                        <a:lnTo>
                          <a:pt x="3952" y="297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1063" name="Freeform 8"/>
                  <p:cNvSpPr>
                    <a:spLocks/>
                  </p:cNvSpPr>
                  <p:nvPr userDrawn="1"/>
                </p:nvSpPr>
                <p:spPr bwMode="hidden">
                  <a:xfrm>
                    <a:off x="406" y="953"/>
                    <a:ext cx="3803" cy="3363"/>
                  </a:xfrm>
                  <a:custGeom>
                    <a:avLst/>
                    <a:gdLst>
                      <a:gd name="T0" fmla="*/ 682 w 3791"/>
                      <a:gd name="T1" fmla="*/ 2416 h 3363"/>
                      <a:gd name="T2" fmla="*/ 422 w 3791"/>
                      <a:gd name="T3" fmla="*/ 2062 h 3363"/>
                      <a:gd name="T4" fmla="*/ 218 w 3791"/>
                      <a:gd name="T5" fmla="*/ 1703 h 3363"/>
                      <a:gd name="T6" fmla="*/ 78 w 3791"/>
                      <a:gd name="T7" fmla="*/ 1343 h 3363"/>
                      <a:gd name="T8" fmla="*/ 12 w 3791"/>
                      <a:gd name="T9" fmla="*/ 1001 h 3363"/>
                      <a:gd name="T10" fmla="*/ 18 w 3791"/>
                      <a:gd name="T11" fmla="*/ 701 h 3363"/>
                      <a:gd name="T12" fmla="*/ 96 w 3791"/>
                      <a:gd name="T13" fmla="*/ 450 h 3363"/>
                      <a:gd name="T14" fmla="*/ 242 w 3791"/>
                      <a:gd name="T15" fmla="*/ 246 h 3363"/>
                      <a:gd name="T16" fmla="*/ 586 w 3791"/>
                      <a:gd name="T17" fmla="*/ 48 h 3363"/>
                      <a:gd name="T18" fmla="*/ 1037 w 3791"/>
                      <a:gd name="T19" fmla="*/ 6 h 3363"/>
                      <a:gd name="T20" fmla="*/ 1558 w 3791"/>
                      <a:gd name="T21" fmla="*/ 120 h 3363"/>
                      <a:gd name="T22" fmla="*/ 2108 w 3791"/>
                      <a:gd name="T23" fmla="*/ 378 h 3363"/>
                      <a:gd name="T24" fmla="*/ 2655 w 3791"/>
                      <a:gd name="T25" fmla="*/ 773 h 3363"/>
                      <a:gd name="T26" fmla="*/ 3145 w 3791"/>
                      <a:gd name="T27" fmla="*/ 1265 h 3363"/>
                      <a:gd name="T28" fmla="*/ 3411 w 3791"/>
                      <a:gd name="T29" fmla="*/ 1625 h 3363"/>
                      <a:gd name="T30" fmla="*/ 3615 w 3791"/>
                      <a:gd name="T31" fmla="*/ 1984 h 3363"/>
                      <a:gd name="T32" fmla="*/ 3755 w 3791"/>
                      <a:gd name="T33" fmla="*/ 2344 h 3363"/>
                      <a:gd name="T34" fmla="*/ 3821 w 3791"/>
                      <a:gd name="T35" fmla="*/ 2686 h 3363"/>
                      <a:gd name="T36" fmla="*/ 3785 w 3791"/>
                      <a:gd name="T37" fmla="*/ 3105 h 3363"/>
                      <a:gd name="T38" fmla="*/ 3664 w 3791"/>
                      <a:gd name="T39" fmla="*/ 3363 h 3363"/>
                      <a:gd name="T40" fmla="*/ 3815 w 3791"/>
                      <a:gd name="T41" fmla="*/ 2967 h 3363"/>
                      <a:gd name="T42" fmla="*/ 3827 w 3791"/>
                      <a:gd name="T43" fmla="*/ 2794 h 3363"/>
                      <a:gd name="T44" fmla="*/ 3785 w 3791"/>
                      <a:gd name="T45" fmla="*/ 2458 h 3363"/>
                      <a:gd name="T46" fmla="*/ 3671 w 3791"/>
                      <a:gd name="T47" fmla="*/ 2104 h 3363"/>
                      <a:gd name="T48" fmla="*/ 3489 w 3791"/>
                      <a:gd name="T49" fmla="*/ 1739 h 3363"/>
                      <a:gd name="T50" fmla="*/ 3241 w 3791"/>
                      <a:gd name="T51" fmla="*/ 1385 h 3363"/>
                      <a:gd name="T52" fmla="*/ 2831 w 3791"/>
                      <a:gd name="T53" fmla="*/ 929 h 3363"/>
                      <a:gd name="T54" fmla="*/ 2293 w 3791"/>
                      <a:gd name="T55" fmla="*/ 492 h 3363"/>
                      <a:gd name="T56" fmla="*/ 1737 w 3791"/>
                      <a:gd name="T57" fmla="*/ 192 h 3363"/>
                      <a:gd name="T58" fmla="*/ 1202 w 3791"/>
                      <a:gd name="T59" fmla="*/ 24 h 3363"/>
                      <a:gd name="T60" fmla="*/ 723 w 3791"/>
                      <a:gd name="T61" fmla="*/ 12 h 3363"/>
                      <a:gd name="T62" fmla="*/ 338 w 3791"/>
                      <a:gd name="T63" fmla="*/ 162 h 3363"/>
                      <a:gd name="T64" fmla="*/ 132 w 3791"/>
                      <a:gd name="T65" fmla="*/ 378 h 3363"/>
                      <a:gd name="T66" fmla="*/ 36 w 3791"/>
                      <a:gd name="T67" fmla="*/ 612 h 3363"/>
                      <a:gd name="T68" fmla="*/ 0 w 3791"/>
                      <a:gd name="T69" fmla="*/ 893 h 3363"/>
                      <a:gd name="T70" fmla="*/ 42 w 3791"/>
                      <a:gd name="T71" fmla="*/ 1229 h 3363"/>
                      <a:gd name="T72" fmla="*/ 164 w 3791"/>
                      <a:gd name="T73" fmla="*/ 1583 h 3363"/>
                      <a:gd name="T74" fmla="*/ 344 w 3791"/>
                      <a:gd name="T75" fmla="*/ 1942 h 3363"/>
                      <a:gd name="T76" fmla="*/ 586 w 3791"/>
                      <a:gd name="T77" fmla="*/ 2302 h 3363"/>
                      <a:gd name="T78" fmla="*/ 996 w 3791"/>
                      <a:gd name="T79" fmla="*/ 2758 h 3363"/>
                      <a:gd name="T80" fmla="*/ 1611 w 3791"/>
                      <a:gd name="T81" fmla="*/ 3237 h 3363"/>
                      <a:gd name="T82" fmla="*/ 1611 w 3791"/>
                      <a:gd name="T83" fmla="*/ 3237 h 3363"/>
                      <a:gd name="T84" fmla="*/ 1002 w 3791"/>
                      <a:gd name="T85" fmla="*/ 2758 h 336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791" h="3363">
                        <a:moveTo>
                          <a:pt x="993" y="2758"/>
                        </a:moveTo>
                        <a:lnTo>
                          <a:pt x="777" y="2536"/>
                        </a:lnTo>
                        <a:lnTo>
                          <a:pt x="676" y="2416"/>
                        </a:lnTo>
                        <a:lnTo>
                          <a:pt x="586" y="2302"/>
                        </a:lnTo>
                        <a:lnTo>
                          <a:pt x="496" y="2182"/>
                        </a:lnTo>
                        <a:lnTo>
                          <a:pt x="419" y="2062"/>
                        </a:lnTo>
                        <a:lnTo>
                          <a:pt x="341" y="1942"/>
                        </a:lnTo>
                        <a:lnTo>
                          <a:pt x="275" y="1822"/>
                        </a:lnTo>
                        <a:lnTo>
                          <a:pt x="215" y="1703"/>
                        </a:lnTo>
                        <a:lnTo>
                          <a:pt x="161" y="1583"/>
                        </a:lnTo>
                        <a:lnTo>
                          <a:pt x="114" y="1463"/>
                        </a:lnTo>
                        <a:lnTo>
                          <a:pt x="78" y="1343"/>
                        </a:lnTo>
                        <a:lnTo>
                          <a:pt x="48" y="1229"/>
                        </a:lnTo>
                        <a:lnTo>
                          <a:pt x="24" y="1115"/>
                        </a:lnTo>
                        <a:lnTo>
                          <a:pt x="12" y="1001"/>
                        </a:lnTo>
                        <a:lnTo>
                          <a:pt x="6" y="893"/>
                        </a:lnTo>
                        <a:lnTo>
                          <a:pt x="12" y="797"/>
                        </a:lnTo>
                        <a:lnTo>
                          <a:pt x="18" y="701"/>
                        </a:lnTo>
                        <a:lnTo>
                          <a:pt x="42" y="612"/>
                        </a:lnTo>
                        <a:lnTo>
                          <a:pt x="66" y="528"/>
                        </a:lnTo>
                        <a:lnTo>
                          <a:pt x="96" y="450"/>
                        </a:lnTo>
                        <a:lnTo>
                          <a:pt x="138" y="378"/>
                        </a:lnTo>
                        <a:lnTo>
                          <a:pt x="185" y="306"/>
                        </a:lnTo>
                        <a:lnTo>
                          <a:pt x="239" y="246"/>
                        </a:lnTo>
                        <a:lnTo>
                          <a:pt x="341" y="162"/>
                        </a:lnTo>
                        <a:lnTo>
                          <a:pt x="454" y="96"/>
                        </a:lnTo>
                        <a:lnTo>
                          <a:pt x="580" y="48"/>
                        </a:lnTo>
                        <a:lnTo>
                          <a:pt x="723" y="18"/>
                        </a:lnTo>
                        <a:lnTo>
                          <a:pt x="867" y="6"/>
                        </a:lnTo>
                        <a:lnTo>
                          <a:pt x="1028" y="6"/>
                        </a:lnTo>
                        <a:lnTo>
                          <a:pt x="1196" y="30"/>
                        </a:lnTo>
                        <a:lnTo>
                          <a:pt x="1363" y="66"/>
                        </a:lnTo>
                        <a:lnTo>
                          <a:pt x="1543" y="120"/>
                        </a:lnTo>
                        <a:lnTo>
                          <a:pt x="1722" y="192"/>
                        </a:lnTo>
                        <a:lnTo>
                          <a:pt x="1901" y="282"/>
                        </a:lnTo>
                        <a:lnTo>
                          <a:pt x="2087" y="378"/>
                        </a:lnTo>
                        <a:lnTo>
                          <a:pt x="2272" y="498"/>
                        </a:lnTo>
                        <a:lnTo>
                          <a:pt x="2451" y="624"/>
                        </a:lnTo>
                        <a:lnTo>
                          <a:pt x="2631" y="773"/>
                        </a:lnTo>
                        <a:lnTo>
                          <a:pt x="2804" y="929"/>
                        </a:lnTo>
                        <a:lnTo>
                          <a:pt x="3019" y="1151"/>
                        </a:lnTo>
                        <a:lnTo>
                          <a:pt x="3115" y="1265"/>
                        </a:lnTo>
                        <a:lnTo>
                          <a:pt x="3211" y="1385"/>
                        </a:lnTo>
                        <a:lnTo>
                          <a:pt x="3295" y="1505"/>
                        </a:lnTo>
                        <a:lnTo>
                          <a:pt x="3378" y="1625"/>
                        </a:lnTo>
                        <a:lnTo>
                          <a:pt x="3450" y="1745"/>
                        </a:lnTo>
                        <a:lnTo>
                          <a:pt x="3522" y="1864"/>
                        </a:lnTo>
                        <a:lnTo>
                          <a:pt x="3582" y="1984"/>
                        </a:lnTo>
                        <a:lnTo>
                          <a:pt x="3635" y="2104"/>
                        </a:lnTo>
                        <a:lnTo>
                          <a:pt x="3677" y="2224"/>
                        </a:lnTo>
                        <a:lnTo>
                          <a:pt x="3719" y="2344"/>
                        </a:lnTo>
                        <a:lnTo>
                          <a:pt x="3749" y="2458"/>
                        </a:lnTo>
                        <a:lnTo>
                          <a:pt x="3773" y="2572"/>
                        </a:lnTo>
                        <a:lnTo>
                          <a:pt x="3785" y="2686"/>
                        </a:lnTo>
                        <a:lnTo>
                          <a:pt x="3791" y="2794"/>
                        </a:lnTo>
                        <a:lnTo>
                          <a:pt x="3779" y="2955"/>
                        </a:lnTo>
                        <a:lnTo>
                          <a:pt x="3749" y="3105"/>
                        </a:lnTo>
                        <a:lnTo>
                          <a:pt x="3695" y="3243"/>
                        </a:lnTo>
                        <a:lnTo>
                          <a:pt x="3623" y="3363"/>
                        </a:lnTo>
                        <a:lnTo>
                          <a:pt x="3629" y="3363"/>
                        </a:lnTo>
                        <a:lnTo>
                          <a:pt x="3701" y="3243"/>
                        </a:lnTo>
                        <a:lnTo>
                          <a:pt x="3749" y="3111"/>
                        </a:lnTo>
                        <a:lnTo>
                          <a:pt x="3779" y="2967"/>
                        </a:lnTo>
                        <a:lnTo>
                          <a:pt x="3791" y="2806"/>
                        </a:lnTo>
                        <a:lnTo>
                          <a:pt x="3791" y="2800"/>
                        </a:lnTo>
                        <a:lnTo>
                          <a:pt x="3791" y="2794"/>
                        </a:lnTo>
                        <a:lnTo>
                          <a:pt x="3785" y="2686"/>
                        </a:lnTo>
                        <a:lnTo>
                          <a:pt x="3773" y="2572"/>
                        </a:lnTo>
                        <a:lnTo>
                          <a:pt x="3749" y="2458"/>
                        </a:lnTo>
                        <a:lnTo>
                          <a:pt x="3719" y="2338"/>
                        </a:lnTo>
                        <a:lnTo>
                          <a:pt x="3683" y="2224"/>
                        </a:lnTo>
                        <a:lnTo>
                          <a:pt x="3635" y="2104"/>
                        </a:lnTo>
                        <a:lnTo>
                          <a:pt x="3582" y="1984"/>
                        </a:lnTo>
                        <a:lnTo>
                          <a:pt x="3522" y="1864"/>
                        </a:lnTo>
                        <a:lnTo>
                          <a:pt x="3456" y="1739"/>
                        </a:lnTo>
                        <a:lnTo>
                          <a:pt x="3378" y="1619"/>
                        </a:lnTo>
                        <a:lnTo>
                          <a:pt x="3300" y="1499"/>
                        </a:lnTo>
                        <a:lnTo>
                          <a:pt x="3211" y="1385"/>
                        </a:lnTo>
                        <a:lnTo>
                          <a:pt x="3121" y="1265"/>
                        </a:lnTo>
                        <a:lnTo>
                          <a:pt x="3019" y="1151"/>
                        </a:lnTo>
                        <a:lnTo>
                          <a:pt x="2804" y="929"/>
                        </a:lnTo>
                        <a:lnTo>
                          <a:pt x="2631" y="767"/>
                        </a:lnTo>
                        <a:lnTo>
                          <a:pt x="2451" y="624"/>
                        </a:lnTo>
                        <a:lnTo>
                          <a:pt x="2272" y="492"/>
                        </a:lnTo>
                        <a:lnTo>
                          <a:pt x="2087" y="378"/>
                        </a:lnTo>
                        <a:lnTo>
                          <a:pt x="1901" y="276"/>
                        </a:lnTo>
                        <a:lnTo>
                          <a:pt x="1722" y="192"/>
                        </a:lnTo>
                        <a:lnTo>
                          <a:pt x="1543" y="120"/>
                        </a:lnTo>
                        <a:lnTo>
                          <a:pt x="1363" y="66"/>
                        </a:lnTo>
                        <a:lnTo>
                          <a:pt x="1190" y="24"/>
                        </a:lnTo>
                        <a:lnTo>
                          <a:pt x="1028" y="6"/>
                        </a:lnTo>
                        <a:lnTo>
                          <a:pt x="867" y="0"/>
                        </a:lnTo>
                        <a:lnTo>
                          <a:pt x="717" y="12"/>
                        </a:lnTo>
                        <a:lnTo>
                          <a:pt x="580" y="42"/>
                        </a:lnTo>
                        <a:lnTo>
                          <a:pt x="448" y="90"/>
                        </a:lnTo>
                        <a:lnTo>
                          <a:pt x="335" y="162"/>
                        </a:lnTo>
                        <a:lnTo>
                          <a:pt x="233" y="246"/>
                        </a:lnTo>
                        <a:lnTo>
                          <a:pt x="179" y="306"/>
                        </a:lnTo>
                        <a:lnTo>
                          <a:pt x="132" y="378"/>
                        </a:lnTo>
                        <a:lnTo>
                          <a:pt x="90" y="450"/>
                        </a:lnTo>
                        <a:lnTo>
                          <a:pt x="60" y="528"/>
                        </a:lnTo>
                        <a:lnTo>
                          <a:pt x="36" y="612"/>
                        </a:lnTo>
                        <a:lnTo>
                          <a:pt x="12" y="701"/>
                        </a:lnTo>
                        <a:lnTo>
                          <a:pt x="6" y="797"/>
                        </a:lnTo>
                        <a:lnTo>
                          <a:pt x="0" y="893"/>
                        </a:lnTo>
                        <a:lnTo>
                          <a:pt x="6" y="1001"/>
                        </a:lnTo>
                        <a:lnTo>
                          <a:pt x="24" y="1115"/>
                        </a:lnTo>
                        <a:lnTo>
                          <a:pt x="42" y="1229"/>
                        </a:lnTo>
                        <a:lnTo>
                          <a:pt x="78" y="1343"/>
                        </a:lnTo>
                        <a:lnTo>
                          <a:pt x="114" y="1463"/>
                        </a:lnTo>
                        <a:lnTo>
                          <a:pt x="161" y="1583"/>
                        </a:lnTo>
                        <a:lnTo>
                          <a:pt x="215" y="1703"/>
                        </a:lnTo>
                        <a:lnTo>
                          <a:pt x="275" y="1822"/>
                        </a:lnTo>
                        <a:lnTo>
                          <a:pt x="341" y="1942"/>
                        </a:lnTo>
                        <a:lnTo>
                          <a:pt x="413" y="2062"/>
                        </a:lnTo>
                        <a:lnTo>
                          <a:pt x="496" y="2182"/>
                        </a:lnTo>
                        <a:lnTo>
                          <a:pt x="580" y="2302"/>
                        </a:lnTo>
                        <a:lnTo>
                          <a:pt x="676" y="2422"/>
                        </a:lnTo>
                        <a:lnTo>
                          <a:pt x="771" y="2536"/>
                        </a:lnTo>
                        <a:lnTo>
                          <a:pt x="987" y="2758"/>
                        </a:lnTo>
                        <a:lnTo>
                          <a:pt x="1184" y="2931"/>
                        </a:lnTo>
                        <a:lnTo>
                          <a:pt x="1387" y="3093"/>
                        </a:lnTo>
                        <a:lnTo>
                          <a:pt x="1596" y="3237"/>
                        </a:lnTo>
                        <a:lnTo>
                          <a:pt x="1800" y="3363"/>
                        </a:lnTo>
                        <a:lnTo>
                          <a:pt x="1806" y="3363"/>
                        </a:lnTo>
                        <a:lnTo>
                          <a:pt x="1596" y="3237"/>
                        </a:lnTo>
                        <a:lnTo>
                          <a:pt x="1393" y="3093"/>
                        </a:lnTo>
                        <a:lnTo>
                          <a:pt x="1190" y="2931"/>
                        </a:lnTo>
                        <a:lnTo>
                          <a:pt x="993" y="275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1064" name="Freeform 9"/>
                  <p:cNvSpPr>
                    <a:spLocks/>
                  </p:cNvSpPr>
                  <p:nvPr userDrawn="1"/>
                </p:nvSpPr>
                <p:spPr bwMode="hidden">
                  <a:xfrm>
                    <a:off x="514" y="1091"/>
                    <a:ext cx="3538" cy="3225"/>
                  </a:xfrm>
                  <a:custGeom>
                    <a:avLst/>
                    <a:gdLst>
                      <a:gd name="T0" fmla="*/ 544 w 3527"/>
                      <a:gd name="T1" fmla="*/ 2146 h 3225"/>
                      <a:gd name="T2" fmla="*/ 320 w 3527"/>
                      <a:gd name="T3" fmla="*/ 1816 h 3225"/>
                      <a:gd name="T4" fmla="*/ 149 w 3527"/>
                      <a:gd name="T5" fmla="*/ 1481 h 3225"/>
                      <a:gd name="T6" fmla="*/ 41 w 3527"/>
                      <a:gd name="T7" fmla="*/ 1151 h 3225"/>
                      <a:gd name="T8" fmla="*/ 0 w 3527"/>
                      <a:gd name="T9" fmla="*/ 839 h 3225"/>
                      <a:gd name="T10" fmla="*/ 30 w 3527"/>
                      <a:gd name="T11" fmla="*/ 575 h 3225"/>
                      <a:gd name="T12" fmla="*/ 125 w 3527"/>
                      <a:gd name="T13" fmla="*/ 354 h 3225"/>
                      <a:gd name="T14" fmla="*/ 320 w 3527"/>
                      <a:gd name="T15" fmla="*/ 150 h 3225"/>
                      <a:gd name="T16" fmla="*/ 675 w 3527"/>
                      <a:gd name="T17" fmla="*/ 12 h 3225"/>
                      <a:gd name="T18" fmla="*/ 1121 w 3527"/>
                      <a:gd name="T19" fmla="*/ 24 h 3225"/>
                      <a:gd name="T20" fmla="*/ 1623 w 3527"/>
                      <a:gd name="T21" fmla="*/ 174 h 3225"/>
                      <a:gd name="T22" fmla="*/ 2137 w 3527"/>
                      <a:gd name="T23" fmla="*/ 456 h 3225"/>
                      <a:gd name="T24" fmla="*/ 2637 w 3527"/>
                      <a:gd name="T25" fmla="*/ 857 h 3225"/>
                      <a:gd name="T26" fmla="*/ 3103 w 3527"/>
                      <a:gd name="T27" fmla="*/ 1391 h 3225"/>
                      <a:gd name="T28" fmla="*/ 3306 w 3527"/>
                      <a:gd name="T29" fmla="*/ 1726 h 3225"/>
                      <a:gd name="T30" fmla="*/ 3459 w 3527"/>
                      <a:gd name="T31" fmla="*/ 2062 h 3225"/>
                      <a:gd name="T32" fmla="*/ 3542 w 3527"/>
                      <a:gd name="T33" fmla="*/ 2386 h 3225"/>
                      <a:gd name="T34" fmla="*/ 3554 w 3527"/>
                      <a:gd name="T35" fmla="*/ 2680 h 3225"/>
                      <a:gd name="T36" fmla="*/ 3507 w 3527"/>
                      <a:gd name="T37" fmla="*/ 2931 h 3225"/>
                      <a:gd name="T38" fmla="*/ 3392 w 3527"/>
                      <a:gd name="T39" fmla="*/ 3141 h 3225"/>
                      <a:gd name="T40" fmla="*/ 3312 w 3527"/>
                      <a:gd name="T41" fmla="*/ 3225 h 3225"/>
                      <a:gd name="T42" fmla="*/ 3342 w 3527"/>
                      <a:gd name="T43" fmla="*/ 3201 h 3225"/>
                      <a:gd name="T44" fmla="*/ 3477 w 3527"/>
                      <a:gd name="T45" fmla="*/ 3009 h 3225"/>
                      <a:gd name="T46" fmla="*/ 3548 w 3527"/>
                      <a:gd name="T47" fmla="*/ 2769 h 3225"/>
                      <a:gd name="T48" fmla="*/ 3554 w 3527"/>
                      <a:gd name="T49" fmla="*/ 2488 h 3225"/>
                      <a:gd name="T50" fmla="*/ 3495 w 3527"/>
                      <a:gd name="T51" fmla="*/ 2170 h 3225"/>
                      <a:gd name="T52" fmla="*/ 3366 w 3527"/>
                      <a:gd name="T53" fmla="*/ 1834 h 3225"/>
                      <a:gd name="T54" fmla="*/ 3175 w 3527"/>
                      <a:gd name="T55" fmla="*/ 1499 h 3225"/>
                      <a:gd name="T56" fmla="*/ 2843 w 3527"/>
                      <a:gd name="T57" fmla="*/ 1061 h 3225"/>
                      <a:gd name="T58" fmla="*/ 2305 w 3527"/>
                      <a:gd name="T59" fmla="*/ 575 h 3225"/>
                      <a:gd name="T60" fmla="*/ 1793 w 3527"/>
                      <a:gd name="T61" fmla="*/ 252 h 3225"/>
                      <a:gd name="T62" fmla="*/ 1285 w 3527"/>
                      <a:gd name="T63" fmla="*/ 60 h 3225"/>
                      <a:gd name="T64" fmla="*/ 816 w 3527"/>
                      <a:gd name="T65" fmla="*/ 0 h 3225"/>
                      <a:gd name="T66" fmla="*/ 421 w 3527"/>
                      <a:gd name="T67" fmla="*/ 84 h 3225"/>
                      <a:gd name="T68" fmla="*/ 170 w 3527"/>
                      <a:gd name="T69" fmla="*/ 288 h 3225"/>
                      <a:gd name="T70" fmla="*/ 53 w 3527"/>
                      <a:gd name="T71" fmla="*/ 498 h 3225"/>
                      <a:gd name="T72" fmla="*/ 0 w 3527"/>
                      <a:gd name="T73" fmla="*/ 749 h 3225"/>
                      <a:gd name="T74" fmla="*/ 18 w 3527"/>
                      <a:gd name="T75" fmla="*/ 1043 h 3225"/>
                      <a:gd name="T76" fmla="*/ 101 w 3527"/>
                      <a:gd name="T77" fmla="*/ 1373 h 3225"/>
                      <a:gd name="T78" fmla="*/ 254 w 3527"/>
                      <a:gd name="T79" fmla="*/ 1708 h 3225"/>
                      <a:gd name="T80" fmla="*/ 457 w 3527"/>
                      <a:gd name="T81" fmla="*/ 2038 h 3225"/>
                      <a:gd name="T82" fmla="*/ 923 w 3527"/>
                      <a:gd name="T83" fmla="*/ 2572 h 3225"/>
                      <a:gd name="T84" fmla="*/ 1267 w 3527"/>
                      <a:gd name="T85" fmla="*/ 2865 h 3225"/>
                      <a:gd name="T86" fmla="*/ 1623 w 3527"/>
                      <a:gd name="T87" fmla="*/ 3099 h 3225"/>
                      <a:gd name="T88" fmla="*/ 1871 w 3527"/>
                      <a:gd name="T89" fmla="*/ 3225 h 3225"/>
                      <a:gd name="T90" fmla="*/ 1509 w 3527"/>
                      <a:gd name="T91" fmla="*/ 3027 h 3225"/>
                      <a:gd name="T92" fmla="*/ 1154 w 3527"/>
                      <a:gd name="T93" fmla="*/ 2769 h 322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527" h="3225">
                        <a:moveTo>
                          <a:pt x="914" y="2572"/>
                        </a:moveTo>
                        <a:lnTo>
                          <a:pt x="717" y="2362"/>
                        </a:lnTo>
                        <a:lnTo>
                          <a:pt x="538" y="2146"/>
                        </a:lnTo>
                        <a:lnTo>
                          <a:pt x="460" y="2038"/>
                        </a:lnTo>
                        <a:lnTo>
                          <a:pt x="382" y="1930"/>
                        </a:lnTo>
                        <a:lnTo>
                          <a:pt x="317" y="1816"/>
                        </a:lnTo>
                        <a:lnTo>
                          <a:pt x="251" y="1702"/>
                        </a:lnTo>
                        <a:lnTo>
                          <a:pt x="197" y="1589"/>
                        </a:lnTo>
                        <a:lnTo>
                          <a:pt x="149" y="1481"/>
                        </a:lnTo>
                        <a:lnTo>
                          <a:pt x="107" y="1367"/>
                        </a:lnTo>
                        <a:lnTo>
                          <a:pt x="71" y="1259"/>
                        </a:lnTo>
                        <a:lnTo>
                          <a:pt x="41" y="1151"/>
                        </a:lnTo>
                        <a:lnTo>
                          <a:pt x="18" y="1043"/>
                        </a:lnTo>
                        <a:lnTo>
                          <a:pt x="6" y="941"/>
                        </a:lnTo>
                        <a:lnTo>
                          <a:pt x="0" y="839"/>
                        </a:lnTo>
                        <a:lnTo>
                          <a:pt x="6" y="749"/>
                        </a:lnTo>
                        <a:lnTo>
                          <a:pt x="12" y="659"/>
                        </a:lnTo>
                        <a:lnTo>
                          <a:pt x="30" y="575"/>
                        </a:lnTo>
                        <a:lnTo>
                          <a:pt x="59" y="498"/>
                        </a:lnTo>
                        <a:lnTo>
                          <a:pt x="89" y="420"/>
                        </a:lnTo>
                        <a:lnTo>
                          <a:pt x="125" y="354"/>
                        </a:lnTo>
                        <a:lnTo>
                          <a:pt x="173" y="288"/>
                        </a:lnTo>
                        <a:lnTo>
                          <a:pt x="221" y="228"/>
                        </a:lnTo>
                        <a:lnTo>
                          <a:pt x="317" y="150"/>
                        </a:lnTo>
                        <a:lnTo>
                          <a:pt x="424" y="90"/>
                        </a:lnTo>
                        <a:lnTo>
                          <a:pt x="544" y="42"/>
                        </a:lnTo>
                        <a:lnTo>
                          <a:pt x="669" y="12"/>
                        </a:lnTo>
                        <a:lnTo>
                          <a:pt x="813" y="0"/>
                        </a:lnTo>
                        <a:lnTo>
                          <a:pt x="956" y="6"/>
                        </a:lnTo>
                        <a:lnTo>
                          <a:pt x="1112" y="24"/>
                        </a:lnTo>
                        <a:lnTo>
                          <a:pt x="1273" y="60"/>
                        </a:lnTo>
                        <a:lnTo>
                          <a:pt x="1441" y="114"/>
                        </a:lnTo>
                        <a:lnTo>
                          <a:pt x="1608" y="174"/>
                        </a:lnTo>
                        <a:lnTo>
                          <a:pt x="1775" y="258"/>
                        </a:lnTo>
                        <a:lnTo>
                          <a:pt x="1949" y="348"/>
                        </a:lnTo>
                        <a:lnTo>
                          <a:pt x="2116" y="456"/>
                        </a:lnTo>
                        <a:lnTo>
                          <a:pt x="2284" y="575"/>
                        </a:lnTo>
                        <a:lnTo>
                          <a:pt x="2451" y="713"/>
                        </a:lnTo>
                        <a:lnTo>
                          <a:pt x="2613" y="857"/>
                        </a:lnTo>
                        <a:lnTo>
                          <a:pt x="2810" y="1067"/>
                        </a:lnTo>
                        <a:lnTo>
                          <a:pt x="2989" y="1283"/>
                        </a:lnTo>
                        <a:lnTo>
                          <a:pt x="3073" y="1391"/>
                        </a:lnTo>
                        <a:lnTo>
                          <a:pt x="3145" y="1505"/>
                        </a:lnTo>
                        <a:lnTo>
                          <a:pt x="3216" y="1612"/>
                        </a:lnTo>
                        <a:lnTo>
                          <a:pt x="3276" y="1726"/>
                        </a:lnTo>
                        <a:lnTo>
                          <a:pt x="3330" y="1840"/>
                        </a:lnTo>
                        <a:lnTo>
                          <a:pt x="3384" y="1948"/>
                        </a:lnTo>
                        <a:lnTo>
                          <a:pt x="3426" y="2062"/>
                        </a:lnTo>
                        <a:lnTo>
                          <a:pt x="3462" y="2170"/>
                        </a:lnTo>
                        <a:lnTo>
                          <a:pt x="3491" y="2278"/>
                        </a:lnTo>
                        <a:lnTo>
                          <a:pt x="3509" y="2386"/>
                        </a:lnTo>
                        <a:lnTo>
                          <a:pt x="3521" y="2488"/>
                        </a:lnTo>
                        <a:lnTo>
                          <a:pt x="3527" y="2590"/>
                        </a:lnTo>
                        <a:lnTo>
                          <a:pt x="3521" y="2680"/>
                        </a:lnTo>
                        <a:lnTo>
                          <a:pt x="3515" y="2769"/>
                        </a:lnTo>
                        <a:lnTo>
                          <a:pt x="3497" y="2853"/>
                        </a:lnTo>
                        <a:lnTo>
                          <a:pt x="3474" y="2931"/>
                        </a:lnTo>
                        <a:lnTo>
                          <a:pt x="3438" y="3009"/>
                        </a:lnTo>
                        <a:lnTo>
                          <a:pt x="3402" y="3075"/>
                        </a:lnTo>
                        <a:lnTo>
                          <a:pt x="3360" y="3141"/>
                        </a:lnTo>
                        <a:lnTo>
                          <a:pt x="3306" y="3201"/>
                        </a:lnTo>
                        <a:lnTo>
                          <a:pt x="3294" y="3213"/>
                        </a:lnTo>
                        <a:lnTo>
                          <a:pt x="3282" y="3225"/>
                        </a:lnTo>
                        <a:lnTo>
                          <a:pt x="3288" y="3225"/>
                        </a:lnTo>
                        <a:lnTo>
                          <a:pt x="3300" y="3213"/>
                        </a:lnTo>
                        <a:lnTo>
                          <a:pt x="3312" y="3201"/>
                        </a:lnTo>
                        <a:lnTo>
                          <a:pt x="3366" y="3141"/>
                        </a:lnTo>
                        <a:lnTo>
                          <a:pt x="3408" y="3075"/>
                        </a:lnTo>
                        <a:lnTo>
                          <a:pt x="3444" y="3009"/>
                        </a:lnTo>
                        <a:lnTo>
                          <a:pt x="3474" y="2931"/>
                        </a:lnTo>
                        <a:lnTo>
                          <a:pt x="3497" y="2853"/>
                        </a:lnTo>
                        <a:lnTo>
                          <a:pt x="3515" y="2769"/>
                        </a:lnTo>
                        <a:lnTo>
                          <a:pt x="3527" y="2680"/>
                        </a:lnTo>
                        <a:lnTo>
                          <a:pt x="3527" y="2590"/>
                        </a:lnTo>
                        <a:lnTo>
                          <a:pt x="3521" y="2488"/>
                        </a:lnTo>
                        <a:lnTo>
                          <a:pt x="3509" y="2386"/>
                        </a:lnTo>
                        <a:lnTo>
                          <a:pt x="3491" y="2278"/>
                        </a:lnTo>
                        <a:lnTo>
                          <a:pt x="3462" y="2170"/>
                        </a:lnTo>
                        <a:lnTo>
                          <a:pt x="3426" y="2056"/>
                        </a:lnTo>
                        <a:lnTo>
                          <a:pt x="3384" y="1948"/>
                        </a:lnTo>
                        <a:lnTo>
                          <a:pt x="3336" y="1834"/>
                        </a:lnTo>
                        <a:lnTo>
                          <a:pt x="3276" y="1726"/>
                        </a:lnTo>
                        <a:lnTo>
                          <a:pt x="3216" y="1612"/>
                        </a:lnTo>
                        <a:lnTo>
                          <a:pt x="3145" y="1499"/>
                        </a:lnTo>
                        <a:lnTo>
                          <a:pt x="3073" y="1391"/>
                        </a:lnTo>
                        <a:lnTo>
                          <a:pt x="2989" y="1277"/>
                        </a:lnTo>
                        <a:lnTo>
                          <a:pt x="2816" y="1061"/>
                        </a:lnTo>
                        <a:lnTo>
                          <a:pt x="2613" y="857"/>
                        </a:lnTo>
                        <a:lnTo>
                          <a:pt x="2451" y="707"/>
                        </a:lnTo>
                        <a:lnTo>
                          <a:pt x="2284" y="575"/>
                        </a:lnTo>
                        <a:lnTo>
                          <a:pt x="2116" y="456"/>
                        </a:lnTo>
                        <a:lnTo>
                          <a:pt x="1949" y="348"/>
                        </a:lnTo>
                        <a:lnTo>
                          <a:pt x="1775" y="252"/>
                        </a:lnTo>
                        <a:lnTo>
                          <a:pt x="1608" y="174"/>
                        </a:lnTo>
                        <a:lnTo>
                          <a:pt x="1435" y="108"/>
                        </a:lnTo>
                        <a:lnTo>
                          <a:pt x="1273" y="60"/>
                        </a:lnTo>
                        <a:lnTo>
                          <a:pt x="1112" y="24"/>
                        </a:lnTo>
                        <a:lnTo>
                          <a:pt x="956" y="0"/>
                        </a:lnTo>
                        <a:lnTo>
                          <a:pt x="807" y="0"/>
                        </a:lnTo>
                        <a:lnTo>
                          <a:pt x="669" y="12"/>
                        </a:lnTo>
                        <a:lnTo>
                          <a:pt x="538" y="42"/>
                        </a:lnTo>
                        <a:lnTo>
                          <a:pt x="418" y="84"/>
                        </a:lnTo>
                        <a:lnTo>
                          <a:pt x="311" y="150"/>
                        </a:lnTo>
                        <a:lnTo>
                          <a:pt x="215" y="228"/>
                        </a:lnTo>
                        <a:lnTo>
                          <a:pt x="167" y="288"/>
                        </a:lnTo>
                        <a:lnTo>
                          <a:pt x="119" y="354"/>
                        </a:lnTo>
                        <a:lnTo>
                          <a:pt x="83" y="420"/>
                        </a:lnTo>
                        <a:lnTo>
                          <a:pt x="53" y="498"/>
                        </a:lnTo>
                        <a:lnTo>
                          <a:pt x="30" y="575"/>
                        </a:lnTo>
                        <a:lnTo>
                          <a:pt x="12" y="659"/>
                        </a:lnTo>
                        <a:lnTo>
                          <a:pt x="0" y="749"/>
                        </a:lnTo>
                        <a:lnTo>
                          <a:pt x="0" y="839"/>
                        </a:lnTo>
                        <a:lnTo>
                          <a:pt x="6" y="941"/>
                        </a:lnTo>
                        <a:lnTo>
                          <a:pt x="18" y="1043"/>
                        </a:lnTo>
                        <a:lnTo>
                          <a:pt x="35" y="1151"/>
                        </a:lnTo>
                        <a:lnTo>
                          <a:pt x="65" y="1259"/>
                        </a:lnTo>
                        <a:lnTo>
                          <a:pt x="101" y="1373"/>
                        </a:lnTo>
                        <a:lnTo>
                          <a:pt x="143" y="1481"/>
                        </a:lnTo>
                        <a:lnTo>
                          <a:pt x="191" y="1595"/>
                        </a:lnTo>
                        <a:lnTo>
                          <a:pt x="251" y="1708"/>
                        </a:lnTo>
                        <a:lnTo>
                          <a:pt x="311" y="1816"/>
                        </a:lnTo>
                        <a:lnTo>
                          <a:pt x="382" y="1930"/>
                        </a:lnTo>
                        <a:lnTo>
                          <a:pt x="454" y="2038"/>
                        </a:lnTo>
                        <a:lnTo>
                          <a:pt x="538" y="2152"/>
                        </a:lnTo>
                        <a:lnTo>
                          <a:pt x="717" y="2368"/>
                        </a:lnTo>
                        <a:lnTo>
                          <a:pt x="914" y="2572"/>
                        </a:lnTo>
                        <a:lnTo>
                          <a:pt x="1028" y="2674"/>
                        </a:lnTo>
                        <a:lnTo>
                          <a:pt x="1142" y="2775"/>
                        </a:lnTo>
                        <a:lnTo>
                          <a:pt x="1255" y="2865"/>
                        </a:lnTo>
                        <a:lnTo>
                          <a:pt x="1369" y="2949"/>
                        </a:lnTo>
                        <a:lnTo>
                          <a:pt x="1488" y="3027"/>
                        </a:lnTo>
                        <a:lnTo>
                          <a:pt x="1608" y="3099"/>
                        </a:lnTo>
                        <a:lnTo>
                          <a:pt x="1722" y="3165"/>
                        </a:lnTo>
                        <a:lnTo>
                          <a:pt x="1841" y="3225"/>
                        </a:lnTo>
                        <a:lnTo>
                          <a:pt x="1853" y="3225"/>
                        </a:lnTo>
                        <a:lnTo>
                          <a:pt x="1734" y="3165"/>
                        </a:lnTo>
                        <a:lnTo>
                          <a:pt x="1614" y="3099"/>
                        </a:lnTo>
                        <a:lnTo>
                          <a:pt x="1494" y="3027"/>
                        </a:lnTo>
                        <a:lnTo>
                          <a:pt x="1375" y="2949"/>
                        </a:lnTo>
                        <a:lnTo>
                          <a:pt x="1261" y="2865"/>
                        </a:lnTo>
                        <a:lnTo>
                          <a:pt x="1142" y="2769"/>
                        </a:lnTo>
                        <a:lnTo>
                          <a:pt x="914" y="257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1065" name="Group 10"/>
                  <p:cNvGrpSpPr>
                    <a:grpSpLocks/>
                  </p:cNvGrpSpPr>
                  <p:nvPr userDrawn="1"/>
                </p:nvGrpSpPr>
                <p:grpSpPr bwMode="auto">
                  <a:xfrm>
                    <a:off x="0" y="522"/>
                    <a:ext cx="4751" cy="3794"/>
                    <a:chOff x="0" y="522"/>
                    <a:chExt cx="4751" cy="3794"/>
                  </a:xfrm>
                </p:grpSpPr>
                <p:sp>
                  <p:nvSpPr>
                    <p:cNvPr id="1066" name="Freeform 11"/>
                    <p:cNvSpPr>
                      <a:spLocks/>
                    </p:cNvSpPr>
                    <p:nvPr userDrawn="1"/>
                  </p:nvSpPr>
                  <p:spPr bwMode="hidden">
                    <a:xfrm>
                      <a:off x="400" y="522"/>
                      <a:ext cx="4264" cy="3794"/>
                    </a:xfrm>
                    <a:custGeom>
                      <a:avLst/>
                      <a:gdLst>
                        <a:gd name="T0" fmla="*/ 4284 w 4251"/>
                        <a:gd name="T1" fmla="*/ 3237 h 3794"/>
                        <a:gd name="T2" fmla="*/ 4242 w 4251"/>
                        <a:gd name="T3" fmla="*/ 2961 h 3794"/>
                        <a:gd name="T4" fmla="*/ 4159 w 4251"/>
                        <a:gd name="T5" fmla="*/ 2679 h 3794"/>
                        <a:gd name="T6" fmla="*/ 4036 w 4251"/>
                        <a:gd name="T7" fmla="*/ 2391 h 3794"/>
                        <a:gd name="T8" fmla="*/ 3881 w 4251"/>
                        <a:gd name="T9" fmla="*/ 2098 h 3794"/>
                        <a:gd name="T10" fmla="*/ 3692 w 4251"/>
                        <a:gd name="T11" fmla="*/ 1810 h 3794"/>
                        <a:gd name="T12" fmla="*/ 3471 w 4251"/>
                        <a:gd name="T13" fmla="*/ 1528 h 3794"/>
                        <a:gd name="T14" fmla="*/ 3223 w 4251"/>
                        <a:gd name="T15" fmla="*/ 1252 h 3794"/>
                        <a:gd name="T16" fmla="*/ 2885 w 4251"/>
                        <a:gd name="T17" fmla="*/ 935 h 3794"/>
                        <a:gd name="T18" fmla="*/ 2455 w 4251"/>
                        <a:gd name="T19" fmla="*/ 605 h 3794"/>
                        <a:gd name="T20" fmla="*/ 2009 w 4251"/>
                        <a:gd name="T21" fmla="*/ 341 h 3794"/>
                        <a:gd name="T22" fmla="*/ 1564 w 4251"/>
                        <a:gd name="T23" fmla="*/ 143 h 3794"/>
                        <a:gd name="T24" fmla="*/ 1133 w 4251"/>
                        <a:gd name="T25" fmla="*/ 35 h 3794"/>
                        <a:gd name="T26" fmla="*/ 747 w 4251"/>
                        <a:gd name="T27" fmla="*/ 0 h 3794"/>
                        <a:gd name="T28" fmla="*/ 404 w 4251"/>
                        <a:gd name="T29" fmla="*/ 47 h 3794"/>
                        <a:gd name="T30" fmla="*/ 120 w 4251"/>
                        <a:gd name="T31" fmla="*/ 173 h 3794"/>
                        <a:gd name="T32" fmla="*/ 0 w 4251"/>
                        <a:gd name="T33" fmla="*/ 269 h 3794"/>
                        <a:gd name="T34" fmla="*/ 266 w 4251"/>
                        <a:gd name="T35" fmla="*/ 101 h 3794"/>
                        <a:gd name="T36" fmla="*/ 592 w 4251"/>
                        <a:gd name="T37" fmla="*/ 18 h 3794"/>
                        <a:gd name="T38" fmla="*/ 966 w 4251"/>
                        <a:gd name="T39" fmla="*/ 18 h 3794"/>
                        <a:gd name="T40" fmla="*/ 1369 w 4251"/>
                        <a:gd name="T41" fmla="*/ 95 h 3794"/>
                        <a:gd name="T42" fmla="*/ 1797 w 4251"/>
                        <a:gd name="T43" fmla="*/ 245 h 3794"/>
                        <a:gd name="T44" fmla="*/ 2233 w 4251"/>
                        <a:gd name="T45" fmla="*/ 467 h 3794"/>
                        <a:gd name="T46" fmla="*/ 2667 w 4251"/>
                        <a:gd name="T47" fmla="*/ 761 h 3794"/>
                        <a:gd name="T48" fmla="*/ 3088 w 4251"/>
                        <a:gd name="T49" fmla="*/ 1120 h 3794"/>
                        <a:gd name="T50" fmla="*/ 3348 w 4251"/>
                        <a:gd name="T51" fmla="*/ 1390 h 3794"/>
                        <a:gd name="T52" fmla="*/ 3585 w 4251"/>
                        <a:gd name="T53" fmla="*/ 1666 h 3794"/>
                        <a:gd name="T54" fmla="*/ 3790 w 4251"/>
                        <a:gd name="T55" fmla="*/ 1954 h 3794"/>
                        <a:gd name="T56" fmla="*/ 3958 w 4251"/>
                        <a:gd name="T57" fmla="*/ 2247 h 3794"/>
                        <a:gd name="T58" fmla="*/ 4096 w 4251"/>
                        <a:gd name="T59" fmla="*/ 2535 h 3794"/>
                        <a:gd name="T60" fmla="*/ 4201 w 4251"/>
                        <a:gd name="T61" fmla="*/ 2823 h 3794"/>
                        <a:gd name="T62" fmla="*/ 4260 w 4251"/>
                        <a:gd name="T63" fmla="*/ 3105 h 3794"/>
                        <a:gd name="T64" fmla="*/ 4284 w 4251"/>
                        <a:gd name="T65" fmla="*/ 3368 h 3794"/>
                        <a:gd name="T66" fmla="*/ 4272 w 4251"/>
                        <a:gd name="T67" fmla="*/ 3590 h 3794"/>
                        <a:gd name="T68" fmla="*/ 4224 w 4251"/>
                        <a:gd name="T69" fmla="*/ 3794 h 3794"/>
                        <a:gd name="T70" fmla="*/ 4254 w 4251"/>
                        <a:gd name="T71" fmla="*/ 3692 h 3794"/>
                        <a:gd name="T72" fmla="*/ 4284 w 4251"/>
                        <a:gd name="T73" fmla="*/ 3482 h 3794"/>
                        <a:gd name="T74" fmla="*/ 4290 w 4251"/>
                        <a:gd name="T75" fmla="*/ 3368 h 379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251" h="3794">
                          <a:moveTo>
                            <a:pt x="4251" y="3368"/>
                          </a:moveTo>
                          <a:lnTo>
                            <a:pt x="4245" y="3237"/>
                          </a:lnTo>
                          <a:lnTo>
                            <a:pt x="4227" y="3099"/>
                          </a:lnTo>
                          <a:lnTo>
                            <a:pt x="4203" y="2961"/>
                          </a:lnTo>
                          <a:lnTo>
                            <a:pt x="4167" y="2823"/>
                          </a:lnTo>
                          <a:lnTo>
                            <a:pt x="4120" y="2679"/>
                          </a:lnTo>
                          <a:lnTo>
                            <a:pt x="4066" y="2535"/>
                          </a:lnTo>
                          <a:lnTo>
                            <a:pt x="4000" y="2391"/>
                          </a:lnTo>
                          <a:lnTo>
                            <a:pt x="3928" y="2247"/>
                          </a:lnTo>
                          <a:lnTo>
                            <a:pt x="3845" y="2098"/>
                          </a:lnTo>
                          <a:lnTo>
                            <a:pt x="3755" y="1954"/>
                          </a:lnTo>
                          <a:lnTo>
                            <a:pt x="3659" y="1810"/>
                          </a:lnTo>
                          <a:lnTo>
                            <a:pt x="3552" y="1666"/>
                          </a:lnTo>
                          <a:lnTo>
                            <a:pt x="3438" y="1528"/>
                          </a:lnTo>
                          <a:lnTo>
                            <a:pt x="3318" y="1390"/>
                          </a:lnTo>
                          <a:lnTo>
                            <a:pt x="3193" y="1252"/>
                          </a:lnTo>
                          <a:lnTo>
                            <a:pt x="3061" y="1120"/>
                          </a:lnTo>
                          <a:lnTo>
                            <a:pt x="2858" y="935"/>
                          </a:lnTo>
                          <a:lnTo>
                            <a:pt x="2649" y="761"/>
                          </a:lnTo>
                          <a:lnTo>
                            <a:pt x="2434" y="605"/>
                          </a:lnTo>
                          <a:lnTo>
                            <a:pt x="2212" y="467"/>
                          </a:lnTo>
                          <a:lnTo>
                            <a:pt x="1991" y="341"/>
                          </a:lnTo>
                          <a:lnTo>
                            <a:pt x="1770" y="233"/>
                          </a:lnTo>
                          <a:lnTo>
                            <a:pt x="1549" y="143"/>
                          </a:lnTo>
                          <a:lnTo>
                            <a:pt x="1327" y="77"/>
                          </a:lnTo>
                          <a:lnTo>
                            <a:pt x="1124" y="35"/>
                          </a:lnTo>
                          <a:lnTo>
                            <a:pt x="927" y="6"/>
                          </a:lnTo>
                          <a:lnTo>
                            <a:pt x="741" y="0"/>
                          </a:lnTo>
                          <a:lnTo>
                            <a:pt x="568" y="18"/>
                          </a:lnTo>
                          <a:lnTo>
                            <a:pt x="401" y="47"/>
                          </a:lnTo>
                          <a:lnTo>
                            <a:pt x="257" y="101"/>
                          </a:lnTo>
                          <a:lnTo>
                            <a:pt x="120" y="173"/>
                          </a:lnTo>
                          <a:lnTo>
                            <a:pt x="0" y="263"/>
                          </a:lnTo>
                          <a:lnTo>
                            <a:pt x="0" y="269"/>
                          </a:lnTo>
                          <a:lnTo>
                            <a:pt x="126" y="173"/>
                          </a:lnTo>
                          <a:lnTo>
                            <a:pt x="263" y="101"/>
                          </a:lnTo>
                          <a:lnTo>
                            <a:pt x="419" y="47"/>
                          </a:lnTo>
                          <a:lnTo>
                            <a:pt x="586" y="18"/>
                          </a:lnTo>
                          <a:lnTo>
                            <a:pt x="765" y="6"/>
                          </a:lnTo>
                          <a:lnTo>
                            <a:pt x="957" y="18"/>
                          </a:lnTo>
                          <a:lnTo>
                            <a:pt x="1154" y="47"/>
                          </a:lnTo>
                          <a:lnTo>
                            <a:pt x="1357" y="95"/>
                          </a:lnTo>
                          <a:lnTo>
                            <a:pt x="1567" y="161"/>
                          </a:lnTo>
                          <a:lnTo>
                            <a:pt x="1782" y="245"/>
                          </a:lnTo>
                          <a:lnTo>
                            <a:pt x="1997" y="347"/>
                          </a:lnTo>
                          <a:lnTo>
                            <a:pt x="2212" y="467"/>
                          </a:lnTo>
                          <a:lnTo>
                            <a:pt x="2428" y="605"/>
                          </a:lnTo>
                          <a:lnTo>
                            <a:pt x="2643" y="761"/>
                          </a:lnTo>
                          <a:lnTo>
                            <a:pt x="2858" y="935"/>
                          </a:lnTo>
                          <a:lnTo>
                            <a:pt x="3061" y="1120"/>
                          </a:lnTo>
                          <a:lnTo>
                            <a:pt x="3193" y="1252"/>
                          </a:lnTo>
                          <a:lnTo>
                            <a:pt x="3318" y="1390"/>
                          </a:lnTo>
                          <a:lnTo>
                            <a:pt x="3438" y="1528"/>
                          </a:lnTo>
                          <a:lnTo>
                            <a:pt x="3552" y="1666"/>
                          </a:lnTo>
                          <a:lnTo>
                            <a:pt x="3653" y="1810"/>
                          </a:lnTo>
                          <a:lnTo>
                            <a:pt x="3755" y="1954"/>
                          </a:lnTo>
                          <a:lnTo>
                            <a:pt x="3839" y="2104"/>
                          </a:lnTo>
                          <a:lnTo>
                            <a:pt x="3922" y="2247"/>
                          </a:lnTo>
                          <a:lnTo>
                            <a:pt x="3994" y="2391"/>
                          </a:lnTo>
                          <a:lnTo>
                            <a:pt x="4060" y="2535"/>
                          </a:lnTo>
                          <a:lnTo>
                            <a:pt x="4114" y="2679"/>
                          </a:lnTo>
                          <a:lnTo>
                            <a:pt x="4162" y="2823"/>
                          </a:lnTo>
                          <a:lnTo>
                            <a:pt x="4197" y="2967"/>
                          </a:lnTo>
                          <a:lnTo>
                            <a:pt x="4221" y="3105"/>
                          </a:lnTo>
                          <a:lnTo>
                            <a:pt x="4239" y="3237"/>
                          </a:lnTo>
                          <a:lnTo>
                            <a:pt x="4245" y="3368"/>
                          </a:lnTo>
                          <a:lnTo>
                            <a:pt x="4245" y="3482"/>
                          </a:lnTo>
                          <a:lnTo>
                            <a:pt x="4233" y="3590"/>
                          </a:lnTo>
                          <a:lnTo>
                            <a:pt x="4215" y="3692"/>
                          </a:lnTo>
                          <a:lnTo>
                            <a:pt x="4185" y="3794"/>
                          </a:lnTo>
                          <a:lnTo>
                            <a:pt x="4215" y="3692"/>
                          </a:lnTo>
                          <a:lnTo>
                            <a:pt x="4239" y="3590"/>
                          </a:lnTo>
                          <a:lnTo>
                            <a:pt x="4245" y="3482"/>
                          </a:lnTo>
                          <a:lnTo>
                            <a:pt x="4251" y="336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1067" name="Group 12"/>
                    <p:cNvGrpSpPr>
                      <a:grpSpLocks/>
                    </p:cNvGrpSpPr>
                    <p:nvPr userDrawn="1"/>
                  </p:nvGrpSpPr>
                  <p:grpSpPr bwMode="auto">
                    <a:xfrm>
                      <a:off x="0" y="659"/>
                      <a:ext cx="4751" cy="3657"/>
                      <a:chOff x="0" y="659"/>
                      <a:chExt cx="4751" cy="3657"/>
                    </a:xfrm>
                  </p:grpSpPr>
                  <p:sp>
                    <p:nvSpPr>
                      <p:cNvPr id="1068" name="Freeform 13"/>
                      <p:cNvSpPr>
                        <a:spLocks/>
                      </p:cNvSpPr>
                      <p:nvPr userDrawn="1"/>
                    </p:nvSpPr>
                    <p:spPr bwMode="hidden">
                      <a:xfrm>
                        <a:off x="400" y="659"/>
                        <a:ext cx="4121" cy="3657"/>
                      </a:xfrm>
                      <a:custGeom>
                        <a:avLst/>
                        <a:gdLst>
                          <a:gd name="T0" fmla="*/ 164 w 4108"/>
                          <a:gd name="T1" fmla="*/ 186 h 3657"/>
                          <a:gd name="T2" fmla="*/ 445 w 4108"/>
                          <a:gd name="T3" fmla="*/ 54 h 3657"/>
                          <a:gd name="T4" fmla="*/ 777 w 4108"/>
                          <a:gd name="T5" fmla="*/ 6 h 3657"/>
                          <a:gd name="T6" fmla="*/ 1148 w 4108"/>
                          <a:gd name="T7" fmla="*/ 36 h 3657"/>
                          <a:gd name="T8" fmla="*/ 1552 w 4108"/>
                          <a:gd name="T9" fmla="*/ 144 h 3657"/>
                          <a:gd name="T10" fmla="*/ 1967 w 4108"/>
                          <a:gd name="T11" fmla="*/ 324 h 3657"/>
                          <a:gd name="T12" fmla="*/ 2391 w 4108"/>
                          <a:gd name="T13" fmla="*/ 570 h 3657"/>
                          <a:gd name="T14" fmla="*/ 2807 w 4108"/>
                          <a:gd name="T15" fmla="*/ 888 h 3657"/>
                          <a:gd name="T16" fmla="*/ 3133 w 4108"/>
                          <a:gd name="T17" fmla="*/ 1193 h 3657"/>
                          <a:gd name="T18" fmla="*/ 3369 w 4108"/>
                          <a:gd name="T19" fmla="*/ 1451 h 3657"/>
                          <a:gd name="T20" fmla="*/ 3573 w 4108"/>
                          <a:gd name="T21" fmla="*/ 1721 h 3657"/>
                          <a:gd name="T22" fmla="*/ 3755 w 4108"/>
                          <a:gd name="T23" fmla="*/ 1997 h 3657"/>
                          <a:gd name="T24" fmla="*/ 3899 w 4108"/>
                          <a:gd name="T25" fmla="*/ 2272 h 3657"/>
                          <a:gd name="T26" fmla="*/ 4015 w 4108"/>
                          <a:gd name="T27" fmla="*/ 2548 h 3657"/>
                          <a:gd name="T28" fmla="*/ 4099 w 4108"/>
                          <a:gd name="T29" fmla="*/ 2818 h 3657"/>
                          <a:gd name="T30" fmla="*/ 4141 w 4108"/>
                          <a:gd name="T31" fmla="*/ 3070 h 3657"/>
                          <a:gd name="T32" fmla="*/ 4141 w 4108"/>
                          <a:gd name="T33" fmla="*/ 3321 h 3657"/>
                          <a:gd name="T34" fmla="*/ 4099 w 4108"/>
                          <a:gd name="T35" fmla="*/ 3549 h 3657"/>
                          <a:gd name="T36" fmla="*/ 4069 w 4108"/>
                          <a:gd name="T37" fmla="*/ 3657 h 3657"/>
                          <a:gd name="T38" fmla="*/ 4129 w 4108"/>
                          <a:gd name="T39" fmla="*/ 3447 h 3657"/>
                          <a:gd name="T40" fmla="*/ 4147 w 4108"/>
                          <a:gd name="T41" fmla="*/ 3213 h 3657"/>
                          <a:gd name="T42" fmla="*/ 4141 w 4108"/>
                          <a:gd name="T43" fmla="*/ 3070 h 3657"/>
                          <a:gd name="T44" fmla="*/ 4099 w 4108"/>
                          <a:gd name="T45" fmla="*/ 2812 h 3657"/>
                          <a:gd name="T46" fmla="*/ 4021 w 4108"/>
                          <a:gd name="T47" fmla="*/ 2548 h 3657"/>
                          <a:gd name="T48" fmla="*/ 3905 w 4108"/>
                          <a:gd name="T49" fmla="*/ 2272 h 3657"/>
                          <a:gd name="T50" fmla="*/ 3761 w 4108"/>
                          <a:gd name="T51" fmla="*/ 1997 h 3657"/>
                          <a:gd name="T52" fmla="*/ 3579 w 4108"/>
                          <a:gd name="T53" fmla="*/ 1721 h 3657"/>
                          <a:gd name="T54" fmla="*/ 3375 w 4108"/>
                          <a:gd name="T55" fmla="*/ 1451 h 3657"/>
                          <a:gd name="T56" fmla="*/ 3139 w 4108"/>
                          <a:gd name="T57" fmla="*/ 1187 h 3657"/>
                          <a:gd name="T58" fmla="*/ 2819 w 4108"/>
                          <a:gd name="T59" fmla="*/ 888 h 3657"/>
                          <a:gd name="T60" fmla="*/ 2410 w 4108"/>
                          <a:gd name="T61" fmla="*/ 576 h 3657"/>
                          <a:gd name="T62" fmla="*/ 1985 w 4108"/>
                          <a:gd name="T63" fmla="*/ 330 h 3657"/>
                          <a:gd name="T64" fmla="*/ 1558 w 4108"/>
                          <a:gd name="T65" fmla="*/ 144 h 3657"/>
                          <a:gd name="T66" fmla="*/ 1142 w 4108"/>
                          <a:gd name="T67" fmla="*/ 30 h 3657"/>
                          <a:gd name="T68" fmla="*/ 759 w 4108"/>
                          <a:gd name="T69" fmla="*/ 0 h 3657"/>
                          <a:gd name="T70" fmla="*/ 434 w 4108"/>
                          <a:gd name="T71" fmla="*/ 54 h 3657"/>
                          <a:gd name="T72" fmla="*/ 164 w 4108"/>
                          <a:gd name="T73" fmla="*/ 186 h 3657"/>
                          <a:gd name="T74" fmla="*/ 24 w 4108"/>
                          <a:gd name="T75" fmla="*/ 306 h 3657"/>
                          <a:gd name="T76" fmla="*/ 0 w 4108"/>
                          <a:gd name="T77" fmla="*/ 336 h 3657"/>
                          <a:gd name="T78" fmla="*/ 48 w 4108"/>
                          <a:gd name="T79" fmla="*/ 282 h 365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108" h="3657">
                            <a:moveTo>
                              <a:pt x="48" y="282"/>
                            </a:moveTo>
                            <a:lnTo>
                              <a:pt x="161" y="186"/>
                            </a:lnTo>
                            <a:lnTo>
                              <a:pt x="293" y="108"/>
                            </a:lnTo>
                            <a:lnTo>
                              <a:pt x="442" y="54"/>
                            </a:lnTo>
                            <a:lnTo>
                              <a:pt x="598" y="18"/>
                            </a:lnTo>
                            <a:lnTo>
                              <a:pt x="771" y="6"/>
                            </a:lnTo>
                            <a:lnTo>
                              <a:pt x="951" y="12"/>
                            </a:lnTo>
                            <a:lnTo>
                              <a:pt x="1136" y="36"/>
                            </a:lnTo>
                            <a:lnTo>
                              <a:pt x="1333" y="84"/>
                            </a:lnTo>
                            <a:lnTo>
                              <a:pt x="1537" y="144"/>
                            </a:lnTo>
                            <a:lnTo>
                              <a:pt x="1740" y="222"/>
                            </a:lnTo>
                            <a:lnTo>
                              <a:pt x="1949" y="324"/>
                            </a:lnTo>
                            <a:lnTo>
                              <a:pt x="2158" y="438"/>
                            </a:lnTo>
                            <a:lnTo>
                              <a:pt x="2368" y="570"/>
                            </a:lnTo>
                            <a:lnTo>
                              <a:pt x="2577" y="720"/>
                            </a:lnTo>
                            <a:lnTo>
                              <a:pt x="2780" y="888"/>
                            </a:lnTo>
                            <a:lnTo>
                              <a:pt x="2978" y="1067"/>
                            </a:lnTo>
                            <a:lnTo>
                              <a:pt x="3103" y="1193"/>
                            </a:lnTo>
                            <a:lnTo>
                              <a:pt x="3223" y="1319"/>
                            </a:lnTo>
                            <a:lnTo>
                              <a:pt x="3336" y="1451"/>
                            </a:lnTo>
                            <a:lnTo>
                              <a:pt x="3444" y="1589"/>
                            </a:lnTo>
                            <a:lnTo>
                              <a:pt x="3540" y="1721"/>
                            </a:lnTo>
                            <a:lnTo>
                              <a:pt x="3635" y="1859"/>
                            </a:lnTo>
                            <a:lnTo>
                              <a:pt x="3719" y="1997"/>
                            </a:lnTo>
                            <a:lnTo>
                              <a:pt x="3797" y="2134"/>
                            </a:lnTo>
                            <a:lnTo>
                              <a:pt x="3863" y="2272"/>
                            </a:lnTo>
                            <a:lnTo>
                              <a:pt x="3928" y="2410"/>
                            </a:lnTo>
                            <a:lnTo>
                              <a:pt x="3976" y="2548"/>
                            </a:lnTo>
                            <a:lnTo>
                              <a:pt x="4024" y="2680"/>
                            </a:lnTo>
                            <a:lnTo>
                              <a:pt x="4060" y="2818"/>
                            </a:lnTo>
                            <a:lnTo>
                              <a:pt x="4084" y="2944"/>
                            </a:lnTo>
                            <a:lnTo>
                              <a:pt x="4102" y="3070"/>
                            </a:lnTo>
                            <a:lnTo>
                              <a:pt x="4108" y="3195"/>
                            </a:lnTo>
                            <a:lnTo>
                              <a:pt x="4102" y="3321"/>
                            </a:lnTo>
                            <a:lnTo>
                              <a:pt x="4090" y="3441"/>
                            </a:lnTo>
                            <a:lnTo>
                              <a:pt x="4060" y="3549"/>
                            </a:lnTo>
                            <a:lnTo>
                              <a:pt x="4024" y="3657"/>
                            </a:lnTo>
                            <a:lnTo>
                              <a:pt x="4030" y="3657"/>
                            </a:lnTo>
                            <a:lnTo>
                              <a:pt x="4066" y="3555"/>
                            </a:lnTo>
                            <a:lnTo>
                              <a:pt x="4090" y="3447"/>
                            </a:lnTo>
                            <a:lnTo>
                              <a:pt x="4102" y="3333"/>
                            </a:lnTo>
                            <a:lnTo>
                              <a:pt x="4108" y="3213"/>
                            </a:lnTo>
                            <a:lnTo>
                              <a:pt x="4108" y="3195"/>
                            </a:lnTo>
                            <a:lnTo>
                              <a:pt x="4102" y="3070"/>
                            </a:lnTo>
                            <a:lnTo>
                              <a:pt x="4084" y="2944"/>
                            </a:lnTo>
                            <a:lnTo>
                              <a:pt x="4060" y="2812"/>
                            </a:lnTo>
                            <a:lnTo>
                              <a:pt x="4024" y="2680"/>
                            </a:lnTo>
                            <a:lnTo>
                              <a:pt x="3982" y="2548"/>
                            </a:lnTo>
                            <a:lnTo>
                              <a:pt x="3928" y="2410"/>
                            </a:lnTo>
                            <a:lnTo>
                              <a:pt x="3869" y="2272"/>
                            </a:lnTo>
                            <a:lnTo>
                              <a:pt x="3803" y="2134"/>
                            </a:lnTo>
                            <a:lnTo>
                              <a:pt x="3725" y="1997"/>
                            </a:lnTo>
                            <a:lnTo>
                              <a:pt x="3641" y="1859"/>
                            </a:lnTo>
                            <a:lnTo>
                              <a:pt x="3546" y="1721"/>
                            </a:lnTo>
                            <a:lnTo>
                              <a:pt x="3450" y="1583"/>
                            </a:lnTo>
                            <a:lnTo>
                              <a:pt x="3342" y="1451"/>
                            </a:lnTo>
                            <a:lnTo>
                              <a:pt x="3229" y="1319"/>
                            </a:lnTo>
                            <a:lnTo>
                              <a:pt x="3109" y="1187"/>
                            </a:lnTo>
                            <a:lnTo>
                              <a:pt x="2984" y="1061"/>
                            </a:lnTo>
                            <a:lnTo>
                              <a:pt x="2792" y="888"/>
                            </a:lnTo>
                            <a:lnTo>
                              <a:pt x="2589" y="726"/>
                            </a:lnTo>
                            <a:lnTo>
                              <a:pt x="2386" y="576"/>
                            </a:lnTo>
                            <a:lnTo>
                              <a:pt x="2176" y="444"/>
                            </a:lnTo>
                            <a:lnTo>
                              <a:pt x="1967" y="330"/>
                            </a:lnTo>
                            <a:lnTo>
                              <a:pt x="1752" y="228"/>
                            </a:lnTo>
                            <a:lnTo>
                              <a:pt x="1543" y="144"/>
                            </a:lnTo>
                            <a:lnTo>
                              <a:pt x="1333" y="78"/>
                            </a:lnTo>
                            <a:lnTo>
                              <a:pt x="1130" y="30"/>
                            </a:lnTo>
                            <a:lnTo>
                              <a:pt x="939" y="6"/>
                            </a:lnTo>
                            <a:lnTo>
                              <a:pt x="753" y="0"/>
                            </a:lnTo>
                            <a:lnTo>
                              <a:pt x="586" y="18"/>
                            </a:lnTo>
                            <a:lnTo>
                              <a:pt x="431" y="54"/>
                            </a:lnTo>
                            <a:lnTo>
                              <a:pt x="287" y="108"/>
                            </a:lnTo>
                            <a:lnTo>
                              <a:pt x="161" y="186"/>
                            </a:lnTo>
                            <a:lnTo>
                              <a:pt x="48" y="282"/>
                            </a:lnTo>
                            <a:lnTo>
                              <a:pt x="24" y="306"/>
                            </a:lnTo>
                            <a:lnTo>
                              <a:pt x="0" y="330"/>
                            </a:lnTo>
                            <a:lnTo>
                              <a:pt x="0" y="336"/>
                            </a:lnTo>
                            <a:lnTo>
                              <a:pt x="24" y="312"/>
                            </a:lnTo>
                            <a:lnTo>
                              <a:pt x="48" y="28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1069" name="Group 14"/>
                      <p:cNvGrpSpPr>
                        <a:grpSpLocks/>
                      </p:cNvGrpSpPr>
                      <p:nvPr userDrawn="1"/>
                    </p:nvGrpSpPr>
                    <p:grpSpPr bwMode="auto">
                      <a:xfrm>
                        <a:off x="0" y="808"/>
                        <a:ext cx="4751" cy="3508"/>
                        <a:chOff x="-400" y="808"/>
                        <a:chExt cx="4751" cy="3508"/>
                      </a:xfrm>
                    </p:grpSpPr>
                    <p:sp>
                      <p:nvSpPr>
                        <p:cNvPr id="1070" name="Line 15"/>
                        <p:cNvSpPr>
                          <a:spLocks noChangeShapeType="1"/>
                        </p:cNvSpPr>
                        <p:nvPr userDrawn="1"/>
                      </p:nvSpPr>
                      <p:spPr bwMode="hidden">
                        <a:xfrm rot="1678521" flipH="1" flipV="1">
                          <a:off x="876" y="809"/>
                          <a:ext cx="1242" cy="191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1" name="Line 16"/>
                        <p:cNvSpPr>
                          <a:spLocks noChangeShapeType="1"/>
                        </p:cNvSpPr>
                        <p:nvPr userDrawn="1"/>
                      </p:nvSpPr>
                      <p:spPr bwMode="hidden">
                        <a:xfrm rot="1678521" flipH="1" flipV="1">
                          <a:off x="-210" y="2117"/>
                          <a:ext cx="1921" cy="37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2" name="Line 17"/>
                        <p:cNvSpPr>
                          <a:spLocks noChangeShapeType="1"/>
                        </p:cNvSpPr>
                        <p:nvPr userDrawn="1"/>
                      </p:nvSpPr>
                      <p:spPr bwMode="hidden">
                        <a:xfrm rot="1678521" flipH="1" flipV="1">
                          <a:off x="-257" y="1886"/>
                          <a:ext cx="2029" cy="59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3" name="Line 18"/>
                        <p:cNvSpPr>
                          <a:spLocks noChangeShapeType="1"/>
                        </p:cNvSpPr>
                        <p:nvPr userDrawn="1"/>
                      </p:nvSpPr>
                      <p:spPr bwMode="hidden">
                        <a:xfrm rot="1678521" flipH="1" flipV="1">
                          <a:off x="-327" y="1599"/>
                          <a:ext cx="2175" cy="85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4" name="Line 19"/>
                        <p:cNvSpPr>
                          <a:spLocks noChangeShapeType="1"/>
                        </p:cNvSpPr>
                        <p:nvPr userDrawn="1"/>
                      </p:nvSpPr>
                      <p:spPr bwMode="hidden">
                        <a:xfrm rot="1678521" flipH="1" flipV="1">
                          <a:off x="-400" y="1259"/>
                          <a:ext cx="2334" cy="116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5" name="Line 20"/>
                        <p:cNvSpPr>
                          <a:spLocks noChangeShapeType="1"/>
                        </p:cNvSpPr>
                        <p:nvPr userDrawn="1"/>
                      </p:nvSpPr>
                      <p:spPr bwMode="hidden">
                        <a:xfrm rot="1678521" flipH="1" flipV="1">
                          <a:off x="179" y="872"/>
                          <a:ext cx="1891" cy="16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6" name="Line 21"/>
                        <p:cNvSpPr>
                          <a:spLocks noChangeShapeType="1"/>
                        </p:cNvSpPr>
                        <p:nvPr userDrawn="1"/>
                      </p:nvSpPr>
                      <p:spPr bwMode="hidden">
                        <a:xfrm rot="1678521" flipH="1" flipV="1">
                          <a:off x="-150" y="2329"/>
                          <a:ext cx="1806" cy="19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7" name="Line 22"/>
                        <p:cNvSpPr>
                          <a:spLocks noChangeShapeType="1"/>
                        </p:cNvSpPr>
                        <p:nvPr userDrawn="1"/>
                      </p:nvSpPr>
                      <p:spPr bwMode="hidden">
                        <a:xfrm rot="1678521" flipH="1" flipV="1">
                          <a:off x="-109" y="2514"/>
                          <a:ext cx="1720" cy="3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8" name="Line 23"/>
                        <p:cNvSpPr>
                          <a:spLocks noChangeShapeType="1"/>
                        </p:cNvSpPr>
                        <p:nvPr userDrawn="1"/>
                      </p:nvSpPr>
                      <p:spPr bwMode="hidden">
                        <a:xfrm rot="1678521" flipH="1">
                          <a:off x="545" y="2785"/>
                          <a:ext cx="849" cy="80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9" name="Line 24"/>
                        <p:cNvSpPr>
                          <a:spLocks noChangeShapeType="1"/>
                        </p:cNvSpPr>
                        <p:nvPr userDrawn="1"/>
                      </p:nvSpPr>
                      <p:spPr bwMode="hidden">
                        <a:xfrm rot="1678521" flipH="1">
                          <a:off x="168" y="2669"/>
                          <a:ext cx="1295" cy="56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0" name="Line 25"/>
                        <p:cNvSpPr>
                          <a:spLocks noChangeShapeType="1"/>
                        </p:cNvSpPr>
                        <p:nvPr userDrawn="1"/>
                      </p:nvSpPr>
                      <p:spPr bwMode="hidden">
                        <a:xfrm rot="1678521" flipH="1">
                          <a:off x="-34" y="2588"/>
                          <a:ext cx="1576" cy="24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1" name="Line 26"/>
                        <p:cNvSpPr>
                          <a:spLocks noChangeShapeType="1"/>
                        </p:cNvSpPr>
                        <p:nvPr userDrawn="1"/>
                      </p:nvSpPr>
                      <p:spPr bwMode="hidden">
                        <a:xfrm rot="1678521" flipH="1">
                          <a:off x="1201" y="2985"/>
                          <a:ext cx="141" cy="104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2" name="Line 27"/>
                        <p:cNvSpPr>
                          <a:spLocks noChangeShapeType="1"/>
                        </p:cNvSpPr>
                        <p:nvPr userDrawn="1"/>
                      </p:nvSpPr>
                      <p:spPr bwMode="hidden">
                        <a:xfrm rot="1678521" flipH="1">
                          <a:off x="1292" y="3013"/>
                          <a:ext cx="47" cy="105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3" name="Line 28"/>
                        <p:cNvSpPr>
                          <a:spLocks noChangeShapeType="1"/>
                        </p:cNvSpPr>
                        <p:nvPr userDrawn="1"/>
                      </p:nvSpPr>
                      <p:spPr bwMode="hidden">
                        <a:xfrm rot="1678521">
                          <a:off x="1331" y="3034"/>
                          <a:ext cx="47" cy="10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4" name="Line 29"/>
                        <p:cNvSpPr>
                          <a:spLocks noChangeShapeType="1"/>
                        </p:cNvSpPr>
                        <p:nvPr userDrawn="1"/>
                      </p:nvSpPr>
                      <p:spPr bwMode="hidden">
                        <a:xfrm rot="1678521">
                          <a:off x="1325" y="3059"/>
                          <a:ext cx="145" cy="110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5" name="Line 30"/>
                        <p:cNvSpPr>
                          <a:spLocks noChangeShapeType="1"/>
                        </p:cNvSpPr>
                        <p:nvPr userDrawn="1"/>
                      </p:nvSpPr>
                      <p:spPr bwMode="hidden">
                        <a:xfrm rot="1678521">
                          <a:off x="1320" y="3090"/>
                          <a:ext cx="255" cy="112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6" name="Line 31"/>
                        <p:cNvSpPr>
                          <a:spLocks noChangeShapeType="1"/>
                        </p:cNvSpPr>
                        <p:nvPr userDrawn="1"/>
                      </p:nvSpPr>
                      <p:spPr bwMode="hidden">
                        <a:xfrm rot="1678521">
                          <a:off x="1314" y="3117"/>
                          <a:ext cx="365" cy="11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7" name="Line 32"/>
                        <p:cNvSpPr>
                          <a:spLocks noChangeShapeType="1"/>
                        </p:cNvSpPr>
                        <p:nvPr userDrawn="1"/>
                      </p:nvSpPr>
                      <p:spPr bwMode="hidden">
                        <a:xfrm rot="1678521">
                          <a:off x="1337" y="3181"/>
                          <a:ext cx="567" cy="107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8" name="Line 33"/>
                        <p:cNvSpPr>
                          <a:spLocks noChangeShapeType="1"/>
                        </p:cNvSpPr>
                        <p:nvPr userDrawn="1"/>
                      </p:nvSpPr>
                      <p:spPr bwMode="hidden">
                        <a:xfrm rot="1678521">
                          <a:off x="1354" y="3209"/>
                          <a:ext cx="663" cy="101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9" name="Line 34"/>
                        <p:cNvSpPr>
                          <a:spLocks noChangeShapeType="1"/>
                        </p:cNvSpPr>
                        <p:nvPr userDrawn="1"/>
                      </p:nvSpPr>
                      <p:spPr bwMode="hidden">
                        <a:xfrm rot="1678521">
                          <a:off x="1375" y="3238"/>
                          <a:ext cx="745" cy="95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0" name="Line 35"/>
                        <p:cNvSpPr>
                          <a:spLocks noChangeShapeType="1"/>
                        </p:cNvSpPr>
                        <p:nvPr userDrawn="1"/>
                      </p:nvSpPr>
                      <p:spPr bwMode="hidden">
                        <a:xfrm rot="1678521">
                          <a:off x="1393" y="3266"/>
                          <a:ext cx="849" cy="90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1" name="Line 36"/>
                        <p:cNvSpPr>
                          <a:spLocks noChangeShapeType="1"/>
                        </p:cNvSpPr>
                        <p:nvPr userDrawn="1"/>
                      </p:nvSpPr>
                      <p:spPr bwMode="hidden">
                        <a:xfrm rot="1678521">
                          <a:off x="1412" y="3293"/>
                          <a:ext cx="950" cy="8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2" name="Line 37"/>
                        <p:cNvSpPr>
                          <a:spLocks noChangeShapeType="1"/>
                        </p:cNvSpPr>
                        <p:nvPr userDrawn="1"/>
                      </p:nvSpPr>
                      <p:spPr bwMode="hidden">
                        <a:xfrm rot="1678521">
                          <a:off x="1429" y="3321"/>
                          <a:ext cx="1056" cy="78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3" name="Line 38"/>
                        <p:cNvSpPr>
                          <a:spLocks noChangeShapeType="1"/>
                        </p:cNvSpPr>
                        <p:nvPr userDrawn="1"/>
                      </p:nvSpPr>
                      <p:spPr bwMode="hidden">
                        <a:xfrm rot="1678521">
                          <a:off x="1452" y="3356"/>
                          <a:ext cx="1173" cy="72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4" name="Line 39"/>
                        <p:cNvSpPr>
                          <a:spLocks noChangeShapeType="1"/>
                        </p:cNvSpPr>
                        <p:nvPr userDrawn="1"/>
                      </p:nvSpPr>
                      <p:spPr bwMode="hidden">
                        <a:xfrm rot="1678521">
                          <a:off x="1469" y="3388"/>
                          <a:ext cx="1315" cy="66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5" name="Line 40"/>
                        <p:cNvSpPr>
                          <a:spLocks noChangeShapeType="1"/>
                        </p:cNvSpPr>
                        <p:nvPr userDrawn="1"/>
                      </p:nvSpPr>
                      <p:spPr bwMode="hidden">
                        <a:xfrm rot="1678521">
                          <a:off x="1493" y="3426"/>
                          <a:ext cx="1469" cy="58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6" name="Line 41"/>
                        <p:cNvSpPr>
                          <a:spLocks noChangeShapeType="1"/>
                        </p:cNvSpPr>
                        <p:nvPr userDrawn="1"/>
                      </p:nvSpPr>
                      <p:spPr bwMode="hidden">
                        <a:xfrm rot="1678521">
                          <a:off x="1511" y="3464"/>
                          <a:ext cx="1649" cy="49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7" name="Line 42"/>
                        <p:cNvSpPr>
                          <a:spLocks noChangeShapeType="1"/>
                        </p:cNvSpPr>
                        <p:nvPr userDrawn="1"/>
                      </p:nvSpPr>
                      <p:spPr bwMode="hidden">
                        <a:xfrm rot="1678521">
                          <a:off x="1528" y="3518"/>
                          <a:ext cx="1885" cy="38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8" name="Line 43"/>
                        <p:cNvSpPr>
                          <a:spLocks noChangeShapeType="1"/>
                        </p:cNvSpPr>
                        <p:nvPr userDrawn="1"/>
                      </p:nvSpPr>
                      <p:spPr bwMode="hidden">
                        <a:xfrm rot="1678521">
                          <a:off x="1552" y="3586"/>
                          <a:ext cx="2168" cy="24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9" name="Line 44"/>
                        <p:cNvSpPr>
                          <a:spLocks noChangeShapeType="1"/>
                        </p:cNvSpPr>
                        <p:nvPr userDrawn="1"/>
                      </p:nvSpPr>
                      <p:spPr bwMode="hidden">
                        <a:xfrm rot="1678521">
                          <a:off x="1577" y="3670"/>
                          <a:ext cx="2528" cy="6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0" name="Line 45"/>
                        <p:cNvSpPr>
                          <a:spLocks noChangeShapeType="1"/>
                        </p:cNvSpPr>
                        <p:nvPr userDrawn="1"/>
                      </p:nvSpPr>
                      <p:spPr bwMode="hidden">
                        <a:xfrm rot="1678521" flipV="1">
                          <a:off x="1621" y="3545"/>
                          <a:ext cx="2730" cy="17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1" name="Line 46"/>
                        <p:cNvSpPr>
                          <a:spLocks noChangeShapeType="1"/>
                        </p:cNvSpPr>
                        <p:nvPr userDrawn="1"/>
                      </p:nvSpPr>
                      <p:spPr bwMode="hidden">
                        <a:xfrm rot="1678521" flipV="1">
                          <a:off x="1682" y="3297"/>
                          <a:ext cx="2635" cy="40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2" name="Line 47"/>
                        <p:cNvSpPr>
                          <a:spLocks noChangeShapeType="1"/>
                        </p:cNvSpPr>
                        <p:nvPr userDrawn="1"/>
                      </p:nvSpPr>
                      <p:spPr bwMode="hidden">
                        <a:xfrm rot="1678521" flipV="1">
                          <a:off x="1782" y="2845"/>
                          <a:ext cx="2370" cy="78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3" name="Line 48"/>
                        <p:cNvSpPr>
                          <a:spLocks noChangeShapeType="1"/>
                        </p:cNvSpPr>
                        <p:nvPr userDrawn="1"/>
                      </p:nvSpPr>
                      <p:spPr bwMode="hidden">
                        <a:xfrm rot="1678521" flipV="1">
                          <a:off x="1960" y="1992"/>
                          <a:ext cx="1530" cy="14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4" name="Line 49"/>
                        <p:cNvSpPr>
                          <a:spLocks noChangeShapeType="1"/>
                        </p:cNvSpPr>
                        <p:nvPr userDrawn="1"/>
                      </p:nvSpPr>
                      <p:spPr bwMode="hidden">
                        <a:xfrm rot="1678521" flipV="1">
                          <a:off x="2014" y="1727"/>
                          <a:ext cx="1219" cy="162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5" name="Freeform 50"/>
                        <p:cNvSpPr>
                          <a:spLocks/>
                        </p:cNvSpPr>
                        <p:nvPr userDrawn="1"/>
                      </p:nvSpPr>
                      <p:spPr bwMode="hidden">
                        <a:xfrm>
                          <a:off x="0" y="2548"/>
                          <a:ext cx="1542" cy="1768"/>
                        </a:xfrm>
                        <a:custGeom>
                          <a:avLst/>
                          <a:gdLst>
                            <a:gd name="T0" fmla="*/ 918 w 1537"/>
                            <a:gd name="T1" fmla="*/ 1264 h 1768"/>
                            <a:gd name="T2" fmla="*/ 1067 w 1537"/>
                            <a:gd name="T3" fmla="*/ 1402 h 1768"/>
                            <a:gd name="T4" fmla="*/ 1226 w 1537"/>
                            <a:gd name="T5" fmla="*/ 1528 h 1768"/>
                            <a:gd name="T6" fmla="*/ 1381 w 1537"/>
                            <a:gd name="T7" fmla="*/ 1654 h 1768"/>
                            <a:gd name="T8" fmla="*/ 1546 w 1537"/>
                            <a:gd name="T9" fmla="*/ 1768 h 1768"/>
                            <a:gd name="T10" fmla="*/ 1552 w 1537"/>
                            <a:gd name="T11" fmla="*/ 1768 h 1768"/>
                            <a:gd name="T12" fmla="*/ 1387 w 1537"/>
                            <a:gd name="T13" fmla="*/ 1654 h 1768"/>
                            <a:gd name="T14" fmla="*/ 1232 w 1537"/>
                            <a:gd name="T15" fmla="*/ 1534 h 1768"/>
                            <a:gd name="T16" fmla="*/ 1073 w 1537"/>
                            <a:gd name="T17" fmla="*/ 1402 h 1768"/>
                            <a:gd name="T18" fmla="*/ 924 w 1537"/>
                            <a:gd name="T19" fmla="*/ 1258 h 1768"/>
                            <a:gd name="T20" fmla="*/ 772 w 1537"/>
                            <a:gd name="T21" fmla="*/ 1115 h 1768"/>
                            <a:gd name="T22" fmla="*/ 634 w 1537"/>
                            <a:gd name="T23" fmla="*/ 959 h 1768"/>
                            <a:gd name="T24" fmla="*/ 502 w 1537"/>
                            <a:gd name="T25" fmla="*/ 803 h 1768"/>
                            <a:gd name="T26" fmla="*/ 380 w 1537"/>
                            <a:gd name="T27" fmla="*/ 647 h 1768"/>
                            <a:gd name="T28" fmla="*/ 272 w 1537"/>
                            <a:gd name="T29" fmla="*/ 485 h 1768"/>
                            <a:gd name="T30" fmla="*/ 170 w 1537"/>
                            <a:gd name="T31" fmla="*/ 323 h 1768"/>
                            <a:gd name="T32" fmla="*/ 78 w 1537"/>
                            <a:gd name="T33" fmla="*/ 161 h 1768"/>
                            <a:gd name="T34" fmla="*/ 0 w 1537"/>
                            <a:gd name="T35" fmla="*/ 0 h 1768"/>
                            <a:gd name="T36" fmla="*/ 0 w 1537"/>
                            <a:gd name="T37" fmla="*/ 12 h 1768"/>
                            <a:gd name="T38" fmla="*/ 78 w 1537"/>
                            <a:gd name="T39" fmla="*/ 173 h 1768"/>
                            <a:gd name="T40" fmla="*/ 170 w 1537"/>
                            <a:gd name="T41" fmla="*/ 335 h 1768"/>
                            <a:gd name="T42" fmla="*/ 272 w 1537"/>
                            <a:gd name="T43" fmla="*/ 491 h 1768"/>
                            <a:gd name="T44" fmla="*/ 380 w 1537"/>
                            <a:gd name="T45" fmla="*/ 653 h 1768"/>
                            <a:gd name="T46" fmla="*/ 502 w 1537"/>
                            <a:gd name="T47" fmla="*/ 809 h 1768"/>
                            <a:gd name="T48" fmla="*/ 634 w 1537"/>
                            <a:gd name="T49" fmla="*/ 965 h 1768"/>
                            <a:gd name="T50" fmla="*/ 772 w 1537"/>
                            <a:gd name="T51" fmla="*/ 1121 h 1768"/>
                            <a:gd name="T52" fmla="*/ 918 w 1537"/>
                            <a:gd name="T53" fmla="*/ 1264 h 1768"/>
                            <a:gd name="T54" fmla="*/ 918 w 1537"/>
                            <a:gd name="T55" fmla="*/ 1264 h 176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537" h="1768">
                              <a:moveTo>
                                <a:pt x="909" y="1264"/>
                              </a:moveTo>
                              <a:lnTo>
                                <a:pt x="1058" y="1402"/>
                              </a:lnTo>
                              <a:lnTo>
                                <a:pt x="1214" y="1528"/>
                              </a:lnTo>
                              <a:lnTo>
                                <a:pt x="1369" y="1654"/>
                              </a:lnTo>
                              <a:lnTo>
                                <a:pt x="1531" y="1768"/>
                              </a:lnTo>
                              <a:lnTo>
                                <a:pt x="1537" y="1768"/>
                              </a:lnTo>
                              <a:lnTo>
                                <a:pt x="1375" y="1654"/>
                              </a:lnTo>
                              <a:lnTo>
                                <a:pt x="1220" y="1534"/>
                              </a:lnTo>
                              <a:lnTo>
                                <a:pt x="1064" y="1402"/>
                              </a:lnTo>
                              <a:lnTo>
                                <a:pt x="915" y="1258"/>
                              </a:lnTo>
                              <a:lnTo>
                                <a:pt x="765" y="1115"/>
                              </a:lnTo>
                              <a:lnTo>
                                <a:pt x="628" y="959"/>
                              </a:lnTo>
                              <a:lnTo>
                                <a:pt x="496" y="803"/>
                              </a:lnTo>
                              <a:lnTo>
                                <a:pt x="377" y="647"/>
                              </a:lnTo>
                              <a:lnTo>
                                <a:pt x="269" y="485"/>
                              </a:lnTo>
                              <a:lnTo>
                                <a:pt x="167" y="323"/>
                              </a:lnTo>
                              <a:lnTo>
                                <a:pt x="78" y="161"/>
                              </a:lnTo>
                              <a:lnTo>
                                <a:pt x="0" y="0"/>
                              </a:lnTo>
                              <a:lnTo>
                                <a:pt x="0" y="12"/>
                              </a:lnTo>
                              <a:lnTo>
                                <a:pt x="78" y="173"/>
                              </a:lnTo>
                              <a:lnTo>
                                <a:pt x="167" y="335"/>
                              </a:lnTo>
                              <a:lnTo>
                                <a:pt x="269" y="491"/>
                              </a:lnTo>
                              <a:lnTo>
                                <a:pt x="377" y="653"/>
                              </a:lnTo>
                              <a:lnTo>
                                <a:pt x="496" y="809"/>
                              </a:lnTo>
                              <a:lnTo>
                                <a:pt x="628" y="965"/>
                              </a:lnTo>
                              <a:lnTo>
                                <a:pt x="765" y="1121"/>
                              </a:lnTo>
                              <a:lnTo>
                                <a:pt x="909" y="1264"/>
                              </a:lnTo>
                              <a:close/>
                            </a:path>
                          </a:pathLst>
                        </a:custGeom>
                        <a:solidFill>
                          <a:schemeClr val="accent2"/>
                        </a:solidFill>
                        <a:ln w="9525">
                          <a:solidFill>
                            <a:schemeClr val="accent2"/>
                          </a:solidFill>
                          <a:round/>
                          <a:headEnd/>
                          <a:tailEnd/>
                        </a:ln>
                      </p:spPr>
                      <p:txBody>
                        <a:bodyPr/>
                        <a:lstStyle/>
                        <a:p>
                          <a:endParaRPr lang="el-GR" smtClean="0">
                            <a:solidFill>
                              <a:srgbClr val="FFFFFF"/>
                            </a:solidFill>
                          </a:endParaRPr>
                        </a:p>
                      </p:txBody>
                    </p:sp>
                    <p:grpSp>
                      <p:nvGrpSpPr>
                        <p:cNvPr id="1106" name="Group 51"/>
                        <p:cNvGrpSpPr>
                          <a:grpSpLocks/>
                        </p:cNvGrpSpPr>
                        <p:nvPr userDrawn="1"/>
                      </p:nvGrpSpPr>
                      <p:grpSpPr bwMode="auto">
                        <a:xfrm>
                          <a:off x="0" y="1812"/>
                          <a:ext cx="3672" cy="2049"/>
                          <a:chOff x="5" y="1816"/>
                          <a:chExt cx="3672" cy="2049"/>
                        </a:xfrm>
                      </p:grpSpPr>
                      <p:sp>
                        <p:nvSpPr>
                          <p:cNvPr id="1143" name="Oval 52"/>
                          <p:cNvSpPr>
                            <a:spLocks noChangeArrowheads="1"/>
                          </p:cNvSpPr>
                          <p:nvPr userDrawn="1"/>
                        </p:nvSpPr>
                        <p:spPr bwMode="hidden">
                          <a:xfrm rot="-2819839">
                            <a:off x="1544" y="2869"/>
                            <a:ext cx="161" cy="280"/>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4" name="Oval 53"/>
                          <p:cNvSpPr>
                            <a:spLocks noChangeArrowheads="1"/>
                          </p:cNvSpPr>
                          <p:nvPr userDrawn="1"/>
                        </p:nvSpPr>
                        <p:spPr bwMode="hidden">
                          <a:xfrm rot="-2819839">
                            <a:off x="1490" y="2750"/>
                            <a:ext cx="281" cy="503"/>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5" name="Oval 54"/>
                          <p:cNvSpPr>
                            <a:spLocks noChangeArrowheads="1"/>
                          </p:cNvSpPr>
                          <p:nvPr userDrawn="1"/>
                        </p:nvSpPr>
                        <p:spPr bwMode="hidden">
                          <a:xfrm rot="-2819839">
                            <a:off x="1415" y="2563"/>
                            <a:ext cx="471" cy="813"/>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6" name="Oval 55"/>
                          <p:cNvSpPr>
                            <a:spLocks noChangeArrowheads="1"/>
                          </p:cNvSpPr>
                          <p:nvPr userDrawn="1"/>
                        </p:nvSpPr>
                        <p:spPr bwMode="hidden">
                          <a:xfrm rot="-2819839">
                            <a:off x="1357" y="2400"/>
                            <a:ext cx="623" cy="1129"/>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7" name="Oval 56"/>
                          <p:cNvSpPr>
                            <a:spLocks noChangeArrowheads="1"/>
                          </p:cNvSpPr>
                          <p:nvPr userDrawn="1"/>
                        </p:nvSpPr>
                        <p:spPr bwMode="hidden">
                          <a:xfrm rot="-2819839">
                            <a:off x="1294" y="2200"/>
                            <a:ext cx="786" cy="1467"/>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8" name="Oval 57"/>
                          <p:cNvSpPr>
                            <a:spLocks noChangeArrowheads="1"/>
                          </p:cNvSpPr>
                          <p:nvPr userDrawn="1"/>
                        </p:nvSpPr>
                        <p:spPr bwMode="hidden">
                          <a:xfrm rot="-2819839">
                            <a:off x="1238" y="2040"/>
                            <a:ext cx="972" cy="1779"/>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9" name="Oval 58"/>
                          <p:cNvSpPr>
                            <a:spLocks noChangeArrowheads="1"/>
                          </p:cNvSpPr>
                          <p:nvPr userDrawn="1"/>
                        </p:nvSpPr>
                        <p:spPr bwMode="hidden">
                          <a:xfrm rot="-2819839">
                            <a:off x="1157" y="1865"/>
                            <a:ext cx="1167" cy="2094"/>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50" name="Oval 59"/>
                          <p:cNvSpPr>
                            <a:spLocks noChangeArrowheads="1"/>
                          </p:cNvSpPr>
                          <p:nvPr userDrawn="1"/>
                        </p:nvSpPr>
                        <p:spPr bwMode="hidden">
                          <a:xfrm rot="-2819839">
                            <a:off x="1085" y="1698"/>
                            <a:ext cx="1346" cy="2398"/>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51" name="Oval 60"/>
                          <p:cNvSpPr>
                            <a:spLocks noChangeArrowheads="1"/>
                          </p:cNvSpPr>
                          <p:nvPr userDrawn="1"/>
                        </p:nvSpPr>
                        <p:spPr bwMode="hidden">
                          <a:xfrm rot="-2819839">
                            <a:off x="1000" y="1536"/>
                            <a:ext cx="1563" cy="2696"/>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52" name="Oval 61"/>
                          <p:cNvSpPr>
                            <a:spLocks noChangeArrowheads="1"/>
                          </p:cNvSpPr>
                          <p:nvPr userDrawn="1"/>
                        </p:nvSpPr>
                        <p:spPr bwMode="hidden">
                          <a:xfrm rot="-2819839">
                            <a:off x="934" y="1357"/>
                            <a:ext cx="1711" cy="3016"/>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53" name="Oval 62"/>
                          <p:cNvSpPr>
                            <a:spLocks noChangeArrowheads="1"/>
                          </p:cNvSpPr>
                          <p:nvPr userDrawn="1"/>
                        </p:nvSpPr>
                        <p:spPr bwMode="hidden">
                          <a:xfrm rot="-2865139">
                            <a:off x="877" y="1187"/>
                            <a:ext cx="1880" cy="3345"/>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54" name="Oval 63"/>
                          <p:cNvSpPr>
                            <a:spLocks noChangeArrowheads="1"/>
                          </p:cNvSpPr>
                          <p:nvPr userDrawn="1"/>
                        </p:nvSpPr>
                        <p:spPr bwMode="hidden">
                          <a:xfrm rot="-2780025">
                            <a:off x="819" y="1002"/>
                            <a:ext cx="2049" cy="3672"/>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grpSp>
                    <p:sp>
                      <p:nvSpPr>
                        <p:cNvPr id="1107" name="Line 64"/>
                        <p:cNvSpPr>
                          <a:spLocks noChangeShapeType="1"/>
                        </p:cNvSpPr>
                        <p:nvPr userDrawn="1"/>
                      </p:nvSpPr>
                      <p:spPr bwMode="hidden">
                        <a:xfrm flipV="1">
                          <a:off x="1656" y="1164"/>
                          <a:ext cx="831" cy="177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8" name="Line 65"/>
                        <p:cNvSpPr>
                          <a:spLocks noChangeShapeType="1"/>
                        </p:cNvSpPr>
                        <p:nvPr userDrawn="1"/>
                      </p:nvSpPr>
                      <p:spPr bwMode="hidden">
                        <a:xfrm rot="615780" flipV="1">
                          <a:off x="1811" y="1299"/>
                          <a:ext cx="819" cy="172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9" name="Line 66"/>
                        <p:cNvSpPr>
                          <a:spLocks noChangeShapeType="1"/>
                        </p:cNvSpPr>
                        <p:nvPr userDrawn="1"/>
                      </p:nvSpPr>
                      <p:spPr bwMode="hidden">
                        <a:xfrm rot="1139441" flipV="1">
                          <a:off x="1963" y="1148"/>
                          <a:ext cx="383" cy="189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0" name="Line 67"/>
                        <p:cNvSpPr>
                          <a:spLocks noChangeShapeType="1"/>
                        </p:cNvSpPr>
                        <p:nvPr userDrawn="1"/>
                      </p:nvSpPr>
                      <p:spPr bwMode="hidden">
                        <a:xfrm rot="1061104" flipV="1">
                          <a:off x="1921" y="1332"/>
                          <a:ext cx="744" cy="176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1" name="Line 68"/>
                        <p:cNvSpPr>
                          <a:spLocks noChangeShapeType="1"/>
                        </p:cNvSpPr>
                        <p:nvPr userDrawn="1"/>
                      </p:nvSpPr>
                      <p:spPr bwMode="hidden">
                        <a:xfrm rot="2202167" flipV="1">
                          <a:off x="2217" y="1314"/>
                          <a:ext cx="311" cy="191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2" name="Line 69"/>
                        <p:cNvSpPr>
                          <a:spLocks noChangeShapeType="1"/>
                        </p:cNvSpPr>
                        <p:nvPr userDrawn="1"/>
                      </p:nvSpPr>
                      <p:spPr bwMode="hidden">
                        <a:xfrm rot="1678521" flipV="1">
                          <a:off x="2039" y="1549"/>
                          <a:ext cx="895" cy="172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3" name="Line 70"/>
                        <p:cNvSpPr>
                          <a:spLocks noChangeShapeType="1"/>
                        </p:cNvSpPr>
                        <p:nvPr userDrawn="1"/>
                      </p:nvSpPr>
                      <p:spPr bwMode="hidden">
                        <a:xfrm rot="1678521" flipV="1">
                          <a:off x="2024" y="1649"/>
                          <a:ext cx="1049" cy="166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4" name="Line 71"/>
                        <p:cNvSpPr>
                          <a:spLocks noChangeShapeType="1"/>
                        </p:cNvSpPr>
                        <p:nvPr userDrawn="1"/>
                      </p:nvSpPr>
                      <p:spPr bwMode="hidden">
                        <a:xfrm rot="1678521" flipV="1">
                          <a:off x="1985" y="1876"/>
                          <a:ext cx="1357" cy="151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5" name="Line 72"/>
                        <p:cNvSpPr>
                          <a:spLocks noChangeShapeType="1"/>
                        </p:cNvSpPr>
                        <p:nvPr userDrawn="1"/>
                      </p:nvSpPr>
                      <p:spPr bwMode="hidden">
                        <a:xfrm rot="1678521" flipV="1">
                          <a:off x="1936" y="2115"/>
                          <a:ext cx="1686" cy="13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6" name="Line 73"/>
                        <p:cNvSpPr>
                          <a:spLocks noChangeShapeType="1"/>
                        </p:cNvSpPr>
                        <p:nvPr userDrawn="1"/>
                      </p:nvSpPr>
                      <p:spPr bwMode="hidden">
                        <a:xfrm rot="1678521" flipV="1">
                          <a:off x="1897" y="2287"/>
                          <a:ext cx="1880" cy="122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7" name="Line 74"/>
                        <p:cNvSpPr>
                          <a:spLocks noChangeShapeType="1"/>
                        </p:cNvSpPr>
                        <p:nvPr userDrawn="1"/>
                      </p:nvSpPr>
                      <p:spPr bwMode="hidden">
                        <a:xfrm rot="1678521" flipV="1">
                          <a:off x="1855" y="2458"/>
                          <a:ext cx="2060" cy="109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8" name="Line 75"/>
                        <p:cNvSpPr>
                          <a:spLocks noChangeShapeType="1"/>
                        </p:cNvSpPr>
                        <p:nvPr userDrawn="1"/>
                      </p:nvSpPr>
                      <p:spPr bwMode="hidden">
                        <a:xfrm rot="1678521" flipV="1">
                          <a:off x="1823" y="2640"/>
                          <a:ext cx="2224" cy="9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9" name="Line 76"/>
                        <p:cNvSpPr>
                          <a:spLocks noChangeShapeType="1"/>
                        </p:cNvSpPr>
                        <p:nvPr userDrawn="1"/>
                      </p:nvSpPr>
                      <p:spPr bwMode="hidden">
                        <a:xfrm rot="1678521" flipV="1">
                          <a:off x="1737" y="3059"/>
                          <a:ext cx="2520" cy="61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0" name="Line 77"/>
                        <p:cNvSpPr>
                          <a:spLocks noChangeShapeType="1"/>
                        </p:cNvSpPr>
                        <p:nvPr userDrawn="1"/>
                      </p:nvSpPr>
                      <p:spPr bwMode="hidden">
                        <a:xfrm rot="1678521">
                          <a:off x="1324" y="3150"/>
                          <a:ext cx="472" cy="112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1" name="Line 78"/>
                        <p:cNvSpPr>
                          <a:spLocks noChangeShapeType="1"/>
                        </p:cNvSpPr>
                        <p:nvPr userDrawn="1"/>
                      </p:nvSpPr>
                      <p:spPr bwMode="hidden">
                        <a:xfrm rot="1678521" flipH="1">
                          <a:off x="1121" y="2961"/>
                          <a:ext cx="220" cy="101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2" name="Line 79"/>
                        <p:cNvSpPr>
                          <a:spLocks noChangeShapeType="1"/>
                        </p:cNvSpPr>
                        <p:nvPr userDrawn="1"/>
                      </p:nvSpPr>
                      <p:spPr bwMode="hidden">
                        <a:xfrm rot="1678521" flipH="1">
                          <a:off x="1041" y="2935"/>
                          <a:ext cx="304" cy="99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3" name="Line 80"/>
                        <p:cNvSpPr>
                          <a:spLocks noChangeShapeType="1"/>
                        </p:cNvSpPr>
                        <p:nvPr userDrawn="1"/>
                      </p:nvSpPr>
                      <p:spPr bwMode="hidden">
                        <a:xfrm rot="1678521" flipH="1">
                          <a:off x="957" y="2910"/>
                          <a:ext cx="394" cy="97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4" name="Line 81"/>
                        <p:cNvSpPr>
                          <a:spLocks noChangeShapeType="1"/>
                        </p:cNvSpPr>
                        <p:nvPr userDrawn="1"/>
                      </p:nvSpPr>
                      <p:spPr bwMode="hidden">
                        <a:xfrm rot="1678521" flipH="1">
                          <a:off x="880" y="2885"/>
                          <a:ext cx="478" cy="9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5" name="Line 82"/>
                        <p:cNvSpPr>
                          <a:spLocks noChangeShapeType="1"/>
                        </p:cNvSpPr>
                        <p:nvPr userDrawn="1"/>
                      </p:nvSpPr>
                      <p:spPr bwMode="hidden">
                        <a:xfrm rot="1678521" flipH="1">
                          <a:off x="801" y="2863"/>
                          <a:ext cx="561" cy="91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6" name="Line 83"/>
                        <p:cNvSpPr>
                          <a:spLocks noChangeShapeType="1"/>
                        </p:cNvSpPr>
                        <p:nvPr userDrawn="1"/>
                      </p:nvSpPr>
                      <p:spPr bwMode="hidden">
                        <a:xfrm rot="1678521" flipH="1">
                          <a:off x="717" y="2836"/>
                          <a:ext cx="656" cy="8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7" name="Line 84"/>
                        <p:cNvSpPr>
                          <a:spLocks noChangeShapeType="1"/>
                        </p:cNvSpPr>
                        <p:nvPr userDrawn="1"/>
                      </p:nvSpPr>
                      <p:spPr bwMode="hidden">
                        <a:xfrm rot="1678521" flipH="1">
                          <a:off x="631" y="2810"/>
                          <a:ext cx="752" cy="84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8" name="Line 85"/>
                        <p:cNvSpPr>
                          <a:spLocks noChangeShapeType="1"/>
                        </p:cNvSpPr>
                        <p:nvPr userDrawn="1"/>
                      </p:nvSpPr>
                      <p:spPr bwMode="hidden">
                        <a:xfrm rot="1678521" flipH="1">
                          <a:off x="462" y="2758"/>
                          <a:ext cx="946" cy="75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9" name="Line 86"/>
                        <p:cNvSpPr>
                          <a:spLocks noChangeShapeType="1"/>
                        </p:cNvSpPr>
                        <p:nvPr userDrawn="1"/>
                      </p:nvSpPr>
                      <p:spPr bwMode="hidden">
                        <a:xfrm rot="1678521" flipH="1">
                          <a:off x="365" y="2729"/>
                          <a:ext cx="1058" cy="69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0" name="Line 87"/>
                        <p:cNvSpPr>
                          <a:spLocks noChangeShapeType="1"/>
                        </p:cNvSpPr>
                        <p:nvPr userDrawn="1"/>
                      </p:nvSpPr>
                      <p:spPr bwMode="hidden">
                        <a:xfrm rot="1678521" flipH="1">
                          <a:off x="265" y="2697"/>
                          <a:ext cx="1174" cy="63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1" name="Line 88"/>
                        <p:cNvSpPr>
                          <a:spLocks noChangeShapeType="1"/>
                        </p:cNvSpPr>
                        <p:nvPr userDrawn="1"/>
                      </p:nvSpPr>
                      <p:spPr bwMode="hidden">
                        <a:xfrm rot="1678521" flipH="1">
                          <a:off x="55" y="2632"/>
                          <a:ext cx="1431" cy="4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2" name="Line 89"/>
                        <p:cNvSpPr>
                          <a:spLocks noChangeShapeType="1"/>
                        </p:cNvSpPr>
                        <p:nvPr userDrawn="1"/>
                      </p:nvSpPr>
                      <p:spPr bwMode="hidden">
                        <a:xfrm rot="1678521" flipH="1">
                          <a:off x="-1" y="2607"/>
                          <a:ext cx="1513" cy="37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3" name="Line 90"/>
                        <p:cNvSpPr>
                          <a:spLocks noChangeShapeType="1"/>
                        </p:cNvSpPr>
                        <p:nvPr userDrawn="1"/>
                      </p:nvSpPr>
                      <p:spPr bwMode="hidden">
                        <a:xfrm rot="1678521" flipH="1">
                          <a:off x="-72" y="2570"/>
                          <a:ext cx="1648" cy="10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4" name="Line 91"/>
                        <p:cNvSpPr>
                          <a:spLocks noChangeShapeType="1"/>
                        </p:cNvSpPr>
                        <p:nvPr userDrawn="1"/>
                      </p:nvSpPr>
                      <p:spPr bwMode="hidden">
                        <a:xfrm rot="1678521" flipH="1" flipV="1">
                          <a:off x="-237" y="1095"/>
                          <a:ext cx="2219" cy="136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5" name="Line 92"/>
                        <p:cNvSpPr>
                          <a:spLocks noChangeShapeType="1"/>
                        </p:cNvSpPr>
                        <p:nvPr userDrawn="1"/>
                      </p:nvSpPr>
                      <p:spPr bwMode="hidden">
                        <a:xfrm rot="1678521" flipH="1" flipV="1">
                          <a:off x="-43" y="962"/>
                          <a:ext cx="2071" cy="154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6" name="Line 93"/>
                        <p:cNvSpPr>
                          <a:spLocks noChangeShapeType="1"/>
                        </p:cNvSpPr>
                        <p:nvPr userDrawn="1"/>
                      </p:nvSpPr>
                      <p:spPr bwMode="hidden">
                        <a:xfrm rot="1678521" flipH="1" flipV="1">
                          <a:off x="418" y="826"/>
                          <a:ext cx="1672" cy="178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7" name="Line 94"/>
                        <p:cNvSpPr>
                          <a:spLocks noChangeShapeType="1"/>
                        </p:cNvSpPr>
                        <p:nvPr userDrawn="1"/>
                      </p:nvSpPr>
                      <p:spPr bwMode="hidden">
                        <a:xfrm rot="1678521" flipH="1" flipV="1">
                          <a:off x="634" y="808"/>
                          <a:ext cx="1473" cy="185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8" name="Line 95"/>
                        <p:cNvSpPr>
                          <a:spLocks noChangeShapeType="1"/>
                        </p:cNvSpPr>
                        <p:nvPr userDrawn="1"/>
                      </p:nvSpPr>
                      <p:spPr bwMode="hidden">
                        <a:xfrm rot="1678521" flipH="1" flipV="1">
                          <a:off x="1094" y="827"/>
                          <a:ext cx="1030" cy="194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9" name="Line 96"/>
                        <p:cNvSpPr>
                          <a:spLocks noChangeShapeType="1"/>
                        </p:cNvSpPr>
                        <p:nvPr userDrawn="1"/>
                      </p:nvSpPr>
                      <p:spPr bwMode="hidden">
                        <a:xfrm rot="1678521" flipH="1" flipV="1">
                          <a:off x="1302" y="857"/>
                          <a:ext cx="829" cy="197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40" name="Line 97"/>
                        <p:cNvSpPr>
                          <a:spLocks noChangeShapeType="1"/>
                        </p:cNvSpPr>
                        <p:nvPr userDrawn="1"/>
                      </p:nvSpPr>
                      <p:spPr bwMode="hidden">
                        <a:xfrm rot="1678521" flipH="1" flipV="1">
                          <a:off x="1496" y="901"/>
                          <a:ext cx="633" cy="19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41" name="Line 98"/>
                        <p:cNvSpPr>
                          <a:spLocks noChangeShapeType="1"/>
                        </p:cNvSpPr>
                        <p:nvPr userDrawn="1"/>
                      </p:nvSpPr>
                      <p:spPr bwMode="hidden">
                        <a:xfrm rot="1678521" flipH="1" flipV="1">
                          <a:off x="1679" y="952"/>
                          <a:ext cx="447" cy="19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42" name="Line 99"/>
                        <p:cNvSpPr>
                          <a:spLocks noChangeShapeType="1"/>
                        </p:cNvSpPr>
                        <p:nvPr userDrawn="1"/>
                      </p:nvSpPr>
                      <p:spPr bwMode="hidden">
                        <a:xfrm rot="1678521" flipH="1" flipV="1">
                          <a:off x="1859" y="1013"/>
                          <a:ext cx="261" cy="196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grpSp>
              </p:grpSp>
            </p:grpSp>
          </p:grpSp>
          <p:grpSp>
            <p:nvGrpSpPr>
              <p:cNvPr id="1047" name="Group 100"/>
              <p:cNvGrpSpPr>
                <a:grpSpLocks/>
              </p:cNvGrpSpPr>
              <p:nvPr userDrawn="1"/>
            </p:nvGrpSpPr>
            <p:grpSpPr bwMode="auto">
              <a:xfrm>
                <a:off x="402" y="1454"/>
                <a:ext cx="2787" cy="2866"/>
                <a:chOff x="2" y="1454"/>
                <a:chExt cx="2787" cy="2866"/>
              </a:xfrm>
            </p:grpSpPr>
            <p:sp>
              <p:nvSpPr>
                <p:cNvPr id="1048" name="Line 101"/>
                <p:cNvSpPr>
                  <a:spLocks noChangeShapeType="1"/>
                </p:cNvSpPr>
                <p:nvPr userDrawn="1"/>
              </p:nvSpPr>
              <p:spPr bwMode="hidden">
                <a:xfrm rot="1678521" flipV="1">
                  <a:off x="2057" y="1454"/>
                  <a:ext cx="732" cy="17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49" name="Line 102"/>
                <p:cNvSpPr>
                  <a:spLocks noChangeShapeType="1"/>
                </p:cNvSpPr>
                <p:nvPr userDrawn="1"/>
              </p:nvSpPr>
              <p:spPr bwMode="hidden">
                <a:xfrm flipH="1" flipV="1">
                  <a:off x="870" y="3854"/>
                  <a:ext cx="223" cy="463"/>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nvGrpSpPr>
                <p:cNvPr id="1050" name="Group 103"/>
                <p:cNvGrpSpPr>
                  <a:grpSpLocks/>
                </p:cNvGrpSpPr>
                <p:nvPr userDrawn="1"/>
              </p:nvGrpSpPr>
              <p:grpSpPr bwMode="auto">
                <a:xfrm>
                  <a:off x="2" y="2738"/>
                  <a:ext cx="1317" cy="1582"/>
                  <a:chOff x="2" y="2738"/>
                  <a:chExt cx="1317" cy="1582"/>
                </a:xfrm>
              </p:grpSpPr>
              <p:sp>
                <p:nvSpPr>
                  <p:cNvPr id="1051" name="Line 104"/>
                  <p:cNvSpPr>
                    <a:spLocks noChangeShapeType="1"/>
                  </p:cNvSpPr>
                  <p:nvPr userDrawn="1"/>
                </p:nvSpPr>
                <p:spPr bwMode="hidden">
                  <a:xfrm flipH="1">
                    <a:off x="697" y="3855"/>
                    <a:ext cx="173" cy="187"/>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2" name="Freeform 105"/>
                  <p:cNvSpPr>
                    <a:spLocks/>
                  </p:cNvSpPr>
                  <p:nvPr userDrawn="1"/>
                </p:nvSpPr>
                <p:spPr bwMode="hidden">
                  <a:xfrm>
                    <a:off x="2" y="3218"/>
                    <a:ext cx="1006" cy="1102"/>
                  </a:xfrm>
                  <a:custGeom>
                    <a:avLst/>
                    <a:gdLst>
                      <a:gd name="T0" fmla="*/ 1006 w 1006"/>
                      <a:gd name="T1" fmla="*/ 1102 h 1102"/>
                      <a:gd name="T2" fmla="*/ 696 w 1006"/>
                      <a:gd name="T3" fmla="*/ 823 h 1102"/>
                      <a:gd name="T4" fmla="*/ 333 w 1006"/>
                      <a:gd name="T5" fmla="*/ 447 h 1102"/>
                      <a:gd name="T6" fmla="*/ 51 w 1006"/>
                      <a:gd name="T7" fmla="*/ 76 h 1102"/>
                      <a:gd name="T8" fmla="*/ 0 w 1006"/>
                      <a:gd name="T9" fmla="*/ 0 h 11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6" h="1102">
                        <a:moveTo>
                          <a:pt x="1006" y="1102"/>
                        </a:moveTo>
                        <a:lnTo>
                          <a:pt x="696" y="823"/>
                        </a:lnTo>
                        <a:lnTo>
                          <a:pt x="333" y="447"/>
                        </a:lnTo>
                        <a:lnTo>
                          <a:pt x="51" y="76"/>
                        </a:lnTo>
                        <a:lnTo>
                          <a:pt x="0" y="0"/>
                        </a:lnTo>
                      </a:path>
                    </a:pathLst>
                  </a:custGeom>
                  <a:noFill/>
                  <a:ln w="19050" cmpd="sng">
                    <a:solidFill>
                      <a:schemeClr val="accent2"/>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l-GR" smtClean="0">
                      <a:solidFill>
                        <a:srgbClr val="FFFFFF"/>
                      </a:solidFill>
                    </a:endParaRPr>
                  </a:p>
                </p:txBody>
              </p:sp>
              <p:sp>
                <p:nvSpPr>
                  <p:cNvPr id="1053" name="Line 106"/>
                  <p:cNvSpPr>
                    <a:spLocks noChangeShapeType="1"/>
                  </p:cNvSpPr>
                  <p:nvPr userDrawn="1"/>
                </p:nvSpPr>
                <p:spPr bwMode="hidden">
                  <a:xfrm flipH="1">
                    <a:off x="1242" y="4231"/>
                    <a:ext cx="77" cy="88"/>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4" name="Line 107"/>
                  <p:cNvSpPr>
                    <a:spLocks noChangeShapeType="1"/>
                  </p:cNvSpPr>
                  <p:nvPr userDrawn="1"/>
                </p:nvSpPr>
                <p:spPr bwMode="hidden">
                  <a:xfrm flipH="1" flipV="1">
                    <a:off x="340" y="3668"/>
                    <a:ext cx="532" cy="185"/>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5" name="Line 108"/>
                  <p:cNvSpPr>
                    <a:spLocks noChangeShapeType="1"/>
                  </p:cNvSpPr>
                  <p:nvPr userDrawn="1"/>
                </p:nvSpPr>
                <p:spPr bwMode="hidden">
                  <a:xfrm flipH="1" flipV="1">
                    <a:off x="237" y="3101"/>
                    <a:ext cx="101" cy="567"/>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6" name="Line 109"/>
                  <p:cNvSpPr>
                    <a:spLocks noChangeShapeType="1"/>
                  </p:cNvSpPr>
                  <p:nvPr userDrawn="1"/>
                </p:nvSpPr>
                <p:spPr bwMode="hidden">
                  <a:xfrm flipH="1" flipV="1">
                    <a:off x="2" y="3009"/>
                    <a:ext cx="235" cy="92"/>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7" name="Line 110"/>
                  <p:cNvSpPr>
                    <a:spLocks noChangeShapeType="1"/>
                  </p:cNvSpPr>
                  <p:nvPr userDrawn="1"/>
                </p:nvSpPr>
                <p:spPr bwMode="hidden">
                  <a:xfrm flipV="1">
                    <a:off x="54" y="3101"/>
                    <a:ext cx="182" cy="194"/>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8" name="Line 111"/>
                  <p:cNvSpPr>
                    <a:spLocks noChangeShapeType="1"/>
                  </p:cNvSpPr>
                  <p:nvPr userDrawn="1"/>
                </p:nvSpPr>
                <p:spPr bwMode="hidden">
                  <a:xfrm flipH="1">
                    <a:off x="336" y="3476"/>
                    <a:ext cx="176" cy="192"/>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9" name="Line 112"/>
                  <p:cNvSpPr>
                    <a:spLocks noChangeShapeType="1"/>
                  </p:cNvSpPr>
                  <p:nvPr userDrawn="1"/>
                </p:nvSpPr>
                <p:spPr bwMode="hidden">
                  <a:xfrm flipV="1">
                    <a:off x="3" y="2738"/>
                    <a:ext cx="14" cy="23"/>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grpSp>
        </p:grpSp>
        <p:grpSp>
          <p:nvGrpSpPr>
            <p:cNvPr id="1033" name="Group 113"/>
            <p:cNvGrpSpPr>
              <a:grpSpLocks/>
            </p:cNvGrpSpPr>
            <p:nvPr userDrawn="1"/>
          </p:nvGrpSpPr>
          <p:grpSpPr bwMode="auto">
            <a:xfrm>
              <a:off x="16" y="1326"/>
              <a:ext cx="3325" cy="2948"/>
              <a:chOff x="16" y="1326"/>
              <a:chExt cx="3325" cy="2948"/>
            </a:xfrm>
          </p:grpSpPr>
          <p:sp>
            <p:nvSpPr>
              <p:cNvPr id="1034" name="Freeform 114"/>
              <p:cNvSpPr>
                <a:spLocks/>
              </p:cNvSpPr>
              <p:nvPr/>
            </p:nvSpPr>
            <p:spPr bwMode="hidden">
              <a:xfrm>
                <a:off x="16" y="2656"/>
                <a:ext cx="1440" cy="1618"/>
              </a:xfrm>
              <a:custGeom>
                <a:avLst/>
                <a:gdLst>
                  <a:gd name="T0" fmla="*/ 882 w 1435"/>
                  <a:gd name="T1" fmla="*/ 1150 h 1618"/>
                  <a:gd name="T2" fmla="*/ 750 w 1435"/>
                  <a:gd name="T3" fmla="*/ 1019 h 1618"/>
                  <a:gd name="T4" fmla="*/ 616 w 1435"/>
                  <a:gd name="T5" fmla="*/ 875 h 1618"/>
                  <a:gd name="T6" fmla="*/ 496 w 1435"/>
                  <a:gd name="T7" fmla="*/ 737 h 1618"/>
                  <a:gd name="T8" fmla="*/ 380 w 1435"/>
                  <a:gd name="T9" fmla="*/ 593 h 1618"/>
                  <a:gd name="T10" fmla="*/ 278 w 1435"/>
                  <a:gd name="T11" fmla="*/ 443 h 1618"/>
                  <a:gd name="T12" fmla="*/ 176 w 1435"/>
                  <a:gd name="T13" fmla="*/ 299 h 1618"/>
                  <a:gd name="T14" fmla="*/ 84 w 1435"/>
                  <a:gd name="T15" fmla="*/ 149 h 1618"/>
                  <a:gd name="T16" fmla="*/ 0 w 1435"/>
                  <a:gd name="T17" fmla="*/ 0 h 1618"/>
                  <a:gd name="T18" fmla="*/ 0 w 1435"/>
                  <a:gd name="T19" fmla="*/ 11 h 1618"/>
                  <a:gd name="T20" fmla="*/ 84 w 1435"/>
                  <a:gd name="T21" fmla="*/ 155 h 1618"/>
                  <a:gd name="T22" fmla="*/ 176 w 1435"/>
                  <a:gd name="T23" fmla="*/ 305 h 1618"/>
                  <a:gd name="T24" fmla="*/ 272 w 1435"/>
                  <a:gd name="T25" fmla="*/ 449 h 1618"/>
                  <a:gd name="T26" fmla="*/ 380 w 1435"/>
                  <a:gd name="T27" fmla="*/ 593 h 1618"/>
                  <a:gd name="T28" fmla="*/ 496 w 1435"/>
                  <a:gd name="T29" fmla="*/ 737 h 1618"/>
                  <a:gd name="T30" fmla="*/ 616 w 1435"/>
                  <a:gd name="T31" fmla="*/ 881 h 1618"/>
                  <a:gd name="T32" fmla="*/ 744 w 1435"/>
                  <a:gd name="T33" fmla="*/ 1019 h 1618"/>
                  <a:gd name="T34" fmla="*/ 882 w 1435"/>
                  <a:gd name="T35" fmla="*/ 1150 h 1618"/>
                  <a:gd name="T36" fmla="*/ 1022 w 1435"/>
                  <a:gd name="T37" fmla="*/ 1276 h 1618"/>
                  <a:gd name="T38" fmla="*/ 1160 w 1435"/>
                  <a:gd name="T39" fmla="*/ 1396 h 1618"/>
                  <a:gd name="T40" fmla="*/ 1299 w 1435"/>
                  <a:gd name="T41" fmla="*/ 1510 h 1618"/>
                  <a:gd name="T42" fmla="*/ 1444 w 1435"/>
                  <a:gd name="T43" fmla="*/ 1618 h 1618"/>
                  <a:gd name="T44" fmla="*/ 1450 w 1435"/>
                  <a:gd name="T45" fmla="*/ 1618 h 1618"/>
                  <a:gd name="T46" fmla="*/ 1307 w 1435"/>
                  <a:gd name="T47" fmla="*/ 1510 h 1618"/>
                  <a:gd name="T48" fmla="*/ 1166 w 1435"/>
                  <a:gd name="T49" fmla="*/ 1396 h 1618"/>
                  <a:gd name="T50" fmla="*/ 1022 w 1435"/>
                  <a:gd name="T51" fmla="*/ 1276 h 1618"/>
                  <a:gd name="T52" fmla="*/ 882 w 1435"/>
                  <a:gd name="T53" fmla="*/ 1150 h 1618"/>
                  <a:gd name="T54" fmla="*/ 882 w 1435"/>
                  <a:gd name="T55" fmla="*/ 1150 h 161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435" h="1618">
                    <a:moveTo>
                      <a:pt x="873" y="1150"/>
                    </a:moveTo>
                    <a:lnTo>
                      <a:pt x="741" y="1019"/>
                    </a:lnTo>
                    <a:lnTo>
                      <a:pt x="610" y="875"/>
                    </a:lnTo>
                    <a:lnTo>
                      <a:pt x="490" y="737"/>
                    </a:lnTo>
                    <a:lnTo>
                      <a:pt x="377" y="593"/>
                    </a:lnTo>
                    <a:lnTo>
                      <a:pt x="275" y="443"/>
                    </a:lnTo>
                    <a:lnTo>
                      <a:pt x="173" y="299"/>
                    </a:lnTo>
                    <a:lnTo>
                      <a:pt x="84" y="149"/>
                    </a:lnTo>
                    <a:lnTo>
                      <a:pt x="0" y="0"/>
                    </a:lnTo>
                    <a:lnTo>
                      <a:pt x="0" y="11"/>
                    </a:lnTo>
                    <a:lnTo>
                      <a:pt x="84" y="155"/>
                    </a:lnTo>
                    <a:lnTo>
                      <a:pt x="173" y="305"/>
                    </a:lnTo>
                    <a:lnTo>
                      <a:pt x="269" y="449"/>
                    </a:lnTo>
                    <a:lnTo>
                      <a:pt x="377" y="593"/>
                    </a:lnTo>
                    <a:lnTo>
                      <a:pt x="490" y="737"/>
                    </a:lnTo>
                    <a:lnTo>
                      <a:pt x="610" y="881"/>
                    </a:lnTo>
                    <a:lnTo>
                      <a:pt x="735" y="1019"/>
                    </a:lnTo>
                    <a:lnTo>
                      <a:pt x="873" y="1150"/>
                    </a:lnTo>
                    <a:lnTo>
                      <a:pt x="1010" y="1276"/>
                    </a:lnTo>
                    <a:lnTo>
                      <a:pt x="1148" y="1396"/>
                    </a:lnTo>
                    <a:lnTo>
                      <a:pt x="1286" y="1510"/>
                    </a:lnTo>
                    <a:lnTo>
                      <a:pt x="1429" y="1618"/>
                    </a:lnTo>
                    <a:lnTo>
                      <a:pt x="1435" y="1618"/>
                    </a:lnTo>
                    <a:lnTo>
                      <a:pt x="1292" y="1510"/>
                    </a:lnTo>
                    <a:lnTo>
                      <a:pt x="1154" y="1396"/>
                    </a:lnTo>
                    <a:lnTo>
                      <a:pt x="1010" y="1276"/>
                    </a:lnTo>
                    <a:lnTo>
                      <a:pt x="873" y="115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1035" name="Freeform 115"/>
              <p:cNvSpPr>
                <a:spLocks/>
              </p:cNvSpPr>
              <p:nvPr/>
            </p:nvSpPr>
            <p:spPr bwMode="hidden">
              <a:xfrm>
                <a:off x="16" y="2260"/>
                <a:ext cx="1673" cy="2014"/>
              </a:xfrm>
              <a:custGeom>
                <a:avLst/>
                <a:gdLst>
                  <a:gd name="T0" fmla="*/ 966 w 1668"/>
                  <a:gd name="T1" fmla="*/ 1463 h 2014"/>
                  <a:gd name="T2" fmla="*/ 795 w 1668"/>
                  <a:gd name="T3" fmla="*/ 1289 h 2014"/>
                  <a:gd name="T4" fmla="*/ 640 w 1668"/>
                  <a:gd name="T5" fmla="*/ 1115 h 2014"/>
                  <a:gd name="T6" fmla="*/ 493 w 1668"/>
                  <a:gd name="T7" fmla="*/ 929 h 2014"/>
                  <a:gd name="T8" fmla="*/ 368 w 1668"/>
                  <a:gd name="T9" fmla="*/ 743 h 2014"/>
                  <a:gd name="T10" fmla="*/ 254 w 1668"/>
                  <a:gd name="T11" fmla="*/ 557 h 2014"/>
                  <a:gd name="T12" fmla="*/ 149 w 1668"/>
                  <a:gd name="T13" fmla="*/ 372 h 2014"/>
                  <a:gd name="T14" fmla="*/ 66 w 1668"/>
                  <a:gd name="T15" fmla="*/ 186 h 2014"/>
                  <a:gd name="T16" fmla="*/ 0 w 1668"/>
                  <a:gd name="T17" fmla="*/ 0 h 2014"/>
                  <a:gd name="T18" fmla="*/ 0 w 1668"/>
                  <a:gd name="T19" fmla="*/ 12 h 2014"/>
                  <a:gd name="T20" fmla="*/ 66 w 1668"/>
                  <a:gd name="T21" fmla="*/ 198 h 2014"/>
                  <a:gd name="T22" fmla="*/ 149 w 1668"/>
                  <a:gd name="T23" fmla="*/ 384 h 2014"/>
                  <a:gd name="T24" fmla="*/ 254 w 1668"/>
                  <a:gd name="T25" fmla="*/ 569 h 2014"/>
                  <a:gd name="T26" fmla="*/ 368 w 1668"/>
                  <a:gd name="T27" fmla="*/ 755 h 2014"/>
                  <a:gd name="T28" fmla="*/ 493 w 1668"/>
                  <a:gd name="T29" fmla="*/ 935 h 2014"/>
                  <a:gd name="T30" fmla="*/ 640 w 1668"/>
                  <a:gd name="T31" fmla="*/ 1115 h 2014"/>
                  <a:gd name="T32" fmla="*/ 795 w 1668"/>
                  <a:gd name="T33" fmla="*/ 1295 h 2014"/>
                  <a:gd name="T34" fmla="*/ 966 w 1668"/>
                  <a:gd name="T35" fmla="*/ 1463 h 2014"/>
                  <a:gd name="T36" fmla="*/ 1139 w 1668"/>
                  <a:gd name="T37" fmla="*/ 1618 h 2014"/>
                  <a:gd name="T38" fmla="*/ 1315 w 1668"/>
                  <a:gd name="T39" fmla="*/ 1762 h 2014"/>
                  <a:gd name="T40" fmla="*/ 1495 w 1668"/>
                  <a:gd name="T41" fmla="*/ 1894 h 2014"/>
                  <a:gd name="T42" fmla="*/ 1677 w 1668"/>
                  <a:gd name="T43" fmla="*/ 2014 h 2014"/>
                  <a:gd name="T44" fmla="*/ 1683 w 1668"/>
                  <a:gd name="T45" fmla="*/ 2014 h 2014"/>
                  <a:gd name="T46" fmla="*/ 1495 w 1668"/>
                  <a:gd name="T47" fmla="*/ 1894 h 2014"/>
                  <a:gd name="T48" fmla="*/ 1315 w 1668"/>
                  <a:gd name="T49" fmla="*/ 1762 h 2014"/>
                  <a:gd name="T50" fmla="*/ 1139 w 1668"/>
                  <a:gd name="T51" fmla="*/ 1618 h 2014"/>
                  <a:gd name="T52" fmla="*/ 966 w 1668"/>
                  <a:gd name="T53" fmla="*/ 1463 h 2014"/>
                  <a:gd name="T54" fmla="*/ 966 w 1668"/>
                  <a:gd name="T55" fmla="*/ 1463 h 201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668" h="2014">
                    <a:moveTo>
                      <a:pt x="957" y="1463"/>
                    </a:moveTo>
                    <a:lnTo>
                      <a:pt x="789" y="1289"/>
                    </a:lnTo>
                    <a:lnTo>
                      <a:pt x="634" y="1115"/>
                    </a:lnTo>
                    <a:lnTo>
                      <a:pt x="490" y="929"/>
                    </a:lnTo>
                    <a:lnTo>
                      <a:pt x="365" y="743"/>
                    </a:lnTo>
                    <a:lnTo>
                      <a:pt x="251" y="557"/>
                    </a:lnTo>
                    <a:lnTo>
                      <a:pt x="149" y="372"/>
                    </a:lnTo>
                    <a:lnTo>
                      <a:pt x="66" y="186"/>
                    </a:lnTo>
                    <a:lnTo>
                      <a:pt x="0" y="0"/>
                    </a:lnTo>
                    <a:lnTo>
                      <a:pt x="0" y="12"/>
                    </a:lnTo>
                    <a:lnTo>
                      <a:pt x="66" y="198"/>
                    </a:lnTo>
                    <a:lnTo>
                      <a:pt x="149" y="384"/>
                    </a:lnTo>
                    <a:lnTo>
                      <a:pt x="251" y="569"/>
                    </a:lnTo>
                    <a:lnTo>
                      <a:pt x="365" y="755"/>
                    </a:lnTo>
                    <a:lnTo>
                      <a:pt x="490" y="935"/>
                    </a:lnTo>
                    <a:lnTo>
                      <a:pt x="634" y="1115"/>
                    </a:lnTo>
                    <a:lnTo>
                      <a:pt x="789" y="1295"/>
                    </a:lnTo>
                    <a:lnTo>
                      <a:pt x="957" y="1463"/>
                    </a:lnTo>
                    <a:lnTo>
                      <a:pt x="1130" y="1618"/>
                    </a:lnTo>
                    <a:lnTo>
                      <a:pt x="1303" y="1762"/>
                    </a:lnTo>
                    <a:lnTo>
                      <a:pt x="1483" y="1894"/>
                    </a:lnTo>
                    <a:lnTo>
                      <a:pt x="1662" y="2014"/>
                    </a:lnTo>
                    <a:lnTo>
                      <a:pt x="1668" y="2014"/>
                    </a:lnTo>
                    <a:lnTo>
                      <a:pt x="1483" y="1894"/>
                    </a:lnTo>
                    <a:lnTo>
                      <a:pt x="1303" y="1762"/>
                    </a:lnTo>
                    <a:lnTo>
                      <a:pt x="1130" y="1618"/>
                    </a:lnTo>
                    <a:lnTo>
                      <a:pt x="957" y="146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1036" name="Rectangle 116"/>
              <p:cNvSpPr>
                <a:spLocks noChangeArrowheads="1"/>
              </p:cNvSpPr>
              <p:nvPr/>
            </p:nvSpPr>
            <p:spPr bwMode="hidden">
              <a:xfrm rot="-2488720">
                <a:off x="1988" y="1919"/>
                <a:ext cx="1353"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037" name="Rectangle 117"/>
              <p:cNvSpPr>
                <a:spLocks noChangeArrowheads="1"/>
              </p:cNvSpPr>
              <p:nvPr/>
            </p:nvSpPr>
            <p:spPr bwMode="hidden">
              <a:xfrm rot="-5087790">
                <a:off x="1964" y="2613"/>
                <a:ext cx="2217"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038" name="Rectangle 118"/>
              <p:cNvSpPr>
                <a:spLocks noChangeArrowheads="1"/>
              </p:cNvSpPr>
              <p:nvPr/>
            </p:nvSpPr>
            <p:spPr bwMode="hidden">
              <a:xfrm rot="-3417299">
                <a:off x="1016" y="2697"/>
                <a:ext cx="2678"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039" name="Rectangle 119"/>
              <p:cNvSpPr>
                <a:spLocks noChangeArrowheads="1"/>
              </p:cNvSpPr>
              <p:nvPr/>
            </p:nvSpPr>
            <p:spPr bwMode="hidden">
              <a:xfrm rot="-835848">
                <a:off x="688" y="1748"/>
                <a:ext cx="2390"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grpSp>
            <p:nvGrpSpPr>
              <p:cNvPr id="1040" name="Group 120"/>
              <p:cNvGrpSpPr>
                <a:grpSpLocks noChangeAspect="1"/>
              </p:cNvGrpSpPr>
              <p:nvPr/>
            </p:nvGrpSpPr>
            <p:grpSpPr bwMode="auto">
              <a:xfrm>
                <a:off x="3046" y="1326"/>
                <a:ext cx="259" cy="299"/>
                <a:chOff x="3042" y="1265"/>
                <a:chExt cx="367" cy="424"/>
              </a:xfrm>
            </p:grpSpPr>
            <p:sp>
              <p:nvSpPr>
                <p:cNvPr id="84089" name="Oval 121"/>
                <p:cNvSpPr>
                  <a:spLocks noChangeAspect="1" noChangeArrowheads="1"/>
                </p:cNvSpPr>
                <p:nvPr userDrawn="1"/>
              </p:nvSpPr>
              <p:spPr bwMode="hidden">
                <a:xfrm rot="2828979">
                  <a:off x="2982" y="1467"/>
                  <a:ext cx="282" cy="162"/>
                </a:xfrm>
                <a:prstGeom prst="ellipse">
                  <a:avLst/>
                </a:prstGeom>
                <a:gradFill rotWithShape="0">
                  <a:gsLst>
                    <a:gs pos="0">
                      <a:schemeClr val="accent2"/>
                    </a:gs>
                    <a:gs pos="100000">
                      <a:schemeClr val="accent2">
                        <a:gamma/>
                        <a:tint val="84706"/>
                        <a:invGamma/>
                      </a:schemeClr>
                    </a:gs>
                  </a:gsLst>
                  <a:lin ang="5400000" scaled="1"/>
                </a:gradFill>
                <a:ln w="9525">
                  <a:noFill/>
                  <a:round/>
                  <a:headEnd/>
                  <a:tailEnd/>
                </a:ln>
                <a:effectLst/>
              </p:spPr>
              <p:txBody>
                <a:bodyPr wrap="none" anchor="ct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84090" name="Freeform 122"/>
                <p:cNvSpPr>
                  <a:spLocks noChangeAspect="1"/>
                </p:cNvSpPr>
                <p:nvPr userDrawn="1"/>
              </p:nvSpPr>
              <p:spPr bwMode="hidden">
                <a:xfrm>
                  <a:off x="3070" y="1374"/>
                  <a:ext cx="227" cy="221"/>
                </a:xfrm>
                <a:custGeom>
                  <a:avLst/>
                  <a:gdLst/>
                  <a:ahLst/>
                  <a:cxnLst>
                    <a:cxn ang="0">
                      <a:pos x="227" y="134"/>
                    </a:cxn>
                    <a:cxn ang="0">
                      <a:pos x="203" y="144"/>
                    </a:cxn>
                    <a:cxn ang="0">
                      <a:pos x="179" y="138"/>
                    </a:cxn>
                    <a:cxn ang="0">
                      <a:pos x="149" y="126"/>
                    </a:cxn>
                    <a:cxn ang="0">
                      <a:pos x="126" y="102"/>
                    </a:cxn>
                    <a:cxn ang="0">
                      <a:pos x="102" y="72"/>
                    </a:cxn>
                    <a:cxn ang="0">
                      <a:pos x="84" y="48"/>
                    </a:cxn>
                    <a:cxn ang="0">
                      <a:pos x="78" y="24"/>
                    </a:cxn>
                    <a:cxn ang="0">
                      <a:pos x="84" y="0"/>
                    </a:cxn>
                    <a:cxn ang="0">
                      <a:pos x="84" y="0"/>
                    </a:cxn>
                    <a:cxn ang="0">
                      <a:pos x="78" y="0"/>
                    </a:cxn>
                    <a:cxn ang="0">
                      <a:pos x="18" y="60"/>
                    </a:cxn>
                    <a:cxn ang="0">
                      <a:pos x="0" y="90"/>
                    </a:cxn>
                    <a:cxn ang="0">
                      <a:pos x="0" y="120"/>
                    </a:cxn>
                    <a:cxn ang="0">
                      <a:pos x="12" y="156"/>
                    </a:cxn>
                    <a:cxn ang="0">
                      <a:pos x="36" y="192"/>
                    </a:cxn>
                    <a:cxn ang="0">
                      <a:pos x="66" y="216"/>
                    </a:cxn>
                    <a:cxn ang="0">
                      <a:pos x="96" y="222"/>
                    </a:cxn>
                    <a:cxn ang="0">
                      <a:pos x="126" y="222"/>
                    </a:cxn>
                    <a:cxn ang="0">
                      <a:pos x="155" y="210"/>
                    </a:cxn>
                    <a:cxn ang="0">
                      <a:pos x="227" y="138"/>
                    </a:cxn>
                    <a:cxn ang="0">
                      <a:pos x="227" y="134"/>
                    </a:cxn>
                  </a:cxnLst>
                  <a:rect l="0" t="0" r="r" b="b"/>
                  <a:pathLst>
                    <a:path w="227" h="222">
                      <a:moveTo>
                        <a:pt x="227" y="134"/>
                      </a:moveTo>
                      <a:lnTo>
                        <a:pt x="203" y="144"/>
                      </a:lnTo>
                      <a:lnTo>
                        <a:pt x="179" y="138"/>
                      </a:lnTo>
                      <a:lnTo>
                        <a:pt x="149" y="126"/>
                      </a:lnTo>
                      <a:lnTo>
                        <a:pt x="126" y="102"/>
                      </a:lnTo>
                      <a:lnTo>
                        <a:pt x="102" y="72"/>
                      </a:lnTo>
                      <a:lnTo>
                        <a:pt x="84" y="48"/>
                      </a:lnTo>
                      <a:lnTo>
                        <a:pt x="78" y="24"/>
                      </a:lnTo>
                      <a:lnTo>
                        <a:pt x="84" y="0"/>
                      </a:lnTo>
                      <a:lnTo>
                        <a:pt x="84" y="0"/>
                      </a:lnTo>
                      <a:lnTo>
                        <a:pt x="78" y="0"/>
                      </a:lnTo>
                      <a:lnTo>
                        <a:pt x="18" y="60"/>
                      </a:lnTo>
                      <a:lnTo>
                        <a:pt x="0" y="90"/>
                      </a:lnTo>
                      <a:lnTo>
                        <a:pt x="0" y="120"/>
                      </a:lnTo>
                      <a:lnTo>
                        <a:pt x="12" y="156"/>
                      </a:lnTo>
                      <a:lnTo>
                        <a:pt x="36" y="192"/>
                      </a:lnTo>
                      <a:lnTo>
                        <a:pt x="66" y="216"/>
                      </a:lnTo>
                      <a:lnTo>
                        <a:pt x="96" y="222"/>
                      </a:lnTo>
                      <a:lnTo>
                        <a:pt x="126" y="222"/>
                      </a:lnTo>
                      <a:lnTo>
                        <a:pt x="155" y="210"/>
                      </a:lnTo>
                      <a:lnTo>
                        <a:pt x="227" y="138"/>
                      </a:lnTo>
                      <a:lnTo>
                        <a:pt x="227" y="134"/>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84091" name="Freeform 123"/>
                <p:cNvSpPr>
                  <a:spLocks noChangeAspect="1"/>
                </p:cNvSpPr>
                <p:nvPr userDrawn="1"/>
              </p:nvSpPr>
              <p:spPr bwMode="hidden">
                <a:xfrm>
                  <a:off x="3144" y="1366"/>
                  <a:ext cx="163" cy="156"/>
                </a:xfrm>
                <a:custGeom>
                  <a:avLst/>
                  <a:gdLst/>
                  <a:ahLst/>
                  <a:cxnLst>
                    <a:cxn ang="0">
                      <a:pos x="221" y="216"/>
                    </a:cxn>
                    <a:cxn ang="0">
                      <a:pos x="192" y="234"/>
                    </a:cxn>
                    <a:cxn ang="0">
                      <a:pos x="150" y="234"/>
                    </a:cxn>
                    <a:cxn ang="0">
                      <a:pos x="102" y="210"/>
                    </a:cxn>
                    <a:cxn ang="0">
                      <a:pos x="54" y="174"/>
                    </a:cxn>
                    <a:cxn ang="0">
                      <a:pos x="24" y="132"/>
                    </a:cxn>
                    <a:cxn ang="0">
                      <a:pos x="6" y="84"/>
                    </a:cxn>
                    <a:cxn ang="0">
                      <a:pos x="0" y="42"/>
                    </a:cxn>
                    <a:cxn ang="0">
                      <a:pos x="12" y="12"/>
                    </a:cxn>
                    <a:cxn ang="0">
                      <a:pos x="48" y="0"/>
                    </a:cxn>
                    <a:cxn ang="0">
                      <a:pos x="84" y="0"/>
                    </a:cxn>
                    <a:cxn ang="0">
                      <a:pos x="132" y="18"/>
                    </a:cxn>
                    <a:cxn ang="0">
                      <a:pos x="174" y="54"/>
                    </a:cxn>
                    <a:cxn ang="0">
                      <a:pos x="210" y="102"/>
                    </a:cxn>
                    <a:cxn ang="0">
                      <a:pos x="233" y="144"/>
                    </a:cxn>
                    <a:cxn ang="0">
                      <a:pos x="233" y="186"/>
                    </a:cxn>
                    <a:cxn ang="0">
                      <a:pos x="221" y="216"/>
                    </a:cxn>
                    <a:cxn ang="0">
                      <a:pos x="221" y="216"/>
                    </a:cxn>
                  </a:cxnLst>
                  <a:rect l="0" t="0" r="r" b="b"/>
                  <a:pathLst>
                    <a:path w="233" h="234">
                      <a:moveTo>
                        <a:pt x="221" y="216"/>
                      </a:moveTo>
                      <a:lnTo>
                        <a:pt x="192" y="234"/>
                      </a:lnTo>
                      <a:lnTo>
                        <a:pt x="150" y="234"/>
                      </a:lnTo>
                      <a:lnTo>
                        <a:pt x="102" y="210"/>
                      </a:lnTo>
                      <a:lnTo>
                        <a:pt x="54" y="174"/>
                      </a:lnTo>
                      <a:lnTo>
                        <a:pt x="24" y="132"/>
                      </a:lnTo>
                      <a:lnTo>
                        <a:pt x="6" y="84"/>
                      </a:lnTo>
                      <a:lnTo>
                        <a:pt x="0" y="42"/>
                      </a:lnTo>
                      <a:lnTo>
                        <a:pt x="12" y="12"/>
                      </a:lnTo>
                      <a:lnTo>
                        <a:pt x="48" y="0"/>
                      </a:lnTo>
                      <a:lnTo>
                        <a:pt x="84" y="0"/>
                      </a:lnTo>
                      <a:lnTo>
                        <a:pt x="132" y="18"/>
                      </a:lnTo>
                      <a:lnTo>
                        <a:pt x="174" y="54"/>
                      </a:lnTo>
                      <a:lnTo>
                        <a:pt x="210" y="102"/>
                      </a:lnTo>
                      <a:lnTo>
                        <a:pt x="233" y="144"/>
                      </a:lnTo>
                      <a:lnTo>
                        <a:pt x="233" y="186"/>
                      </a:lnTo>
                      <a:lnTo>
                        <a:pt x="221" y="216"/>
                      </a:lnTo>
                      <a:lnTo>
                        <a:pt x="221" y="216"/>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84092" name="Freeform 124"/>
                <p:cNvSpPr>
                  <a:spLocks noChangeAspect="1"/>
                </p:cNvSpPr>
                <p:nvPr userDrawn="1"/>
              </p:nvSpPr>
              <p:spPr bwMode="hidden">
                <a:xfrm>
                  <a:off x="3202" y="1272"/>
                  <a:ext cx="203" cy="199"/>
                </a:xfrm>
                <a:custGeom>
                  <a:avLst/>
                  <a:gdLst/>
                  <a:ahLst/>
                  <a:cxnLst>
                    <a:cxn ang="0">
                      <a:pos x="179" y="18"/>
                    </a:cxn>
                    <a:cxn ang="0">
                      <a:pos x="197" y="48"/>
                    </a:cxn>
                    <a:cxn ang="0">
                      <a:pos x="203" y="60"/>
                    </a:cxn>
                    <a:cxn ang="0">
                      <a:pos x="197" y="66"/>
                    </a:cxn>
                    <a:cxn ang="0">
                      <a:pos x="65" y="192"/>
                    </a:cxn>
                    <a:cxn ang="0">
                      <a:pos x="59" y="198"/>
                    </a:cxn>
                    <a:cxn ang="0">
                      <a:pos x="47" y="192"/>
                    </a:cxn>
                    <a:cxn ang="0">
                      <a:pos x="17" y="174"/>
                    </a:cxn>
                    <a:cxn ang="0">
                      <a:pos x="0" y="150"/>
                    </a:cxn>
                    <a:cxn ang="0">
                      <a:pos x="0" y="126"/>
                    </a:cxn>
                    <a:cxn ang="0">
                      <a:pos x="131" y="0"/>
                    </a:cxn>
                    <a:cxn ang="0">
                      <a:pos x="155" y="0"/>
                    </a:cxn>
                    <a:cxn ang="0">
                      <a:pos x="179" y="18"/>
                    </a:cxn>
                    <a:cxn ang="0">
                      <a:pos x="179" y="18"/>
                    </a:cxn>
                  </a:cxnLst>
                  <a:rect l="0" t="0" r="r" b="b"/>
                  <a:pathLst>
                    <a:path w="203" h="198">
                      <a:moveTo>
                        <a:pt x="179" y="18"/>
                      </a:moveTo>
                      <a:lnTo>
                        <a:pt x="197" y="48"/>
                      </a:lnTo>
                      <a:lnTo>
                        <a:pt x="203" y="60"/>
                      </a:lnTo>
                      <a:lnTo>
                        <a:pt x="197" y="66"/>
                      </a:lnTo>
                      <a:lnTo>
                        <a:pt x="65" y="192"/>
                      </a:lnTo>
                      <a:lnTo>
                        <a:pt x="59" y="198"/>
                      </a:lnTo>
                      <a:lnTo>
                        <a:pt x="47" y="192"/>
                      </a:lnTo>
                      <a:lnTo>
                        <a:pt x="17" y="174"/>
                      </a:lnTo>
                      <a:lnTo>
                        <a:pt x="0" y="150"/>
                      </a:lnTo>
                      <a:lnTo>
                        <a:pt x="0" y="126"/>
                      </a:lnTo>
                      <a:lnTo>
                        <a:pt x="131" y="0"/>
                      </a:lnTo>
                      <a:lnTo>
                        <a:pt x="155" y="0"/>
                      </a:lnTo>
                      <a:lnTo>
                        <a:pt x="179" y="18"/>
                      </a:lnTo>
                      <a:lnTo>
                        <a:pt x="179" y="18"/>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84093" name="Freeform 125"/>
                <p:cNvSpPr>
                  <a:spLocks noChangeAspect="1"/>
                </p:cNvSpPr>
                <p:nvPr userDrawn="1"/>
              </p:nvSpPr>
              <p:spPr bwMode="hidden">
                <a:xfrm>
                  <a:off x="3330" y="1265"/>
                  <a:ext cx="79" cy="74"/>
                </a:xfrm>
                <a:custGeom>
                  <a:avLst/>
                  <a:gdLst/>
                  <a:ahLst/>
                  <a:cxnLst>
                    <a:cxn ang="0">
                      <a:pos x="221" y="216"/>
                    </a:cxn>
                    <a:cxn ang="0">
                      <a:pos x="192" y="234"/>
                    </a:cxn>
                    <a:cxn ang="0">
                      <a:pos x="150" y="234"/>
                    </a:cxn>
                    <a:cxn ang="0">
                      <a:pos x="102" y="210"/>
                    </a:cxn>
                    <a:cxn ang="0">
                      <a:pos x="54" y="174"/>
                    </a:cxn>
                    <a:cxn ang="0">
                      <a:pos x="24" y="132"/>
                    </a:cxn>
                    <a:cxn ang="0">
                      <a:pos x="6" y="84"/>
                    </a:cxn>
                    <a:cxn ang="0">
                      <a:pos x="0" y="42"/>
                    </a:cxn>
                    <a:cxn ang="0">
                      <a:pos x="12" y="12"/>
                    </a:cxn>
                    <a:cxn ang="0">
                      <a:pos x="48" y="0"/>
                    </a:cxn>
                    <a:cxn ang="0">
                      <a:pos x="84" y="0"/>
                    </a:cxn>
                    <a:cxn ang="0">
                      <a:pos x="132" y="18"/>
                    </a:cxn>
                    <a:cxn ang="0">
                      <a:pos x="174" y="54"/>
                    </a:cxn>
                    <a:cxn ang="0">
                      <a:pos x="210" y="102"/>
                    </a:cxn>
                    <a:cxn ang="0">
                      <a:pos x="233" y="144"/>
                    </a:cxn>
                    <a:cxn ang="0">
                      <a:pos x="233" y="186"/>
                    </a:cxn>
                    <a:cxn ang="0">
                      <a:pos x="221" y="216"/>
                    </a:cxn>
                    <a:cxn ang="0">
                      <a:pos x="221" y="216"/>
                    </a:cxn>
                  </a:cxnLst>
                  <a:rect l="0" t="0" r="r" b="b"/>
                  <a:pathLst>
                    <a:path w="233" h="234">
                      <a:moveTo>
                        <a:pt x="221" y="216"/>
                      </a:moveTo>
                      <a:lnTo>
                        <a:pt x="192" y="234"/>
                      </a:lnTo>
                      <a:lnTo>
                        <a:pt x="150" y="234"/>
                      </a:lnTo>
                      <a:lnTo>
                        <a:pt x="102" y="210"/>
                      </a:lnTo>
                      <a:lnTo>
                        <a:pt x="54" y="174"/>
                      </a:lnTo>
                      <a:lnTo>
                        <a:pt x="24" y="132"/>
                      </a:lnTo>
                      <a:lnTo>
                        <a:pt x="6" y="84"/>
                      </a:lnTo>
                      <a:lnTo>
                        <a:pt x="0" y="42"/>
                      </a:lnTo>
                      <a:lnTo>
                        <a:pt x="12" y="12"/>
                      </a:lnTo>
                      <a:lnTo>
                        <a:pt x="48" y="0"/>
                      </a:lnTo>
                      <a:lnTo>
                        <a:pt x="84" y="0"/>
                      </a:lnTo>
                      <a:lnTo>
                        <a:pt x="132" y="18"/>
                      </a:lnTo>
                      <a:lnTo>
                        <a:pt x="174" y="54"/>
                      </a:lnTo>
                      <a:lnTo>
                        <a:pt x="210" y="102"/>
                      </a:lnTo>
                      <a:lnTo>
                        <a:pt x="233" y="144"/>
                      </a:lnTo>
                      <a:lnTo>
                        <a:pt x="233" y="186"/>
                      </a:lnTo>
                      <a:lnTo>
                        <a:pt x="221" y="216"/>
                      </a:lnTo>
                      <a:lnTo>
                        <a:pt x="221" y="216"/>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grpSp>
        </p:grpSp>
      </p:grpSp>
      <p:sp>
        <p:nvSpPr>
          <p:cNvPr id="84094" name="Rectangle 126"/>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nSpc>
                <a:spcPct val="100000"/>
              </a:lnSpc>
              <a:spcBef>
                <a:spcPct val="0"/>
              </a:spcBef>
              <a:buClrTx/>
              <a:buSzTx/>
              <a:buFontTx/>
              <a:buNone/>
              <a:defRPr sz="1200">
                <a:effectLst>
                  <a:outerShdw blurRad="38100" dist="38100" dir="2700000" algn="tl">
                    <a:srgbClr val="000000"/>
                  </a:outerShdw>
                </a:effectLst>
                <a:latin typeface="+mn-lt"/>
              </a:defRPr>
            </a:lvl1pPr>
          </a:lstStyle>
          <a:p>
            <a:pPr>
              <a:defRPr/>
            </a:pPr>
            <a:fld id="{47724FF3-788E-43B3-90C3-25B8FACB3DF7}" type="datetimeFigureOut">
              <a:rPr lang="el-GR">
                <a:solidFill>
                  <a:srgbClr val="FFFFFF"/>
                </a:solidFill>
              </a:rPr>
              <a:pPr>
                <a:defRPr/>
              </a:pPr>
              <a:t>7/6/2017</a:t>
            </a:fld>
            <a:endParaRPr lang="el-GR">
              <a:solidFill>
                <a:srgbClr val="FFFFFF"/>
              </a:solidFill>
            </a:endParaRPr>
          </a:p>
        </p:txBody>
      </p:sp>
      <p:sp>
        <p:nvSpPr>
          <p:cNvPr id="84095" name="Rectangle 127"/>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lnSpc>
                <a:spcPct val="100000"/>
              </a:lnSpc>
              <a:spcBef>
                <a:spcPct val="0"/>
              </a:spcBef>
              <a:buClrTx/>
              <a:buSzTx/>
              <a:buFontTx/>
              <a:buNone/>
              <a:defRPr sz="1200">
                <a:effectLst>
                  <a:outerShdw blurRad="38100" dist="38100" dir="2700000" algn="tl">
                    <a:srgbClr val="000000"/>
                  </a:outerShdw>
                </a:effectLst>
                <a:latin typeface="+mn-lt"/>
              </a:defRPr>
            </a:lvl1pPr>
          </a:lstStyle>
          <a:p>
            <a:pPr>
              <a:defRPr/>
            </a:pPr>
            <a:endParaRPr lang="el-GR">
              <a:solidFill>
                <a:srgbClr val="FFFFFF"/>
              </a:solidFill>
            </a:endParaRPr>
          </a:p>
        </p:txBody>
      </p:sp>
      <p:sp>
        <p:nvSpPr>
          <p:cNvPr id="84096" name="Rectangle 128"/>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lnSpc>
                <a:spcPct val="100000"/>
              </a:lnSpc>
              <a:spcBef>
                <a:spcPct val="0"/>
              </a:spcBef>
              <a:buClrTx/>
              <a:buSzTx/>
              <a:buFontTx/>
              <a:buNone/>
              <a:defRPr sz="1200">
                <a:effectLst>
                  <a:outerShdw blurRad="38100" dist="38100" dir="2700000" algn="tl">
                    <a:srgbClr val="000000"/>
                  </a:outerShdw>
                </a:effectLst>
                <a:latin typeface="+mn-lt"/>
              </a:defRPr>
            </a:lvl1pPr>
          </a:lstStyle>
          <a:p>
            <a:pPr>
              <a:defRPr/>
            </a:pPr>
            <a:fld id="{5295E0B9-BBEA-4BB3-997C-E9810774C51A}" type="slidenum">
              <a:rPr lang="el-GR">
                <a:solidFill>
                  <a:srgbClr val="FFFFFF"/>
                </a:solidFill>
              </a:rPr>
              <a:pPr>
                <a:defRPr/>
              </a:pPr>
              <a:t>‹#›</a:t>
            </a:fld>
            <a:endParaRPr lang="el-GR">
              <a:solidFill>
                <a:srgbClr val="FFFFFF"/>
              </a:solidFill>
            </a:endParaRPr>
          </a:p>
        </p:txBody>
      </p:sp>
      <p:sp>
        <p:nvSpPr>
          <p:cNvPr id="84097" name="Rectangle 129"/>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84098" name="Rectangle 130"/>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l-GR" smtClean="0"/>
              <a:t>Κάντε κλικ για επεξεργασία του τίτλου</a:t>
            </a:r>
          </a:p>
        </p:txBody>
      </p:sp>
    </p:spTree>
    <p:extLst>
      <p:ext uri="{BB962C8B-B14F-4D97-AF65-F5344CB8AC3E}">
        <p14:creationId xmlns:p14="http://schemas.microsoft.com/office/powerpoint/2010/main" val="3000201656"/>
      </p:ext>
    </p:extLst>
  </p:cSld>
  <p:clrMap bg1="dk2" tx1="lt1" bg2="dk1" tx2="lt2" accent1="accent1" accent2="accent2" accent3="accent3" accent4="accent4" accent5="accent5" accent6="accent6" hlink="hlink" folHlink="folHlink"/>
  <p:sldLayoutIdLst>
    <p:sldLayoutId id="2147483985" r:id="rId1"/>
    <p:sldLayoutId id="2147483986" r:id="rId2"/>
    <p:sldLayoutId id="2147483987" r:id="rId3"/>
    <p:sldLayoutId id="2147483988" r:id="rId4"/>
    <p:sldLayoutId id="2147483989" r:id="rId5"/>
    <p:sldLayoutId id="2147483990" r:id="rId6"/>
    <p:sldLayoutId id="2147483991" r:id="rId7"/>
    <p:sldLayoutId id="2147483992" r:id="rId8"/>
    <p:sldLayoutId id="2147483993" r:id="rId9"/>
    <p:sldLayoutId id="2147483994" r:id="rId10"/>
    <p:sldLayoutId id="2147483995" r:id="rId11"/>
    <p:sldLayoutId id="2147483996" r:id="rId12"/>
    <p:sldLayoutId id="2147483997" r:id="rId13"/>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tx2"/>
        </a:buClr>
        <a:buSzPct val="60000"/>
        <a:buFont typeface="Wingdings" pitchFamily="2" charset="2"/>
        <a:buChar char="u"/>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60000"/>
        <a:buFont typeface="Wingdings" pitchFamily="2" charset="2"/>
        <a:buChar char="u"/>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accent2"/>
            </a:gs>
            <a:gs pos="100000">
              <a:schemeClr val="bg1"/>
            </a:gs>
          </a:gsLst>
          <a:lin ang="189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609600" y="762000"/>
            <a:ext cx="7542213" cy="6029325"/>
            <a:chOff x="-384" y="480"/>
            <a:chExt cx="4751" cy="3798"/>
          </a:xfrm>
        </p:grpSpPr>
        <p:grpSp>
          <p:nvGrpSpPr>
            <p:cNvPr id="1032" name="Group 3"/>
            <p:cNvGrpSpPr>
              <a:grpSpLocks/>
            </p:cNvGrpSpPr>
            <p:nvPr/>
          </p:nvGrpSpPr>
          <p:grpSpPr bwMode="auto">
            <a:xfrm>
              <a:off x="-384" y="480"/>
              <a:ext cx="4751" cy="3798"/>
              <a:chOff x="0" y="522"/>
              <a:chExt cx="4751" cy="3798"/>
            </a:xfrm>
          </p:grpSpPr>
          <p:grpSp>
            <p:nvGrpSpPr>
              <p:cNvPr id="1046" name="Group 4"/>
              <p:cNvGrpSpPr>
                <a:grpSpLocks/>
              </p:cNvGrpSpPr>
              <p:nvPr userDrawn="1"/>
            </p:nvGrpSpPr>
            <p:grpSpPr bwMode="auto">
              <a:xfrm>
                <a:off x="0" y="522"/>
                <a:ext cx="4751" cy="3794"/>
                <a:chOff x="0" y="522"/>
                <a:chExt cx="4751" cy="3794"/>
              </a:xfrm>
            </p:grpSpPr>
            <p:sp>
              <p:nvSpPr>
                <p:cNvPr id="1060" name="Freeform 5"/>
                <p:cNvSpPr>
                  <a:spLocks/>
                </p:cNvSpPr>
                <p:nvPr userDrawn="1"/>
              </p:nvSpPr>
              <p:spPr bwMode="hidden">
                <a:xfrm>
                  <a:off x="628" y="1241"/>
                  <a:ext cx="3281" cy="3075"/>
                </a:xfrm>
                <a:custGeom>
                  <a:avLst/>
                  <a:gdLst>
                    <a:gd name="T0" fmla="*/ 508 w 3271"/>
                    <a:gd name="T1" fmla="*/ 1990 h 3075"/>
                    <a:gd name="T2" fmla="*/ 189 w 3271"/>
                    <a:gd name="T3" fmla="*/ 1474 h 3075"/>
                    <a:gd name="T4" fmla="*/ 66 w 3271"/>
                    <a:gd name="T5" fmla="*/ 1169 h 3075"/>
                    <a:gd name="T6" fmla="*/ 12 w 3271"/>
                    <a:gd name="T7" fmla="*/ 875 h 3075"/>
                    <a:gd name="T8" fmla="*/ 18 w 3271"/>
                    <a:gd name="T9" fmla="*/ 611 h 3075"/>
                    <a:gd name="T10" fmla="*/ 84 w 3271"/>
                    <a:gd name="T11" fmla="*/ 389 h 3075"/>
                    <a:gd name="T12" fmla="*/ 212 w 3271"/>
                    <a:gd name="T13" fmla="*/ 216 h 3075"/>
                    <a:gd name="T14" fmla="*/ 514 w 3271"/>
                    <a:gd name="T15" fmla="*/ 42 h 3075"/>
                    <a:gd name="T16" fmla="*/ 900 w 3271"/>
                    <a:gd name="T17" fmla="*/ 6 h 3075"/>
                    <a:gd name="T18" fmla="*/ 1346 w 3271"/>
                    <a:gd name="T19" fmla="*/ 102 h 3075"/>
                    <a:gd name="T20" fmla="*/ 1824 w 3271"/>
                    <a:gd name="T21" fmla="*/ 324 h 3075"/>
                    <a:gd name="T22" fmla="*/ 2293 w 3271"/>
                    <a:gd name="T23" fmla="*/ 659 h 3075"/>
                    <a:gd name="T24" fmla="*/ 2794 w 3271"/>
                    <a:gd name="T25" fmla="*/ 1187 h 3075"/>
                    <a:gd name="T26" fmla="*/ 3112 w 3271"/>
                    <a:gd name="T27" fmla="*/ 1702 h 3075"/>
                    <a:gd name="T28" fmla="*/ 3235 w 3271"/>
                    <a:gd name="T29" fmla="*/ 2008 h 3075"/>
                    <a:gd name="T30" fmla="*/ 3289 w 3271"/>
                    <a:gd name="T31" fmla="*/ 2302 h 3075"/>
                    <a:gd name="T32" fmla="*/ 3283 w 3271"/>
                    <a:gd name="T33" fmla="*/ 2565 h 3075"/>
                    <a:gd name="T34" fmla="*/ 3217 w 3271"/>
                    <a:gd name="T35" fmla="*/ 2781 h 3075"/>
                    <a:gd name="T36" fmla="*/ 3095 w 3271"/>
                    <a:gd name="T37" fmla="*/ 2961 h 3075"/>
                    <a:gd name="T38" fmla="*/ 2945 w 3271"/>
                    <a:gd name="T39" fmla="*/ 3075 h 3075"/>
                    <a:gd name="T40" fmla="*/ 3095 w 3271"/>
                    <a:gd name="T41" fmla="*/ 2967 h 3075"/>
                    <a:gd name="T42" fmla="*/ 3223 w 3271"/>
                    <a:gd name="T43" fmla="*/ 2787 h 3075"/>
                    <a:gd name="T44" fmla="*/ 3289 w 3271"/>
                    <a:gd name="T45" fmla="*/ 2565 h 3075"/>
                    <a:gd name="T46" fmla="*/ 3295 w 3271"/>
                    <a:gd name="T47" fmla="*/ 2302 h 3075"/>
                    <a:gd name="T48" fmla="*/ 3241 w 3271"/>
                    <a:gd name="T49" fmla="*/ 2008 h 3075"/>
                    <a:gd name="T50" fmla="*/ 3119 w 3271"/>
                    <a:gd name="T51" fmla="*/ 1702 h 3075"/>
                    <a:gd name="T52" fmla="*/ 2801 w 3271"/>
                    <a:gd name="T53" fmla="*/ 1181 h 3075"/>
                    <a:gd name="T54" fmla="*/ 2299 w 3271"/>
                    <a:gd name="T55" fmla="*/ 653 h 3075"/>
                    <a:gd name="T56" fmla="*/ 1824 w 3271"/>
                    <a:gd name="T57" fmla="*/ 318 h 3075"/>
                    <a:gd name="T58" fmla="*/ 1346 w 3271"/>
                    <a:gd name="T59" fmla="*/ 96 h 3075"/>
                    <a:gd name="T60" fmla="*/ 900 w 3271"/>
                    <a:gd name="T61" fmla="*/ 0 h 3075"/>
                    <a:gd name="T62" fmla="*/ 508 w 3271"/>
                    <a:gd name="T63" fmla="*/ 36 h 3075"/>
                    <a:gd name="T64" fmla="*/ 207 w 3271"/>
                    <a:gd name="T65" fmla="*/ 210 h 3075"/>
                    <a:gd name="T66" fmla="*/ 78 w 3271"/>
                    <a:gd name="T67" fmla="*/ 389 h 3075"/>
                    <a:gd name="T68" fmla="*/ 12 w 3271"/>
                    <a:gd name="T69" fmla="*/ 611 h 3075"/>
                    <a:gd name="T70" fmla="*/ 6 w 3271"/>
                    <a:gd name="T71" fmla="*/ 875 h 3075"/>
                    <a:gd name="T72" fmla="*/ 60 w 3271"/>
                    <a:gd name="T73" fmla="*/ 1169 h 3075"/>
                    <a:gd name="T74" fmla="*/ 183 w 3271"/>
                    <a:gd name="T75" fmla="*/ 1474 h 3075"/>
                    <a:gd name="T76" fmla="*/ 356 w 3271"/>
                    <a:gd name="T77" fmla="*/ 1786 h 3075"/>
                    <a:gd name="T78" fmla="*/ 858 w 3271"/>
                    <a:gd name="T79" fmla="*/ 2380 h 3075"/>
                    <a:gd name="T80" fmla="*/ 1256 w 3271"/>
                    <a:gd name="T81" fmla="*/ 2709 h 3075"/>
                    <a:gd name="T82" fmla="*/ 1671 w 3271"/>
                    <a:gd name="T83" fmla="*/ 2961 h 3075"/>
                    <a:gd name="T84" fmla="*/ 1955 w 3271"/>
                    <a:gd name="T85" fmla="*/ 3075 h 3075"/>
                    <a:gd name="T86" fmla="*/ 1540 w 3271"/>
                    <a:gd name="T87" fmla="*/ 2889 h 3075"/>
                    <a:gd name="T88" fmla="*/ 1127 w 3271"/>
                    <a:gd name="T89" fmla="*/ 2607 h 3075"/>
                    <a:gd name="T90" fmla="*/ 858 w 3271"/>
                    <a:gd name="T91" fmla="*/ 2380 h 307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271" h="3075">
                      <a:moveTo>
                        <a:pt x="849" y="2380"/>
                      </a:moveTo>
                      <a:lnTo>
                        <a:pt x="664" y="2188"/>
                      </a:lnTo>
                      <a:lnTo>
                        <a:pt x="502" y="1990"/>
                      </a:lnTo>
                      <a:lnTo>
                        <a:pt x="359" y="1786"/>
                      </a:lnTo>
                      <a:lnTo>
                        <a:pt x="239" y="1576"/>
                      </a:lnTo>
                      <a:lnTo>
                        <a:pt x="186" y="1474"/>
                      </a:lnTo>
                      <a:lnTo>
                        <a:pt x="138" y="1373"/>
                      </a:lnTo>
                      <a:lnTo>
                        <a:pt x="102" y="1271"/>
                      </a:lnTo>
                      <a:lnTo>
                        <a:pt x="66" y="1169"/>
                      </a:lnTo>
                      <a:lnTo>
                        <a:pt x="42" y="1067"/>
                      </a:lnTo>
                      <a:lnTo>
                        <a:pt x="24" y="971"/>
                      </a:lnTo>
                      <a:lnTo>
                        <a:pt x="12" y="875"/>
                      </a:lnTo>
                      <a:lnTo>
                        <a:pt x="6" y="779"/>
                      </a:lnTo>
                      <a:lnTo>
                        <a:pt x="6" y="695"/>
                      </a:lnTo>
                      <a:lnTo>
                        <a:pt x="18" y="611"/>
                      </a:lnTo>
                      <a:lnTo>
                        <a:pt x="30" y="533"/>
                      </a:lnTo>
                      <a:lnTo>
                        <a:pt x="54" y="461"/>
                      </a:lnTo>
                      <a:lnTo>
                        <a:pt x="84" y="389"/>
                      </a:lnTo>
                      <a:lnTo>
                        <a:pt x="120" y="330"/>
                      </a:lnTo>
                      <a:lnTo>
                        <a:pt x="162" y="270"/>
                      </a:lnTo>
                      <a:lnTo>
                        <a:pt x="209" y="216"/>
                      </a:lnTo>
                      <a:lnTo>
                        <a:pt x="299" y="144"/>
                      </a:lnTo>
                      <a:lnTo>
                        <a:pt x="395" y="84"/>
                      </a:lnTo>
                      <a:lnTo>
                        <a:pt x="508" y="42"/>
                      </a:lnTo>
                      <a:lnTo>
                        <a:pt x="628" y="18"/>
                      </a:lnTo>
                      <a:lnTo>
                        <a:pt x="754" y="6"/>
                      </a:lnTo>
                      <a:lnTo>
                        <a:pt x="891" y="6"/>
                      </a:lnTo>
                      <a:lnTo>
                        <a:pt x="1035" y="24"/>
                      </a:lnTo>
                      <a:lnTo>
                        <a:pt x="1184" y="60"/>
                      </a:lnTo>
                      <a:lnTo>
                        <a:pt x="1334" y="102"/>
                      </a:lnTo>
                      <a:lnTo>
                        <a:pt x="1489" y="162"/>
                      </a:lnTo>
                      <a:lnTo>
                        <a:pt x="1644" y="240"/>
                      </a:lnTo>
                      <a:lnTo>
                        <a:pt x="1806" y="324"/>
                      </a:lnTo>
                      <a:lnTo>
                        <a:pt x="1961" y="425"/>
                      </a:lnTo>
                      <a:lnTo>
                        <a:pt x="2117" y="533"/>
                      </a:lnTo>
                      <a:lnTo>
                        <a:pt x="2272" y="659"/>
                      </a:lnTo>
                      <a:lnTo>
                        <a:pt x="2422" y="797"/>
                      </a:lnTo>
                      <a:lnTo>
                        <a:pt x="2607" y="989"/>
                      </a:lnTo>
                      <a:lnTo>
                        <a:pt x="2769" y="1187"/>
                      </a:lnTo>
                      <a:lnTo>
                        <a:pt x="2912" y="1391"/>
                      </a:lnTo>
                      <a:lnTo>
                        <a:pt x="3032" y="1600"/>
                      </a:lnTo>
                      <a:lnTo>
                        <a:pt x="3085" y="1702"/>
                      </a:lnTo>
                      <a:lnTo>
                        <a:pt x="3133" y="1804"/>
                      </a:lnTo>
                      <a:lnTo>
                        <a:pt x="3169" y="1906"/>
                      </a:lnTo>
                      <a:lnTo>
                        <a:pt x="3205" y="2008"/>
                      </a:lnTo>
                      <a:lnTo>
                        <a:pt x="3229" y="2110"/>
                      </a:lnTo>
                      <a:lnTo>
                        <a:pt x="3247" y="2206"/>
                      </a:lnTo>
                      <a:lnTo>
                        <a:pt x="3259" y="2302"/>
                      </a:lnTo>
                      <a:lnTo>
                        <a:pt x="3265" y="2398"/>
                      </a:lnTo>
                      <a:lnTo>
                        <a:pt x="3265" y="2482"/>
                      </a:lnTo>
                      <a:lnTo>
                        <a:pt x="3253" y="2565"/>
                      </a:lnTo>
                      <a:lnTo>
                        <a:pt x="3241" y="2643"/>
                      </a:lnTo>
                      <a:lnTo>
                        <a:pt x="3217" y="2715"/>
                      </a:lnTo>
                      <a:lnTo>
                        <a:pt x="3187" y="2781"/>
                      </a:lnTo>
                      <a:lnTo>
                        <a:pt x="3157" y="2847"/>
                      </a:lnTo>
                      <a:lnTo>
                        <a:pt x="3115" y="2907"/>
                      </a:lnTo>
                      <a:lnTo>
                        <a:pt x="3068" y="2961"/>
                      </a:lnTo>
                      <a:lnTo>
                        <a:pt x="2996" y="3021"/>
                      </a:lnTo>
                      <a:lnTo>
                        <a:pt x="2918" y="3075"/>
                      </a:lnTo>
                      <a:lnTo>
                        <a:pt x="2930" y="3075"/>
                      </a:lnTo>
                      <a:lnTo>
                        <a:pt x="3002" y="3027"/>
                      </a:lnTo>
                      <a:lnTo>
                        <a:pt x="3068" y="2967"/>
                      </a:lnTo>
                      <a:lnTo>
                        <a:pt x="3115" y="2913"/>
                      </a:lnTo>
                      <a:lnTo>
                        <a:pt x="3157" y="2853"/>
                      </a:lnTo>
                      <a:lnTo>
                        <a:pt x="3193" y="2787"/>
                      </a:lnTo>
                      <a:lnTo>
                        <a:pt x="3223" y="2721"/>
                      </a:lnTo>
                      <a:lnTo>
                        <a:pt x="3247" y="2643"/>
                      </a:lnTo>
                      <a:lnTo>
                        <a:pt x="3259" y="2565"/>
                      </a:lnTo>
                      <a:lnTo>
                        <a:pt x="3271" y="2482"/>
                      </a:lnTo>
                      <a:lnTo>
                        <a:pt x="3271" y="2398"/>
                      </a:lnTo>
                      <a:lnTo>
                        <a:pt x="3265" y="2302"/>
                      </a:lnTo>
                      <a:lnTo>
                        <a:pt x="3253" y="2206"/>
                      </a:lnTo>
                      <a:lnTo>
                        <a:pt x="3235" y="2110"/>
                      </a:lnTo>
                      <a:lnTo>
                        <a:pt x="3211" y="2008"/>
                      </a:lnTo>
                      <a:lnTo>
                        <a:pt x="3175" y="1906"/>
                      </a:lnTo>
                      <a:lnTo>
                        <a:pt x="3139" y="1804"/>
                      </a:lnTo>
                      <a:lnTo>
                        <a:pt x="3091" y="1702"/>
                      </a:lnTo>
                      <a:lnTo>
                        <a:pt x="3038" y="1594"/>
                      </a:lnTo>
                      <a:lnTo>
                        <a:pt x="2918" y="1391"/>
                      </a:lnTo>
                      <a:lnTo>
                        <a:pt x="2775" y="1181"/>
                      </a:lnTo>
                      <a:lnTo>
                        <a:pt x="2613" y="983"/>
                      </a:lnTo>
                      <a:lnTo>
                        <a:pt x="2428" y="791"/>
                      </a:lnTo>
                      <a:lnTo>
                        <a:pt x="2278" y="653"/>
                      </a:lnTo>
                      <a:lnTo>
                        <a:pt x="2123" y="527"/>
                      </a:lnTo>
                      <a:lnTo>
                        <a:pt x="1967" y="419"/>
                      </a:lnTo>
                      <a:lnTo>
                        <a:pt x="1806" y="318"/>
                      </a:lnTo>
                      <a:lnTo>
                        <a:pt x="1650" y="234"/>
                      </a:lnTo>
                      <a:lnTo>
                        <a:pt x="1489" y="156"/>
                      </a:lnTo>
                      <a:lnTo>
                        <a:pt x="1334" y="96"/>
                      </a:lnTo>
                      <a:lnTo>
                        <a:pt x="1184" y="54"/>
                      </a:lnTo>
                      <a:lnTo>
                        <a:pt x="1035" y="18"/>
                      </a:lnTo>
                      <a:lnTo>
                        <a:pt x="891" y="0"/>
                      </a:lnTo>
                      <a:lnTo>
                        <a:pt x="754" y="0"/>
                      </a:lnTo>
                      <a:lnTo>
                        <a:pt x="622" y="12"/>
                      </a:lnTo>
                      <a:lnTo>
                        <a:pt x="502" y="36"/>
                      </a:lnTo>
                      <a:lnTo>
                        <a:pt x="395" y="78"/>
                      </a:lnTo>
                      <a:lnTo>
                        <a:pt x="293" y="138"/>
                      </a:lnTo>
                      <a:lnTo>
                        <a:pt x="204" y="210"/>
                      </a:lnTo>
                      <a:lnTo>
                        <a:pt x="156" y="264"/>
                      </a:lnTo>
                      <a:lnTo>
                        <a:pt x="114" y="324"/>
                      </a:lnTo>
                      <a:lnTo>
                        <a:pt x="78" y="389"/>
                      </a:lnTo>
                      <a:lnTo>
                        <a:pt x="48" y="461"/>
                      </a:lnTo>
                      <a:lnTo>
                        <a:pt x="30" y="533"/>
                      </a:lnTo>
                      <a:lnTo>
                        <a:pt x="12" y="611"/>
                      </a:lnTo>
                      <a:lnTo>
                        <a:pt x="6" y="695"/>
                      </a:lnTo>
                      <a:lnTo>
                        <a:pt x="0" y="779"/>
                      </a:lnTo>
                      <a:lnTo>
                        <a:pt x="6" y="875"/>
                      </a:lnTo>
                      <a:lnTo>
                        <a:pt x="18" y="971"/>
                      </a:lnTo>
                      <a:lnTo>
                        <a:pt x="36" y="1067"/>
                      </a:lnTo>
                      <a:lnTo>
                        <a:pt x="60" y="1169"/>
                      </a:lnTo>
                      <a:lnTo>
                        <a:pt x="96" y="1271"/>
                      </a:lnTo>
                      <a:lnTo>
                        <a:pt x="132" y="1373"/>
                      </a:lnTo>
                      <a:lnTo>
                        <a:pt x="180" y="1474"/>
                      </a:lnTo>
                      <a:lnTo>
                        <a:pt x="233" y="1582"/>
                      </a:lnTo>
                      <a:lnTo>
                        <a:pt x="287" y="1684"/>
                      </a:lnTo>
                      <a:lnTo>
                        <a:pt x="353" y="1786"/>
                      </a:lnTo>
                      <a:lnTo>
                        <a:pt x="496" y="1990"/>
                      </a:lnTo>
                      <a:lnTo>
                        <a:pt x="664" y="2188"/>
                      </a:lnTo>
                      <a:lnTo>
                        <a:pt x="849" y="2380"/>
                      </a:lnTo>
                      <a:lnTo>
                        <a:pt x="981" y="2500"/>
                      </a:lnTo>
                      <a:lnTo>
                        <a:pt x="1112" y="2607"/>
                      </a:lnTo>
                      <a:lnTo>
                        <a:pt x="1244" y="2709"/>
                      </a:lnTo>
                      <a:lnTo>
                        <a:pt x="1381" y="2805"/>
                      </a:lnTo>
                      <a:lnTo>
                        <a:pt x="1519" y="2889"/>
                      </a:lnTo>
                      <a:lnTo>
                        <a:pt x="1656" y="2961"/>
                      </a:lnTo>
                      <a:lnTo>
                        <a:pt x="1788" y="3021"/>
                      </a:lnTo>
                      <a:lnTo>
                        <a:pt x="1926" y="3075"/>
                      </a:lnTo>
                      <a:lnTo>
                        <a:pt x="1937" y="3075"/>
                      </a:lnTo>
                      <a:lnTo>
                        <a:pt x="1800" y="3021"/>
                      </a:lnTo>
                      <a:lnTo>
                        <a:pt x="1662" y="2961"/>
                      </a:lnTo>
                      <a:lnTo>
                        <a:pt x="1525" y="2889"/>
                      </a:lnTo>
                      <a:lnTo>
                        <a:pt x="1387" y="2805"/>
                      </a:lnTo>
                      <a:lnTo>
                        <a:pt x="1250" y="2709"/>
                      </a:lnTo>
                      <a:lnTo>
                        <a:pt x="1118" y="2607"/>
                      </a:lnTo>
                      <a:lnTo>
                        <a:pt x="981" y="2500"/>
                      </a:lnTo>
                      <a:lnTo>
                        <a:pt x="849" y="238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1061" name="Group 6"/>
                <p:cNvGrpSpPr>
                  <a:grpSpLocks/>
                </p:cNvGrpSpPr>
                <p:nvPr userDrawn="1"/>
              </p:nvGrpSpPr>
              <p:grpSpPr bwMode="auto">
                <a:xfrm>
                  <a:off x="0" y="522"/>
                  <a:ext cx="4751" cy="3794"/>
                  <a:chOff x="0" y="522"/>
                  <a:chExt cx="4751" cy="3794"/>
                </a:xfrm>
              </p:grpSpPr>
              <p:sp>
                <p:nvSpPr>
                  <p:cNvPr id="1062" name="Freeform 7"/>
                  <p:cNvSpPr>
                    <a:spLocks/>
                  </p:cNvSpPr>
                  <p:nvPr userDrawn="1"/>
                </p:nvSpPr>
                <p:spPr bwMode="hidden">
                  <a:xfrm>
                    <a:off x="400" y="815"/>
                    <a:ext cx="3964" cy="3501"/>
                  </a:xfrm>
                  <a:custGeom>
                    <a:avLst/>
                    <a:gdLst>
                      <a:gd name="T0" fmla="*/ 3982 w 3952"/>
                      <a:gd name="T1" fmla="*/ 2860 h 3501"/>
                      <a:gd name="T2" fmla="*/ 3946 w 3952"/>
                      <a:gd name="T3" fmla="*/ 2614 h 3501"/>
                      <a:gd name="T4" fmla="*/ 3875 w 3952"/>
                      <a:gd name="T5" fmla="*/ 2368 h 3501"/>
                      <a:gd name="T6" fmla="*/ 3764 w 3952"/>
                      <a:gd name="T7" fmla="*/ 2110 h 3501"/>
                      <a:gd name="T8" fmla="*/ 3626 w 3952"/>
                      <a:gd name="T9" fmla="*/ 1853 h 3501"/>
                      <a:gd name="T10" fmla="*/ 3462 w 3952"/>
                      <a:gd name="T11" fmla="*/ 1595 h 3501"/>
                      <a:gd name="T12" fmla="*/ 3271 w 3952"/>
                      <a:gd name="T13" fmla="*/ 1343 h 3501"/>
                      <a:gd name="T14" fmla="*/ 3052 w 3952"/>
                      <a:gd name="T15" fmla="*/ 1103 h 3501"/>
                      <a:gd name="T16" fmla="*/ 2745 w 3952"/>
                      <a:gd name="T17" fmla="*/ 815 h 3501"/>
                      <a:gd name="T18" fmla="*/ 2353 w 3952"/>
                      <a:gd name="T19" fmla="*/ 522 h 3501"/>
                      <a:gd name="T20" fmla="*/ 1961 w 3952"/>
                      <a:gd name="T21" fmla="*/ 288 h 3501"/>
                      <a:gd name="T22" fmla="*/ 1570 w 3952"/>
                      <a:gd name="T23" fmla="*/ 126 h 3501"/>
                      <a:gd name="T24" fmla="*/ 1196 w 3952"/>
                      <a:gd name="T25" fmla="*/ 24 h 3501"/>
                      <a:gd name="T26" fmla="*/ 846 w 3952"/>
                      <a:gd name="T27" fmla="*/ 0 h 3501"/>
                      <a:gd name="T28" fmla="*/ 532 w 3952"/>
                      <a:gd name="T29" fmla="*/ 48 h 3501"/>
                      <a:gd name="T30" fmla="*/ 266 w 3952"/>
                      <a:gd name="T31" fmla="*/ 174 h 3501"/>
                      <a:gd name="T32" fmla="*/ 114 w 3952"/>
                      <a:gd name="T33" fmla="*/ 312 h 3501"/>
                      <a:gd name="T34" fmla="*/ 0 w 3952"/>
                      <a:gd name="T35" fmla="*/ 486 h 3501"/>
                      <a:gd name="T36" fmla="*/ 72 w 3952"/>
                      <a:gd name="T37" fmla="*/ 372 h 3501"/>
                      <a:gd name="T38" fmla="*/ 272 w 3952"/>
                      <a:gd name="T39" fmla="*/ 174 h 3501"/>
                      <a:gd name="T40" fmla="*/ 532 w 3952"/>
                      <a:gd name="T41" fmla="*/ 48 h 3501"/>
                      <a:gd name="T42" fmla="*/ 846 w 3952"/>
                      <a:gd name="T43" fmla="*/ 6 h 3501"/>
                      <a:gd name="T44" fmla="*/ 1196 w 3952"/>
                      <a:gd name="T45" fmla="*/ 30 h 3501"/>
                      <a:gd name="T46" fmla="*/ 1570 w 3952"/>
                      <a:gd name="T47" fmla="*/ 132 h 3501"/>
                      <a:gd name="T48" fmla="*/ 1961 w 3952"/>
                      <a:gd name="T49" fmla="*/ 294 h 3501"/>
                      <a:gd name="T50" fmla="*/ 2353 w 3952"/>
                      <a:gd name="T51" fmla="*/ 528 h 3501"/>
                      <a:gd name="T52" fmla="*/ 2739 w 3952"/>
                      <a:gd name="T53" fmla="*/ 821 h 3501"/>
                      <a:gd name="T54" fmla="*/ 3156 w 3952"/>
                      <a:gd name="T55" fmla="*/ 1223 h 3501"/>
                      <a:gd name="T56" fmla="*/ 3366 w 3952"/>
                      <a:gd name="T57" fmla="*/ 1469 h 3501"/>
                      <a:gd name="T58" fmla="*/ 3543 w 3952"/>
                      <a:gd name="T59" fmla="*/ 1727 h 3501"/>
                      <a:gd name="T60" fmla="*/ 3698 w 3952"/>
                      <a:gd name="T61" fmla="*/ 1984 h 3501"/>
                      <a:gd name="T62" fmla="*/ 3820 w 3952"/>
                      <a:gd name="T63" fmla="*/ 2236 h 3501"/>
                      <a:gd name="T64" fmla="*/ 3911 w 3952"/>
                      <a:gd name="T65" fmla="*/ 2494 h 3501"/>
                      <a:gd name="T66" fmla="*/ 3970 w 3952"/>
                      <a:gd name="T67" fmla="*/ 2740 h 3501"/>
                      <a:gd name="T68" fmla="*/ 3988 w 3952"/>
                      <a:gd name="T69" fmla="*/ 2973 h 3501"/>
                      <a:gd name="T70" fmla="*/ 3958 w 3952"/>
                      <a:gd name="T71" fmla="*/ 3255 h 3501"/>
                      <a:gd name="T72" fmla="*/ 3869 w 3952"/>
                      <a:gd name="T73" fmla="*/ 3501 h 3501"/>
                      <a:gd name="T74" fmla="*/ 3922 w 3952"/>
                      <a:gd name="T75" fmla="*/ 3387 h 3501"/>
                      <a:gd name="T76" fmla="*/ 3982 w 3952"/>
                      <a:gd name="T77" fmla="*/ 3123 h 3501"/>
                      <a:gd name="T78" fmla="*/ 3988 w 3952"/>
                      <a:gd name="T79" fmla="*/ 2973 h 350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952" h="3501">
                        <a:moveTo>
                          <a:pt x="3952" y="2973"/>
                        </a:moveTo>
                        <a:lnTo>
                          <a:pt x="3946" y="2860"/>
                        </a:lnTo>
                        <a:lnTo>
                          <a:pt x="3934" y="2740"/>
                        </a:lnTo>
                        <a:lnTo>
                          <a:pt x="3910" y="2614"/>
                        </a:lnTo>
                        <a:lnTo>
                          <a:pt x="3875" y="2494"/>
                        </a:lnTo>
                        <a:lnTo>
                          <a:pt x="3839" y="2368"/>
                        </a:lnTo>
                        <a:lnTo>
                          <a:pt x="3785" y="2236"/>
                        </a:lnTo>
                        <a:lnTo>
                          <a:pt x="3731" y="2110"/>
                        </a:lnTo>
                        <a:lnTo>
                          <a:pt x="3665" y="1978"/>
                        </a:lnTo>
                        <a:lnTo>
                          <a:pt x="3593" y="1853"/>
                        </a:lnTo>
                        <a:lnTo>
                          <a:pt x="3516" y="1721"/>
                        </a:lnTo>
                        <a:lnTo>
                          <a:pt x="3432" y="1595"/>
                        </a:lnTo>
                        <a:lnTo>
                          <a:pt x="3336" y="1469"/>
                        </a:lnTo>
                        <a:lnTo>
                          <a:pt x="3241" y="1343"/>
                        </a:lnTo>
                        <a:lnTo>
                          <a:pt x="3133" y="1223"/>
                        </a:lnTo>
                        <a:lnTo>
                          <a:pt x="3025" y="1103"/>
                        </a:lnTo>
                        <a:lnTo>
                          <a:pt x="2906" y="983"/>
                        </a:lnTo>
                        <a:lnTo>
                          <a:pt x="2721" y="815"/>
                        </a:lnTo>
                        <a:lnTo>
                          <a:pt x="2529" y="660"/>
                        </a:lnTo>
                        <a:lnTo>
                          <a:pt x="2332" y="522"/>
                        </a:lnTo>
                        <a:lnTo>
                          <a:pt x="2141" y="396"/>
                        </a:lnTo>
                        <a:lnTo>
                          <a:pt x="1943" y="288"/>
                        </a:lnTo>
                        <a:lnTo>
                          <a:pt x="1746" y="198"/>
                        </a:lnTo>
                        <a:lnTo>
                          <a:pt x="1555" y="126"/>
                        </a:lnTo>
                        <a:lnTo>
                          <a:pt x="1363" y="66"/>
                        </a:lnTo>
                        <a:lnTo>
                          <a:pt x="1184" y="24"/>
                        </a:lnTo>
                        <a:lnTo>
                          <a:pt x="1005" y="6"/>
                        </a:lnTo>
                        <a:lnTo>
                          <a:pt x="837" y="0"/>
                        </a:lnTo>
                        <a:lnTo>
                          <a:pt x="676" y="12"/>
                        </a:lnTo>
                        <a:lnTo>
                          <a:pt x="526" y="48"/>
                        </a:lnTo>
                        <a:lnTo>
                          <a:pt x="389" y="102"/>
                        </a:lnTo>
                        <a:lnTo>
                          <a:pt x="263" y="174"/>
                        </a:lnTo>
                        <a:lnTo>
                          <a:pt x="155" y="264"/>
                        </a:lnTo>
                        <a:lnTo>
                          <a:pt x="114" y="312"/>
                        </a:lnTo>
                        <a:lnTo>
                          <a:pt x="72" y="366"/>
                        </a:lnTo>
                        <a:lnTo>
                          <a:pt x="0" y="486"/>
                        </a:lnTo>
                        <a:lnTo>
                          <a:pt x="0" y="498"/>
                        </a:lnTo>
                        <a:lnTo>
                          <a:pt x="72" y="372"/>
                        </a:lnTo>
                        <a:lnTo>
                          <a:pt x="161" y="264"/>
                        </a:lnTo>
                        <a:lnTo>
                          <a:pt x="269" y="174"/>
                        </a:lnTo>
                        <a:lnTo>
                          <a:pt x="395" y="102"/>
                        </a:lnTo>
                        <a:lnTo>
                          <a:pt x="526" y="48"/>
                        </a:lnTo>
                        <a:lnTo>
                          <a:pt x="676" y="18"/>
                        </a:lnTo>
                        <a:lnTo>
                          <a:pt x="837" y="6"/>
                        </a:lnTo>
                        <a:lnTo>
                          <a:pt x="1005" y="6"/>
                        </a:lnTo>
                        <a:lnTo>
                          <a:pt x="1184" y="30"/>
                        </a:lnTo>
                        <a:lnTo>
                          <a:pt x="1363" y="72"/>
                        </a:lnTo>
                        <a:lnTo>
                          <a:pt x="1555" y="132"/>
                        </a:lnTo>
                        <a:lnTo>
                          <a:pt x="1746" y="204"/>
                        </a:lnTo>
                        <a:lnTo>
                          <a:pt x="1943" y="294"/>
                        </a:lnTo>
                        <a:lnTo>
                          <a:pt x="2135" y="402"/>
                        </a:lnTo>
                        <a:lnTo>
                          <a:pt x="2332" y="528"/>
                        </a:lnTo>
                        <a:lnTo>
                          <a:pt x="2523" y="666"/>
                        </a:lnTo>
                        <a:lnTo>
                          <a:pt x="2715" y="821"/>
                        </a:lnTo>
                        <a:lnTo>
                          <a:pt x="2900" y="989"/>
                        </a:lnTo>
                        <a:lnTo>
                          <a:pt x="3127" y="1223"/>
                        </a:lnTo>
                        <a:lnTo>
                          <a:pt x="3235" y="1349"/>
                        </a:lnTo>
                        <a:lnTo>
                          <a:pt x="3336" y="1469"/>
                        </a:lnTo>
                        <a:lnTo>
                          <a:pt x="3426" y="1595"/>
                        </a:lnTo>
                        <a:lnTo>
                          <a:pt x="3510" y="1727"/>
                        </a:lnTo>
                        <a:lnTo>
                          <a:pt x="3593" y="1853"/>
                        </a:lnTo>
                        <a:lnTo>
                          <a:pt x="3665" y="1984"/>
                        </a:lnTo>
                        <a:lnTo>
                          <a:pt x="3731" y="2110"/>
                        </a:lnTo>
                        <a:lnTo>
                          <a:pt x="3785" y="2236"/>
                        </a:lnTo>
                        <a:lnTo>
                          <a:pt x="3833" y="2368"/>
                        </a:lnTo>
                        <a:lnTo>
                          <a:pt x="3875" y="2494"/>
                        </a:lnTo>
                        <a:lnTo>
                          <a:pt x="3910" y="2614"/>
                        </a:lnTo>
                        <a:lnTo>
                          <a:pt x="3934" y="2740"/>
                        </a:lnTo>
                        <a:lnTo>
                          <a:pt x="3946" y="2860"/>
                        </a:lnTo>
                        <a:lnTo>
                          <a:pt x="3952" y="2973"/>
                        </a:lnTo>
                        <a:lnTo>
                          <a:pt x="3946" y="3123"/>
                        </a:lnTo>
                        <a:lnTo>
                          <a:pt x="3922" y="3255"/>
                        </a:lnTo>
                        <a:lnTo>
                          <a:pt x="3886" y="3387"/>
                        </a:lnTo>
                        <a:lnTo>
                          <a:pt x="3833" y="3501"/>
                        </a:lnTo>
                        <a:lnTo>
                          <a:pt x="3886" y="3387"/>
                        </a:lnTo>
                        <a:lnTo>
                          <a:pt x="3928" y="3255"/>
                        </a:lnTo>
                        <a:lnTo>
                          <a:pt x="3946" y="3123"/>
                        </a:lnTo>
                        <a:lnTo>
                          <a:pt x="3952" y="297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1063" name="Freeform 8"/>
                  <p:cNvSpPr>
                    <a:spLocks/>
                  </p:cNvSpPr>
                  <p:nvPr userDrawn="1"/>
                </p:nvSpPr>
                <p:spPr bwMode="hidden">
                  <a:xfrm>
                    <a:off x="406" y="953"/>
                    <a:ext cx="3803" cy="3363"/>
                  </a:xfrm>
                  <a:custGeom>
                    <a:avLst/>
                    <a:gdLst>
                      <a:gd name="T0" fmla="*/ 682 w 3791"/>
                      <a:gd name="T1" fmla="*/ 2416 h 3363"/>
                      <a:gd name="T2" fmla="*/ 422 w 3791"/>
                      <a:gd name="T3" fmla="*/ 2062 h 3363"/>
                      <a:gd name="T4" fmla="*/ 218 w 3791"/>
                      <a:gd name="T5" fmla="*/ 1703 h 3363"/>
                      <a:gd name="T6" fmla="*/ 78 w 3791"/>
                      <a:gd name="T7" fmla="*/ 1343 h 3363"/>
                      <a:gd name="T8" fmla="*/ 12 w 3791"/>
                      <a:gd name="T9" fmla="*/ 1001 h 3363"/>
                      <a:gd name="T10" fmla="*/ 18 w 3791"/>
                      <a:gd name="T11" fmla="*/ 701 h 3363"/>
                      <a:gd name="T12" fmla="*/ 96 w 3791"/>
                      <a:gd name="T13" fmla="*/ 450 h 3363"/>
                      <a:gd name="T14" fmla="*/ 242 w 3791"/>
                      <a:gd name="T15" fmla="*/ 246 h 3363"/>
                      <a:gd name="T16" fmla="*/ 586 w 3791"/>
                      <a:gd name="T17" fmla="*/ 48 h 3363"/>
                      <a:gd name="T18" fmla="*/ 1037 w 3791"/>
                      <a:gd name="T19" fmla="*/ 6 h 3363"/>
                      <a:gd name="T20" fmla="*/ 1558 w 3791"/>
                      <a:gd name="T21" fmla="*/ 120 h 3363"/>
                      <a:gd name="T22" fmla="*/ 2108 w 3791"/>
                      <a:gd name="T23" fmla="*/ 378 h 3363"/>
                      <a:gd name="T24" fmla="*/ 2655 w 3791"/>
                      <a:gd name="T25" fmla="*/ 773 h 3363"/>
                      <a:gd name="T26" fmla="*/ 3145 w 3791"/>
                      <a:gd name="T27" fmla="*/ 1265 h 3363"/>
                      <a:gd name="T28" fmla="*/ 3411 w 3791"/>
                      <a:gd name="T29" fmla="*/ 1625 h 3363"/>
                      <a:gd name="T30" fmla="*/ 3615 w 3791"/>
                      <a:gd name="T31" fmla="*/ 1984 h 3363"/>
                      <a:gd name="T32" fmla="*/ 3755 w 3791"/>
                      <a:gd name="T33" fmla="*/ 2344 h 3363"/>
                      <a:gd name="T34" fmla="*/ 3821 w 3791"/>
                      <a:gd name="T35" fmla="*/ 2686 h 3363"/>
                      <a:gd name="T36" fmla="*/ 3785 w 3791"/>
                      <a:gd name="T37" fmla="*/ 3105 h 3363"/>
                      <a:gd name="T38" fmla="*/ 3664 w 3791"/>
                      <a:gd name="T39" fmla="*/ 3363 h 3363"/>
                      <a:gd name="T40" fmla="*/ 3815 w 3791"/>
                      <a:gd name="T41" fmla="*/ 2967 h 3363"/>
                      <a:gd name="T42" fmla="*/ 3827 w 3791"/>
                      <a:gd name="T43" fmla="*/ 2794 h 3363"/>
                      <a:gd name="T44" fmla="*/ 3785 w 3791"/>
                      <a:gd name="T45" fmla="*/ 2458 h 3363"/>
                      <a:gd name="T46" fmla="*/ 3671 w 3791"/>
                      <a:gd name="T47" fmla="*/ 2104 h 3363"/>
                      <a:gd name="T48" fmla="*/ 3489 w 3791"/>
                      <a:gd name="T49" fmla="*/ 1739 h 3363"/>
                      <a:gd name="T50" fmla="*/ 3241 w 3791"/>
                      <a:gd name="T51" fmla="*/ 1385 h 3363"/>
                      <a:gd name="T52" fmla="*/ 2831 w 3791"/>
                      <a:gd name="T53" fmla="*/ 929 h 3363"/>
                      <a:gd name="T54" fmla="*/ 2293 w 3791"/>
                      <a:gd name="T55" fmla="*/ 492 h 3363"/>
                      <a:gd name="T56" fmla="*/ 1737 w 3791"/>
                      <a:gd name="T57" fmla="*/ 192 h 3363"/>
                      <a:gd name="T58" fmla="*/ 1202 w 3791"/>
                      <a:gd name="T59" fmla="*/ 24 h 3363"/>
                      <a:gd name="T60" fmla="*/ 723 w 3791"/>
                      <a:gd name="T61" fmla="*/ 12 h 3363"/>
                      <a:gd name="T62" fmla="*/ 338 w 3791"/>
                      <a:gd name="T63" fmla="*/ 162 h 3363"/>
                      <a:gd name="T64" fmla="*/ 132 w 3791"/>
                      <a:gd name="T65" fmla="*/ 378 h 3363"/>
                      <a:gd name="T66" fmla="*/ 36 w 3791"/>
                      <a:gd name="T67" fmla="*/ 612 h 3363"/>
                      <a:gd name="T68" fmla="*/ 0 w 3791"/>
                      <a:gd name="T69" fmla="*/ 893 h 3363"/>
                      <a:gd name="T70" fmla="*/ 42 w 3791"/>
                      <a:gd name="T71" fmla="*/ 1229 h 3363"/>
                      <a:gd name="T72" fmla="*/ 164 w 3791"/>
                      <a:gd name="T73" fmla="*/ 1583 h 3363"/>
                      <a:gd name="T74" fmla="*/ 344 w 3791"/>
                      <a:gd name="T75" fmla="*/ 1942 h 3363"/>
                      <a:gd name="T76" fmla="*/ 586 w 3791"/>
                      <a:gd name="T77" fmla="*/ 2302 h 3363"/>
                      <a:gd name="T78" fmla="*/ 996 w 3791"/>
                      <a:gd name="T79" fmla="*/ 2758 h 3363"/>
                      <a:gd name="T80" fmla="*/ 1611 w 3791"/>
                      <a:gd name="T81" fmla="*/ 3237 h 3363"/>
                      <a:gd name="T82" fmla="*/ 1611 w 3791"/>
                      <a:gd name="T83" fmla="*/ 3237 h 3363"/>
                      <a:gd name="T84" fmla="*/ 1002 w 3791"/>
                      <a:gd name="T85" fmla="*/ 2758 h 336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791" h="3363">
                        <a:moveTo>
                          <a:pt x="993" y="2758"/>
                        </a:moveTo>
                        <a:lnTo>
                          <a:pt x="777" y="2536"/>
                        </a:lnTo>
                        <a:lnTo>
                          <a:pt x="676" y="2416"/>
                        </a:lnTo>
                        <a:lnTo>
                          <a:pt x="586" y="2302"/>
                        </a:lnTo>
                        <a:lnTo>
                          <a:pt x="496" y="2182"/>
                        </a:lnTo>
                        <a:lnTo>
                          <a:pt x="419" y="2062"/>
                        </a:lnTo>
                        <a:lnTo>
                          <a:pt x="341" y="1942"/>
                        </a:lnTo>
                        <a:lnTo>
                          <a:pt x="275" y="1822"/>
                        </a:lnTo>
                        <a:lnTo>
                          <a:pt x="215" y="1703"/>
                        </a:lnTo>
                        <a:lnTo>
                          <a:pt x="161" y="1583"/>
                        </a:lnTo>
                        <a:lnTo>
                          <a:pt x="114" y="1463"/>
                        </a:lnTo>
                        <a:lnTo>
                          <a:pt x="78" y="1343"/>
                        </a:lnTo>
                        <a:lnTo>
                          <a:pt x="48" y="1229"/>
                        </a:lnTo>
                        <a:lnTo>
                          <a:pt x="24" y="1115"/>
                        </a:lnTo>
                        <a:lnTo>
                          <a:pt x="12" y="1001"/>
                        </a:lnTo>
                        <a:lnTo>
                          <a:pt x="6" y="893"/>
                        </a:lnTo>
                        <a:lnTo>
                          <a:pt x="12" y="797"/>
                        </a:lnTo>
                        <a:lnTo>
                          <a:pt x="18" y="701"/>
                        </a:lnTo>
                        <a:lnTo>
                          <a:pt x="42" y="612"/>
                        </a:lnTo>
                        <a:lnTo>
                          <a:pt x="66" y="528"/>
                        </a:lnTo>
                        <a:lnTo>
                          <a:pt x="96" y="450"/>
                        </a:lnTo>
                        <a:lnTo>
                          <a:pt x="138" y="378"/>
                        </a:lnTo>
                        <a:lnTo>
                          <a:pt x="185" y="306"/>
                        </a:lnTo>
                        <a:lnTo>
                          <a:pt x="239" y="246"/>
                        </a:lnTo>
                        <a:lnTo>
                          <a:pt x="341" y="162"/>
                        </a:lnTo>
                        <a:lnTo>
                          <a:pt x="454" y="96"/>
                        </a:lnTo>
                        <a:lnTo>
                          <a:pt x="580" y="48"/>
                        </a:lnTo>
                        <a:lnTo>
                          <a:pt x="723" y="18"/>
                        </a:lnTo>
                        <a:lnTo>
                          <a:pt x="867" y="6"/>
                        </a:lnTo>
                        <a:lnTo>
                          <a:pt x="1028" y="6"/>
                        </a:lnTo>
                        <a:lnTo>
                          <a:pt x="1196" y="30"/>
                        </a:lnTo>
                        <a:lnTo>
                          <a:pt x="1363" y="66"/>
                        </a:lnTo>
                        <a:lnTo>
                          <a:pt x="1543" y="120"/>
                        </a:lnTo>
                        <a:lnTo>
                          <a:pt x="1722" y="192"/>
                        </a:lnTo>
                        <a:lnTo>
                          <a:pt x="1901" y="282"/>
                        </a:lnTo>
                        <a:lnTo>
                          <a:pt x="2087" y="378"/>
                        </a:lnTo>
                        <a:lnTo>
                          <a:pt x="2272" y="498"/>
                        </a:lnTo>
                        <a:lnTo>
                          <a:pt x="2451" y="624"/>
                        </a:lnTo>
                        <a:lnTo>
                          <a:pt x="2631" y="773"/>
                        </a:lnTo>
                        <a:lnTo>
                          <a:pt x="2804" y="929"/>
                        </a:lnTo>
                        <a:lnTo>
                          <a:pt x="3019" y="1151"/>
                        </a:lnTo>
                        <a:lnTo>
                          <a:pt x="3115" y="1265"/>
                        </a:lnTo>
                        <a:lnTo>
                          <a:pt x="3211" y="1385"/>
                        </a:lnTo>
                        <a:lnTo>
                          <a:pt x="3295" y="1505"/>
                        </a:lnTo>
                        <a:lnTo>
                          <a:pt x="3378" y="1625"/>
                        </a:lnTo>
                        <a:lnTo>
                          <a:pt x="3450" y="1745"/>
                        </a:lnTo>
                        <a:lnTo>
                          <a:pt x="3522" y="1864"/>
                        </a:lnTo>
                        <a:lnTo>
                          <a:pt x="3582" y="1984"/>
                        </a:lnTo>
                        <a:lnTo>
                          <a:pt x="3635" y="2104"/>
                        </a:lnTo>
                        <a:lnTo>
                          <a:pt x="3677" y="2224"/>
                        </a:lnTo>
                        <a:lnTo>
                          <a:pt x="3719" y="2344"/>
                        </a:lnTo>
                        <a:lnTo>
                          <a:pt x="3749" y="2458"/>
                        </a:lnTo>
                        <a:lnTo>
                          <a:pt x="3773" y="2572"/>
                        </a:lnTo>
                        <a:lnTo>
                          <a:pt x="3785" y="2686"/>
                        </a:lnTo>
                        <a:lnTo>
                          <a:pt x="3791" y="2794"/>
                        </a:lnTo>
                        <a:lnTo>
                          <a:pt x="3779" y="2955"/>
                        </a:lnTo>
                        <a:lnTo>
                          <a:pt x="3749" y="3105"/>
                        </a:lnTo>
                        <a:lnTo>
                          <a:pt x="3695" y="3243"/>
                        </a:lnTo>
                        <a:lnTo>
                          <a:pt x="3623" y="3363"/>
                        </a:lnTo>
                        <a:lnTo>
                          <a:pt x="3629" y="3363"/>
                        </a:lnTo>
                        <a:lnTo>
                          <a:pt x="3701" y="3243"/>
                        </a:lnTo>
                        <a:lnTo>
                          <a:pt x="3749" y="3111"/>
                        </a:lnTo>
                        <a:lnTo>
                          <a:pt x="3779" y="2967"/>
                        </a:lnTo>
                        <a:lnTo>
                          <a:pt x="3791" y="2806"/>
                        </a:lnTo>
                        <a:lnTo>
                          <a:pt x="3791" y="2800"/>
                        </a:lnTo>
                        <a:lnTo>
                          <a:pt x="3791" y="2794"/>
                        </a:lnTo>
                        <a:lnTo>
                          <a:pt x="3785" y="2686"/>
                        </a:lnTo>
                        <a:lnTo>
                          <a:pt x="3773" y="2572"/>
                        </a:lnTo>
                        <a:lnTo>
                          <a:pt x="3749" y="2458"/>
                        </a:lnTo>
                        <a:lnTo>
                          <a:pt x="3719" y="2338"/>
                        </a:lnTo>
                        <a:lnTo>
                          <a:pt x="3683" y="2224"/>
                        </a:lnTo>
                        <a:lnTo>
                          <a:pt x="3635" y="2104"/>
                        </a:lnTo>
                        <a:lnTo>
                          <a:pt x="3582" y="1984"/>
                        </a:lnTo>
                        <a:lnTo>
                          <a:pt x="3522" y="1864"/>
                        </a:lnTo>
                        <a:lnTo>
                          <a:pt x="3456" y="1739"/>
                        </a:lnTo>
                        <a:lnTo>
                          <a:pt x="3378" y="1619"/>
                        </a:lnTo>
                        <a:lnTo>
                          <a:pt x="3300" y="1499"/>
                        </a:lnTo>
                        <a:lnTo>
                          <a:pt x="3211" y="1385"/>
                        </a:lnTo>
                        <a:lnTo>
                          <a:pt x="3121" y="1265"/>
                        </a:lnTo>
                        <a:lnTo>
                          <a:pt x="3019" y="1151"/>
                        </a:lnTo>
                        <a:lnTo>
                          <a:pt x="2804" y="929"/>
                        </a:lnTo>
                        <a:lnTo>
                          <a:pt x="2631" y="767"/>
                        </a:lnTo>
                        <a:lnTo>
                          <a:pt x="2451" y="624"/>
                        </a:lnTo>
                        <a:lnTo>
                          <a:pt x="2272" y="492"/>
                        </a:lnTo>
                        <a:lnTo>
                          <a:pt x="2087" y="378"/>
                        </a:lnTo>
                        <a:lnTo>
                          <a:pt x="1901" y="276"/>
                        </a:lnTo>
                        <a:lnTo>
                          <a:pt x="1722" y="192"/>
                        </a:lnTo>
                        <a:lnTo>
                          <a:pt x="1543" y="120"/>
                        </a:lnTo>
                        <a:lnTo>
                          <a:pt x="1363" y="66"/>
                        </a:lnTo>
                        <a:lnTo>
                          <a:pt x="1190" y="24"/>
                        </a:lnTo>
                        <a:lnTo>
                          <a:pt x="1028" y="6"/>
                        </a:lnTo>
                        <a:lnTo>
                          <a:pt x="867" y="0"/>
                        </a:lnTo>
                        <a:lnTo>
                          <a:pt x="717" y="12"/>
                        </a:lnTo>
                        <a:lnTo>
                          <a:pt x="580" y="42"/>
                        </a:lnTo>
                        <a:lnTo>
                          <a:pt x="448" y="90"/>
                        </a:lnTo>
                        <a:lnTo>
                          <a:pt x="335" y="162"/>
                        </a:lnTo>
                        <a:lnTo>
                          <a:pt x="233" y="246"/>
                        </a:lnTo>
                        <a:lnTo>
                          <a:pt x="179" y="306"/>
                        </a:lnTo>
                        <a:lnTo>
                          <a:pt x="132" y="378"/>
                        </a:lnTo>
                        <a:lnTo>
                          <a:pt x="90" y="450"/>
                        </a:lnTo>
                        <a:lnTo>
                          <a:pt x="60" y="528"/>
                        </a:lnTo>
                        <a:lnTo>
                          <a:pt x="36" y="612"/>
                        </a:lnTo>
                        <a:lnTo>
                          <a:pt x="12" y="701"/>
                        </a:lnTo>
                        <a:lnTo>
                          <a:pt x="6" y="797"/>
                        </a:lnTo>
                        <a:lnTo>
                          <a:pt x="0" y="893"/>
                        </a:lnTo>
                        <a:lnTo>
                          <a:pt x="6" y="1001"/>
                        </a:lnTo>
                        <a:lnTo>
                          <a:pt x="24" y="1115"/>
                        </a:lnTo>
                        <a:lnTo>
                          <a:pt x="42" y="1229"/>
                        </a:lnTo>
                        <a:lnTo>
                          <a:pt x="78" y="1343"/>
                        </a:lnTo>
                        <a:lnTo>
                          <a:pt x="114" y="1463"/>
                        </a:lnTo>
                        <a:lnTo>
                          <a:pt x="161" y="1583"/>
                        </a:lnTo>
                        <a:lnTo>
                          <a:pt x="215" y="1703"/>
                        </a:lnTo>
                        <a:lnTo>
                          <a:pt x="275" y="1822"/>
                        </a:lnTo>
                        <a:lnTo>
                          <a:pt x="341" y="1942"/>
                        </a:lnTo>
                        <a:lnTo>
                          <a:pt x="413" y="2062"/>
                        </a:lnTo>
                        <a:lnTo>
                          <a:pt x="496" y="2182"/>
                        </a:lnTo>
                        <a:lnTo>
                          <a:pt x="580" y="2302"/>
                        </a:lnTo>
                        <a:lnTo>
                          <a:pt x="676" y="2422"/>
                        </a:lnTo>
                        <a:lnTo>
                          <a:pt x="771" y="2536"/>
                        </a:lnTo>
                        <a:lnTo>
                          <a:pt x="987" y="2758"/>
                        </a:lnTo>
                        <a:lnTo>
                          <a:pt x="1184" y="2931"/>
                        </a:lnTo>
                        <a:lnTo>
                          <a:pt x="1387" y="3093"/>
                        </a:lnTo>
                        <a:lnTo>
                          <a:pt x="1596" y="3237"/>
                        </a:lnTo>
                        <a:lnTo>
                          <a:pt x="1800" y="3363"/>
                        </a:lnTo>
                        <a:lnTo>
                          <a:pt x="1806" y="3363"/>
                        </a:lnTo>
                        <a:lnTo>
                          <a:pt x="1596" y="3237"/>
                        </a:lnTo>
                        <a:lnTo>
                          <a:pt x="1393" y="3093"/>
                        </a:lnTo>
                        <a:lnTo>
                          <a:pt x="1190" y="2931"/>
                        </a:lnTo>
                        <a:lnTo>
                          <a:pt x="993" y="275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1064" name="Freeform 9"/>
                  <p:cNvSpPr>
                    <a:spLocks/>
                  </p:cNvSpPr>
                  <p:nvPr userDrawn="1"/>
                </p:nvSpPr>
                <p:spPr bwMode="hidden">
                  <a:xfrm>
                    <a:off x="514" y="1091"/>
                    <a:ext cx="3538" cy="3225"/>
                  </a:xfrm>
                  <a:custGeom>
                    <a:avLst/>
                    <a:gdLst>
                      <a:gd name="T0" fmla="*/ 544 w 3527"/>
                      <a:gd name="T1" fmla="*/ 2146 h 3225"/>
                      <a:gd name="T2" fmla="*/ 320 w 3527"/>
                      <a:gd name="T3" fmla="*/ 1816 h 3225"/>
                      <a:gd name="T4" fmla="*/ 149 w 3527"/>
                      <a:gd name="T5" fmla="*/ 1481 h 3225"/>
                      <a:gd name="T6" fmla="*/ 41 w 3527"/>
                      <a:gd name="T7" fmla="*/ 1151 h 3225"/>
                      <a:gd name="T8" fmla="*/ 0 w 3527"/>
                      <a:gd name="T9" fmla="*/ 839 h 3225"/>
                      <a:gd name="T10" fmla="*/ 30 w 3527"/>
                      <a:gd name="T11" fmla="*/ 575 h 3225"/>
                      <a:gd name="T12" fmla="*/ 125 w 3527"/>
                      <a:gd name="T13" fmla="*/ 354 h 3225"/>
                      <a:gd name="T14" fmla="*/ 320 w 3527"/>
                      <a:gd name="T15" fmla="*/ 150 h 3225"/>
                      <a:gd name="T16" fmla="*/ 675 w 3527"/>
                      <a:gd name="T17" fmla="*/ 12 h 3225"/>
                      <a:gd name="T18" fmla="*/ 1121 w 3527"/>
                      <a:gd name="T19" fmla="*/ 24 h 3225"/>
                      <a:gd name="T20" fmla="*/ 1623 w 3527"/>
                      <a:gd name="T21" fmla="*/ 174 h 3225"/>
                      <a:gd name="T22" fmla="*/ 2137 w 3527"/>
                      <a:gd name="T23" fmla="*/ 456 h 3225"/>
                      <a:gd name="T24" fmla="*/ 2637 w 3527"/>
                      <a:gd name="T25" fmla="*/ 857 h 3225"/>
                      <a:gd name="T26" fmla="*/ 3103 w 3527"/>
                      <a:gd name="T27" fmla="*/ 1391 h 3225"/>
                      <a:gd name="T28" fmla="*/ 3306 w 3527"/>
                      <a:gd name="T29" fmla="*/ 1726 h 3225"/>
                      <a:gd name="T30" fmla="*/ 3459 w 3527"/>
                      <a:gd name="T31" fmla="*/ 2062 h 3225"/>
                      <a:gd name="T32" fmla="*/ 3542 w 3527"/>
                      <a:gd name="T33" fmla="*/ 2386 h 3225"/>
                      <a:gd name="T34" fmla="*/ 3554 w 3527"/>
                      <a:gd name="T35" fmla="*/ 2680 h 3225"/>
                      <a:gd name="T36" fmla="*/ 3507 w 3527"/>
                      <a:gd name="T37" fmla="*/ 2931 h 3225"/>
                      <a:gd name="T38" fmla="*/ 3392 w 3527"/>
                      <a:gd name="T39" fmla="*/ 3141 h 3225"/>
                      <a:gd name="T40" fmla="*/ 3312 w 3527"/>
                      <a:gd name="T41" fmla="*/ 3225 h 3225"/>
                      <a:gd name="T42" fmla="*/ 3342 w 3527"/>
                      <a:gd name="T43" fmla="*/ 3201 h 3225"/>
                      <a:gd name="T44" fmla="*/ 3477 w 3527"/>
                      <a:gd name="T45" fmla="*/ 3009 h 3225"/>
                      <a:gd name="T46" fmla="*/ 3548 w 3527"/>
                      <a:gd name="T47" fmla="*/ 2769 h 3225"/>
                      <a:gd name="T48" fmla="*/ 3554 w 3527"/>
                      <a:gd name="T49" fmla="*/ 2488 h 3225"/>
                      <a:gd name="T50" fmla="*/ 3495 w 3527"/>
                      <a:gd name="T51" fmla="*/ 2170 h 3225"/>
                      <a:gd name="T52" fmla="*/ 3366 w 3527"/>
                      <a:gd name="T53" fmla="*/ 1834 h 3225"/>
                      <a:gd name="T54" fmla="*/ 3175 w 3527"/>
                      <a:gd name="T55" fmla="*/ 1499 h 3225"/>
                      <a:gd name="T56" fmla="*/ 2843 w 3527"/>
                      <a:gd name="T57" fmla="*/ 1061 h 3225"/>
                      <a:gd name="T58" fmla="*/ 2305 w 3527"/>
                      <a:gd name="T59" fmla="*/ 575 h 3225"/>
                      <a:gd name="T60" fmla="*/ 1793 w 3527"/>
                      <a:gd name="T61" fmla="*/ 252 h 3225"/>
                      <a:gd name="T62" fmla="*/ 1285 w 3527"/>
                      <a:gd name="T63" fmla="*/ 60 h 3225"/>
                      <a:gd name="T64" fmla="*/ 816 w 3527"/>
                      <a:gd name="T65" fmla="*/ 0 h 3225"/>
                      <a:gd name="T66" fmla="*/ 421 w 3527"/>
                      <a:gd name="T67" fmla="*/ 84 h 3225"/>
                      <a:gd name="T68" fmla="*/ 170 w 3527"/>
                      <a:gd name="T69" fmla="*/ 288 h 3225"/>
                      <a:gd name="T70" fmla="*/ 53 w 3527"/>
                      <a:gd name="T71" fmla="*/ 498 h 3225"/>
                      <a:gd name="T72" fmla="*/ 0 w 3527"/>
                      <a:gd name="T73" fmla="*/ 749 h 3225"/>
                      <a:gd name="T74" fmla="*/ 18 w 3527"/>
                      <a:gd name="T75" fmla="*/ 1043 h 3225"/>
                      <a:gd name="T76" fmla="*/ 101 w 3527"/>
                      <a:gd name="T77" fmla="*/ 1373 h 3225"/>
                      <a:gd name="T78" fmla="*/ 254 w 3527"/>
                      <a:gd name="T79" fmla="*/ 1708 h 3225"/>
                      <a:gd name="T80" fmla="*/ 457 w 3527"/>
                      <a:gd name="T81" fmla="*/ 2038 h 3225"/>
                      <a:gd name="T82" fmla="*/ 923 w 3527"/>
                      <a:gd name="T83" fmla="*/ 2572 h 3225"/>
                      <a:gd name="T84" fmla="*/ 1267 w 3527"/>
                      <a:gd name="T85" fmla="*/ 2865 h 3225"/>
                      <a:gd name="T86" fmla="*/ 1623 w 3527"/>
                      <a:gd name="T87" fmla="*/ 3099 h 3225"/>
                      <a:gd name="T88" fmla="*/ 1871 w 3527"/>
                      <a:gd name="T89" fmla="*/ 3225 h 3225"/>
                      <a:gd name="T90" fmla="*/ 1509 w 3527"/>
                      <a:gd name="T91" fmla="*/ 3027 h 3225"/>
                      <a:gd name="T92" fmla="*/ 1154 w 3527"/>
                      <a:gd name="T93" fmla="*/ 2769 h 322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527" h="3225">
                        <a:moveTo>
                          <a:pt x="914" y="2572"/>
                        </a:moveTo>
                        <a:lnTo>
                          <a:pt x="717" y="2362"/>
                        </a:lnTo>
                        <a:lnTo>
                          <a:pt x="538" y="2146"/>
                        </a:lnTo>
                        <a:lnTo>
                          <a:pt x="460" y="2038"/>
                        </a:lnTo>
                        <a:lnTo>
                          <a:pt x="382" y="1930"/>
                        </a:lnTo>
                        <a:lnTo>
                          <a:pt x="317" y="1816"/>
                        </a:lnTo>
                        <a:lnTo>
                          <a:pt x="251" y="1702"/>
                        </a:lnTo>
                        <a:lnTo>
                          <a:pt x="197" y="1589"/>
                        </a:lnTo>
                        <a:lnTo>
                          <a:pt x="149" y="1481"/>
                        </a:lnTo>
                        <a:lnTo>
                          <a:pt x="107" y="1367"/>
                        </a:lnTo>
                        <a:lnTo>
                          <a:pt x="71" y="1259"/>
                        </a:lnTo>
                        <a:lnTo>
                          <a:pt x="41" y="1151"/>
                        </a:lnTo>
                        <a:lnTo>
                          <a:pt x="18" y="1043"/>
                        </a:lnTo>
                        <a:lnTo>
                          <a:pt x="6" y="941"/>
                        </a:lnTo>
                        <a:lnTo>
                          <a:pt x="0" y="839"/>
                        </a:lnTo>
                        <a:lnTo>
                          <a:pt x="6" y="749"/>
                        </a:lnTo>
                        <a:lnTo>
                          <a:pt x="12" y="659"/>
                        </a:lnTo>
                        <a:lnTo>
                          <a:pt x="30" y="575"/>
                        </a:lnTo>
                        <a:lnTo>
                          <a:pt x="59" y="498"/>
                        </a:lnTo>
                        <a:lnTo>
                          <a:pt x="89" y="420"/>
                        </a:lnTo>
                        <a:lnTo>
                          <a:pt x="125" y="354"/>
                        </a:lnTo>
                        <a:lnTo>
                          <a:pt x="173" y="288"/>
                        </a:lnTo>
                        <a:lnTo>
                          <a:pt x="221" y="228"/>
                        </a:lnTo>
                        <a:lnTo>
                          <a:pt x="317" y="150"/>
                        </a:lnTo>
                        <a:lnTo>
                          <a:pt x="424" y="90"/>
                        </a:lnTo>
                        <a:lnTo>
                          <a:pt x="544" y="42"/>
                        </a:lnTo>
                        <a:lnTo>
                          <a:pt x="669" y="12"/>
                        </a:lnTo>
                        <a:lnTo>
                          <a:pt x="813" y="0"/>
                        </a:lnTo>
                        <a:lnTo>
                          <a:pt x="956" y="6"/>
                        </a:lnTo>
                        <a:lnTo>
                          <a:pt x="1112" y="24"/>
                        </a:lnTo>
                        <a:lnTo>
                          <a:pt x="1273" y="60"/>
                        </a:lnTo>
                        <a:lnTo>
                          <a:pt x="1441" y="114"/>
                        </a:lnTo>
                        <a:lnTo>
                          <a:pt x="1608" y="174"/>
                        </a:lnTo>
                        <a:lnTo>
                          <a:pt x="1775" y="258"/>
                        </a:lnTo>
                        <a:lnTo>
                          <a:pt x="1949" y="348"/>
                        </a:lnTo>
                        <a:lnTo>
                          <a:pt x="2116" y="456"/>
                        </a:lnTo>
                        <a:lnTo>
                          <a:pt x="2284" y="575"/>
                        </a:lnTo>
                        <a:lnTo>
                          <a:pt x="2451" y="713"/>
                        </a:lnTo>
                        <a:lnTo>
                          <a:pt x="2613" y="857"/>
                        </a:lnTo>
                        <a:lnTo>
                          <a:pt x="2810" y="1067"/>
                        </a:lnTo>
                        <a:lnTo>
                          <a:pt x="2989" y="1283"/>
                        </a:lnTo>
                        <a:lnTo>
                          <a:pt x="3073" y="1391"/>
                        </a:lnTo>
                        <a:lnTo>
                          <a:pt x="3145" y="1505"/>
                        </a:lnTo>
                        <a:lnTo>
                          <a:pt x="3216" y="1612"/>
                        </a:lnTo>
                        <a:lnTo>
                          <a:pt x="3276" y="1726"/>
                        </a:lnTo>
                        <a:lnTo>
                          <a:pt x="3330" y="1840"/>
                        </a:lnTo>
                        <a:lnTo>
                          <a:pt x="3384" y="1948"/>
                        </a:lnTo>
                        <a:lnTo>
                          <a:pt x="3426" y="2062"/>
                        </a:lnTo>
                        <a:lnTo>
                          <a:pt x="3462" y="2170"/>
                        </a:lnTo>
                        <a:lnTo>
                          <a:pt x="3491" y="2278"/>
                        </a:lnTo>
                        <a:lnTo>
                          <a:pt x="3509" y="2386"/>
                        </a:lnTo>
                        <a:lnTo>
                          <a:pt x="3521" y="2488"/>
                        </a:lnTo>
                        <a:lnTo>
                          <a:pt x="3527" y="2590"/>
                        </a:lnTo>
                        <a:lnTo>
                          <a:pt x="3521" y="2680"/>
                        </a:lnTo>
                        <a:lnTo>
                          <a:pt x="3515" y="2769"/>
                        </a:lnTo>
                        <a:lnTo>
                          <a:pt x="3497" y="2853"/>
                        </a:lnTo>
                        <a:lnTo>
                          <a:pt x="3474" y="2931"/>
                        </a:lnTo>
                        <a:lnTo>
                          <a:pt x="3438" y="3009"/>
                        </a:lnTo>
                        <a:lnTo>
                          <a:pt x="3402" y="3075"/>
                        </a:lnTo>
                        <a:lnTo>
                          <a:pt x="3360" y="3141"/>
                        </a:lnTo>
                        <a:lnTo>
                          <a:pt x="3306" y="3201"/>
                        </a:lnTo>
                        <a:lnTo>
                          <a:pt x="3294" y="3213"/>
                        </a:lnTo>
                        <a:lnTo>
                          <a:pt x="3282" y="3225"/>
                        </a:lnTo>
                        <a:lnTo>
                          <a:pt x="3288" y="3225"/>
                        </a:lnTo>
                        <a:lnTo>
                          <a:pt x="3300" y="3213"/>
                        </a:lnTo>
                        <a:lnTo>
                          <a:pt x="3312" y="3201"/>
                        </a:lnTo>
                        <a:lnTo>
                          <a:pt x="3366" y="3141"/>
                        </a:lnTo>
                        <a:lnTo>
                          <a:pt x="3408" y="3075"/>
                        </a:lnTo>
                        <a:lnTo>
                          <a:pt x="3444" y="3009"/>
                        </a:lnTo>
                        <a:lnTo>
                          <a:pt x="3474" y="2931"/>
                        </a:lnTo>
                        <a:lnTo>
                          <a:pt x="3497" y="2853"/>
                        </a:lnTo>
                        <a:lnTo>
                          <a:pt x="3515" y="2769"/>
                        </a:lnTo>
                        <a:lnTo>
                          <a:pt x="3527" y="2680"/>
                        </a:lnTo>
                        <a:lnTo>
                          <a:pt x="3527" y="2590"/>
                        </a:lnTo>
                        <a:lnTo>
                          <a:pt x="3521" y="2488"/>
                        </a:lnTo>
                        <a:lnTo>
                          <a:pt x="3509" y="2386"/>
                        </a:lnTo>
                        <a:lnTo>
                          <a:pt x="3491" y="2278"/>
                        </a:lnTo>
                        <a:lnTo>
                          <a:pt x="3462" y="2170"/>
                        </a:lnTo>
                        <a:lnTo>
                          <a:pt x="3426" y="2056"/>
                        </a:lnTo>
                        <a:lnTo>
                          <a:pt x="3384" y="1948"/>
                        </a:lnTo>
                        <a:lnTo>
                          <a:pt x="3336" y="1834"/>
                        </a:lnTo>
                        <a:lnTo>
                          <a:pt x="3276" y="1726"/>
                        </a:lnTo>
                        <a:lnTo>
                          <a:pt x="3216" y="1612"/>
                        </a:lnTo>
                        <a:lnTo>
                          <a:pt x="3145" y="1499"/>
                        </a:lnTo>
                        <a:lnTo>
                          <a:pt x="3073" y="1391"/>
                        </a:lnTo>
                        <a:lnTo>
                          <a:pt x="2989" y="1277"/>
                        </a:lnTo>
                        <a:lnTo>
                          <a:pt x="2816" y="1061"/>
                        </a:lnTo>
                        <a:lnTo>
                          <a:pt x="2613" y="857"/>
                        </a:lnTo>
                        <a:lnTo>
                          <a:pt x="2451" y="707"/>
                        </a:lnTo>
                        <a:lnTo>
                          <a:pt x="2284" y="575"/>
                        </a:lnTo>
                        <a:lnTo>
                          <a:pt x="2116" y="456"/>
                        </a:lnTo>
                        <a:lnTo>
                          <a:pt x="1949" y="348"/>
                        </a:lnTo>
                        <a:lnTo>
                          <a:pt x="1775" y="252"/>
                        </a:lnTo>
                        <a:lnTo>
                          <a:pt x="1608" y="174"/>
                        </a:lnTo>
                        <a:lnTo>
                          <a:pt x="1435" y="108"/>
                        </a:lnTo>
                        <a:lnTo>
                          <a:pt x="1273" y="60"/>
                        </a:lnTo>
                        <a:lnTo>
                          <a:pt x="1112" y="24"/>
                        </a:lnTo>
                        <a:lnTo>
                          <a:pt x="956" y="0"/>
                        </a:lnTo>
                        <a:lnTo>
                          <a:pt x="807" y="0"/>
                        </a:lnTo>
                        <a:lnTo>
                          <a:pt x="669" y="12"/>
                        </a:lnTo>
                        <a:lnTo>
                          <a:pt x="538" y="42"/>
                        </a:lnTo>
                        <a:lnTo>
                          <a:pt x="418" y="84"/>
                        </a:lnTo>
                        <a:lnTo>
                          <a:pt x="311" y="150"/>
                        </a:lnTo>
                        <a:lnTo>
                          <a:pt x="215" y="228"/>
                        </a:lnTo>
                        <a:lnTo>
                          <a:pt x="167" y="288"/>
                        </a:lnTo>
                        <a:lnTo>
                          <a:pt x="119" y="354"/>
                        </a:lnTo>
                        <a:lnTo>
                          <a:pt x="83" y="420"/>
                        </a:lnTo>
                        <a:lnTo>
                          <a:pt x="53" y="498"/>
                        </a:lnTo>
                        <a:lnTo>
                          <a:pt x="30" y="575"/>
                        </a:lnTo>
                        <a:lnTo>
                          <a:pt x="12" y="659"/>
                        </a:lnTo>
                        <a:lnTo>
                          <a:pt x="0" y="749"/>
                        </a:lnTo>
                        <a:lnTo>
                          <a:pt x="0" y="839"/>
                        </a:lnTo>
                        <a:lnTo>
                          <a:pt x="6" y="941"/>
                        </a:lnTo>
                        <a:lnTo>
                          <a:pt x="18" y="1043"/>
                        </a:lnTo>
                        <a:lnTo>
                          <a:pt x="35" y="1151"/>
                        </a:lnTo>
                        <a:lnTo>
                          <a:pt x="65" y="1259"/>
                        </a:lnTo>
                        <a:lnTo>
                          <a:pt x="101" y="1373"/>
                        </a:lnTo>
                        <a:lnTo>
                          <a:pt x="143" y="1481"/>
                        </a:lnTo>
                        <a:lnTo>
                          <a:pt x="191" y="1595"/>
                        </a:lnTo>
                        <a:lnTo>
                          <a:pt x="251" y="1708"/>
                        </a:lnTo>
                        <a:lnTo>
                          <a:pt x="311" y="1816"/>
                        </a:lnTo>
                        <a:lnTo>
                          <a:pt x="382" y="1930"/>
                        </a:lnTo>
                        <a:lnTo>
                          <a:pt x="454" y="2038"/>
                        </a:lnTo>
                        <a:lnTo>
                          <a:pt x="538" y="2152"/>
                        </a:lnTo>
                        <a:lnTo>
                          <a:pt x="717" y="2368"/>
                        </a:lnTo>
                        <a:lnTo>
                          <a:pt x="914" y="2572"/>
                        </a:lnTo>
                        <a:lnTo>
                          <a:pt x="1028" y="2674"/>
                        </a:lnTo>
                        <a:lnTo>
                          <a:pt x="1142" y="2775"/>
                        </a:lnTo>
                        <a:lnTo>
                          <a:pt x="1255" y="2865"/>
                        </a:lnTo>
                        <a:lnTo>
                          <a:pt x="1369" y="2949"/>
                        </a:lnTo>
                        <a:lnTo>
                          <a:pt x="1488" y="3027"/>
                        </a:lnTo>
                        <a:lnTo>
                          <a:pt x="1608" y="3099"/>
                        </a:lnTo>
                        <a:lnTo>
                          <a:pt x="1722" y="3165"/>
                        </a:lnTo>
                        <a:lnTo>
                          <a:pt x="1841" y="3225"/>
                        </a:lnTo>
                        <a:lnTo>
                          <a:pt x="1853" y="3225"/>
                        </a:lnTo>
                        <a:lnTo>
                          <a:pt x="1734" y="3165"/>
                        </a:lnTo>
                        <a:lnTo>
                          <a:pt x="1614" y="3099"/>
                        </a:lnTo>
                        <a:lnTo>
                          <a:pt x="1494" y="3027"/>
                        </a:lnTo>
                        <a:lnTo>
                          <a:pt x="1375" y="2949"/>
                        </a:lnTo>
                        <a:lnTo>
                          <a:pt x="1261" y="2865"/>
                        </a:lnTo>
                        <a:lnTo>
                          <a:pt x="1142" y="2769"/>
                        </a:lnTo>
                        <a:lnTo>
                          <a:pt x="914" y="257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1065" name="Group 10"/>
                  <p:cNvGrpSpPr>
                    <a:grpSpLocks/>
                  </p:cNvGrpSpPr>
                  <p:nvPr userDrawn="1"/>
                </p:nvGrpSpPr>
                <p:grpSpPr bwMode="auto">
                  <a:xfrm>
                    <a:off x="0" y="522"/>
                    <a:ext cx="4751" cy="3794"/>
                    <a:chOff x="0" y="522"/>
                    <a:chExt cx="4751" cy="3794"/>
                  </a:xfrm>
                </p:grpSpPr>
                <p:sp>
                  <p:nvSpPr>
                    <p:cNvPr id="1066" name="Freeform 11"/>
                    <p:cNvSpPr>
                      <a:spLocks/>
                    </p:cNvSpPr>
                    <p:nvPr userDrawn="1"/>
                  </p:nvSpPr>
                  <p:spPr bwMode="hidden">
                    <a:xfrm>
                      <a:off x="400" y="522"/>
                      <a:ext cx="4264" cy="3794"/>
                    </a:xfrm>
                    <a:custGeom>
                      <a:avLst/>
                      <a:gdLst>
                        <a:gd name="T0" fmla="*/ 4284 w 4251"/>
                        <a:gd name="T1" fmla="*/ 3237 h 3794"/>
                        <a:gd name="T2" fmla="*/ 4242 w 4251"/>
                        <a:gd name="T3" fmla="*/ 2961 h 3794"/>
                        <a:gd name="T4" fmla="*/ 4159 w 4251"/>
                        <a:gd name="T5" fmla="*/ 2679 h 3794"/>
                        <a:gd name="T6" fmla="*/ 4036 w 4251"/>
                        <a:gd name="T7" fmla="*/ 2391 h 3794"/>
                        <a:gd name="T8" fmla="*/ 3881 w 4251"/>
                        <a:gd name="T9" fmla="*/ 2098 h 3794"/>
                        <a:gd name="T10" fmla="*/ 3692 w 4251"/>
                        <a:gd name="T11" fmla="*/ 1810 h 3794"/>
                        <a:gd name="T12" fmla="*/ 3471 w 4251"/>
                        <a:gd name="T13" fmla="*/ 1528 h 3794"/>
                        <a:gd name="T14" fmla="*/ 3223 w 4251"/>
                        <a:gd name="T15" fmla="*/ 1252 h 3794"/>
                        <a:gd name="T16" fmla="*/ 2885 w 4251"/>
                        <a:gd name="T17" fmla="*/ 935 h 3794"/>
                        <a:gd name="T18" fmla="*/ 2455 w 4251"/>
                        <a:gd name="T19" fmla="*/ 605 h 3794"/>
                        <a:gd name="T20" fmla="*/ 2009 w 4251"/>
                        <a:gd name="T21" fmla="*/ 341 h 3794"/>
                        <a:gd name="T22" fmla="*/ 1564 w 4251"/>
                        <a:gd name="T23" fmla="*/ 143 h 3794"/>
                        <a:gd name="T24" fmla="*/ 1133 w 4251"/>
                        <a:gd name="T25" fmla="*/ 35 h 3794"/>
                        <a:gd name="T26" fmla="*/ 747 w 4251"/>
                        <a:gd name="T27" fmla="*/ 0 h 3794"/>
                        <a:gd name="T28" fmla="*/ 404 w 4251"/>
                        <a:gd name="T29" fmla="*/ 47 h 3794"/>
                        <a:gd name="T30" fmla="*/ 120 w 4251"/>
                        <a:gd name="T31" fmla="*/ 173 h 3794"/>
                        <a:gd name="T32" fmla="*/ 0 w 4251"/>
                        <a:gd name="T33" fmla="*/ 269 h 3794"/>
                        <a:gd name="T34" fmla="*/ 266 w 4251"/>
                        <a:gd name="T35" fmla="*/ 101 h 3794"/>
                        <a:gd name="T36" fmla="*/ 592 w 4251"/>
                        <a:gd name="T37" fmla="*/ 18 h 3794"/>
                        <a:gd name="T38" fmla="*/ 966 w 4251"/>
                        <a:gd name="T39" fmla="*/ 18 h 3794"/>
                        <a:gd name="T40" fmla="*/ 1369 w 4251"/>
                        <a:gd name="T41" fmla="*/ 95 h 3794"/>
                        <a:gd name="T42" fmla="*/ 1797 w 4251"/>
                        <a:gd name="T43" fmla="*/ 245 h 3794"/>
                        <a:gd name="T44" fmla="*/ 2233 w 4251"/>
                        <a:gd name="T45" fmla="*/ 467 h 3794"/>
                        <a:gd name="T46" fmla="*/ 2667 w 4251"/>
                        <a:gd name="T47" fmla="*/ 761 h 3794"/>
                        <a:gd name="T48" fmla="*/ 3088 w 4251"/>
                        <a:gd name="T49" fmla="*/ 1120 h 3794"/>
                        <a:gd name="T50" fmla="*/ 3348 w 4251"/>
                        <a:gd name="T51" fmla="*/ 1390 h 3794"/>
                        <a:gd name="T52" fmla="*/ 3585 w 4251"/>
                        <a:gd name="T53" fmla="*/ 1666 h 3794"/>
                        <a:gd name="T54" fmla="*/ 3790 w 4251"/>
                        <a:gd name="T55" fmla="*/ 1954 h 3794"/>
                        <a:gd name="T56" fmla="*/ 3958 w 4251"/>
                        <a:gd name="T57" fmla="*/ 2247 h 3794"/>
                        <a:gd name="T58" fmla="*/ 4096 w 4251"/>
                        <a:gd name="T59" fmla="*/ 2535 h 3794"/>
                        <a:gd name="T60" fmla="*/ 4201 w 4251"/>
                        <a:gd name="T61" fmla="*/ 2823 h 3794"/>
                        <a:gd name="T62" fmla="*/ 4260 w 4251"/>
                        <a:gd name="T63" fmla="*/ 3105 h 3794"/>
                        <a:gd name="T64" fmla="*/ 4284 w 4251"/>
                        <a:gd name="T65" fmla="*/ 3368 h 3794"/>
                        <a:gd name="T66" fmla="*/ 4272 w 4251"/>
                        <a:gd name="T67" fmla="*/ 3590 h 3794"/>
                        <a:gd name="T68" fmla="*/ 4224 w 4251"/>
                        <a:gd name="T69" fmla="*/ 3794 h 3794"/>
                        <a:gd name="T70" fmla="*/ 4254 w 4251"/>
                        <a:gd name="T71" fmla="*/ 3692 h 3794"/>
                        <a:gd name="T72" fmla="*/ 4284 w 4251"/>
                        <a:gd name="T73" fmla="*/ 3482 h 3794"/>
                        <a:gd name="T74" fmla="*/ 4290 w 4251"/>
                        <a:gd name="T75" fmla="*/ 3368 h 379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251" h="3794">
                          <a:moveTo>
                            <a:pt x="4251" y="3368"/>
                          </a:moveTo>
                          <a:lnTo>
                            <a:pt x="4245" y="3237"/>
                          </a:lnTo>
                          <a:lnTo>
                            <a:pt x="4227" y="3099"/>
                          </a:lnTo>
                          <a:lnTo>
                            <a:pt x="4203" y="2961"/>
                          </a:lnTo>
                          <a:lnTo>
                            <a:pt x="4167" y="2823"/>
                          </a:lnTo>
                          <a:lnTo>
                            <a:pt x="4120" y="2679"/>
                          </a:lnTo>
                          <a:lnTo>
                            <a:pt x="4066" y="2535"/>
                          </a:lnTo>
                          <a:lnTo>
                            <a:pt x="4000" y="2391"/>
                          </a:lnTo>
                          <a:lnTo>
                            <a:pt x="3928" y="2247"/>
                          </a:lnTo>
                          <a:lnTo>
                            <a:pt x="3845" y="2098"/>
                          </a:lnTo>
                          <a:lnTo>
                            <a:pt x="3755" y="1954"/>
                          </a:lnTo>
                          <a:lnTo>
                            <a:pt x="3659" y="1810"/>
                          </a:lnTo>
                          <a:lnTo>
                            <a:pt x="3552" y="1666"/>
                          </a:lnTo>
                          <a:lnTo>
                            <a:pt x="3438" y="1528"/>
                          </a:lnTo>
                          <a:lnTo>
                            <a:pt x="3318" y="1390"/>
                          </a:lnTo>
                          <a:lnTo>
                            <a:pt x="3193" y="1252"/>
                          </a:lnTo>
                          <a:lnTo>
                            <a:pt x="3061" y="1120"/>
                          </a:lnTo>
                          <a:lnTo>
                            <a:pt x="2858" y="935"/>
                          </a:lnTo>
                          <a:lnTo>
                            <a:pt x="2649" y="761"/>
                          </a:lnTo>
                          <a:lnTo>
                            <a:pt x="2434" y="605"/>
                          </a:lnTo>
                          <a:lnTo>
                            <a:pt x="2212" y="467"/>
                          </a:lnTo>
                          <a:lnTo>
                            <a:pt x="1991" y="341"/>
                          </a:lnTo>
                          <a:lnTo>
                            <a:pt x="1770" y="233"/>
                          </a:lnTo>
                          <a:lnTo>
                            <a:pt x="1549" y="143"/>
                          </a:lnTo>
                          <a:lnTo>
                            <a:pt x="1327" y="77"/>
                          </a:lnTo>
                          <a:lnTo>
                            <a:pt x="1124" y="35"/>
                          </a:lnTo>
                          <a:lnTo>
                            <a:pt x="927" y="6"/>
                          </a:lnTo>
                          <a:lnTo>
                            <a:pt x="741" y="0"/>
                          </a:lnTo>
                          <a:lnTo>
                            <a:pt x="568" y="18"/>
                          </a:lnTo>
                          <a:lnTo>
                            <a:pt x="401" y="47"/>
                          </a:lnTo>
                          <a:lnTo>
                            <a:pt x="257" y="101"/>
                          </a:lnTo>
                          <a:lnTo>
                            <a:pt x="120" y="173"/>
                          </a:lnTo>
                          <a:lnTo>
                            <a:pt x="0" y="263"/>
                          </a:lnTo>
                          <a:lnTo>
                            <a:pt x="0" y="269"/>
                          </a:lnTo>
                          <a:lnTo>
                            <a:pt x="126" y="173"/>
                          </a:lnTo>
                          <a:lnTo>
                            <a:pt x="263" y="101"/>
                          </a:lnTo>
                          <a:lnTo>
                            <a:pt x="419" y="47"/>
                          </a:lnTo>
                          <a:lnTo>
                            <a:pt x="586" y="18"/>
                          </a:lnTo>
                          <a:lnTo>
                            <a:pt x="765" y="6"/>
                          </a:lnTo>
                          <a:lnTo>
                            <a:pt x="957" y="18"/>
                          </a:lnTo>
                          <a:lnTo>
                            <a:pt x="1154" y="47"/>
                          </a:lnTo>
                          <a:lnTo>
                            <a:pt x="1357" y="95"/>
                          </a:lnTo>
                          <a:lnTo>
                            <a:pt x="1567" y="161"/>
                          </a:lnTo>
                          <a:lnTo>
                            <a:pt x="1782" y="245"/>
                          </a:lnTo>
                          <a:lnTo>
                            <a:pt x="1997" y="347"/>
                          </a:lnTo>
                          <a:lnTo>
                            <a:pt x="2212" y="467"/>
                          </a:lnTo>
                          <a:lnTo>
                            <a:pt x="2428" y="605"/>
                          </a:lnTo>
                          <a:lnTo>
                            <a:pt x="2643" y="761"/>
                          </a:lnTo>
                          <a:lnTo>
                            <a:pt x="2858" y="935"/>
                          </a:lnTo>
                          <a:lnTo>
                            <a:pt x="3061" y="1120"/>
                          </a:lnTo>
                          <a:lnTo>
                            <a:pt x="3193" y="1252"/>
                          </a:lnTo>
                          <a:lnTo>
                            <a:pt x="3318" y="1390"/>
                          </a:lnTo>
                          <a:lnTo>
                            <a:pt x="3438" y="1528"/>
                          </a:lnTo>
                          <a:lnTo>
                            <a:pt x="3552" y="1666"/>
                          </a:lnTo>
                          <a:lnTo>
                            <a:pt x="3653" y="1810"/>
                          </a:lnTo>
                          <a:lnTo>
                            <a:pt x="3755" y="1954"/>
                          </a:lnTo>
                          <a:lnTo>
                            <a:pt x="3839" y="2104"/>
                          </a:lnTo>
                          <a:lnTo>
                            <a:pt x="3922" y="2247"/>
                          </a:lnTo>
                          <a:lnTo>
                            <a:pt x="3994" y="2391"/>
                          </a:lnTo>
                          <a:lnTo>
                            <a:pt x="4060" y="2535"/>
                          </a:lnTo>
                          <a:lnTo>
                            <a:pt x="4114" y="2679"/>
                          </a:lnTo>
                          <a:lnTo>
                            <a:pt x="4162" y="2823"/>
                          </a:lnTo>
                          <a:lnTo>
                            <a:pt x="4197" y="2967"/>
                          </a:lnTo>
                          <a:lnTo>
                            <a:pt x="4221" y="3105"/>
                          </a:lnTo>
                          <a:lnTo>
                            <a:pt x="4239" y="3237"/>
                          </a:lnTo>
                          <a:lnTo>
                            <a:pt x="4245" y="3368"/>
                          </a:lnTo>
                          <a:lnTo>
                            <a:pt x="4245" y="3482"/>
                          </a:lnTo>
                          <a:lnTo>
                            <a:pt x="4233" y="3590"/>
                          </a:lnTo>
                          <a:lnTo>
                            <a:pt x="4215" y="3692"/>
                          </a:lnTo>
                          <a:lnTo>
                            <a:pt x="4185" y="3794"/>
                          </a:lnTo>
                          <a:lnTo>
                            <a:pt x="4215" y="3692"/>
                          </a:lnTo>
                          <a:lnTo>
                            <a:pt x="4239" y="3590"/>
                          </a:lnTo>
                          <a:lnTo>
                            <a:pt x="4245" y="3482"/>
                          </a:lnTo>
                          <a:lnTo>
                            <a:pt x="4251" y="336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1067" name="Group 12"/>
                    <p:cNvGrpSpPr>
                      <a:grpSpLocks/>
                    </p:cNvGrpSpPr>
                    <p:nvPr userDrawn="1"/>
                  </p:nvGrpSpPr>
                  <p:grpSpPr bwMode="auto">
                    <a:xfrm>
                      <a:off x="0" y="659"/>
                      <a:ext cx="4751" cy="3657"/>
                      <a:chOff x="0" y="659"/>
                      <a:chExt cx="4751" cy="3657"/>
                    </a:xfrm>
                  </p:grpSpPr>
                  <p:sp>
                    <p:nvSpPr>
                      <p:cNvPr id="1068" name="Freeform 13"/>
                      <p:cNvSpPr>
                        <a:spLocks/>
                      </p:cNvSpPr>
                      <p:nvPr userDrawn="1"/>
                    </p:nvSpPr>
                    <p:spPr bwMode="hidden">
                      <a:xfrm>
                        <a:off x="400" y="659"/>
                        <a:ext cx="4121" cy="3657"/>
                      </a:xfrm>
                      <a:custGeom>
                        <a:avLst/>
                        <a:gdLst>
                          <a:gd name="T0" fmla="*/ 164 w 4108"/>
                          <a:gd name="T1" fmla="*/ 186 h 3657"/>
                          <a:gd name="T2" fmla="*/ 445 w 4108"/>
                          <a:gd name="T3" fmla="*/ 54 h 3657"/>
                          <a:gd name="T4" fmla="*/ 777 w 4108"/>
                          <a:gd name="T5" fmla="*/ 6 h 3657"/>
                          <a:gd name="T6" fmla="*/ 1148 w 4108"/>
                          <a:gd name="T7" fmla="*/ 36 h 3657"/>
                          <a:gd name="T8" fmla="*/ 1552 w 4108"/>
                          <a:gd name="T9" fmla="*/ 144 h 3657"/>
                          <a:gd name="T10" fmla="*/ 1967 w 4108"/>
                          <a:gd name="T11" fmla="*/ 324 h 3657"/>
                          <a:gd name="T12" fmla="*/ 2391 w 4108"/>
                          <a:gd name="T13" fmla="*/ 570 h 3657"/>
                          <a:gd name="T14" fmla="*/ 2807 w 4108"/>
                          <a:gd name="T15" fmla="*/ 888 h 3657"/>
                          <a:gd name="T16" fmla="*/ 3133 w 4108"/>
                          <a:gd name="T17" fmla="*/ 1193 h 3657"/>
                          <a:gd name="T18" fmla="*/ 3369 w 4108"/>
                          <a:gd name="T19" fmla="*/ 1451 h 3657"/>
                          <a:gd name="T20" fmla="*/ 3573 w 4108"/>
                          <a:gd name="T21" fmla="*/ 1721 h 3657"/>
                          <a:gd name="T22" fmla="*/ 3755 w 4108"/>
                          <a:gd name="T23" fmla="*/ 1997 h 3657"/>
                          <a:gd name="T24" fmla="*/ 3899 w 4108"/>
                          <a:gd name="T25" fmla="*/ 2272 h 3657"/>
                          <a:gd name="T26" fmla="*/ 4015 w 4108"/>
                          <a:gd name="T27" fmla="*/ 2548 h 3657"/>
                          <a:gd name="T28" fmla="*/ 4099 w 4108"/>
                          <a:gd name="T29" fmla="*/ 2818 h 3657"/>
                          <a:gd name="T30" fmla="*/ 4141 w 4108"/>
                          <a:gd name="T31" fmla="*/ 3070 h 3657"/>
                          <a:gd name="T32" fmla="*/ 4141 w 4108"/>
                          <a:gd name="T33" fmla="*/ 3321 h 3657"/>
                          <a:gd name="T34" fmla="*/ 4099 w 4108"/>
                          <a:gd name="T35" fmla="*/ 3549 h 3657"/>
                          <a:gd name="T36" fmla="*/ 4069 w 4108"/>
                          <a:gd name="T37" fmla="*/ 3657 h 3657"/>
                          <a:gd name="T38" fmla="*/ 4129 w 4108"/>
                          <a:gd name="T39" fmla="*/ 3447 h 3657"/>
                          <a:gd name="T40" fmla="*/ 4147 w 4108"/>
                          <a:gd name="T41" fmla="*/ 3213 h 3657"/>
                          <a:gd name="T42" fmla="*/ 4141 w 4108"/>
                          <a:gd name="T43" fmla="*/ 3070 h 3657"/>
                          <a:gd name="T44" fmla="*/ 4099 w 4108"/>
                          <a:gd name="T45" fmla="*/ 2812 h 3657"/>
                          <a:gd name="T46" fmla="*/ 4021 w 4108"/>
                          <a:gd name="T47" fmla="*/ 2548 h 3657"/>
                          <a:gd name="T48" fmla="*/ 3905 w 4108"/>
                          <a:gd name="T49" fmla="*/ 2272 h 3657"/>
                          <a:gd name="T50" fmla="*/ 3761 w 4108"/>
                          <a:gd name="T51" fmla="*/ 1997 h 3657"/>
                          <a:gd name="T52" fmla="*/ 3579 w 4108"/>
                          <a:gd name="T53" fmla="*/ 1721 h 3657"/>
                          <a:gd name="T54" fmla="*/ 3375 w 4108"/>
                          <a:gd name="T55" fmla="*/ 1451 h 3657"/>
                          <a:gd name="T56" fmla="*/ 3139 w 4108"/>
                          <a:gd name="T57" fmla="*/ 1187 h 3657"/>
                          <a:gd name="T58" fmla="*/ 2819 w 4108"/>
                          <a:gd name="T59" fmla="*/ 888 h 3657"/>
                          <a:gd name="T60" fmla="*/ 2410 w 4108"/>
                          <a:gd name="T61" fmla="*/ 576 h 3657"/>
                          <a:gd name="T62" fmla="*/ 1985 w 4108"/>
                          <a:gd name="T63" fmla="*/ 330 h 3657"/>
                          <a:gd name="T64" fmla="*/ 1558 w 4108"/>
                          <a:gd name="T65" fmla="*/ 144 h 3657"/>
                          <a:gd name="T66" fmla="*/ 1142 w 4108"/>
                          <a:gd name="T67" fmla="*/ 30 h 3657"/>
                          <a:gd name="T68" fmla="*/ 759 w 4108"/>
                          <a:gd name="T69" fmla="*/ 0 h 3657"/>
                          <a:gd name="T70" fmla="*/ 434 w 4108"/>
                          <a:gd name="T71" fmla="*/ 54 h 3657"/>
                          <a:gd name="T72" fmla="*/ 164 w 4108"/>
                          <a:gd name="T73" fmla="*/ 186 h 3657"/>
                          <a:gd name="T74" fmla="*/ 24 w 4108"/>
                          <a:gd name="T75" fmla="*/ 306 h 3657"/>
                          <a:gd name="T76" fmla="*/ 0 w 4108"/>
                          <a:gd name="T77" fmla="*/ 336 h 3657"/>
                          <a:gd name="T78" fmla="*/ 48 w 4108"/>
                          <a:gd name="T79" fmla="*/ 282 h 365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108" h="3657">
                            <a:moveTo>
                              <a:pt x="48" y="282"/>
                            </a:moveTo>
                            <a:lnTo>
                              <a:pt x="161" y="186"/>
                            </a:lnTo>
                            <a:lnTo>
                              <a:pt x="293" y="108"/>
                            </a:lnTo>
                            <a:lnTo>
                              <a:pt x="442" y="54"/>
                            </a:lnTo>
                            <a:lnTo>
                              <a:pt x="598" y="18"/>
                            </a:lnTo>
                            <a:lnTo>
                              <a:pt x="771" y="6"/>
                            </a:lnTo>
                            <a:lnTo>
                              <a:pt x="951" y="12"/>
                            </a:lnTo>
                            <a:lnTo>
                              <a:pt x="1136" y="36"/>
                            </a:lnTo>
                            <a:lnTo>
                              <a:pt x="1333" y="84"/>
                            </a:lnTo>
                            <a:lnTo>
                              <a:pt x="1537" y="144"/>
                            </a:lnTo>
                            <a:lnTo>
                              <a:pt x="1740" y="222"/>
                            </a:lnTo>
                            <a:lnTo>
                              <a:pt x="1949" y="324"/>
                            </a:lnTo>
                            <a:lnTo>
                              <a:pt x="2158" y="438"/>
                            </a:lnTo>
                            <a:lnTo>
                              <a:pt x="2368" y="570"/>
                            </a:lnTo>
                            <a:lnTo>
                              <a:pt x="2577" y="720"/>
                            </a:lnTo>
                            <a:lnTo>
                              <a:pt x="2780" y="888"/>
                            </a:lnTo>
                            <a:lnTo>
                              <a:pt x="2978" y="1067"/>
                            </a:lnTo>
                            <a:lnTo>
                              <a:pt x="3103" y="1193"/>
                            </a:lnTo>
                            <a:lnTo>
                              <a:pt x="3223" y="1319"/>
                            </a:lnTo>
                            <a:lnTo>
                              <a:pt x="3336" y="1451"/>
                            </a:lnTo>
                            <a:lnTo>
                              <a:pt x="3444" y="1589"/>
                            </a:lnTo>
                            <a:lnTo>
                              <a:pt x="3540" y="1721"/>
                            </a:lnTo>
                            <a:lnTo>
                              <a:pt x="3635" y="1859"/>
                            </a:lnTo>
                            <a:lnTo>
                              <a:pt x="3719" y="1997"/>
                            </a:lnTo>
                            <a:lnTo>
                              <a:pt x="3797" y="2134"/>
                            </a:lnTo>
                            <a:lnTo>
                              <a:pt x="3863" y="2272"/>
                            </a:lnTo>
                            <a:lnTo>
                              <a:pt x="3928" y="2410"/>
                            </a:lnTo>
                            <a:lnTo>
                              <a:pt x="3976" y="2548"/>
                            </a:lnTo>
                            <a:lnTo>
                              <a:pt x="4024" y="2680"/>
                            </a:lnTo>
                            <a:lnTo>
                              <a:pt x="4060" y="2818"/>
                            </a:lnTo>
                            <a:lnTo>
                              <a:pt x="4084" y="2944"/>
                            </a:lnTo>
                            <a:lnTo>
                              <a:pt x="4102" y="3070"/>
                            </a:lnTo>
                            <a:lnTo>
                              <a:pt x="4108" y="3195"/>
                            </a:lnTo>
                            <a:lnTo>
                              <a:pt x="4102" y="3321"/>
                            </a:lnTo>
                            <a:lnTo>
                              <a:pt x="4090" y="3441"/>
                            </a:lnTo>
                            <a:lnTo>
                              <a:pt x="4060" y="3549"/>
                            </a:lnTo>
                            <a:lnTo>
                              <a:pt x="4024" y="3657"/>
                            </a:lnTo>
                            <a:lnTo>
                              <a:pt x="4030" y="3657"/>
                            </a:lnTo>
                            <a:lnTo>
                              <a:pt x="4066" y="3555"/>
                            </a:lnTo>
                            <a:lnTo>
                              <a:pt x="4090" y="3447"/>
                            </a:lnTo>
                            <a:lnTo>
                              <a:pt x="4102" y="3333"/>
                            </a:lnTo>
                            <a:lnTo>
                              <a:pt x="4108" y="3213"/>
                            </a:lnTo>
                            <a:lnTo>
                              <a:pt x="4108" y="3195"/>
                            </a:lnTo>
                            <a:lnTo>
                              <a:pt x="4102" y="3070"/>
                            </a:lnTo>
                            <a:lnTo>
                              <a:pt x="4084" y="2944"/>
                            </a:lnTo>
                            <a:lnTo>
                              <a:pt x="4060" y="2812"/>
                            </a:lnTo>
                            <a:lnTo>
                              <a:pt x="4024" y="2680"/>
                            </a:lnTo>
                            <a:lnTo>
                              <a:pt x="3982" y="2548"/>
                            </a:lnTo>
                            <a:lnTo>
                              <a:pt x="3928" y="2410"/>
                            </a:lnTo>
                            <a:lnTo>
                              <a:pt x="3869" y="2272"/>
                            </a:lnTo>
                            <a:lnTo>
                              <a:pt x="3803" y="2134"/>
                            </a:lnTo>
                            <a:lnTo>
                              <a:pt x="3725" y="1997"/>
                            </a:lnTo>
                            <a:lnTo>
                              <a:pt x="3641" y="1859"/>
                            </a:lnTo>
                            <a:lnTo>
                              <a:pt x="3546" y="1721"/>
                            </a:lnTo>
                            <a:lnTo>
                              <a:pt x="3450" y="1583"/>
                            </a:lnTo>
                            <a:lnTo>
                              <a:pt x="3342" y="1451"/>
                            </a:lnTo>
                            <a:lnTo>
                              <a:pt x="3229" y="1319"/>
                            </a:lnTo>
                            <a:lnTo>
                              <a:pt x="3109" y="1187"/>
                            </a:lnTo>
                            <a:lnTo>
                              <a:pt x="2984" y="1061"/>
                            </a:lnTo>
                            <a:lnTo>
                              <a:pt x="2792" y="888"/>
                            </a:lnTo>
                            <a:lnTo>
                              <a:pt x="2589" y="726"/>
                            </a:lnTo>
                            <a:lnTo>
                              <a:pt x="2386" y="576"/>
                            </a:lnTo>
                            <a:lnTo>
                              <a:pt x="2176" y="444"/>
                            </a:lnTo>
                            <a:lnTo>
                              <a:pt x="1967" y="330"/>
                            </a:lnTo>
                            <a:lnTo>
                              <a:pt x="1752" y="228"/>
                            </a:lnTo>
                            <a:lnTo>
                              <a:pt x="1543" y="144"/>
                            </a:lnTo>
                            <a:lnTo>
                              <a:pt x="1333" y="78"/>
                            </a:lnTo>
                            <a:lnTo>
                              <a:pt x="1130" y="30"/>
                            </a:lnTo>
                            <a:lnTo>
                              <a:pt x="939" y="6"/>
                            </a:lnTo>
                            <a:lnTo>
                              <a:pt x="753" y="0"/>
                            </a:lnTo>
                            <a:lnTo>
                              <a:pt x="586" y="18"/>
                            </a:lnTo>
                            <a:lnTo>
                              <a:pt x="431" y="54"/>
                            </a:lnTo>
                            <a:lnTo>
                              <a:pt x="287" y="108"/>
                            </a:lnTo>
                            <a:lnTo>
                              <a:pt x="161" y="186"/>
                            </a:lnTo>
                            <a:lnTo>
                              <a:pt x="48" y="282"/>
                            </a:lnTo>
                            <a:lnTo>
                              <a:pt x="24" y="306"/>
                            </a:lnTo>
                            <a:lnTo>
                              <a:pt x="0" y="330"/>
                            </a:lnTo>
                            <a:lnTo>
                              <a:pt x="0" y="336"/>
                            </a:lnTo>
                            <a:lnTo>
                              <a:pt x="24" y="312"/>
                            </a:lnTo>
                            <a:lnTo>
                              <a:pt x="48" y="28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1069" name="Group 14"/>
                      <p:cNvGrpSpPr>
                        <a:grpSpLocks/>
                      </p:cNvGrpSpPr>
                      <p:nvPr userDrawn="1"/>
                    </p:nvGrpSpPr>
                    <p:grpSpPr bwMode="auto">
                      <a:xfrm>
                        <a:off x="0" y="808"/>
                        <a:ext cx="4751" cy="3508"/>
                        <a:chOff x="-400" y="808"/>
                        <a:chExt cx="4751" cy="3508"/>
                      </a:xfrm>
                    </p:grpSpPr>
                    <p:sp>
                      <p:nvSpPr>
                        <p:cNvPr id="1070" name="Line 15"/>
                        <p:cNvSpPr>
                          <a:spLocks noChangeShapeType="1"/>
                        </p:cNvSpPr>
                        <p:nvPr userDrawn="1"/>
                      </p:nvSpPr>
                      <p:spPr bwMode="hidden">
                        <a:xfrm rot="1678521" flipH="1" flipV="1">
                          <a:off x="876" y="809"/>
                          <a:ext cx="1242" cy="191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1" name="Line 16"/>
                        <p:cNvSpPr>
                          <a:spLocks noChangeShapeType="1"/>
                        </p:cNvSpPr>
                        <p:nvPr userDrawn="1"/>
                      </p:nvSpPr>
                      <p:spPr bwMode="hidden">
                        <a:xfrm rot="1678521" flipH="1" flipV="1">
                          <a:off x="-210" y="2117"/>
                          <a:ext cx="1921" cy="37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2" name="Line 17"/>
                        <p:cNvSpPr>
                          <a:spLocks noChangeShapeType="1"/>
                        </p:cNvSpPr>
                        <p:nvPr userDrawn="1"/>
                      </p:nvSpPr>
                      <p:spPr bwMode="hidden">
                        <a:xfrm rot="1678521" flipH="1" flipV="1">
                          <a:off x="-257" y="1886"/>
                          <a:ext cx="2029" cy="59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3" name="Line 18"/>
                        <p:cNvSpPr>
                          <a:spLocks noChangeShapeType="1"/>
                        </p:cNvSpPr>
                        <p:nvPr userDrawn="1"/>
                      </p:nvSpPr>
                      <p:spPr bwMode="hidden">
                        <a:xfrm rot="1678521" flipH="1" flipV="1">
                          <a:off x="-327" y="1599"/>
                          <a:ext cx="2175" cy="85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4" name="Line 19"/>
                        <p:cNvSpPr>
                          <a:spLocks noChangeShapeType="1"/>
                        </p:cNvSpPr>
                        <p:nvPr userDrawn="1"/>
                      </p:nvSpPr>
                      <p:spPr bwMode="hidden">
                        <a:xfrm rot="1678521" flipH="1" flipV="1">
                          <a:off x="-400" y="1259"/>
                          <a:ext cx="2334" cy="116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5" name="Line 20"/>
                        <p:cNvSpPr>
                          <a:spLocks noChangeShapeType="1"/>
                        </p:cNvSpPr>
                        <p:nvPr userDrawn="1"/>
                      </p:nvSpPr>
                      <p:spPr bwMode="hidden">
                        <a:xfrm rot="1678521" flipH="1" flipV="1">
                          <a:off x="179" y="872"/>
                          <a:ext cx="1891" cy="16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6" name="Line 21"/>
                        <p:cNvSpPr>
                          <a:spLocks noChangeShapeType="1"/>
                        </p:cNvSpPr>
                        <p:nvPr userDrawn="1"/>
                      </p:nvSpPr>
                      <p:spPr bwMode="hidden">
                        <a:xfrm rot="1678521" flipH="1" flipV="1">
                          <a:off x="-150" y="2329"/>
                          <a:ext cx="1806" cy="19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7" name="Line 22"/>
                        <p:cNvSpPr>
                          <a:spLocks noChangeShapeType="1"/>
                        </p:cNvSpPr>
                        <p:nvPr userDrawn="1"/>
                      </p:nvSpPr>
                      <p:spPr bwMode="hidden">
                        <a:xfrm rot="1678521" flipH="1" flipV="1">
                          <a:off x="-109" y="2514"/>
                          <a:ext cx="1720" cy="3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8" name="Line 23"/>
                        <p:cNvSpPr>
                          <a:spLocks noChangeShapeType="1"/>
                        </p:cNvSpPr>
                        <p:nvPr userDrawn="1"/>
                      </p:nvSpPr>
                      <p:spPr bwMode="hidden">
                        <a:xfrm rot="1678521" flipH="1">
                          <a:off x="545" y="2785"/>
                          <a:ext cx="849" cy="80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9" name="Line 24"/>
                        <p:cNvSpPr>
                          <a:spLocks noChangeShapeType="1"/>
                        </p:cNvSpPr>
                        <p:nvPr userDrawn="1"/>
                      </p:nvSpPr>
                      <p:spPr bwMode="hidden">
                        <a:xfrm rot="1678521" flipH="1">
                          <a:off x="168" y="2669"/>
                          <a:ext cx="1295" cy="56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0" name="Line 25"/>
                        <p:cNvSpPr>
                          <a:spLocks noChangeShapeType="1"/>
                        </p:cNvSpPr>
                        <p:nvPr userDrawn="1"/>
                      </p:nvSpPr>
                      <p:spPr bwMode="hidden">
                        <a:xfrm rot="1678521" flipH="1">
                          <a:off x="-34" y="2588"/>
                          <a:ext cx="1576" cy="24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1" name="Line 26"/>
                        <p:cNvSpPr>
                          <a:spLocks noChangeShapeType="1"/>
                        </p:cNvSpPr>
                        <p:nvPr userDrawn="1"/>
                      </p:nvSpPr>
                      <p:spPr bwMode="hidden">
                        <a:xfrm rot="1678521" flipH="1">
                          <a:off x="1201" y="2985"/>
                          <a:ext cx="141" cy="104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2" name="Line 27"/>
                        <p:cNvSpPr>
                          <a:spLocks noChangeShapeType="1"/>
                        </p:cNvSpPr>
                        <p:nvPr userDrawn="1"/>
                      </p:nvSpPr>
                      <p:spPr bwMode="hidden">
                        <a:xfrm rot="1678521" flipH="1">
                          <a:off x="1292" y="3013"/>
                          <a:ext cx="47" cy="105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3" name="Line 28"/>
                        <p:cNvSpPr>
                          <a:spLocks noChangeShapeType="1"/>
                        </p:cNvSpPr>
                        <p:nvPr userDrawn="1"/>
                      </p:nvSpPr>
                      <p:spPr bwMode="hidden">
                        <a:xfrm rot="1678521">
                          <a:off x="1331" y="3034"/>
                          <a:ext cx="47" cy="10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4" name="Line 29"/>
                        <p:cNvSpPr>
                          <a:spLocks noChangeShapeType="1"/>
                        </p:cNvSpPr>
                        <p:nvPr userDrawn="1"/>
                      </p:nvSpPr>
                      <p:spPr bwMode="hidden">
                        <a:xfrm rot="1678521">
                          <a:off x="1325" y="3059"/>
                          <a:ext cx="145" cy="110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5" name="Line 30"/>
                        <p:cNvSpPr>
                          <a:spLocks noChangeShapeType="1"/>
                        </p:cNvSpPr>
                        <p:nvPr userDrawn="1"/>
                      </p:nvSpPr>
                      <p:spPr bwMode="hidden">
                        <a:xfrm rot="1678521">
                          <a:off x="1320" y="3090"/>
                          <a:ext cx="255" cy="112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6" name="Line 31"/>
                        <p:cNvSpPr>
                          <a:spLocks noChangeShapeType="1"/>
                        </p:cNvSpPr>
                        <p:nvPr userDrawn="1"/>
                      </p:nvSpPr>
                      <p:spPr bwMode="hidden">
                        <a:xfrm rot="1678521">
                          <a:off x="1314" y="3117"/>
                          <a:ext cx="365" cy="11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7" name="Line 32"/>
                        <p:cNvSpPr>
                          <a:spLocks noChangeShapeType="1"/>
                        </p:cNvSpPr>
                        <p:nvPr userDrawn="1"/>
                      </p:nvSpPr>
                      <p:spPr bwMode="hidden">
                        <a:xfrm rot="1678521">
                          <a:off x="1337" y="3181"/>
                          <a:ext cx="567" cy="107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8" name="Line 33"/>
                        <p:cNvSpPr>
                          <a:spLocks noChangeShapeType="1"/>
                        </p:cNvSpPr>
                        <p:nvPr userDrawn="1"/>
                      </p:nvSpPr>
                      <p:spPr bwMode="hidden">
                        <a:xfrm rot="1678521">
                          <a:off x="1354" y="3209"/>
                          <a:ext cx="663" cy="101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9" name="Line 34"/>
                        <p:cNvSpPr>
                          <a:spLocks noChangeShapeType="1"/>
                        </p:cNvSpPr>
                        <p:nvPr userDrawn="1"/>
                      </p:nvSpPr>
                      <p:spPr bwMode="hidden">
                        <a:xfrm rot="1678521">
                          <a:off x="1375" y="3238"/>
                          <a:ext cx="745" cy="95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0" name="Line 35"/>
                        <p:cNvSpPr>
                          <a:spLocks noChangeShapeType="1"/>
                        </p:cNvSpPr>
                        <p:nvPr userDrawn="1"/>
                      </p:nvSpPr>
                      <p:spPr bwMode="hidden">
                        <a:xfrm rot="1678521">
                          <a:off x="1393" y="3266"/>
                          <a:ext cx="849" cy="90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1" name="Line 36"/>
                        <p:cNvSpPr>
                          <a:spLocks noChangeShapeType="1"/>
                        </p:cNvSpPr>
                        <p:nvPr userDrawn="1"/>
                      </p:nvSpPr>
                      <p:spPr bwMode="hidden">
                        <a:xfrm rot="1678521">
                          <a:off x="1412" y="3293"/>
                          <a:ext cx="950" cy="8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2" name="Line 37"/>
                        <p:cNvSpPr>
                          <a:spLocks noChangeShapeType="1"/>
                        </p:cNvSpPr>
                        <p:nvPr userDrawn="1"/>
                      </p:nvSpPr>
                      <p:spPr bwMode="hidden">
                        <a:xfrm rot="1678521">
                          <a:off x="1429" y="3321"/>
                          <a:ext cx="1056" cy="78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3" name="Line 38"/>
                        <p:cNvSpPr>
                          <a:spLocks noChangeShapeType="1"/>
                        </p:cNvSpPr>
                        <p:nvPr userDrawn="1"/>
                      </p:nvSpPr>
                      <p:spPr bwMode="hidden">
                        <a:xfrm rot="1678521">
                          <a:off x="1452" y="3356"/>
                          <a:ext cx="1173" cy="72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4" name="Line 39"/>
                        <p:cNvSpPr>
                          <a:spLocks noChangeShapeType="1"/>
                        </p:cNvSpPr>
                        <p:nvPr userDrawn="1"/>
                      </p:nvSpPr>
                      <p:spPr bwMode="hidden">
                        <a:xfrm rot="1678521">
                          <a:off x="1469" y="3388"/>
                          <a:ext cx="1315" cy="66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5" name="Line 40"/>
                        <p:cNvSpPr>
                          <a:spLocks noChangeShapeType="1"/>
                        </p:cNvSpPr>
                        <p:nvPr userDrawn="1"/>
                      </p:nvSpPr>
                      <p:spPr bwMode="hidden">
                        <a:xfrm rot="1678521">
                          <a:off x="1493" y="3426"/>
                          <a:ext cx="1469" cy="58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6" name="Line 41"/>
                        <p:cNvSpPr>
                          <a:spLocks noChangeShapeType="1"/>
                        </p:cNvSpPr>
                        <p:nvPr userDrawn="1"/>
                      </p:nvSpPr>
                      <p:spPr bwMode="hidden">
                        <a:xfrm rot="1678521">
                          <a:off x="1511" y="3464"/>
                          <a:ext cx="1649" cy="49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7" name="Line 42"/>
                        <p:cNvSpPr>
                          <a:spLocks noChangeShapeType="1"/>
                        </p:cNvSpPr>
                        <p:nvPr userDrawn="1"/>
                      </p:nvSpPr>
                      <p:spPr bwMode="hidden">
                        <a:xfrm rot="1678521">
                          <a:off x="1528" y="3518"/>
                          <a:ext cx="1885" cy="38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8" name="Line 43"/>
                        <p:cNvSpPr>
                          <a:spLocks noChangeShapeType="1"/>
                        </p:cNvSpPr>
                        <p:nvPr userDrawn="1"/>
                      </p:nvSpPr>
                      <p:spPr bwMode="hidden">
                        <a:xfrm rot="1678521">
                          <a:off x="1552" y="3586"/>
                          <a:ext cx="2168" cy="24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9" name="Line 44"/>
                        <p:cNvSpPr>
                          <a:spLocks noChangeShapeType="1"/>
                        </p:cNvSpPr>
                        <p:nvPr userDrawn="1"/>
                      </p:nvSpPr>
                      <p:spPr bwMode="hidden">
                        <a:xfrm rot="1678521">
                          <a:off x="1577" y="3670"/>
                          <a:ext cx="2528" cy="6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0" name="Line 45"/>
                        <p:cNvSpPr>
                          <a:spLocks noChangeShapeType="1"/>
                        </p:cNvSpPr>
                        <p:nvPr userDrawn="1"/>
                      </p:nvSpPr>
                      <p:spPr bwMode="hidden">
                        <a:xfrm rot="1678521" flipV="1">
                          <a:off x="1621" y="3545"/>
                          <a:ext cx="2730" cy="17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1" name="Line 46"/>
                        <p:cNvSpPr>
                          <a:spLocks noChangeShapeType="1"/>
                        </p:cNvSpPr>
                        <p:nvPr userDrawn="1"/>
                      </p:nvSpPr>
                      <p:spPr bwMode="hidden">
                        <a:xfrm rot="1678521" flipV="1">
                          <a:off x="1682" y="3297"/>
                          <a:ext cx="2635" cy="40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2" name="Line 47"/>
                        <p:cNvSpPr>
                          <a:spLocks noChangeShapeType="1"/>
                        </p:cNvSpPr>
                        <p:nvPr userDrawn="1"/>
                      </p:nvSpPr>
                      <p:spPr bwMode="hidden">
                        <a:xfrm rot="1678521" flipV="1">
                          <a:off x="1782" y="2845"/>
                          <a:ext cx="2370" cy="78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3" name="Line 48"/>
                        <p:cNvSpPr>
                          <a:spLocks noChangeShapeType="1"/>
                        </p:cNvSpPr>
                        <p:nvPr userDrawn="1"/>
                      </p:nvSpPr>
                      <p:spPr bwMode="hidden">
                        <a:xfrm rot="1678521" flipV="1">
                          <a:off x="1960" y="1992"/>
                          <a:ext cx="1530" cy="14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4" name="Line 49"/>
                        <p:cNvSpPr>
                          <a:spLocks noChangeShapeType="1"/>
                        </p:cNvSpPr>
                        <p:nvPr userDrawn="1"/>
                      </p:nvSpPr>
                      <p:spPr bwMode="hidden">
                        <a:xfrm rot="1678521" flipV="1">
                          <a:off x="2014" y="1727"/>
                          <a:ext cx="1219" cy="162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5" name="Freeform 50"/>
                        <p:cNvSpPr>
                          <a:spLocks/>
                        </p:cNvSpPr>
                        <p:nvPr userDrawn="1"/>
                      </p:nvSpPr>
                      <p:spPr bwMode="hidden">
                        <a:xfrm>
                          <a:off x="0" y="2548"/>
                          <a:ext cx="1542" cy="1768"/>
                        </a:xfrm>
                        <a:custGeom>
                          <a:avLst/>
                          <a:gdLst>
                            <a:gd name="T0" fmla="*/ 918 w 1537"/>
                            <a:gd name="T1" fmla="*/ 1264 h 1768"/>
                            <a:gd name="T2" fmla="*/ 1067 w 1537"/>
                            <a:gd name="T3" fmla="*/ 1402 h 1768"/>
                            <a:gd name="T4" fmla="*/ 1226 w 1537"/>
                            <a:gd name="T5" fmla="*/ 1528 h 1768"/>
                            <a:gd name="T6" fmla="*/ 1381 w 1537"/>
                            <a:gd name="T7" fmla="*/ 1654 h 1768"/>
                            <a:gd name="T8" fmla="*/ 1546 w 1537"/>
                            <a:gd name="T9" fmla="*/ 1768 h 1768"/>
                            <a:gd name="T10" fmla="*/ 1552 w 1537"/>
                            <a:gd name="T11" fmla="*/ 1768 h 1768"/>
                            <a:gd name="T12" fmla="*/ 1387 w 1537"/>
                            <a:gd name="T13" fmla="*/ 1654 h 1768"/>
                            <a:gd name="T14" fmla="*/ 1232 w 1537"/>
                            <a:gd name="T15" fmla="*/ 1534 h 1768"/>
                            <a:gd name="T16" fmla="*/ 1073 w 1537"/>
                            <a:gd name="T17" fmla="*/ 1402 h 1768"/>
                            <a:gd name="T18" fmla="*/ 924 w 1537"/>
                            <a:gd name="T19" fmla="*/ 1258 h 1768"/>
                            <a:gd name="T20" fmla="*/ 772 w 1537"/>
                            <a:gd name="T21" fmla="*/ 1115 h 1768"/>
                            <a:gd name="T22" fmla="*/ 634 w 1537"/>
                            <a:gd name="T23" fmla="*/ 959 h 1768"/>
                            <a:gd name="T24" fmla="*/ 502 w 1537"/>
                            <a:gd name="T25" fmla="*/ 803 h 1768"/>
                            <a:gd name="T26" fmla="*/ 380 w 1537"/>
                            <a:gd name="T27" fmla="*/ 647 h 1768"/>
                            <a:gd name="T28" fmla="*/ 272 w 1537"/>
                            <a:gd name="T29" fmla="*/ 485 h 1768"/>
                            <a:gd name="T30" fmla="*/ 170 w 1537"/>
                            <a:gd name="T31" fmla="*/ 323 h 1768"/>
                            <a:gd name="T32" fmla="*/ 78 w 1537"/>
                            <a:gd name="T33" fmla="*/ 161 h 1768"/>
                            <a:gd name="T34" fmla="*/ 0 w 1537"/>
                            <a:gd name="T35" fmla="*/ 0 h 1768"/>
                            <a:gd name="T36" fmla="*/ 0 w 1537"/>
                            <a:gd name="T37" fmla="*/ 12 h 1768"/>
                            <a:gd name="T38" fmla="*/ 78 w 1537"/>
                            <a:gd name="T39" fmla="*/ 173 h 1768"/>
                            <a:gd name="T40" fmla="*/ 170 w 1537"/>
                            <a:gd name="T41" fmla="*/ 335 h 1768"/>
                            <a:gd name="T42" fmla="*/ 272 w 1537"/>
                            <a:gd name="T43" fmla="*/ 491 h 1768"/>
                            <a:gd name="T44" fmla="*/ 380 w 1537"/>
                            <a:gd name="T45" fmla="*/ 653 h 1768"/>
                            <a:gd name="T46" fmla="*/ 502 w 1537"/>
                            <a:gd name="T47" fmla="*/ 809 h 1768"/>
                            <a:gd name="T48" fmla="*/ 634 w 1537"/>
                            <a:gd name="T49" fmla="*/ 965 h 1768"/>
                            <a:gd name="T50" fmla="*/ 772 w 1537"/>
                            <a:gd name="T51" fmla="*/ 1121 h 1768"/>
                            <a:gd name="T52" fmla="*/ 918 w 1537"/>
                            <a:gd name="T53" fmla="*/ 1264 h 1768"/>
                            <a:gd name="T54" fmla="*/ 918 w 1537"/>
                            <a:gd name="T55" fmla="*/ 1264 h 176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537" h="1768">
                              <a:moveTo>
                                <a:pt x="909" y="1264"/>
                              </a:moveTo>
                              <a:lnTo>
                                <a:pt x="1058" y="1402"/>
                              </a:lnTo>
                              <a:lnTo>
                                <a:pt x="1214" y="1528"/>
                              </a:lnTo>
                              <a:lnTo>
                                <a:pt x="1369" y="1654"/>
                              </a:lnTo>
                              <a:lnTo>
                                <a:pt x="1531" y="1768"/>
                              </a:lnTo>
                              <a:lnTo>
                                <a:pt x="1537" y="1768"/>
                              </a:lnTo>
                              <a:lnTo>
                                <a:pt x="1375" y="1654"/>
                              </a:lnTo>
                              <a:lnTo>
                                <a:pt x="1220" y="1534"/>
                              </a:lnTo>
                              <a:lnTo>
                                <a:pt x="1064" y="1402"/>
                              </a:lnTo>
                              <a:lnTo>
                                <a:pt x="915" y="1258"/>
                              </a:lnTo>
                              <a:lnTo>
                                <a:pt x="765" y="1115"/>
                              </a:lnTo>
                              <a:lnTo>
                                <a:pt x="628" y="959"/>
                              </a:lnTo>
                              <a:lnTo>
                                <a:pt x="496" y="803"/>
                              </a:lnTo>
                              <a:lnTo>
                                <a:pt x="377" y="647"/>
                              </a:lnTo>
                              <a:lnTo>
                                <a:pt x="269" y="485"/>
                              </a:lnTo>
                              <a:lnTo>
                                <a:pt x="167" y="323"/>
                              </a:lnTo>
                              <a:lnTo>
                                <a:pt x="78" y="161"/>
                              </a:lnTo>
                              <a:lnTo>
                                <a:pt x="0" y="0"/>
                              </a:lnTo>
                              <a:lnTo>
                                <a:pt x="0" y="12"/>
                              </a:lnTo>
                              <a:lnTo>
                                <a:pt x="78" y="173"/>
                              </a:lnTo>
                              <a:lnTo>
                                <a:pt x="167" y="335"/>
                              </a:lnTo>
                              <a:lnTo>
                                <a:pt x="269" y="491"/>
                              </a:lnTo>
                              <a:lnTo>
                                <a:pt x="377" y="653"/>
                              </a:lnTo>
                              <a:lnTo>
                                <a:pt x="496" y="809"/>
                              </a:lnTo>
                              <a:lnTo>
                                <a:pt x="628" y="965"/>
                              </a:lnTo>
                              <a:lnTo>
                                <a:pt x="765" y="1121"/>
                              </a:lnTo>
                              <a:lnTo>
                                <a:pt x="909" y="1264"/>
                              </a:lnTo>
                              <a:close/>
                            </a:path>
                          </a:pathLst>
                        </a:custGeom>
                        <a:solidFill>
                          <a:schemeClr val="accent2"/>
                        </a:solidFill>
                        <a:ln w="9525">
                          <a:solidFill>
                            <a:schemeClr val="accent2"/>
                          </a:solidFill>
                          <a:round/>
                          <a:headEnd/>
                          <a:tailEnd/>
                        </a:ln>
                      </p:spPr>
                      <p:txBody>
                        <a:bodyPr/>
                        <a:lstStyle/>
                        <a:p>
                          <a:endParaRPr lang="el-GR" smtClean="0">
                            <a:solidFill>
                              <a:srgbClr val="FFFFFF"/>
                            </a:solidFill>
                          </a:endParaRPr>
                        </a:p>
                      </p:txBody>
                    </p:sp>
                    <p:grpSp>
                      <p:nvGrpSpPr>
                        <p:cNvPr id="1106" name="Group 51"/>
                        <p:cNvGrpSpPr>
                          <a:grpSpLocks/>
                        </p:cNvGrpSpPr>
                        <p:nvPr userDrawn="1"/>
                      </p:nvGrpSpPr>
                      <p:grpSpPr bwMode="auto">
                        <a:xfrm>
                          <a:off x="0" y="1812"/>
                          <a:ext cx="3672" cy="2049"/>
                          <a:chOff x="5" y="1816"/>
                          <a:chExt cx="3672" cy="2049"/>
                        </a:xfrm>
                      </p:grpSpPr>
                      <p:sp>
                        <p:nvSpPr>
                          <p:cNvPr id="1143" name="Oval 52"/>
                          <p:cNvSpPr>
                            <a:spLocks noChangeArrowheads="1"/>
                          </p:cNvSpPr>
                          <p:nvPr userDrawn="1"/>
                        </p:nvSpPr>
                        <p:spPr bwMode="hidden">
                          <a:xfrm rot="-2819839">
                            <a:off x="1544" y="2869"/>
                            <a:ext cx="161" cy="280"/>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4" name="Oval 53"/>
                          <p:cNvSpPr>
                            <a:spLocks noChangeArrowheads="1"/>
                          </p:cNvSpPr>
                          <p:nvPr userDrawn="1"/>
                        </p:nvSpPr>
                        <p:spPr bwMode="hidden">
                          <a:xfrm rot="-2819839">
                            <a:off x="1490" y="2750"/>
                            <a:ext cx="281" cy="503"/>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5" name="Oval 54"/>
                          <p:cNvSpPr>
                            <a:spLocks noChangeArrowheads="1"/>
                          </p:cNvSpPr>
                          <p:nvPr userDrawn="1"/>
                        </p:nvSpPr>
                        <p:spPr bwMode="hidden">
                          <a:xfrm rot="-2819839">
                            <a:off x="1415" y="2563"/>
                            <a:ext cx="471" cy="813"/>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6" name="Oval 55"/>
                          <p:cNvSpPr>
                            <a:spLocks noChangeArrowheads="1"/>
                          </p:cNvSpPr>
                          <p:nvPr userDrawn="1"/>
                        </p:nvSpPr>
                        <p:spPr bwMode="hidden">
                          <a:xfrm rot="-2819839">
                            <a:off x="1357" y="2400"/>
                            <a:ext cx="623" cy="1129"/>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7" name="Oval 56"/>
                          <p:cNvSpPr>
                            <a:spLocks noChangeArrowheads="1"/>
                          </p:cNvSpPr>
                          <p:nvPr userDrawn="1"/>
                        </p:nvSpPr>
                        <p:spPr bwMode="hidden">
                          <a:xfrm rot="-2819839">
                            <a:off x="1294" y="2200"/>
                            <a:ext cx="786" cy="1467"/>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8" name="Oval 57"/>
                          <p:cNvSpPr>
                            <a:spLocks noChangeArrowheads="1"/>
                          </p:cNvSpPr>
                          <p:nvPr userDrawn="1"/>
                        </p:nvSpPr>
                        <p:spPr bwMode="hidden">
                          <a:xfrm rot="-2819839">
                            <a:off x="1238" y="2040"/>
                            <a:ext cx="972" cy="1779"/>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9" name="Oval 58"/>
                          <p:cNvSpPr>
                            <a:spLocks noChangeArrowheads="1"/>
                          </p:cNvSpPr>
                          <p:nvPr userDrawn="1"/>
                        </p:nvSpPr>
                        <p:spPr bwMode="hidden">
                          <a:xfrm rot="-2819839">
                            <a:off x="1157" y="1865"/>
                            <a:ext cx="1167" cy="2094"/>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50" name="Oval 59"/>
                          <p:cNvSpPr>
                            <a:spLocks noChangeArrowheads="1"/>
                          </p:cNvSpPr>
                          <p:nvPr userDrawn="1"/>
                        </p:nvSpPr>
                        <p:spPr bwMode="hidden">
                          <a:xfrm rot="-2819839">
                            <a:off x="1085" y="1698"/>
                            <a:ext cx="1346" cy="2398"/>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51" name="Oval 60"/>
                          <p:cNvSpPr>
                            <a:spLocks noChangeArrowheads="1"/>
                          </p:cNvSpPr>
                          <p:nvPr userDrawn="1"/>
                        </p:nvSpPr>
                        <p:spPr bwMode="hidden">
                          <a:xfrm rot="-2819839">
                            <a:off x="1000" y="1536"/>
                            <a:ext cx="1563" cy="2696"/>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52" name="Oval 61"/>
                          <p:cNvSpPr>
                            <a:spLocks noChangeArrowheads="1"/>
                          </p:cNvSpPr>
                          <p:nvPr userDrawn="1"/>
                        </p:nvSpPr>
                        <p:spPr bwMode="hidden">
                          <a:xfrm rot="-2819839">
                            <a:off x="934" y="1357"/>
                            <a:ext cx="1711" cy="3016"/>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53" name="Oval 62"/>
                          <p:cNvSpPr>
                            <a:spLocks noChangeArrowheads="1"/>
                          </p:cNvSpPr>
                          <p:nvPr userDrawn="1"/>
                        </p:nvSpPr>
                        <p:spPr bwMode="hidden">
                          <a:xfrm rot="-2865139">
                            <a:off x="877" y="1187"/>
                            <a:ext cx="1880" cy="3345"/>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54" name="Oval 63"/>
                          <p:cNvSpPr>
                            <a:spLocks noChangeArrowheads="1"/>
                          </p:cNvSpPr>
                          <p:nvPr userDrawn="1"/>
                        </p:nvSpPr>
                        <p:spPr bwMode="hidden">
                          <a:xfrm rot="-2780025">
                            <a:off x="819" y="1002"/>
                            <a:ext cx="2049" cy="3672"/>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grpSp>
                    <p:sp>
                      <p:nvSpPr>
                        <p:cNvPr id="1107" name="Line 64"/>
                        <p:cNvSpPr>
                          <a:spLocks noChangeShapeType="1"/>
                        </p:cNvSpPr>
                        <p:nvPr userDrawn="1"/>
                      </p:nvSpPr>
                      <p:spPr bwMode="hidden">
                        <a:xfrm flipV="1">
                          <a:off x="1656" y="1164"/>
                          <a:ext cx="831" cy="177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8" name="Line 65"/>
                        <p:cNvSpPr>
                          <a:spLocks noChangeShapeType="1"/>
                        </p:cNvSpPr>
                        <p:nvPr userDrawn="1"/>
                      </p:nvSpPr>
                      <p:spPr bwMode="hidden">
                        <a:xfrm rot="615780" flipV="1">
                          <a:off x="1811" y="1299"/>
                          <a:ext cx="819" cy="172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9" name="Line 66"/>
                        <p:cNvSpPr>
                          <a:spLocks noChangeShapeType="1"/>
                        </p:cNvSpPr>
                        <p:nvPr userDrawn="1"/>
                      </p:nvSpPr>
                      <p:spPr bwMode="hidden">
                        <a:xfrm rot="1139441" flipV="1">
                          <a:off x="1963" y="1148"/>
                          <a:ext cx="383" cy="189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0" name="Line 67"/>
                        <p:cNvSpPr>
                          <a:spLocks noChangeShapeType="1"/>
                        </p:cNvSpPr>
                        <p:nvPr userDrawn="1"/>
                      </p:nvSpPr>
                      <p:spPr bwMode="hidden">
                        <a:xfrm rot="1061104" flipV="1">
                          <a:off x="1921" y="1332"/>
                          <a:ext cx="744" cy="176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1" name="Line 68"/>
                        <p:cNvSpPr>
                          <a:spLocks noChangeShapeType="1"/>
                        </p:cNvSpPr>
                        <p:nvPr userDrawn="1"/>
                      </p:nvSpPr>
                      <p:spPr bwMode="hidden">
                        <a:xfrm rot="2202167" flipV="1">
                          <a:off x="2217" y="1314"/>
                          <a:ext cx="311" cy="191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2" name="Line 69"/>
                        <p:cNvSpPr>
                          <a:spLocks noChangeShapeType="1"/>
                        </p:cNvSpPr>
                        <p:nvPr userDrawn="1"/>
                      </p:nvSpPr>
                      <p:spPr bwMode="hidden">
                        <a:xfrm rot="1678521" flipV="1">
                          <a:off x="2039" y="1549"/>
                          <a:ext cx="895" cy="172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3" name="Line 70"/>
                        <p:cNvSpPr>
                          <a:spLocks noChangeShapeType="1"/>
                        </p:cNvSpPr>
                        <p:nvPr userDrawn="1"/>
                      </p:nvSpPr>
                      <p:spPr bwMode="hidden">
                        <a:xfrm rot="1678521" flipV="1">
                          <a:off x="2024" y="1649"/>
                          <a:ext cx="1049" cy="166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4" name="Line 71"/>
                        <p:cNvSpPr>
                          <a:spLocks noChangeShapeType="1"/>
                        </p:cNvSpPr>
                        <p:nvPr userDrawn="1"/>
                      </p:nvSpPr>
                      <p:spPr bwMode="hidden">
                        <a:xfrm rot="1678521" flipV="1">
                          <a:off x="1985" y="1876"/>
                          <a:ext cx="1357" cy="151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5" name="Line 72"/>
                        <p:cNvSpPr>
                          <a:spLocks noChangeShapeType="1"/>
                        </p:cNvSpPr>
                        <p:nvPr userDrawn="1"/>
                      </p:nvSpPr>
                      <p:spPr bwMode="hidden">
                        <a:xfrm rot="1678521" flipV="1">
                          <a:off x="1936" y="2115"/>
                          <a:ext cx="1686" cy="13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6" name="Line 73"/>
                        <p:cNvSpPr>
                          <a:spLocks noChangeShapeType="1"/>
                        </p:cNvSpPr>
                        <p:nvPr userDrawn="1"/>
                      </p:nvSpPr>
                      <p:spPr bwMode="hidden">
                        <a:xfrm rot="1678521" flipV="1">
                          <a:off x="1897" y="2287"/>
                          <a:ext cx="1880" cy="122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7" name="Line 74"/>
                        <p:cNvSpPr>
                          <a:spLocks noChangeShapeType="1"/>
                        </p:cNvSpPr>
                        <p:nvPr userDrawn="1"/>
                      </p:nvSpPr>
                      <p:spPr bwMode="hidden">
                        <a:xfrm rot="1678521" flipV="1">
                          <a:off x="1855" y="2458"/>
                          <a:ext cx="2060" cy="109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8" name="Line 75"/>
                        <p:cNvSpPr>
                          <a:spLocks noChangeShapeType="1"/>
                        </p:cNvSpPr>
                        <p:nvPr userDrawn="1"/>
                      </p:nvSpPr>
                      <p:spPr bwMode="hidden">
                        <a:xfrm rot="1678521" flipV="1">
                          <a:off x="1823" y="2640"/>
                          <a:ext cx="2224" cy="9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9" name="Line 76"/>
                        <p:cNvSpPr>
                          <a:spLocks noChangeShapeType="1"/>
                        </p:cNvSpPr>
                        <p:nvPr userDrawn="1"/>
                      </p:nvSpPr>
                      <p:spPr bwMode="hidden">
                        <a:xfrm rot="1678521" flipV="1">
                          <a:off x="1737" y="3059"/>
                          <a:ext cx="2520" cy="61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0" name="Line 77"/>
                        <p:cNvSpPr>
                          <a:spLocks noChangeShapeType="1"/>
                        </p:cNvSpPr>
                        <p:nvPr userDrawn="1"/>
                      </p:nvSpPr>
                      <p:spPr bwMode="hidden">
                        <a:xfrm rot="1678521">
                          <a:off x="1324" y="3150"/>
                          <a:ext cx="472" cy="112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1" name="Line 78"/>
                        <p:cNvSpPr>
                          <a:spLocks noChangeShapeType="1"/>
                        </p:cNvSpPr>
                        <p:nvPr userDrawn="1"/>
                      </p:nvSpPr>
                      <p:spPr bwMode="hidden">
                        <a:xfrm rot="1678521" flipH="1">
                          <a:off x="1121" y="2961"/>
                          <a:ext cx="220" cy="101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2" name="Line 79"/>
                        <p:cNvSpPr>
                          <a:spLocks noChangeShapeType="1"/>
                        </p:cNvSpPr>
                        <p:nvPr userDrawn="1"/>
                      </p:nvSpPr>
                      <p:spPr bwMode="hidden">
                        <a:xfrm rot="1678521" flipH="1">
                          <a:off x="1041" y="2935"/>
                          <a:ext cx="304" cy="99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3" name="Line 80"/>
                        <p:cNvSpPr>
                          <a:spLocks noChangeShapeType="1"/>
                        </p:cNvSpPr>
                        <p:nvPr userDrawn="1"/>
                      </p:nvSpPr>
                      <p:spPr bwMode="hidden">
                        <a:xfrm rot="1678521" flipH="1">
                          <a:off x="957" y="2910"/>
                          <a:ext cx="394" cy="97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4" name="Line 81"/>
                        <p:cNvSpPr>
                          <a:spLocks noChangeShapeType="1"/>
                        </p:cNvSpPr>
                        <p:nvPr userDrawn="1"/>
                      </p:nvSpPr>
                      <p:spPr bwMode="hidden">
                        <a:xfrm rot="1678521" flipH="1">
                          <a:off x="880" y="2885"/>
                          <a:ext cx="478" cy="9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5" name="Line 82"/>
                        <p:cNvSpPr>
                          <a:spLocks noChangeShapeType="1"/>
                        </p:cNvSpPr>
                        <p:nvPr userDrawn="1"/>
                      </p:nvSpPr>
                      <p:spPr bwMode="hidden">
                        <a:xfrm rot="1678521" flipH="1">
                          <a:off x="801" y="2863"/>
                          <a:ext cx="561" cy="91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6" name="Line 83"/>
                        <p:cNvSpPr>
                          <a:spLocks noChangeShapeType="1"/>
                        </p:cNvSpPr>
                        <p:nvPr userDrawn="1"/>
                      </p:nvSpPr>
                      <p:spPr bwMode="hidden">
                        <a:xfrm rot="1678521" flipH="1">
                          <a:off x="717" y="2836"/>
                          <a:ext cx="656" cy="8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7" name="Line 84"/>
                        <p:cNvSpPr>
                          <a:spLocks noChangeShapeType="1"/>
                        </p:cNvSpPr>
                        <p:nvPr userDrawn="1"/>
                      </p:nvSpPr>
                      <p:spPr bwMode="hidden">
                        <a:xfrm rot="1678521" flipH="1">
                          <a:off x="631" y="2810"/>
                          <a:ext cx="752" cy="84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8" name="Line 85"/>
                        <p:cNvSpPr>
                          <a:spLocks noChangeShapeType="1"/>
                        </p:cNvSpPr>
                        <p:nvPr userDrawn="1"/>
                      </p:nvSpPr>
                      <p:spPr bwMode="hidden">
                        <a:xfrm rot="1678521" flipH="1">
                          <a:off x="462" y="2758"/>
                          <a:ext cx="946" cy="75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9" name="Line 86"/>
                        <p:cNvSpPr>
                          <a:spLocks noChangeShapeType="1"/>
                        </p:cNvSpPr>
                        <p:nvPr userDrawn="1"/>
                      </p:nvSpPr>
                      <p:spPr bwMode="hidden">
                        <a:xfrm rot="1678521" flipH="1">
                          <a:off x="365" y="2729"/>
                          <a:ext cx="1058" cy="69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0" name="Line 87"/>
                        <p:cNvSpPr>
                          <a:spLocks noChangeShapeType="1"/>
                        </p:cNvSpPr>
                        <p:nvPr userDrawn="1"/>
                      </p:nvSpPr>
                      <p:spPr bwMode="hidden">
                        <a:xfrm rot="1678521" flipH="1">
                          <a:off x="265" y="2697"/>
                          <a:ext cx="1174" cy="63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1" name="Line 88"/>
                        <p:cNvSpPr>
                          <a:spLocks noChangeShapeType="1"/>
                        </p:cNvSpPr>
                        <p:nvPr userDrawn="1"/>
                      </p:nvSpPr>
                      <p:spPr bwMode="hidden">
                        <a:xfrm rot="1678521" flipH="1">
                          <a:off x="55" y="2632"/>
                          <a:ext cx="1431" cy="4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2" name="Line 89"/>
                        <p:cNvSpPr>
                          <a:spLocks noChangeShapeType="1"/>
                        </p:cNvSpPr>
                        <p:nvPr userDrawn="1"/>
                      </p:nvSpPr>
                      <p:spPr bwMode="hidden">
                        <a:xfrm rot="1678521" flipH="1">
                          <a:off x="-1" y="2607"/>
                          <a:ext cx="1513" cy="37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3" name="Line 90"/>
                        <p:cNvSpPr>
                          <a:spLocks noChangeShapeType="1"/>
                        </p:cNvSpPr>
                        <p:nvPr userDrawn="1"/>
                      </p:nvSpPr>
                      <p:spPr bwMode="hidden">
                        <a:xfrm rot="1678521" flipH="1">
                          <a:off x="-72" y="2570"/>
                          <a:ext cx="1648" cy="10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4" name="Line 91"/>
                        <p:cNvSpPr>
                          <a:spLocks noChangeShapeType="1"/>
                        </p:cNvSpPr>
                        <p:nvPr userDrawn="1"/>
                      </p:nvSpPr>
                      <p:spPr bwMode="hidden">
                        <a:xfrm rot="1678521" flipH="1" flipV="1">
                          <a:off x="-237" y="1095"/>
                          <a:ext cx="2219" cy="136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5" name="Line 92"/>
                        <p:cNvSpPr>
                          <a:spLocks noChangeShapeType="1"/>
                        </p:cNvSpPr>
                        <p:nvPr userDrawn="1"/>
                      </p:nvSpPr>
                      <p:spPr bwMode="hidden">
                        <a:xfrm rot="1678521" flipH="1" flipV="1">
                          <a:off x="-43" y="962"/>
                          <a:ext cx="2071" cy="154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6" name="Line 93"/>
                        <p:cNvSpPr>
                          <a:spLocks noChangeShapeType="1"/>
                        </p:cNvSpPr>
                        <p:nvPr userDrawn="1"/>
                      </p:nvSpPr>
                      <p:spPr bwMode="hidden">
                        <a:xfrm rot="1678521" flipH="1" flipV="1">
                          <a:off x="418" y="826"/>
                          <a:ext cx="1672" cy="178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7" name="Line 94"/>
                        <p:cNvSpPr>
                          <a:spLocks noChangeShapeType="1"/>
                        </p:cNvSpPr>
                        <p:nvPr userDrawn="1"/>
                      </p:nvSpPr>
                      <p:spPr bwMode="hidden">
                        <a:xfrm rot="1678521" flipH="1" flipV="1">
                          <a:off x="634" y="808"/>
                          <a:ext cx="1473" cy="185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8" name="Line 95"/>
                        <p:cNvSpPr>
                          <a:spLocks noChangeShapeType="1"/>
                        </p:cNvSpPr>
                        <p:nvPr userDrawn="1"/>
                      </p:nvSpPr>
                      <p:spPr bwMode="hidden">
                        <a:xfrm rot="1678521" flipH="1" flipV="1">
                          <a:off x="1094" y="827"/>
                          <a:ext cx="1030" cy="194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9" name="Line 96"/>
                        <p:cNvSpPr>
                          <a:spLocks noChangeShapeType="1"/>
                        </p:cNvSpPr>
                        <p:nvPr userDrawn="1"/>
                      </p:nvSpPr>
                      <p:spPr bwMode="hidden">
                        <a:xfrm rot="1678521" flipH="1" flipV="1">
                          <a:off x="1302" y="857"/>
                          <a:ext cx="829" cy="197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40" name="Line 97"/>
                        <p:cNvSpPr>
                          <a:spLocks noChangeShapeType="1"/>
                        </p:cNvSpPr>
                        <p:nvPr userDrawn="1"/>
                      </p:nvSpPr>
                      <p:spPr bwMode="hidden">
                        <a:xfrm rot="1678521" flipH="1" flipV="1">
                          <a:off x="1496" y="901"/>
                          <a:ext cx="633" cy="19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41" name="Line 98"/>
                        <p:cNvSpPr>
                          <a:spLocks noChangeShapeType="1"/>
                        </p:cNvSpPr>
                        <p:nvPr userDrawn="1"/>
                      </p:nvSpPr>
                      <p:spPr bwMode="hidden">
                        <a:xfrm rot="1678521" flipH="1" flipV="1">
                          <a:off x="1679" y="952"/>
                          <a:ext cx="447" cy="19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42" name="Line 99"/>
                        <p:cNvSpPr>
                          <a:spLocks noChangeShapeType="1"/>
                        </p:cNvSpPr>
                        <p:nvPr userDrawn="1"/>
                      </p:nvSpPr>
                      <p:spPr bwMode="hidden">
                        <a:xfrm rot="1678521" flipH="1" flipV="1">
                          <a:off x="1859" y="1013"/>
                          <a:ext cx="261" cy="196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grpSp>
              </p:grpSp>
            </p:grpSp>
          </p:grpSp>
          <p:grpSp>
            <p:nvGrpSpPr>
              <p:cNvPr id="1047" name="Group 100"/>
              <p:cNvGrpSpPr>
                <a:grpSpLocks/>
              </p:cNvGrpSpPr>
              <p:nvPr userDrawn="1"/>
            </p:nvGrpSpPr>
            <p:grpSpPr bwMode="auto">
              <a:xfrm>
                <a:off x="402" y="1454"/>
                <a:ext cx="2787" cy="2866"/>
                <a:chOff x="2" y="1454"/>
                <a:chExt cx="2787" cy="2866"/>
              </a:xfrm>
            </p:grpSpPr>
            <p:sp>
              <p:nvSpPr>
                <p:cNvPr id="1048" name="Line 101"/>
                <p:cNvSpPr>
                  <a:spLocks noChangeShapeType="1"/>
                </p:cNvSpPr>
                <p:nvPr userDrawn="1"/>
              </p:nvSpPr>
              <p:spPr bwMode="hidden">
                <a:xfrm rot="1678521" flipV="1">
                  <a:off x="2057" y="1454"/>
                  <a:ext cx="732" cy="17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49" name="Line 102"/>
                <p:cNvSpPr>
                  <a:spLocks noChangeShapeType="1"/>
                </p:cNvSpPr>
                <p:nvPr userDrawn="1"/>
              </p:nvSpPr>
              <p:spPr bwMode="hidden">
                <a:xfrm flipH="1" flipV="1">
                  <a:off x="870" y="3854"/>
                  <a:ext cx="223" cy="463"/>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nvGrpSpPr>
                <p:cNvPr id="1050" name="Group 103"/>
                <p:cNvGrpSpPr>
                  <a:grpSpLocks/>
                </p:cNvGrpSpPr>
                <p:nvPr userDrawn="1"/>
              </p:nvGrpSpPr>
              <p:grpSpPr bwMode="auto">
                <a:xfrm>
                  <a:off x="2" y="2738"/>
                  <a:ext cx="1317" cy="1582"/>
                  <a:chOff x="2" y="2738"/>
                  <a:chExt cx="1317" cy="1582"/>
                </a:xfrm>
              </p:grpSpPr>
              <p:sp>
                <p:nvSpPr>
                  <p:cNvPr id="1051" name="Line 104"/>
                  <p:cNvSpPr>
                    <a:spLocks noChangeShapeType="1"/>
                  </p:cNvSpPr>
                  <p:nvPr userDrawn="1"/>
                </p:nvSpPr>
                <p:spPr bwMode="hidden">
                  <a:xfrm flipH="1">
                    <a:off x="697" y="3855"/>
                    <a:ext cx="173" cy="187"/>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2" name="Freeform 105"/>
                  <p:cNvSpPr>
                    <a:spLocks/>
                  </p:cNvSpPr>
                  <p:nvPr userDrawn="1"/>
                </p:nvSpPr>
                <p:spPr bwMode="hidden">
                  <a:xfrm>
                    <a:off x="2" y="3218"/>
                    <a:ext cx="1006" cy="1102"/>
                  </a:xfrm>
                  <a:custGeom>
                    <a:avLst/>
                    <a:gdLst>
                      <a:gd name="T0" fmla="*/ 1006 w 1006"/>
                      <a:gd name="T1" fmla="*/ 1102 h 1102"/>
                      <a:gd name="T2" fmla="*/ 696 w 1006"/>
                      <a:gd name="T3" fmla="*/ 823 h 1102"/>
                      <a:gd name="T4" fmla="*/ 333 w 1006"/>
                      <a:gd name="T5" fmla="*/ 447 h 1102"/>
                      <a:gd name="T6" fmla="*/ 51 w 1006"/>
                      <a:gd name="T7" fmla="*/ 76 h 1102"/>
                      <a:gd name="T8" fmla="*/ 0 w 1006"/>
                      <a:gd name="T9" fmla="*/ 0 h 11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6" h="1102">
                        <a:moveTo>
                          <a:pt x="1006" y="1102"/>
                        </a:moveTo>
                        <a:lnTo>
                          <a:pt x="696" y="823"/>
                        </a:lnTo>
                        <a:lnTo>
                          <a:pt x="333" y="447"/>
                        </a:lnTo>
                        <a:lnTo>
                          <a:pt x="51" y="76"/>
                        </a:lnTo>
                        <a:lnTo>
                          <a:pt x="0" y="0"/>
                        </a:lnTo>
                      </a:path>
                    </a:pathLst>
                  </a:custGeom>
                  <a:noFill/>
                  <a:ln w="19050" cmpd="sng">
                    <a:solidFill>
                      <a:schemeClr val="accent2"/>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l-GR" smtClean="0">
                      <a:solidFill>
                        <a:srgbClr val="FFFFFF"/>
                      </a:solidFill>
                    </a:endParaRPr>
                  </a:p>
                </p:txBody>
              </p:sp>
              <p:sp>
                <p:nvSpPr>
                  <p:cNvPr id="1053" name="Line 106"/>
                  <p:cNvSpPr>
                    <a:spLocks noChangeShapeType="1"/>
                  </p:cNvSpPr>
                  <p:nvPr userDrawn="1"/>
                </p:nvSpPr>
                <p:spPr bwMode="hidden">
                  <a:xfrm flipH="1">
                    <a:off x="1242" y="4231"/>
                    <a:ext cx="77" cy="88"/>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4" name="Line 107"/>
                  <p:cNvSpPr>
                    <a:spLocks noChangeShapeType="1"/>
                  </p:cNvSpPr>
                  <p:nvPr userDrawn="1"/>
                </p:nvSpPr>
                <p:spPr bwMode="hidden">
                  <a:xfrm flipH="1" flipV="1">
                    <a:off x="340" y="3668"/>
                    <a:ext cx="532" cy="185"/>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5" name="Line 108"/>
                  <p:cNvSpPr>
                    <a:spLocks noChangeShapeType="1"/>
                  </p:cNvSpPr>
                  <p:nvPr userDrawn="1"/>
                </p:nvSpPr>
                <p:spPr bwMode="hidden">
                  <a:xfrm flipH="1" flipV="1">
                    <a:off x="237" y="3101"/>
                    <a:ext cx="101" cy="567"/>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6" name="Line 109"/>
                  <p:cNvSpPr>
                    <a:spLocks noChangeShapeType="1"/>
                  </p:cNvSpPr>
                  <p:nvPr userDrawn="1"/>
                </p:nvSpPr>
                <p:spPr bwMode="hidden">
                  <a:xfrm flipH="1" flipV="1">
                    <a:off x="2" y="3009"/>
                    <a:ext cx="235" cy="92"/>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7" name="Line 110"/>
                  <p:cNvSpPr>
                    <a:spLocks noChangeShapeType="1"/>
                  </p:cNvSpPr>
                  <p:nvPr userDrawn="1"/>
                </p:nvSpPr>
                <p:spPr bwMode="hidden">
                  <a:xfrm flipV="1">
                    <a:off x="54" y="3101"/>
                    <a:ext cx="182" cy="194"/>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8" name="Line 111"/>
                  <p:cNvSpPr>
                    <a:spLocks noChangeShapeType="1"/>
                  </p:cNvSpPr>
                  <p:nvPr userDrawn="1"/>
                </p:nvSpPr>
                <p:spPr bwMode="hidden">
                  <a:xfrm flipH="1">
                    <a:off x="336" y="3476"/>
                    <a:ext cx="176" cy="192"/>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9" name="Line 112"/>
                  <p:cNvSpPr>
                    <a:spLocks noChangeShapeType="1"/>
                  </p:cNvSpPr>
                  <p:nvPr userDrawn="1"/>
                </p:nvSpPr>
                <p:spPr bwMode="hidden">
                  <a:xfrm flipV="1">
                    <a:off x="3" y="2738"/>
                    <a:ext cx="14" cy="23"/>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grpSp>
        </p:grpSp>
        <p:grpSp>
          <p:nvGrpSpPr>
            <p:cNvPr id="1033" name="Group 113"/>
            <p:cNvGrpSpPr>
              <a:grpSpLocks/>
            </p:cNvGrpSpPr>
            <p:nvPr userDrawn="1"/>
          </p:nvGrpSpPr>
          <p:grpSpPr bwMode="auto">
            <a:xfrm>
              <a:off x="16" y="1326"/>
              <a:ext cx="3325" cy="2948"/>
              <a:chOff x="16" y="1326"/>
              <a:chExt cx="3325" cy="2948"/>
            </a:xfrm>
          </p:grpSpPr>
          <p:sp>
            <p:nvSpPr>
              <p:cNvPr id="1034" name="Freeform 114"/>
              <p:cNvSpPr>
                <a:spLocks/>
              </p:cNvSpPr>
              <p:nvPr/>
            </p:nvSpPr>
            <p:spPr bwMode="hidden">
              <a:xfrm>
                <a:off x="16" y="2656"/>
                <a:ext cx="1440" cy="1618"/>
              </a:xfrm>
              <a:custGeom>
                <a:avLst/>
                <a:gdLst>
                  <a:gd name="T0" fmla="*/ 882 w 1435"/>
                  <a:gd name="T1" fmla="*/ 1150 h 1618"/>
                  <a:gd name="T2" fmla="*/ 750 w 1435"/>
                  <a:gd name="T3" fmla="*/ 1019 h 1618"/>
                  <a:gd name="T4" fmla="*/ 616 w 1435"/>
                  <a:gd name="T5" fmla="*/ 875 h 1618"/>
                  <a:gd name="T6" fmla="*/ 496 w 1435"/>
                  <a:gd name="T7" fmla="*/ 737 h 1618"/>
                  <a:gd name="T8" fmla="*/ 380 w 1435"/>
                  <a:gd name="T9" fmla="*/ 593 h 1618"/>
                  <a:gd name="T10" fmla="*/ 278 w 1435"/>
                  <a:gd name="T11" fmla="*/ 443 h 1618"/>
                  <a:gd name="T12" fmla="*/ 176 w 1435"/>
                  <a:gd name="T13" fmla="*/ 299 h 1618"/>
                  <a:gd name="T14" fmla="*/ 84 w 1435"/>
                  <a:gd name="T15" fmla="*/ 149 h 1618"/>
                  <a:gd name="T16" fmla="*/ 0 w 1435"/>
                  <a:gd name="T17" fmla="*/ 0 h 1618"/>
                  <a:gd name="T18" fmla="*/ 0 w 1435"/>
                  <a:gd name="T19" fmla="*/ 11 h 1618"/>
                  <a:gd name="T20" fmla="*/ 84 w 1435"/>
                  <a:gd name="T21" fmla="*/ 155 h 1618"/>
                  <a:gd name="T22" fmla="*/ 176 w 1435"/>
                  <a:gd name="T23" fmla="*/ 305 h 1618"/>
                  <a:gd name="T24" fmla="*/ 272 w 1435"/>
                  <a:gd name="T25" fmla="*/ 449 h 1618"/>
                  <a:gd name="T26" fmla="*/ 380 w 1435"/>
                  <a:gd name="T27" fmla="*/ 593 h 1618"/>
                  <a:gd name="T28" fmla="*/ 496 w 1435"/>
                  <a:gd name="T29" fmla="*/ 737 h 1618"/>
                  <a:gd name="T30" fmla="*/ 616 w 1435"/>
                  <a:gd name="T31" fmla="*/ 881 h 1618"/>
                  <a:gd name="T32" fmla="*/ 744 w 1435"/>
                  <a:gd name="T33" fmla="*/ 1019 h 1618"/>
                  <a:gd name="T34" fmla="*/ 882 w 1435"/>
                  <a:gd name="T35" fmla="*/ 1150 h 1618"/>
                  <a:gd name="T36" fmla="*/ 1022 w 1435"/>
                  <a:gd name="T37" fmla="*/ 1276 h 1618"/>
                  <a:gd name="T38" fmla="*/ 1160 w 1435"/>
                  <a:gd name="T39" fmla="*/ 1396 h 1618"/>
                  <a:gd name="T40" fmla="*/ 1299 w 1435"/>
                  <a:gd name="T41" fmla="*/ 1510 h 1618"/>
                  <a:gd name="T42" fmla="*/ 1444 w 1435"/>
                  <a:gd name="T43" fmla="*/ 1618 h 1618"/>
                  <a:gd name="T44" fmla="*/ 1450 w 1435"/>
                  <a:gd name="T45" fmla="*/ 1618 h 1618"/>
                  <a:gd name="T46" fmla="*/ 1307 w 1435"/>
                  <a:gd name="T47" fmla="*/ 1510 h 1618"/>
                  <a:gd name="T48" fmla="*/ 1166 w 1435"/>
                  <a:gd name="T49" fmla="*/ 1396 h 1618"/>
                  <a:gd name="T50" fmla="*/ 1022 w 1435"/>
                  <a:gd name="T51" fmla="*/ 1276 h 1618"/>
                  <a:gd name="T52" fmla="*/ 882 w 1435"/>
                  <a:gd name="T53" fmla="*/ 1150 h 1618"/>
                  <a:gd name="T54" fmla="*/ 882 w 1435"/>
                  <a:gd name="T55" fmla="*/ 1150 h 161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435" h="1618">
                    <a:moveTo>
                      <a:pt x="873" y="1150"/>
                    </a:moveTo>
                    <a:lnTo>
                      <a:pt x="741" y="1019"/>
                    </a:lnTo>
                    <a:lnTo>
                      <a:pt x="610" y="875"/>
                    </a:lnTo>
                    <a:lnTo>
                      <a:pt x="490" y="737"/>
                    </a:lnTo>
                    <a:lnTo>
                      <a:pt x="377" y="593"/>
                    </a:lnTo>
                    <a:lnTo>
                      <a:pt x="275" y="443"/>
                    </a:lnTo>
                    <a:lnTo>
                      <a:pt x="173" y="299"/>
                    </a:lnTo>
                    <a:lnTo>
                      <a:pt x="84" y="149"/>
                    </a:lnTo>
                    <a:lnTo>
                      <a:pt x="0" y="0"/>
                    </a:lnTo>
                    <a:lnTo>
                      <a:pt x="0" y="11"/>
                    </a:lnTo>
                    <a:lnTo>
                      <a:pt x="84" y="155"/>
                    </a:lnTo>
                    <a:lnTo>
                      <a:pt x="173" y="305"/>
                    </a:lnTo>
                    <a:lnTo>
                      <a:pt x="269" y="449"/>
                    </a:lnTo>
                    <a:lnTo>
                      <a:pt x="377" y="593"/>
                    </a:lnTo>
                    <a:lnTo>
                      <a:pt x="490" y="737"/>
                    </a:lnTo>
                    <a:lnTo>
                      <a:pt x="610" y="881"/>
                    </a:lnTo>
                    <a:lnTo>
                      <a:pt x="735" y="1019"/>
                    </a:lnTo>
                    <a:lnTo>
                      <a:pt x="873" y="1150"/>
                    </a:lnTo>
                    <a:lnTo>
                      <a:pt x="1010" y="1276"/>
                    </a:lnTo>
                    <a:lnTo>
                      <a:pt x="1148" y="1396"/>
                    </a:lnTo>
                    <a:lnTo>
                      <a:pt x="1286" y="1510"/>
                    </a:lnTo>
                    <a:lnTo>
                      <a:pt x="1429" y="1618"/>
                    </a:lnTo>
                    <a:lnTo>
                      <a:pt x="1435" y="1618"/>
                    </a:lnTo>
                    <a:lnTo>
                      <a:pt x="1292" y="1510"/>
                    </a:lnTo>
                    <a:lnTo>
                      <a:pt x="1154" y="1396"/>
                    </a:lnTo>
                    <a:lnTo>
                      <a:pt x="1010" y="1276"/>
                    </a:lnTo>
                    <a:lnTo>
                      <a:pt x="873" y="115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1035" name="Freeform 115"/>
              <p:cNvSpPr>
                <a:spLocks/>
              </p:cNvSpPr>
              <p:nvPr/>
            </p:nvSpPr>
            <p:spPr bwMode="hidden">
              <a:xfrm>
                <a:off x="16" y="2260"/>
                <a:ext cx="1673" cy="2014"/>
              </a:xfrm>
              <a:custGeom>
                <a:avLst/>
                <a:gdLst>
                  <a:gd name="T0" fmla="*/ 966 w 1668"/>
                  <a:gd name="T1" fmla="*/ 1463 h 2014"/>
                  <a:gd name="T2" fmla="*/ 795 w 1668"/>
                  <a:gd name="T3" fmla="*/ 1289 h 2014"/>
                  <a:gd name="T4" fmla="*/ 640 w 1668"/>
                  <a:gd name="T5" fmla="*/ 1115 h 2014"/>
                  <a:gd name="T6" fmla="*/ 493 w 1668"/>
                  <a:gd name="T7" fmla="*/ 929 h 2014"/>
                  <a:gd name="T8" fmla="*/ 368 w 1668"/>
                  <a:gd name="T9" fmla="*/ 743 h 2014"/>
                  <a:gd name="T10" fmla="*/ 254 w 1668"/>
                  <a:gd name="T11" fmla="*/ 557 h 2014"/>
                  <a:gd name="T12" fmla="*/ 149 w 1668"/>
                  <a:gd name="T13" fmla="*/ 372 h 2014"/>
                  <a:gd name="T14" fmla="*/ 66 w 1668"/>
                  <a:gd name="T15" fmla="*/ 186 h 2014"/>
                  <a:gd name="T16" fmla="*/ 0 w 1668"/>
                  <a:gd name="T17" fmla="*/ 0 h 2014"/>
                  <a:gd name="T18" fmla="*/ 0 w 1668"/>
                  <a:gd name="T19" fmla="*/ 12 h 2014"/>
                  <a:gd name="T20" fmla="*/ 66 w 1668"/>
                  <a:gd name="T21" fmla="*/ 198 h 2014"/>
                  <a:gd name="T22" fmla="*/ 149 w 1668"/>
                  <a:gd name="T23" fmla="*/ 384 h 2014"/>
                  <a:gd name="T24" fmla="*/ 254 w 1668"/>
                  <a:gd name="T25" fmla="*/ 569 h 2014"/>
                  <a:gd name="T26" fmla="*/ 368 w 1668"/>
                  <a:gd name="T27" fmla="*/ 755 h 2014"/>
                  <a:gd name="T28" fmla="*/ 493 w 1668"/>
                  <a:gd name="T29" fmla="*/ 935 h 2014"/>
                  <a:gd name="T30" fmla="*/ 640 w 1668"/>
                  <a:gd name="T31" fmla="*/ 1115 h 2014"/>
                  <a:gd name="T32" fmla="*/ 795 w 1668"/>
                  <a:gd name="T33" fmla="*/ 1295 h 2014"/>
                  <a:gd name="T34" fmla="*/ 966 w 1668"/>
                  <a:gd name="T35" fmla="*/ 1463 h 2014"/>
                  <a:gd name="T36" fmla="*/ 1139 w 1668"/>
                  <a:gd name="T37" fmla="*/ 1618 h 2014"/>
                  <a:gd name="T38" fmla="*/ 1315 w 1668"/>
                  <a:gd name="T39" fmla="*/ 1762 h 2014"/>
                  <a:gd name="T40" fmla="*/ 1495 w 1668"/>
                  <a:gd name="T41" fmla="*/ 1894 h 2014"/>
                  <a:gd name="T42" fmla="*/ 1677 w 1668"/>
                  <a:gd name="T43" fmla="*/ 2014 h 2014"/>
                  <a:gd name="T44" fmla="*/ 1683 w 1668"/>
                  <a:gd name="T45" fmla="*/ 2014 h 2014"/>
                  <a:gd name="T46" fmla="*/ 1495 w 1668"/>
                  <a:gd name="T47" fmla="*/ 1894 h 2014"/>
                  <a:gd name="T48" fmla="*/ 1315 w 1668"/>
                  <a:gd name="T49" fmla="*/ 1762 h 2014"/>
                  <a:gd name="T50" fmla="*/ 1139 w 1668"/>
                  <a:gd name="T51" fmla="*/ 1618 h 2014"/>
                  <a:gd name="T52" fmla="*/ 966 w 1668"/>
                  <a:gd name="T53" fmla="*/ 1463 h 2014"/>
                  <a:gd name="T54" fmla="*/ 966 w 1668"/>
                  <a:gd name="T55" fmla="*/ 1463 h 201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668" h="2014">
                    <a:moveTo>
                      <a:pt x="957" y="1463"/>
                    </a:moveTo>
                    <a:lnTo>
                      <a:pt x="789" y="1289"/>
                    </a:lnTo>
                    <a:lnTo>
                      <a:pt x="634" y="1115"/>
                    </a:lnTo>
                    <a:lnTo>
                      <a:pt x="490" y="929"/>
                    </a:lnTo>
                    <a:lnTo>
                      <a:pt x="365" y="743"/>
                    </a:lnTo>
                    <a:lnTo>
                      <a:pt x="251" y="557"/>
                    </a:lnTo>
                    <a:lnTo>
                      <a:pt x="149" y="372"/>
                    </a:lnTo>
                    <a:lnTo>
                      <a:pt x="66" y="186"/>
                    </a:lnTo>
                    <a:lnTo>
                      <a:pt x="0" y="0"/>
                    </a:lnTo>
                    <a:lnTo>
                      <a:pt x="0" y="12"/>
                    </a:lnTo>
                    <a:lnTo>
                      <a:pt x="66" y="198"/>
                    </a:lnTo>
                    <a:lnTo>
                      <a:pt x="149" y="384"/>
                    </a:lnTo>
                    <a:lnTo>
                      <a:pt x="251" y="569"/>
                    </a:lnTo>
                    <a:lnTo>
                      <a:pt x="365" y="755"/>
                    </a:lnTo>
                    <a:lnTo>
                      <a:pt x="490" y="935"/>
                    </a:lnTo>
                    <a:lnTo>
                      <a:pt x="634" y="1115"/>
                    </a:lnTo>
                    <a:lnTo>
                      <a:pt x="789" y="1295"/>
                    </a:lnTo>
                    <a:lnTo>
                      <a:pt x="957" y="1463"/>
                    </a:lnTo>
                    <a:lnTo>
                      <a:pt x="1130" y="1618"/>
                    </a:lnTo>
                    <a:lnTo>
                      <a:pt x="1303" y="1762"/>
                    </a:lnTo>
                    <a:lnTo>
                      <a:pt x="1483" y="1894"/>
                    </a:lnTo>
                    <a:lnTo>
                      <a:pt x="1662" y="2014"/>
                    </a:lnTo>
                    <a:lnTo>
                      <a:pt x="1668" y="2014"/>
                    </a:lnTo>
                    <a:lnTo>
                      <a:pt x="1483" y="1894"/>
                    </a:lnTo>
                    <a:lnTo>
                      <a:pt x="1303" y="1762"/>
                    </a:lnTo>
                    <a:lnTo>
                      <a:pt x="1130" y="1618"/>
                    </a:lnTo>
                    <a:lnTo>
                      <a:pt x="957" y="146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1036" name="Rectangle 116"/>
              <p:cNvSpPr>
                <a:spLocks noChangeArrowheads="1"/>
              </p:cNvSpPr>
              <p:nvPr/>
            </p:nvSpPr>
            <p:spPr bwMode="hidden">
              <a:xfrm rot="-2488720">
                <a:off x="1988" y="1919"/>
                <a:ext cx="1353"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037" name="Rectangle 117"/>
              <p:cNvSpPr>
                <a:spLocks noChangeArrowheads="1"/>
              </p:cNvSpPr>
              <p:nvPr/>
            </p:nvSpPr>
            <p:spPr bwMode="hidden">
              <a:xfrm rot="-5087790">
                <a:off x="1964" y="2613"/>
                <a:ext cx="2217"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038" name="Rectangle 118"/>
              <p:cNvSpPr>
                <a:spLocks noChangeArrowheads="1"/>
              </p:cNvSpPr>
              <p:nvPr/>
            </p:nvSpPr>
            <p:spPr bwMode="hidden">
              <a:xfrm rot="-3417299">
                <a:off x="1016" y="2697"/>
                <a:ext cx="2678"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039" name="Rectangle 119"/>
              <p:cNvSpPr>
                <a:spLocks noChangeArrowheads="1"/>
              </p:cNvSpPr>
              <p:nvPr/>
            </p:nvSpPr>
            <p:spPr bwMode="hidden">
              <a:xfrm rot="-835848">
                <a:off x="688" y="1748"/>
                <a:ext cx="2390"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grpSp>
            <p:nvGrpSpPr>
              <p:cNvPr id="1040" name="Group 120"/>
              <p:cNvGrpSpPr>
                <a:grpSpLocks noChangeAspect="1"/>
              </p:cNvGrpSpPr>
              <p:nvPr/>
            </p:nvGrpSpPr>
            <p:grpSpPr bwMode="auto">
              <a:xfrm>
                <a:off x="3046" y="1326"/>
                <a:ext cx="259" cy="299"/>
                <a:chOff x="3042" y="1265"/>
                <a:chExt cx="367" cy="424"/>
              </a:xfrm>
            </p:grpSpPr>
            <p:sp>
              <p:nvSpPr>
                <p:cNvPr id="84089" name="Oval 121"/>
                <p:cNvSpPr>
                  <a:spLocks noChangeAspect="1" noChangeArrowheads="1"/>
                </p:cNvSpPr>
                <p:nvPr userDrawn="1"/>
              </p:nvSpPr>
              <p:spPr bwMode="hidden">
                <a:xfrm rot="2828979">
                  <a:off x="2982" y="1467"/>
                  <a:ext cx="282" cy="162"/>
                </a:xfrm>
                <a:prstGeom prst="ellipse">
                  <a:avLst/>
                </a:prstGeom>
                <a:gradFill rotWithShape="0">
                  <a:gsLst>
                    <a:gs pos="0">
                      <a:schemeClr val="accent2"/>
                    </a:gs>
                    <a:gs pos="100000">
                      <a:schemeClr val="accent2">
                        <a:gamma/>
                        <a:tint val="84706"/>
                        <a:invGamma/>
                      </a:schemeClr>
                    </a:gs>
                  </a:gsLst>
                  <a:lin ang="5400000" scaled="1"/>
                </a:gradFill>
                <a:ln w="9525">
                  <a:noFill/>
                  <a:round/>
                  <a:headEnd/>
                  <a:tailEnd/>
                </a:ln>
                <a:effectLst/>
              </p:spPr>
              <p:txBody>
                <a:bodyPr wrap="none" anchor="ct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84090" name="Freeform 122"/>
                <p:cNvSpPr>
                  <a:spLocks noChangeAspect="1"/>
                </p:cNvSpPr>
                <p:nvPr userDrawn="1"/>
              </p:nvSpPr>
              <p:spPr bwMode="hidden">
                <a:xfrm>
                  <a:off x="3070" y="1374"/>
                  <a:ext cx="227" cy="221"/>
                </a:xfrm>
                <a:custGeom>
                  <a:avLst/>
                  <a:gdLst/>
                  <a:ahLst/>
                  <a:cxnLst>
                    <a:cxn ang="0">
                      <a:pos x="227" y="134"/>
                    </a:cxn>
                    <a:cxn ang="0">
                      <a:pos x="203" y="144"/>
                    </a:cxn>
                    <a:cxn ang="0">
                      <a:pos x="179" y="138"/>
                    </a:cxn>
                    <a:cxn ang="0">
                      <a:pos x="149" y="126"/>
                    </a:cxn>
                    <a:cxn ang="0">
                      <a:pos x="126" y="102"/>
                    </a:cxn>
                    <a:cxn ang="0">
                      <a:pos x="102" y="72"/>
                    </a:cxn>
                    <a:cxn ang="0">
                      <a:pos x="84" y="48"/>
                    </a:cxn>
                    <a:cxn ang="0">
                      <a:pos x="78" y="24"/>
                    </a:cxn>
                    <a:cxn ang="0">
                      <a:pos x="84" y="0"/>
                    </a:cxn>
                    <a:cxn ang="0">
                      <a:pos x="84" y="0"/>
                    </a:cxn>
                    <a:cxn ang="0">
                      <a:pos x="78" y="0"/>
                    </a:cxn>
                    <a:cxn ang="0">
                      <a:pos x="18" y="60"/>
                    </a:cxn>
                    <a:cxn ang="0">
                      <a:pos x="0" y="90"/>
                    </a:cxn>
                    <a:cxn ang="0">
                      <a:pos x="0" y="120"/>
                    </a:cxn>
                    <a:cxn ang="0">
                      <a:pos x="12" y="156"/>
                    </a:cxn>
                    <a:cxn ang="0">
                      <a:pos x="36" y="192"/>
                    </a:cxn>
                    <a:cxn ang="0">
                      <a:pos x="66" y="216"/>
                    </a:cxn>
                    <a:cxn ang="0">
                      <a:pos x="96" y="222"/>
                    </a:cxn>
                    <a:cxn ang="0">
                      <a:pos x="126" y="222"/>
                    </a:cxn>
                    <a:cxn ang="0">
                      <a:pos x="155" y="210"/>
                    </a:cxn>
                    <a:cxn ang="0">
                      <a:pos x="227" y="138"/>
                    </a:cxn>
                    <a:cxn ang="0">
                      <a:pos x="227" y="134"/>
                    </a:cxn>
                  </a:cxnLst>
                  <a:rect l="0" t="0" r="r" b="b"/>
                  <a:pathLst>
                    <a:path w="227" h="222">
                      <a:moveTo>
                        <a:pt x="227" y="134"/>
                      </a:moveTo>
                      <a:lnTo>
                        <a:pt x="203" y="144"/>
                      </a:lnTo>
                      <a:lnTo>
                        <a:pt x="179" y="138"/>
                      </a:lnTo>
                      <a:lnTo>
                        <a:pt x="149" y="126"/>
                      </a:lnTo>
                      <a:lnTo>
                        <a:pt x="126" y="102"/>
                      </a:lnTo>
                      <a:lnTo>
                        <a:pt x="102" y="72"/>
                      </a:lnTo>
                      <a:lnTo>
                        <a:pt x="84" y="48"/>
                      </a:lnTo>
                      <a:lnTo>
                        <a:pt x="78" y="24"/>
                      </a:lnTo>
                      <a:lnTo>
                        <a:pt x="84" y="0"/>
                      </a:lnTo>
                      <a:lnTo>
                        <a:pt x="84" y="0"/>
                      </a:lnTo>
                      <a:lnTo>
                        <a:pt x="78" y="0"/>
                      </a:lnTo>
                      <a:lnTo>
                        <a:pt x="18" y="60"/>
                      </a:lnTo>
                      <a:lnTo>
                        <a:pt x="0" y="90"/>
                      </a:lnTo>
                      <a:lnTo>
                        <a:pt x="0" y="120"/>
                      </a:lnTo>
                      <a:lnTo>
                        <a:pt x="12" y="156"/>
                      </a:lnTo>
                      <a:lnTo>
                        <a:pt x="36" y="192"/>
                      </a:lnTo>
                      <a:lnTo>
                        <a:pt x="66" y="216"/>
                      </a:lnTo>
                      <a:lnTo>
                        <a:pt x="96" y="222"/>
                      </a:lnTo>
                      <a:lnTo>
                        <a:pt x="126" y="222"/>
                      </a:lnTo>
                      <a:lnTo>
                        <a:pt x="155" y="210"/>
                      </a:lnTo>
                      <a:lnTo>
                        <a:pt x="227" y="138"/>
                      </a:lnTo>
                      <a:lnTo>
                        <a:pt x="227" y="134"/>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84091" name="Freeform 123"/>
                <p:cNvSpPr>
                  <a:spLocks noChangeAspect="1"/>
                </p:cNvSpPr>
                <p:nvPr userDrawn="1"/>
              </p:nvSpPr>
              <p:spPr bwMode="hidden">
                <a:xfrm>
                  <a:off x="3144" y="1366"/>
                  <a:ext cx="163" cy="156"/>
                </a:xfrm>
                <a:custGeom>
                  <a:avLst/>
                  <a:gdLst/>
                  <a:ahLst/>
                  <a:cxnLst>
                    <a:cxn ang="0">
                      <a:pos x="221" y="216"/>
                    </a:cxn>
                    <a:cxn ang="0">
                      <a:pos x="192" y="234"/>
                    </a:cxn>
                    <a:cxn ang="0">
                      <a:pos x="150" y="234"/>
                    </a:cxn>
                    <a:cxn ang="0">
                      <a:pos x="102" y="210"/>
                    </a:cxn>
                    <a:cxn ang="0">
                      <a:pos x="54" y="174"/>
                    </a:cxn>
                    <a:cxn ang="0">
                      <a:pos x="24" y="132"/>
                    </a:cxn>
                    <a:cxn ang="0">
                      <a:pos x="6" y="84"/>
                    </a:cxn>
                    <a:cxn ang="0">
                      <a:pos x="0" y="42"/>
                    </a:cxn>
                    <a:cxn ang="0">
                      <a:pos x="12" y="12"/>
                    </a:cxn>
                    <a:cxn ang="0">
                      <a:pos x="48" y="0"/>
                    </a:cxn>
                    <a:cxn ang="0">
                      <a:pos x="84" y="0"/>
                    </a:cxn>
                    <a:cxn ang="0">
                      <a:pos x="132" y="18"/>
                    </a:cxn>
                    <a:cxn ang="0">
                      <a:pos x="174" y="54"/>
                    </a:cxn>
                    <a:cxn ang="0">
                      <a:pos x="210" y="102"/>
                    </a:cxn>
                    <a:cxn ang="0">
                      <a:pos x="233" y="144"/>
                    </a:cxn>
                    <a:cxn ang="0">
                      <a:pos x="233" y="186"/>
                    </a:cxn>
                    <a:cxn ang="0">
                      <a:pos x="221" y="216"/>
                    </a:cxn>
                    <a:cxn ang="0">
                      <a:pos x="221" y="216"/>
                    </a:cxn>
                  </a:cxnLst>
                  <a:rect l="0" t="0" r="r" b="b"/>
                  <a:pathLst>
                    <a:path w="233" h="234">
                      <a:moveTo>
                        <a:pt x="221" y="216"/>
                      </a:moveTo>
                      <a:lnTo>
                        <a:pt x="192" y="234"/>
                      </a:lnTo>
                      <a:lnTo>
                        <a:pt x="150" y="234"/>
                      </a:lnTo>
                      <a:lnTo>
                        <a:pt x="102" y="210"/>
                      </a:lnTo>
                      <a:lnTo>
                        <a:pt x="54" y="174"/>
                      </a:lnTo>
                      <a:lnTo>
                        <a:pt x="24" y="132"/>
                      </a:lnTo>
                      <a:lnTo>
                        <a:pt x="6" y="84"/>
                      </a:lnTo>
                      <a:lnTo>
                        <a:pt x="0" y="42"/>
                      </a:lnTo>
                      <a:lnTo>
                        <a:pt x="12" y="12"/>
                      </a:lnTo>
                      <a:lnTo>
                        <a:pt x="48" y="0"/>
                      </a:lnTo>
                      <a:lnTo>
                        <a:pt x="84" y="0"/>
                      </a:lnTo>
                      <a:lnTo>
                        <a:pt x="132" y="18"/>
                      </a:lnTo>
                      <a:lnTo>
                        <a:pt x="174" y="54"/>
                      </a:lnTo>
                      <a:lnTo>
                        <a:pt x="210" y="102"/>
                      </a:lnTo>
                      <a:lnTo>
                        <a:pt x="233" y="144"/>
                      </a:lnTo>
                      <a:lnTo>
                        <a:pt x="233" y="186"/>
                      </a:lnTo>
                      <a:lnTo>
                        <a:pt x="221" y="216"/>
                      </a:lnTo>
                      <a:lnTo>
                        <a:pt x="221" y="216"/>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84092" name="Freeform 124"/>
                <p:cNvSpPr>
                  <a:spLocks noChangeAspect="1"/>
                </p:cNvSpPr>
                <p:nvPr userDrawn="1"/>
              </p:nvSpPr>
              <p:spPr bwMode="hidden">
                <a:xfrm>
                  <a:off x="3202" y="1272"/>
                  <a:ext cx="203" cy="199"/>
                </a:xfrm>
                <a:custGeom>
                  <a:avLst/>
                  <a:gdLst/>
                  <a:ahLst/>
                  <a:cxnLst>
                    <a:cxn ang="0">
                      <a:pos x="179" y="18"/>
                    </a:cxn>
                    <a:cxn ang="0">
                      <a:pos x="197" y="48"/>
                    </a:cxn>
                    <a:cxn ang="0">
                      <a:pos x="203" y="60"/>
                    </a:cxn>
                    <a:cxn ang="0">
                      <a:pos x="197" y="66"/>
                    </a:cxn>
                    <a:cxn ang="0">
                      <a:pos x="65" y="192"/>
                    </a:cxn>
                    <a:cxn ang="0">
                      <a:pos x="59" y="198"/>
                    </a:cxn>
                    <a:cxn ang="0">
                      <a:pos x="47" y="192"/>
                    </a:cxn>
                    <a:cxn ang="0">
                      <a:pos x="17" y="174"/>
                    </a:cxn>
                    <a:cxn ang="0">
                      <a:pos x="0" y="150"/>
                    </a:cxn>
                    <a:cxn ang="0">
                      <a:pos x="0" y="126"/>
                    </a:cxn>
                    <a:cxn ang="0">
                      <a:pos x="131" y="0"/>
                    </a:cxn>
                    <a:cxn ang="0">
                      <a:pos x="155" y="0"/>
                    </a:cxn>
                    <a:cxn ang="0">
                      <a:pos x="179" y="18"/>
                    </a:cxn>
                    <a:cxn ang="0">
                      <a:pos x="179" y="18"/>
                    </a:cxn>
                  </a:cxnLst>
                  <a:rect l="0" t="0" r="r" b="b"/>
                  <a:pathLst>
                    <a:path w="203" h="198">
                      <a:moveTo>
                        <a:pt x="179" y="18"/>
                      </a:moveTo>
                      <a:lnTo>
                        <a:pt x="197" y="48"/>
                      </a:lnTo>
                      <a:lnTo>
                        <a:pt x="203" y="60"/>
                      </a:lnTo>
                      <a:lnTo>
                        <a:pt x="197" y="66"/>
                      </a:lnTo>
                      <a:lnTo>
                        <a:pt x="65" y="192"/>
                      </a:lnTo>
                      <a:lnTo>
                        <a:pt x="59" y="198"/>
                      </a:lnTo>
                      <a:lnTo>
                        <a:pt x="47" y="192"/>
                      </a:lnTo>
                      <a:lnTo>
                        <a:pt x="17" y="174"/>
                      </a:lnTo>
                      <a:lnTo>
                        <a:pt x="0" y="150"/>
                      </a:lnTo>
                      <a:lnTo>
                        <a:pt x="0" y="126"/>
                      </a:lnTo>
                      <a:lnTo>
                        <a:pt x="131" y="0"/>
                      </a:lnTo>
                      <a:lnTo>
                        <a:pt x="155" y="0"/>
                      </a:lnTo>
                      <a:lnTo>
                        <a:pt x="179" y="18"/>
                      </a:lnTo>
                      <a:lnTo>
                        <a:pt x="179" y="18"/>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84093" name="Freeform 125"/>
                <p:cNvSpPr>
                  <a:spLocks noChangeAspect="1"/>
                </p:cNvSpPr>
                <p:nvPr userDrawn="1"/>
              </p:nvSpPr>
              <p:spPr bwMode="hidden">
                <a:xfrm>
                  <a:off x="3330" y="1265"/>
                  <a:ext cx="79" cy="74"/>
                </a:xfrm>
                <a:custGeom>
                  <a:avLst/>
                  <a:gdLst/>
                  <a:ahLst/>
                  <a:cxnLst>
                    <a:cxn ang="0">
                      <a:pos x="221" y="216"/>
                    </a:cxn>
                    <a:cxn ang="0">
                      <a:pos x="192" y="234"/>
                    </a:cxn>
                    <a:cxn ang="0">
                      <a:pos x="150" y="234"/>
                    </a:cxn>
                    <a:cxn ang="0">
                      <a:pos x="102" y="210"/>
                    </a:cxn>
                    <a:cxn ang="0">
                      <a:pos x="54" y="174"/>
                    </a:cxn>
                    <a:cxn ang="0">
                      <a:pos x="24" y="132"/>
                    </a:cxn>
                    <a:cxn ang="0">
                      <a:pos x="6" y="84"/>
                    </a:cxn>
                    <a:cxn ang="0">
                      <a:pos x="0" y="42"/>
                    </a:cxn>
                    <a:cxn ang="0">
                      <a:pos x="12" y="12"/>
                    </a:cxn>
                    <a:cxn ang="0">
                      <a:pos x="48" y="0"/>
                    </a:cxn>
                    <a:cxn ang="0">
                      <a:pos x="84" y="0"/>
                    </a:cxn>
                    <a:cxn ang="0">
                      <a:pos x="132" y="18"/>
                    </a:cxn>
                    <a:cxn ang="0">
                      <a:pos x="174" y="54"/>
                    </a:cxn>
                    <a:cxn ang="0">
                      <a:pos x="210" y="102"/>
                    </a:cxn>
                    <a:cxn ang="0">
                      <a:pos x="233" y="144"/>
                    </a:cxn>
                    <a:cxn ang="0">
                      <a:pos x="233" y="186"/>
                    </a:cxn>
                    <a:cxn ang="0">
                      <a:pos x="221" y="216"/>
                    </a:cxn>
                    <a:cxn ang="0">
                      <a:pos x="221" y="216"/>
                    </a:cxn>
                  </a:cxnLst>
                  <a:rect l="0" t="0" r="r" b="b"/>
                  <a:pathLst>
                    <a:path w="233" h="234">
                      <a:moveTo>
                        <a:pt x="221" y="216"/>
                      </a:moveTo>
                      <a:lnTo>
                        <a:pt x="192" y="234"/>
                      </a:lnTo>
                      <a:lnTo>
                        <a:pt x="150" y="234"/>
                      </a:lnTo>
                      <a:lnTo>
                        <a:pt x="102" y="210"/>
                      </a:lnTo>
                      <a:lnTo>
                        <a:pt x="54" y="174"/>
                      </a:lnTo>
                      <a:lnTo>
                        <a:pt x="24" y="132"/>
                      </a:lnTo>
                      <a:lnTo>
                        <a:pt x="6" y="84"/>
                      </a:lnTo>
                      <a:lnTo>
                        <a:pt x="0" y="42"/>
                      </a:lnTo>
                      <a:lnTo>
                        <a:pt x="12" y="12"/>
                      </a:lnTo>
                      <a:lnTo>
                        <a:pt x="48" y="0"/>
                      </a:lnTo>
                      <a:lnTo>
                        <a:pt x="84" y="0"/>
                      </a:lnTo>
                      <a:lnTo>
                        <a:pt x="132" y="18"/>
                      </a:lnTo>
                      <a:lnTo>
                        <a:pt x="174" y="54"/>
                      </a:lnTo>
                      <a:lnTo>
                        <a:pt x="210" y="102"/>
                      </a:lnTo>
                      <a:lnTo>
                        <a:pt x="233" y="144"/>
                      </a:lnTo>
                      <a:lnTo>
                        <a:pt x="233" y="186"/>
                      </a:lnTo>
                      <a:lnTo>
                        <a:pt x="221" y="216"/>
                      </a:lnTo>
                      <a:lnTo>
                        <a:pt x="221" y="216"/>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grpSp>
        </p:grpSp>
      </p:grpSp>
      <p:sp>
        <p:nvSpPr>
          <p:cNvPr id="84094" name="Rectangle 126"/>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nSpc>
                <a:spcPct val="100000"/>
              </a:lnSpc>
              <a:spcBef>
                <a:spcPct val="0"/>
              </a:spcBef>
              <a:buClrTx/>
              <a:buSzTx/>
              <a:buFontTx/>
              <a:buNone/>
              <a:defRPr sz="1200">
                <a:effectLst>
                  <a:outerShdw blurRad="38100" dist="38100" dir="2700000" algn="tl">
                    <a:srgbClr val="000000"/>
                  </a:outerShdw>
                </a:effectLst>
                <a:latin typeface="+mn-lt"/>
              </a:defRPr>
            </a:lvl1pPr>
          </a:lstStyle>
          <a:p>
            <a:pPr>
              <a:defRPr/>
            </a:pPr>
            <a:fld id="{47724FF3-788E-43B3-90C3-25B8FACB3DF7}" type="datetimeFigureOut">
              <a:rPr lang="el-GR">
                <a:solidFill>
                  <a:srgbClr val="FFFFFF"/>
                </a:solidFill>
              </a:rPr>
              <a:pPr>
                <a:defRPr/>
              </a:pPr>
              <a:t>7/6/2017</a:t>
            </a:fld>
            <a:endParaRPr lang="el-GR">
              <a:solidFill>
                <a:srgbClr val="FFFFFF"/>
              </a:solidFill>
            </a:endParaRPr>
          </a:p>
        </p:txBody>
      </p:sp>
      <p:sp>
        <p:nvSpPr>
          <p:cNvPr id="84095" name="Rectangle 127"/>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lnSpc>
                <a:spcPct val="100000"/>
              </a:lnSpc>
              <a:spcBef>
                <a:spcPct val="0"/>
              </a:spcBef>
              <a:buClrTx/>
              <a:buSzTx/>
              <a:buFontTx/>
              <a:buNone/>
              <a:defRPr sz="1200">
                <a:effectLst>
                  <a:outerShdw blurRad="38100" dist="38100" dir="2700000" algn="tl">
                    <a:srgbClr val="000000"/>
                  </a:outerShdw>
                </a:effectLst>
                <a:latin typeface="+mn-lt"/>
              </a:defRPr>
            </a:lvl1pPr>
          </a:lstStyle>
          <a:p>
            <a:pPr>
              <a:defRPr/>
            </a:pPr>
            <a:endParaRPr lang="el-GR">
              <a:solidFill>
                <a:srgbClr val="FFFFFF"/>
              </a:solidFill>
            </a:endParaRPr>
          </a:p>
        </p:txBody>
      </p:sp>
      <p:sp>
        <p:nvSpPr>
          <p:cNvPr id="84096" name="Rectangle 128"/>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lnSpc>
                <a:spcPct val="100000"/>
              </a:lnSpc>
              <a:spcBef>
                <a:spcPct val="0"/>
              </a:spcBef>
              <a:buClrTx/>
              <a:buSzTx/>
              <a:buFontTx/>
              <a:buNone/>
              <a:defRPr sz="1200">
                <a:effectLst>
                  <a:outerShdw blurRad="38100" dist="38100" dir="2700000" algn="tl">
                    <a:srgbClr val="000000"/>
                  </a:outerShdw>
                </a:effectLst>
                <a:latin typeface="+mn-lt"/>
              </a:defRPr>
            </a:lvl1pPr>
          </a:lstStyle>
          <a:p>
            <a:pPr>
              <a:defRPr/>
            </a:pPr>
            <a:fld id="{5295E0B9-BBEA-4BB3-997C-E9810774C51A}" type="slidenum">
              <a:rPr lang="el-GR">
                <a:solidFill>
                  <a:srgbClr val="FFFFFF"/>
                </a:solidFill>
              </a:rPr>
              <a:pPr>
                <a:defRPr/>
              </a:pPr>
              <a:t>‹#›</a:t>
            </a:fld>
            <a:endParaRPr lang="el-GR">
              <a:solidFill>
                <a:srgbClr val="FFFFFF"/>
              </a:solidFill>
            </a:endParaRPr>
          </a:p>
        </p:txBody>
      </p:sp>
      <p:sp>
        <p:nvSpPr>
          <p:cNvPr id="84097" name="Rectangle 129"/>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84098" name="Rectangle 130"/>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l-GR" smtClean="0"/>
              <a:t>Κάντε κλικ για επεξεργασία του τίτλου</a:t>
            </a:r>
          </a:p>
        </p:txBody>
      </p:sp>
    </p:spTree>
    <p:extLst>
      <p:ext uri="{BB962C8B-B14F-4D97-AF65-F5344CB8AC3E}">
        <p14:creationId xmlns:p14="http://schemas.microsoft.com/office/powerpoint/2010/main" val="2917655211"/>
      </p:ext>
    </p:extLst>
  </p:cSld>
  <p:clrMap bg1="dk2" tx1="lt1" bg2="dk1" tx2="lt2" accent1="accent1" accent2="accent2" accent3="accent3" accent4="accent4" accent5="accent5" accent6="accent6" hlink="hlink" folHlink="folHlink"/>
  <p:sldLayoutIdLst>
    <p:sldLayoutId id="2147483999" r:id="rId1"/>
    <p:sldLayoutId id="2147484000" r:id="rId2"/>
    <p:sldLayoutId id="2147484001" r:id="rId3"/>
    <p:sldLayoutId id="2147484002" r:id="rId4"/>
    <p:sldLayoutId id="2147484003" r:id="rId5"/>
    <p:sldLayoutId id="2147484004" r:id="rId6"/>
    <p:sldLayoutId id="2147484005" r:id="rId7"/>
    <p:sldLayoutId id="2147484006" r:id="rId8"/>
    <p:sldLayoutId id="2147484007" r:id="rId9"/>
    <p:sldLayoutId id="2147484008" r:id="rId10"/>
    <p:sldLayoutId id="2147484009" r:id="rId11"/>
    <p:sldLayoutId id="2147484010" r:id="rId12"/>
    <p:sldLayoutId id="2147484011" r:id="rId13"/>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tx2"/>
        </a:buClr>
        <a:buSzPct val="60000"/>
        <a:buFont typeface="Wingdings" pitchFamily="2" charset="2"/>
        <a:buChar char="u"/>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60000"/>
        <a:buFont typeface="Wingdings" pitchFamily="2" charset="2"/>
        <a:buChar char="u"/>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accent2"/>
            </a:gs>
            <a:gs pos="100000">
              <a:schemeClr val="bg1"/>
            </a:gs>
          </a:gsLst>
          <a:lin ang="189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609600" y="762000"/>
            <a:ext cx="7542213" cy="6029325"/>
            <a:chOff x="-384" y="480"/>
            <a:chExt cx="4751" cy="3798"/>
          </a:xfrm>
        </p:grpSpPr>
        <p:grpSp>
          <p:nvGrpSpPr>
            <p:cNvPr id="1032" name="Group 3"/>
            <p:cNvGrpSpPr>
              <a:grpSpLocks/>
            </p:cNvGrpSpPr>
            <p:nvPr/>
          </p:nvGrpSpPr>
          <p:grpSpPr bwMode="auto">
            <a:xfrm>
              <a:off x="-384" y="480"/>
              <a:ext cx="4751" cy="3798"/>
              <a:chOff x="0" y="522"/>
              <a:chExt cx="4751" cy="3798"/>
            </a:xfrm>
          </p:grpSpPr>
          <p:grpSp>
            <p:nvGrpSpPr>
              <p:cNvPr id="1046" name="Group 4"/>
              <p:cNvGrpSpPr>
                <a:grpSpLocks/>
              </p:cNvGrpSpPr>
              <p:nvPr userDrawn="1"/>
            </p:nvGrpSpPr>
            <p:grpSpPr bwMode="auto">
              <a:xfrm>
                <a:off x="0" y="522"/>
                <a:ext cx="4751" cy="3794"/>
                <a:chOff x="0" y="522"/>
                <a:chExt cx="4751" cy="3794"/>
              </a:xfrm>
            </p:grpSpPr>
            <p:sp>
              <p:nvSpPr>
                <p:cNvPr id="1060" name="Freeform 5"/>
                <p:cNvSpPr>
                  <a:spLocks/>
                </p:cNvSpPr>
                <p:nvPr userDrawn="1"/>
              </p:nvSpPr>
              <p:spPr bwMode="hidden">
                <a:xfrm>
                  <a:off x="628" y="1241"/>
                  <a:ext cx="3281" cy="3075"/>
                </a:xfrm>
                <a:custGeom>
                  <a:avLst/>
                  <a:gdLst>
                    <a:gd name="T0" fmla="*/ 508 w 3271"/>
                    <a:gd name="T1" fmla="*/ 1990 h 3075"/>
                    <a:gd name="T2" fmla="*/ 189 w 3271"/>
                    <a:gd name="T3" fmla="*/ 1474 h 3075"/>
                    <a:gd name="T4" fmla="*/ 66 w 3271"/>
                    <a:gd name="T5" fmla="*/ 1169 h 3075"/>
                    <a:gd name="T6" fmla="*/ 12 w 3271"/>
                    <a:gd name="T7" fmla="*/ 875 h 3075"/>
                    <a:gd name="T8" fmla="*/ 18 w 3271"/>
                    <a:gd name="T9" fmla="*/ 611 h 3075"/>
                    <a:gd name="T10" fmla="*/ 84 w 3271"/>
                    <a:gd name="T11" fmla="*/ 389 h 3075"/>
                    <a:gd name="T12" fmla="*/ 212 w 3271"/>
                    <a:gd name="T13" fmla="*/ 216 h 3075"/>
                    <a:gd name="T14" fmla="*/ 514 w 3271"/>
                    <a:gd name="T15" fmla="*/ 42 h 3075"/>
                    <a:gd name="T16" fmla="*/ 900 w 3271"/>
                    <a:gd name="T17" fmla="*/ 6 h 3075"/>
                    <a:gd name="T18" fmla="*/ 1346 w 3271"/>
                    <a:gd name="T19" fmla="*/ 102 h 3075"/>
                    <a:gd name="T20" fmla="*/ 1824 w 3271"/>
                    <a:gd name="T21" fmla="*/ 324 h 3075"/>
                    <a:gd name="T22" fmla="*/ 2293 w 3271"/>
                    <a:gd name="T23" fmla="*/ 659 h 3075"/>
                    <a:gd name="T24" fmla="*/ 2794 w 3271"/>
                    <a:gd name="T25" fmla="*/ 1187 h 3075"/>
                    <a:gd name="T26" fmla="*/ 3112 w 3271"/>
                    <a:gd name="T27" fmla="*/ 1702 h 3075"/>
                    <a:gd name="T28" fmla="*/ 3235 w 3271"/>
                    <a:gd name="T29" fmla="*/ 2008 h 3075"/>
                    <a:gd name="T30" fmla="*/ 3289 w 3271"/>
                    <a:gd name="T31" fmla="*/ 2302 h 3075"/>
                    <a:gd name="T32" fmla="*/ 3283 w 3271"/>
                    <a:gd name="T33" fmla="*/ 2565 h 3075"/>
                    <a:gd name="T34" fmla="*/ 3217 w 3271"/>
                    <a:gd name="T35" fmla="*/ 2781 h 3075"/>
                    <a:gd name="T36" fmla="*/ 3095 w 3271"/>
                    <a:gd name="T37" fmla="*/ 2961 h 3075"/>
                    <a:gd name="T38" fmla="*/ 2945 w 3271"/>
                    <a:gd name="T39" fmla="*/ 3075 h 3075"/>
                    <a:gd name="T40" fmla="*/ 3095 w 3271"/>
                    <a:gd name="T41" fmla="*/ 2967 h 3075"/>
                    <a:gd name="T42" fmla="*/ 3223 w 3271"/>
                    <a:gd name="T43" fmla="*/ 2787 h 3075"/>
                    <a:gd name="T44" fmla="*/ 3289 w 3271"/>
                    <a:gd name="T45" fmla="*/ 2565 h 3075"/>
                    <a:gd name="T46" fmla="*/ 3295 w 3271"/>
                    <a:gd name="T47" fmla="*/ 2302 h 3075"/>
                    <a:gd name="T48" fmla="*/ 3241 w 3271"/>
                    <a:gd name="T49" fmla="*/ 2008 h 3075"/>
                    <a:gd name="T50" fmla="*/ 3119 w 3271"/>
                    <a:gd name="T51" fmla="*/ 1702 h 3075"/>
                    <a:gd name="T52" fmla="*/ 2801 w 3271"/>
                    <a:gd name="T53" fmla="*/ 1181 h 3075"/>
                    <a:gd name="T54" fmla="*/ 2299 w 3271"/>
                    <a:gd name="T55" fmla="*/ 653 h 3075"/>
                    <a:gd name="T56" fmla="*/ 1824 w 3271"/>
                    <a:gd name="T57" fmla="*/ 318 h 3075"/>
                    <a:gd name="T58" fmla="*/ 1346 w 3271"/>
                    <a:gd name="T59" fmla="*/ 96 h 3075"/>
                    <a:gd name="T60" fmla="*/ 900 w 3271"/>
                    <a:gd name="T61" fmla="*/ 0 h 3075"/>
                    <a:gd name="T62" fmla="*/ 508 w 3271"/>
                    <a:gd name="T63" fmla="*/ 36 h 3075"/>
                    <a:gd name="T64" fmla="*/ 207 w 3271"/>
                    <a:gd name="T65" fmla="*/ 210 h 3075"/>
                    <a:gd name="T66" fmla="*/ 78 w 3271"/>
                    <a:gd name="T67" fmla="*/ 389 h 3075"/>
                    <a:gd name="T68" fmla="*/ 12 w 3271"/>
                    <a:gd name="T69" fmla="*/ 611 h 3075"/>
                    <a:gd name="T70" fmla="*/ 6 w 3271"/>
                    <a:gd name="T71" fmla="*/ 875 h 3075"/>
                    <a:gd name="T72" fmla="*/ 60 w 3271"/>
                    <a:gd name="T73" fmla="*/ 1169 h 3075"/>
                    <a:gd name="T74" fmla="*/ 183 w 3271"/>
                    <a:gd name="T75" fmla="*/ 1474 h 3075"/>
                    <a:gd name="T76" fmla="*/ 356 w 3271"/>
                    <a:gd name="T77" fmla="*/ 1786 h 3075"/>
                    <a:gd name="T78" fmla="*/ 858 w 3271"/>
                    <a:gd name="T79" fmla="*/ 2380 h 3075"/>
                    <a:gd name="T80" fmla="*/ 1256 w 3271"/>
                    <a:gd name="T81" fmla="*/ 2709 h 3075"/>
                    <a:gd name="T82" fmla="*/ 1671 w 3271"/>
                    <a:gd name="T83" fmla="*/ 2961 h 3075"/>
                    <a:gd name="T84" fmla="*/ 1955 w 3271"/>
                    <a:gd name="T85" fmla="*/ 3075 h 3075"/>
                    <a:gd name="T86" fmla="*/ 1540 w 3271"/>
                    <a:gd name="T87" fmla="*/ 2889 h 3075"/>
                    <a:gd name="T88" fmla="*/ 1127 w 3271"/>
                    <a:gd name="T89" fmla="*/ 2607 h 3075"/>
                    <a:gd name="T90" fmla="*/ 858 w 3271"/>
                    <a:gd name="T91" fmla="*/ 2380 h 307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271" h="3075">
                      <a:moveTo>
                        <a:pt x="849" y="2380"/>
                      </a:moveTo>
                      <a:lnTo>
                        <a:pt x="664" y="2188"/>
                      </a:lnTo>
                      <a:lnTo>
                        <a:pt x="502" y="1990"/>
                      </a:lnTo>
                      <a:lnTo>
                        <a:pt x="359" y="1786"/>
                      </a:lnTo>
                      <a:lnTo>
                        <a:pt x="239" y="1576"/>
                      </a:lnTo>
                      <a:lnTo>
                        <a:pt x="186" y="1474"/>
                      </a:lnTo>
                      <a:lnTo>
                        <a:pt x="138" y="1373"/>
                      </a:lnTo>
                      <a:lnTo>
                        <a:pt x="102" y="1271"/>
                      </a:lnTo>
                      <a:lnTo>
                        <a:pt x="66" y="1169"/>
                      </a:lnTo>
                      <a:lnTo>
                        <a:pt x="42" y="1067"/>
                      </a:lnTo>
                      <a:lnTo>
                        <a:pt x="24" y="971"/>
                      </a:lnTo>
                      <a:lnTo>
                        <a:pt x="12" y="875"/>
                      </a:lnTo>
                      <a:lnTo>
                        <a:pt x="6" y="779"/>
                      </a:lnTo>
                      <a:lnTo>
                        <a:pt x="6" y="695"/>
                      </a:lnTo>
                      <a:lnTo>
                        <a:pt x="18" y="611"/>
                      </a:lnTo>
                      <a:lnTo>
                        <a:pt x="30" y="533"/>
                      </a:lnTo>
                      <a:lnTo>
                        <a:pt x="54" y="461"/>
                      </a:lnTo>
                      <a:lnTo>
                        <a:pt x="84" y="389"/>
                      </a:lnTo>
                      <a:lnTo>
                        <a:pt x="120" y="330"/>
                      </a:lnTo>
                      <a:lnTo>
                        <a:pt x="162" y="270"/>
                      </a:lnTo>
                      <a:lnTo>
                        <a:pt x="209" y="216"/>
                      </a:lnTo>
                      <a:lnTo>
                        <a:pt x="299" y="144"/>
                      </a:lnTo>
                      <a:lnTo>
                        <a:pt x="395" y="84"/>
                      </a:lnTo>
                      <a:lnTo>
                        <a:pt x="508" y="42"/>
                      </a:lnTo>
                      <a:lnTo>
                        <a:pt x="628" y="18"/>
                      </a:lnTo>
                      <a:lnTo>
                        <a:pt x="754" y="6"/>
                      </a:lnTo>
                      <a:lnTo>
                        <a:pt x="891" y="6"/>
                      </a:lnTo>
                      <a:lnTo>
                        <a:pt x="1035" y="24"/>
                      </a:lnTo>
                      <a:lnTo>
                        <a:pt x="1184" y="60"/>
                      </a:lnTo>
                      <a:lnTo>
                        <a:pt x="1334" y="102"/>
                      </a:lnTo>
                      <a:lnTo>
                        <a:pt x="1489" y="162"/>
                      </a:lnTo>
                      <a:lnTo>
                        <a:pt x="1644" y="240"/>
                      </a:lnTo>
                      <a:lnTo>
                        <a:pt x="1806" y="324"/>
                      </a:lnTo>
                      <a:lnTo>
                        <a:pt x="1961" y="425"/>
                      </a:lnTo>
                      <a:lnTo>
                        <a:pt x="2117" y="533"/>
                      </a:lnTo>
                      <a:lnTo>
                        <a:pt x="2272" y="659"/>
                      </a:lnTo>
                      <a:lnTo>
                        <a:pt x="2422" y="797"/>
                      </a:lnTo>
                      <a:lnTo>
                        <a:pt x="2607" y="989"/>
                      </a:lnTo>
                      <a:lnTo>
                        <a:pt x="2769" y="1187"/>
                      </a:lnTo>
                      <a:lnTo>
                        <a:pt x="2912" y="1391"/>
                      </a:lnTo>
                      <a:lnTo>
                        <a:pt x="3032" y="1600"/>
                      </a:lnTo>
                      <a:lnTo>
                        <a:pt x="3085" y="1702"/>
                      </a:lnTo>
                      <a:lnTo>
                        <a:pt x="3133" y="1804"/>
                      </a:lnTo>
                      <a:lnTo>
                        <a:pt x="3169" y="1906"/>
                      </a:lnTo>
                      <a:lnTo>
                        <a:pt x="3205" y="2008"/>
                      </a:lnTo>
                      <a:lnTo>
                        <a:pt x="3229" y="2110"/>
                      </a:lnTo>
                      <a:lnTo>
                        <a:pt x="3247" y="2206"/>
                      </a:lnTo>
                      <a:lnTo>
                        <a:pt x="3259" y="2302"/>
                      </a:lnTo>
                      <a:lnTo>
                        <a:pt x="3265" y="2398"/>
                      </a:lnTo>
                      <a:lnTo>
                        <a:pt x="3265" y="2482"/>
                      </a:lnTo>
                      <a:lnTo>
                        <a:pt x="3253" y="2565"/>
                      </a:lnTo>
                      <a:lnTo>
                        <a:pt x="3241" y="2643"/>
                      </a:lnTo>
                      <a:lnTo>
                        <a:pt x="3217" y="2715"/>
                      </a:lnTo>
                      <a:lnTo>
                        <a:pt x="3187" y="2781"/>
                      </a:lnTo>
                      <a:lnTo>
                        <a:pt x="3157" y="2847"/>
                      </a:lnTo>
                      <a:lnTo>
                        <a:pt x="3115" y="2907"/>
                      </a:lnTo>
                      <a:lnTo>
                        <a:pt x="3068" y="2961"/>
                      </a:lnTo>
                      <a:lnTo>
                        <a:pt x="2996" y="3021"/>
                      </a:lnTo>
                      <a:lnTo>
                        <a:pt x="2918" y="3075"/>
                      </a:lnTo>
                      <a:lnTo>
                        <a:pt x="2930" y="3075"/>
                      </a:lnTo>
                      <a:lnTo>
                        <a:pt x="3002" y="3027"/>
                      </a:lnTo>
                      <a:lnTo>
                        <a:pt x="3068" y="2967"/>
                      </a:lnTo>
                      <a:lnTo>
                        <a:pt x="3115" y="2913"/>
                      </a:lnTo>
                      <a:lnTo>
                        <a:pt x="3157" y="2853"/>
                      </a:lnTo>
                      <a:lnTo>
                        <a:pt x="3193" y="2787"/>
                      </a:lnTo>
                      <a:lnTo>
                        <a:pt x="3223" y="2721"/>
                      </a:lnTo>
                      <a:lnTo>
                        <a:pt x="3247" y="2643"/>
                      </a:lnTo>
                      <a:lnTo>
                        <a:pt x="3259" y="2565"/>
                      </a:lnTo>
                      <a:lnTo>
                        <a:pt x="3271" y="2482"/>
                      </a:lnTo>
                      <a:lnTo>
                        <a:pt x="3271" y="2398"/>
                      </a:lnTo>
                      <a:lnTo>
                        <a:pt x="3265" y="2302"/>
                      </a:lnTo>
                      <a:lnTo>
                        <a:pt x="3253" y="2206"/>
                      </a:lnTo>
                      <a:lnTo>
                        <a:pt x="3235" y="2110"/>
                      </a:lnTo>
                      <a:lnTo>
                        <a:pt x="3211" y="2008"/>
                      </a:lnTo>
                      <a:lnTo>
                        <a:pt x="3175" y="1906"/>
                      </a:lnTo>
                      <a:lnTo>
                        <a:pt x="3139" y="1804"/>
                      </a:lnTo>
                      <a:lnTo>
                        <a:pt x="3091" y="1702"/>
                      </a:lnTo>
                      <a:lnTo>
                        <a:pt x="3038" y="1594"/>
                      </a:lnTo>
                      <a:lnTo>
                        <a:pt x="2918" y="1391"/>
                      </a:lnTo>
                      <a:lnTo>
                        <a:pt x="2775" y="1181"/>
                      </a:lnTo>
                      <a:lnTo>
                        <a:pt x="2613" y="983"/>
                      </a:lnTo>
                      <a:lnTo>
                        <a:pt x="2428" y="791"/>
                      </a:lnTo>
                      <a:lnTo>
                        <a:pt x="2278" y="653"/>
                      </a:lnTo>
                      <a:lnTo>
                        <a:pt x="2123" y="527"/>
                      </a:lnTo>
                      <a:lnTo>
                        <a:pt x="1967" y="419"/>
                      </a:lnTo>
                      <a:lnTo>
                        <a:pt x="1806" y="318"/>
                      </a:lnTo>
                      <a:lnTo>
                        <a:pt x="1650" y="234"/>
                      </a:lnTo>
                      <a:lnTo>
                        <a:pt x="1489" y="156"/>
                      </a:lnTo>
                      <a:lnTo>
                        <a:pt x="1334" y="96"/>
                      </a:lnTo>
                      <a:lnTo>
                        <a:pt x="1184" y="54"/>
                      </a:lnTo>
                      <a:lnTo>
                        <a:pt x="1035" y="18"/>
                      </a:lnTo>
                      <a:lnTo>
                        <a:pt x="891" y="0"/>
                      </a:lnTo>
                      <a:lnTo>
                        <a:pt x="754" y="0"/>
                      </a:lnTo>
                      <a:lnTo>
                        <a:pt x="622" y="12"/>
                      </a:lnTo>
                      <a:lnTo>
                        <a:pt x="502" y="36"/>
                      </a:lnTo>
                      <a:lnTo>
                        <a:pt x="395" y="78"/>
                      </a:lnTo>
                      <a:lnTo>
                        <a:pt x="293" y="138"/>
                      </a:lnTo>
                      <a:lnTo>
                        <a:pt x="204" y="210"/>
                      </a:lnTo>
                      <a:lnTo>
                        <a:pt x="156" y="264"/>
                      </a:lnTo>
                      <a:lnTo>
                        <a:pt x="114" y="324"/>
                      </a:lnTo>
                      <a:lnTo>
                        <a:pt x="78" y="389"/>
                      </a:lnTo>
                      <a:lnTo>
                        <a:pt x="48" y="461"/>
                      </a:lnTo>
                      <a:lnTo>
                        <a:pt x="30" y="533"/>
                      </a:lnTo>
                      <a:lnTo>
                        <a:pt x="12" y="611"/>
                      </a:lnTo>
                      <a:lnTo>
                        <a:pt x="6" y="695"/>
                      </a:lnTo>
                      <a:lnTo>
                        <a:pt x="0" y="779"/>
                      </a:lnTo>
                      <a:lnTo>
                        <a:pt x="6" y="875"/>
                      </a:lnTo>
                      <a:lnTo>
                        <a:pt x="18" y="971"/>
                      </a:lnTo>
                      <a:lnTo>
                        <a:pt x="36" y="1067"/>
                      </a:lnTo>
                      <a:lnTo>
                        <a:pt x="60" y="1169"/>
                      </a:lnTo>
                      <a:lnTo>
                        <a:pt x="96" y="1271"/>
                      </a:lnTo>
                      <a:lnTo>
                        <a:pt x="132" y="1373"/>
                      </a:lnTo>
                      <a:lnTo>
                        <a:pt x="180" y="1474"/>
                      </a:lnTo>
                      <a:lnTo>
                        <a:pt x="233" y="1582"/>
                      </a:lnTo>
                      <a:lnTo>
                        <a:pt x="287" y="1684"/>
                      </a:lnTo>
                      <a:lnTo>
                        <a:pt x="353" y="1786"/>
                      </a:lnTo>
                      <a:lnTo>
                        <a:pt x="496" y="1990"/>
                      </a:lnTo>
                      <a:lnTo>
                        <a:pt x="664" y="2188"/>
                      </a:lnTo>
                      <a:lnTo>
                        <a:pt x="849" y="2380"/>
                      </a:lnTo>
                      <a:lnTo>
                        <a:pt x="981" y="2500"/>
                      </a:lnTo>
                      <a:lnTo>
                        <a:pt x="1112" y="2607"/>
                      </a:lnTo>
                      <a:lnTo>
                        <a:pt x="1244" y="2709"/>
                      </a:lnTo>
                      <a:lnTo>
                        <a:pt x="1381" y="2805"/>
                      </a:lnTo>
                      <a:lnTo>
                        <a:pt x="1519" y="2889"/>
                      </a:lnTo>
                      <a:lnTo>
                        <a:pt x="1656" y="2961"/>
                      </a:lnTo>
                      <a:lnTo>
                        <a:pt x="1788" y="3021"/>
                      </a:lnTo>
                      <a:lnTo>
                        <a:pt x="1926" y="3075"/>
                      </a:lnTo>
                      <a:lnTo>
                        <a:pt x="1937" y="3075"/>
                      </a:lnTo>
                      <a:lnTo>
                        <a:pt x="1800" y="3021"/>
                      </a:lnTo>
                      <a:lnTo>
                        <a:pt x="1662" y="2961"/>
                      </a:lnTo>
                      <a:lnTo>
                        <a:pt x="1525" y="2889"/>
                      </a:lnTo>
                      <a:lnTo>
                        <a:pt x="1387" y="2805"/>
                      </a:lnTo>
                      <a:lnTo>
                        <a:pt x="1250" y="2709"/>
                      </a:lnTo>
                      <a:lnTo>
                        <a:pt x="1118" y="2607"/>
                      </a:lnTo>
                      <a:lnTo>
                        <a:pt x="981" y="2500"/>
                      </a:lnTo>
                      <a:lnTo>
                        <a:pt x="849" y="238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1061" name="Group 6"/>
                <p:cNvGrpSpPr>
                  <a:grpSpLocks/>
                </p:cNvGrpSpPr>
                <p:nvPr userDrawn="1"/>
              </p:nvGrpSpPr>
              <p:grpSpPr bwMode="auto">
                <a:xfrm>
                  <a:off x="0" y="522"/>
                  <a:ext cx="4751" cy="3794"/>
                  <a:chOff x="0" y="522"/>
                  <a:chExt cx="4751" cy="3794"/>
                </a:xfrm>
              </p:grpSpPr>
              <p:sp>
                <p:nvSpPr>
                  <p:cNvPr id="1062" name="Freeform 7"/>
                  <p:cNvSpPr>
                    <a:spLocks/>
                  </p:cNvSpPr>
                  <p:nvPr userDrawn="1"/>
                </p:nvSpPr>
                <p:spPr bwMode="hidden">
                  <a:xfrm>
                    <a:off x="400" y="815"/>
                    <a:ext cx="3964" cy="3501"/>
                  </a:xfrm>
                  <a:custGeom>
                    <a:avLst/>
                    <a:gdLst>
                      <a:gd name="T0" fmla="*/ 3982 w 3952"/>
                      <a:gd name="T1" fmla="*/ 2860 h 3501"/>
                      <a:gd name="T2" fmla="*/ 3946 w 3952"/>
                      <a:gd name="T3" fmla="*/ 2614 h 3501"/>
                      <a:gd name="T4" fmla="*/ 3875 w 3952"/>
                      <a:gd name="T5" fmla="*/ 2368 h 3501"/>
                      <a:gd name="T6" fmla="*/ 3764 w 3952"/>
                      <a:gd name="T7" fmla="*/ 2110 h 3501"/>
                      <a:gd name="T8" fmla="*/ 3626 w 3952"/>
                      <a:gd name="T9" fmla="*/ 1853 h 3501"/>
                      <a:gd name="T10" fmla="*/ 3462 w 3952"/>
                      <a:gd name="T11" fmla="*/ 1595 h 3501"/>
                      <a:gd name="T12" fmla="*/ 3271 w 3952"/>
                      <a:gd name="T13" fmla="*/ 1343 h 3501"/>
                      <a:gd name="T14" fmla="*/ 3052 w 3952"/>
                      <a:gd name="T15" fmla="*/ 1103 h 3501"/>
                      <a:gd name="T16" fmla="*/ 2745 w 3952"/>
                      <a:gd name="T17" fmla="*/ 815 h 3501"/>
                      <a:gd name="T18" fmla="*/ 2353 w 3952"/>
                      <a:gd name="T19" fmla="*/ 522 h 3501"/>
                      <a:gd name="T20" fmla="*/ 1961 w 3952"/>
                      <a:gd name="T21" fmla="*/ 288 h 3501"/>
                      <a:gd name="T22" fmla="*/ 1570 w 3952"/>
                      <a:gd name="T23" fmla="*/ 126 h 3501"/>
                      <a:gd name="T24" fmla="*/ 1196 w 3952"/>
                      <a:gd name="T25" fmla="*/ 24 h 3501"/>
                      <a:gd name="T26" fmla="*/ 846 w 3952"/>
                      <a:gd name="T27" fmla="*/ 0 h 3501"/>
                      <a:gd name="T28" fmla="*/ 532 w 3952"/>
                      <a:gd name="T29" fmla="*/ 48 h 3501"/>
                      <a:gd name="T30" fmla="*/ 266 w 3952"/>
                      <a:gd name="T31" fmla="*/ 174 h 3501"/>
                      <a:gd name="T32" fmla="*/ 114 w 3952"/>
                      <a:gd name="T33" fmla="*/ 312 h 3501"/>
                      <a:gd name="T34" fmla="*/ 0 w 3952"/>
                      <a:gd name="T35" fmla="*/ 486 h 3501"/>
                      <a:gd name="T36" fmla="*/ 72 w 3952"/>
                      <a:gd name="T37" fmla="*/ 372 h 3501"/>
                      <a:gd name="T38" fmla="*/ 272 w 3952"/>
                      <a:gd name="T39" fmla="*/ 174 h 3501"/>
                      <a:gd name="T40" fmla="*/ 532 w 3952"/>
                      <a:gd name="T41" fmla="*/ 48 h 3501"/>
                      <a:gd name="T42" fmla="*/ 846 w 3952"/>
                      <a:gd name="T43" fmla="*/ 6 h 3501"/>
                      <a:gd name="T44" fmla="*/ 1196 w 3952"/>
                      <a:gd name="T45" fmla="*/ 30 h 3501"/>
                      <a:gd name="T46" fmla="*/ 1570 w 3952"/>
                      <a:gd name="T47" fmla="*/ 132 h 3501"/>
                      <a:gd name="T48" fmla="*/ 1961 w 3952"/>
                      <a:gd name="T49" fmla="*/ 294 h 3501"/>
                      <a:gd name="T50" fmla="*/ 2353 w 3952"/>
                      <a:gd name="T51" fmla="*/ 528 h 3501"/>
                      <a:gd name="T52" fmla="*/ 2739 w 3952"/>
                      <a:gd name="T53" fmla="*/ 821 h 3501"/>
                      <a:gd name="T54" fmla="*/ 3156 w 3952"/>
                      <a:gd name="T55" fmla="*/ 1223 h 3501"/>
                      <a:gd name="T56" fmla="*/ 3366 w 3952"/>
                      <a:gd name="T57" fmla="*/ 1469 h 3501"/>
                      <a:gd name="T58" fmla="*/ 3543 w 3952"/>
                      <a:gd name="T59" fmla="*/ 1727 h 3501"/>
                      <a:gd name="T60" fmla="*/ 3698 w 3952"/>
                      <a:gd name="T61" fmla="*/ 1984 h 3501"/>
                      <a:gd name="T62" fmla="*/ 3820 w 3952"/>
                      <a:gd name="T63" fmla="*/ 2236 h 3501"/>
                      <a:gd name="T64" fmla="*/ 3911 w 3952"/>
                      <a:gd name="T65" fmla="*/ 2494 h 3501"/>
                      <a:gd name="T66" fmla="*/ 3970 w 3952"/>
                      <a:gd name="T67" fmla="*/ 2740 h 3501"/>
                      <a:gd name="T68" fmla="*/ 3988 w 3952"/>
                      <a:gd name="T69" fmla="*/ 2973 h 3501"/>
                      <a:gd name="T70" fmla="*/ 3958 w 3952"/>
                      <a:gd name="T71" fmla="*/ 3255 h 3501"/>
                      <a:gd name="T72" fmla="*/ 3869 w 3952"/>
                      <a:gd name="T73" fmla="*/ 3501 h 3501"/>
                      <a:gd name="T74" fmla="*/ 3922 w 3952"/>
                      <a:gd name="T75" fmla="*/ 3387 h 3501"/>
                      <a:gd name="T76" fmla="*/ 3982 w 3952"/>
                      <a:gd name="T77" fmla="*/ 3123 h 3501"/>
                      <a:gd name="T78" fmla="*/ 3988 w 3952"/>
                      <a:gd name="T79" fmla="*/ 2973 h 350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952" h="3501">
                        <a:moveTo>
                          <a:pt x="3952" y="2973"/>
                        </a:moveTo>
                        <a:lnTo>
                          <a:pt x="3946" y="2860"/>
                        </a:lnTo>
                        <a:lnTo>
                          <a:pt x="3934" y="2740"/>
                        </a:lnTo>
                        <a:lnTo>
                          <a:pt x="3910" y="2614"/>
                        </a:lnTo>
                        <a:lnTo>
                          <a:pt x="3875" y="2494"/>
                        </a:lnTo>
                        <a:lnTo>
                          <a:pt x="3839" y="2368"/>
                        </a:lnTo>
                        <a:lnTo>
                          <a:pt x="3785" y="2236"/>
                        </a:lnTo>
                        <a:lnTo>
                          <a:pt x="3731" y="2110"/>
                        </a:lnTo>
                        <a:lnTo>
                          <a:pt x="3665" y="1978"/>
                        </a:lnTo>
                        <a:lnTo>
                          <a:pt x="3593" y="1853"/>
                        </a:lnTo>
                        <a:lnTo>
                          <a:pt x="3516" y="1721"/>
                        </a:lnTo>
                        <a:lnTo>
                          <a:pt x="3432" y="1595"/>
                        </a:lnTo>
                        <a:lnTo>
                          <a:pt x="3336" y="1469"/>
                        </a:lnTo>
                        <a:lnTo>
                          <a:pt x="3241" y="1343"/>
                        </a:lnTo>
                        <a:lnTo>
                          <a:pt x="3133" y="1223"/>
                        </a:lnTo>
                        <a:lnTo>
                          <a:pt x="3025" y="1103"/>
                        </a:lnTo>
                        <a:lnTo>
                          <a:pt x="2906" y="983"/>
                        </a:lnTo>
                        <a:lnTo>
                          <a:pt x="2721" y="815"/>
                        </a:lnTo>
                        <a:lnTo>
                          <a:pt x="2529" y="660"/>
                        </a:lnTo>
                        <a:lnTo>
                          <a:pt x="2332" y="522"/>
                        </a:lnTo>
                        <a:lnTo>
                          <a:pt x="2141" y="396"/>
                        </a:lnTo>
                        <a:lnTo>
                          <a:pt x="1943" y="288"/>
                        </a:lnTo>
                        <a:lnTo>
                          <a:pt x="1746" y="198"/>
                        </a:lnTo>
                        <a:lnTo>
                          <a:pt x="1555" y="126"/>
                        </a:lnTo>
                        <a:lnTo>
                          <a:pt x="1363" y="66"/>
                        </a:lnTo>
                        <a:lnTo>
                          <a:pt x="1184" y="24"/>
                        </a:lnTo>
                        <a:lnTo>
                          <a:pt x="1005" y="6"/>
                        </a:lnTo>
                        <a:lnTo>
                          <a:pt x="837" y="0"/>
                        </a:lnTo>
                        <a:lnTo>
                          <a:pt x="676" y="12"/>
                        </a:lnTo>
                        <a:lnTo>
                          <a:pt x="526" y="48"/>
                        </a:lnTo>
                        <a:lnTo>
                          <a:pt x="389" y="102"/>
                        </a:lnTo>
                        <a:lnTo>
                          <a:pt x="263" y="174"/>
                        </a:lnTo>
                        <a:lnTo>
                          <a:pt x="155" y="264"/>
                        </a:lnTo>
                        <a:lnTo>
                          <a:pt x="114" y="312"/>
                        </a:lnTo>
                        <a:lnTo>
                          <a:pt x="72" y="366"/>
                        </a:lnTo>
                        <a:lnTo>
                          <a:pt x="0" y="486"/>
                        </a:lnTo>
                        <a:lnTo>
                          <a:pt x="0" y="498"/>
                        </a:lnTo>
                        <a:lnTo>
                          <a:pt x="72" y="372"/>
                        </a:lnTo>
                        <a:lnTo>
                          <a:pt x="161" y="264"/>
                        </a:lnTo>
                        <a:lnTo>
                          <a:pt x="269" y="174"/>
                        </a:lnTo>
                        <a:lnTo>
                          <a:pt x="395" y="102"/>
                        </a:lnTo>
                        <a:lnTo>
                          <a:pt x="526" y="48"/>
                        </a:lnTo>
                        <a:lnTo>
                          <a:pt x="676" y="18"/>
                        </a:lnTo>
                        <a:lnTo>
                          <a:pt x="837" y="6"/>
                        </a:lnTo>
                        <a:lnTo>
                          <a:pt x="1005" y="6"/>
                        </a:lnTo>
                        <a:lnTo>
                          <a:pt x="1184" y="30"/>
                        </a:lnTo>
                        <a:lnTo>
                          <a:pt x="1363" y="72"/>
                        </a:lnTo>
                        <a:lnTo>
                          <a:pt x="1555" y="132"/>
                        </a:lnTo>
                        <a:lnTo>
                          <a:pt x="1746" y="204"/>
                        </a:lnTo>
                        <a:lnTo>
                          <a:pt x="1943" y="294"/>
                        </a:lnTo>
                        <a:lnTo>
                          <a:pt x="2135" y="402"/>
                        </a:lnTo>
                        <a:lnTo>
                          <a:pt x="2332" y="528"/>
                        </a:lnTo>
                        <a:lnTo>
                          <a:pt x="2523" y="666"/>
                        </a:lnTo>
                        <a:lnTo>
                          <a:pt x="2715" y="821"/>
                        </a:lnTo>
                        <a:lnTo>
                          <a:pt x="2900" y="989"/>
                        </a:lnTo>
                        <a:lnTo>
                          <a:pt x="3127" y="1223"/>
                        </a:lnTo>
                        <a:lnTo>
                          <a:pt x="3235" y="1349"/>
                        </a:lnTo>
                        <a:lnTo>
                          <a:pt x="3336" y="1469"/>
                        </a:lnTo>
                        <a:lnTo>
                          <a:pt x="3426" y="1595"/>
                        </a:lnTo>
                        <a:lnTo>
                          <a:pt x="3510" y="1727"/>
                        </a:lnTo>
                        <a:lnTo>
                          <a:pt x="3593" y="1853"/>
                        </a:lnTo>
                        <a:lnTo>
                          <a:pt x="3665" y="1984"/>
                        </a:lnTo>
                        <a:lnTo>
                          <a:pt x="3731" y="2110"/>
                        </a:lnTo>
                        <a:lnTo>
                          <a:pt x="3785" y="2236"/>
                        </a:lnTo>
                        <a:lnTo>
                          <a:pt x="3833" y="2368"/>
                        </a:lnTo>
                        <a:lnTo>
                          <a:pt x="3875" y="2494"/>
                        </a:lnTo>
                        <a:lnTo>
                          <a:pt x="3910" y="2614"/>
                        </a:lnTo>
                        <a:lnTo>
                          <a:pt x="3934" y="2740"/>
                        </a:lnTo>
                        <a:lnTo>
                          <a:pt x="3946" y="2860"/>
                        </a:lnTo>
                        <a:lnTo>
                          <a:pt x="3952" y="2973"/>
                        </a:lnTo>
                        <a:lnTo>
                          <a:pt x="3946" y="3123"/>
                        </a:lnTo>
                        <a:lnTo>
                          <a:pt x="3922" y="3255"/>
                        </a:lnTo>
                        <a:lnTo>
                          <a:pt x="3886" y="3387"/>
                        </a:lnTo>
                        <a:lnTo>
                          <a:pt x="3833" y="3501"/>
                        </a:lnTo>
                        <a:lnTo>
                          <a:pt x="3886" y="3387"/>
                        </a:lnTo>
                        <a:lnTo>
                          <a:pt x="3928" y="3255"/>
                        </a:lnTo>
                        <a:lnTo>
                          <a:pt x="3946" y="3123"/>
                        </a:lnTo>
                        <a:lnTo>
                          <a:pt x="3952" y="297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1063" name="Freeform 8"/>
                  <p:cNvSpPr>
                    <a:spLocks/>
                  </p:cNvSpPr>
                  <p:nvPr userDrawn="1"/>
                </p:nvSpPr>
                <p:spPr bwMode="hidden">
                  <a:xfrm>
                    <a:off x="406" y="953"/>
                    <a:ext cx="3803" cy="3363"/>
                  </a:xfrm>
                  <a:custGeom>
                    <a:avLst/>
                    <a:gdLst>
                      <a:gd name="T0" fmla="*/ 682 w 3791"/>
                      <a:gd name="T1" fmla="*/ 2416 h 3363"/>
                      <a:gd name="T2" fmla="*/ 422 w 3791"/>
                      <a:gd name="T3" fmla="*/ 2062 h 3363"/>
                      <a:gd name="T4" fmla="*/ 218 w 3791"/>
                      <a:gd name="T5" fmla="*/ 1703 h 3363"/>
                      <a:gd name="T6" fmla="*/ 78 w 3791"/>
                      <a:gd name="T7" fmla="*/ 1343 h 3363"/>
                      <a:gd name="T8" fmla="*/ 12 w 3791"/>
                      <a:gd name="T9" fmla="*/ 1001 h 3363"/>
                      <a:gd name="T10" fmla="*/ 18 w 3791"/>
                      <a:gd name="T11" fmla="*/ 701 h 3363"/>
                      <a:gd name="T12" fmla="*/ 96 w 3791"/>
                      <a:gd name="T13" fmla="*/ 450 h 3363"/>
                      <a:gd name="T14" fmla="*/ 242 w 3791"/>
                      <a:gd name="T15" fmla="*/ 246 h 3363"/>
                      <a:gd name="T16" fmla="*/ 586 w 3791"/>
                      <a:gd name="T17" fmla="*/ 48 h 3363"/>
                      <a:gd name="T18" fmla="*/ 1037 w 3791"/>
                      <a:gd name="T19" fmla="*/ 6 h 3363"/>
                      <a:gd name="T20" fmla="*/ 1558 w 3791"/>
                      <a:gd name="T21" fmla="*/ 120 h 3363"/>
                      <a:gd name="T22" fmla="*/ 2108 w 3791"/>
                      <a:gd name="T23" fmla="*/ 378 h 3363"/>
                      <a:gd name="T24" fmla="*/ 2655 w 3791"/>
                      <a:gd name="T25" fmla="*/ 773 h 3363"/>
                      <a:gd name="T26" fmla="*/ 3145 w 3791"/>
                      <a:gd name="T27" fmla="*/ 1265 h 3363"/>
                      <a:gd name="T28" fmla="*/ 3411 w 3791"/>
                      <a:gd name="T29" fmla="*/ 1625 h 3363"/>
                      <a:gd name="T30" fmla="*/ 3615 w 3791"/>
                      <a:gd name="T31" fmla="*/ 1984 h 3363"/>
                      <a:gd name="T32" fmla="*/ 3755 w 3791"/>
                      <a:gd name="T33" fmla="*/ 2344 h 3363"/>
                      <a:gd name="T34" fmla="*/ 3821 w 3791"/>
                      <a:gd name="T35" fmla="*/ 2686 h 3363"/>
                      <a:gd name="T36" fmla="*/ 3785 w 3791"/>
                      <a:gd name="T37" fmla="*/ 3105 h 3363"/>
                      <a:gd name="T38" fmla="*/ 3664 w 3791"/>
                      <a:gd name="T39" fmla="*/ 3363 h 3363"/>
                      <a:gd name="T40" fmla="*/ 3815 w 3791"/>
                      <a:gd name="T41" fmla="*/ 2967 h 3363"/>
                      <a:gd name="T42" fmla="*/ 3827 w 3791"/>
                      <a:gd name="T43" fmla="*/ 2794 h 3363"/>
                      <a:gd name="T44" fmla="*/ 3785 w 3791"/>
                      <a:gd name="T45" fmla="*/ 2458 h 3363"/>
                      <a:gd name="T46" fmla="*/ 3671 w 3791"/>
                      <a:gd name="T47" fmla="*/ 2104 h 3363"/>
                      <a:gd name="T48" fmla="*/ 3489 w 3791"/>
                      <a:gd name="T49" fmla="*/ 1739 h 3363"/>
                      <a:gd name="T50" fmla="*/ 3241 w 3791"/>
                      <a:gd name="T51" fmla="*/ 1385 h 3363"/>
                      <a:gd name="T52" fmla="*/ 2831 w 3791"/>
                      <a:gd name="T53" fmla="*/ 929 h 3363"/>
                      <a:gd name="T54" fmla="*/ 2293 w 3791"/>
                      <a:gd name="T55" fmla="*/ 492 h 3363"/>
                      <a:gd name="T56" fmla="*/ 1737 w 3791"/>
                      <a:gd name="T57" fmla="*/ 192 h 3363"/>
                      <a:gd name="T58" fmla="*/ 1202 w 3791"/>
                      <a:gd name="T59" fmla="*/ 24 h 3363"/>
                      <a:gd name="T60" fmla="*/ 723 w 3791"/>
                      <a:gd name="T61" fmla="*/ 12 h 3363"/>
                      <a:gd name="T62" fmla="*/ 338 w 3791"/>
                      <a:gd name="T63" fmla="*/ 162 h 3363"/>
                      <a:gd name="T64" fmla="*/ 132 w 3791"/>
                      <a:gd name="T65" fmla="*/ 378 h 3363"/>
                      <a:gd name="T66" fmla="*/ 36 w 3791"/>
                      <a:gd name="T67" fmla="*/ 612 h 3363"/>
                      <a:gd name="T68" fmla="*/ 0 w 3791"/>
                      <a:gd name="T69" fmla="*/ 893 h 3363"/>
                      <a:gd name="T70" fmla="*/ 42 w 3791"/>
                      <a:gd name="T71" fmla="*/ 1229 h 3363"/>
                      <a:gd name="T72" fmla="*/ 164 w 3791"/>
                      <a:gd name="T73" fmla="*/ 1583 h 3363"/>
                      <a:gd name="T74" fmla="*/ 344 w 3791"/>
                      <a:gd name="T75" fmla="*/ 1942 h 3363"/>
                      <a:gd name="T76" fmla="*/ 586 w 3791"/>
                      <a:gd name="T77" fmla="*/ 2302 h 3363"/>
                      <a:gd name="T78" fmla="*/ 996 w 3791"/>
                      <a:gd name="T79" fmla="*/ 2758 h 3363"/>
                      <a:gd name="T80" fmla="*/ 1611 w 3791"/>
                      <a:gd name="T81" fmla="*/ 3237 h 3363"/>
                      <a:gd name="T82" fmla="*/ 1611 w 3791"/>
                      <a:gd name="T83" fmla="*/ 3237 h 3363"/>
                      <a:gd name="T84" fmla="*/ 1002 w 3791"/>
                      <a:gd name="T85" fmla="*/ 2758 h 336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791" h="3363">
                        <a:moveTo>
                          <a:pt x="993" y="2758"/>
                        </a:moveTo>
                        <a:lnTo>
                          <a:pt x="777" y="2536"/>
                        </a:lnTo>
                        <a:lnTo>
                          <a:pt x="676" y="2416"/>
                        </a:lnTo>
                        <a:lnTo>
                          <a:pt x="586" y="2302"/>
                        </a:lnTo>
                        <a:lnTo>
                          <a:pt x="496" y="2182"/>
                        </a:lnTo>
                        <a:lnTo>
                          <a:pt x="419" y="2062"/>
                        </a:lnTo>
                        <a:lnTo>
                          <a:pt x="341" y="1942"/>
                        </a:lnTo>
                        <a:lnTo>
                          <a:pt x="275" y="1822"/>
                        </a:lnTo>
                        <a:lnTo>
                          <a:pt x="215" y="1703"/>
                        </a:lnTo>
                        <a:lnTo>
                          <a:pt x="161" y="1583"/>
                        </a:lnTo>
                        <a:lnTo>
                          <a:pt x="114" y="1463"/>
                        </a:lnTo>
                        <a:lnTo>
                          <a:pt x="78" y="1343"/>
                        </a:lnTo>
                        <a:lnTo>
                          <a:pt x="48" y="1229"/>
                        </a:lnTo>
                        <a:lnTo>
                          <a:pt x="24" y="1115"/>
                        </a:lnTo>
                        <a:lnTo>
                          <a:pt x="12" y="1001"/>
                        </a:lnTo>
                        <a:lnTo>
                          <a:pt x="6" y="893"/>
                        </a:lnTo>
                        <a:lnTo>
                          <a:pt x="12" y="797"/>
                        </a:lnTo>
                        <a:lnTo>
                          <a:pt x="18" y="701"/>
                        </a:lnTo>
                        <a:lnTo>
                          <a:pt x="42" y="612"/>
                        </a:lnTo>
                        <a:lnTo>
                          <a:pt x="66" y="528"/>
                        </a:lnTo>
                        <a:lnTo>
                          <a:pt x="96" y="450"/>
                        </a:lnTo>
                        <a:lnTo>
                          <a:pt x="138" y="378"/>
                        </a:lnTo>
                        <a:lnTo>
                          <a:pt x="185" y="306"/>
                        </a:lnTo>
                        <a:lnTo>
                          <a:pt x="239" y="246"/>
                        </a:lnTo>
                        <a:lnTo>
                          <a:pt x="341" y="162"/>
                        </a:lnTo>
                        <a:lnTo>
                          <a:pt x="454" y="96"/>
                        </a:lnTo>
                        <a:lnTo>
                          <a:pt x="580" y="48"/>
                        </a:lnTo>
                        <a:lnTo>
                          <a:pt x="723" y="18"/>
                        </a:lnTo>
                        <a:lnTo>
                          <a:pt x="867" y="6"/>
                        </a:lnTo>
                        <a:lnTo>
                          <a:pt x="1028" y="6"/>
                        </a:lnTo>
                        <a:lnTo>
                          <a:pt x="1196" y="30"/>
                        </a:lnTo>
                        <a:lnTo>
                          <a:pt x="1363" y="66"/>
                        </a:lnTo>
                        <a:lnTo>
                          <a:pt x="1543" y="120"/>
                        </a:lnTo>
                        <a:lnTo>
                          <a:pt x="1722" y="192"/>
                        </a:lnTo>
                        <a:lnTo>
                          <a:pt x="1901" y="282"/>
                        </a:lnTo>
                        <a:lnTo>
                          <a:pt x="2087" y="378"/>
                        </a:lnTo>
                        <a:lnTo>
                          <a:pt x="2272" y="498"/>
                        </a:lnTo>
                        <a:lnTo>
                          <a:pt x="2451" y="624"/>
                        </a:lnTo>
                        <a:lnTo>
                          <a:pt x="2631" y="773"/>
                        </a:lnTo>
                        <a:lnTo>
                          <a:pt x="2804" y="929"/>
                        </a:lnTo>
                        <a:lnTo>
                          <a:pt x="3019" y="1151"/>
                        </a:lnTo>
                        <a:lnTo>
                          <a:pt x="3115" y="1265"/>
                        </a:lnTo>
                        <a:lnTo>
                          <a:pt x="3211" y="1385"/>
                        </a:lnTo>
                        <a:lnTo>
                          <a:pt x="3295" y="1505"/>
                        </a:lnTo>
                        <a:lnTo>
                          <a:pt x="3378" y="1625"/>
                        </a:lnTo>
                        <a:lnTo>
                          <a:pt x="3450" y="1745"/>
                        </a:lnTo>
                        <a:lnTo>
                          <a:pt x="3522" y="1864"/>
                        </a:lnTo>
                        <a:lnTo>
                          <a:pt x="3582" y="1984"/>
                        </a:lnTo>
                        <a:lnTo>
                          <a:pt x="3635" y="2104"/>
                        </a:lnTo>
                        <a:lnTo>
                          <a:pt x="3677" y="2224"/>
                        </a:lnTo>
                        <a:lnTo>
                          <a:pt x="3719" y="2344"/>
                        </a:lnTo>
                        <a:lnTo>
                          <a:pt x="3749" y="2458"/>
                        </a:lnTo>
                        <a:lnTo>
                          <a:pt x="3773" y="2572"/>
                        </a:lnTo>
                        <a:lnTo>
                          <a:pt x="3785" y="2686"/>
                        </a:lnTo>
                        <a:lnTo>
                          <a:pt x="3791" y="2794"/>
                        </a:lnTo>
                        <a:lnTo>
                          <a:pt x="3779" y="2955"/>
                        </a:lnTo>
                        <a:lnTo>
                          <a:pt x="3749" y="3105"/>
                        </a:lnTo>
                        <a:lnTo>
                          <a:pt x="3695" y="3243"/>
                        </a:lnTo>
                        <a:lnTo>
                          <a:pt x="3623" y="3363"/>
                        </a:lnTo>
                        <a:lnTo>
                          <a:pt x="3629" y="3363"/>
                        </a:lnTo>
                        <a:lnTo>
                          <a:pt x="3701" y="3243"/>
                        </a:lnTo>
                        <a:lnTo>
                          <a:pt x="3749" y="3111"/>
                        </a:lnTo>
                        <a:lnTo>
                          <a:pt x="3779" y="2967"/>
                        </a:lnTo>
                        <a:lnTo>
                          <a:pt x="3791" y="2806"/>
                        </a:lnTo>
                        <a:lnTo>
                          <a:pt x="3791" y="2800"/>
                        </a:lnTo>
                        <a:lnTo>
                          <a:pt x="3791" y="2794"/>
                        </a:lnTo>
                        <a:lnTo>
                          <a:pt x="3785" y="2686"/>
                        </a:lnTo>
                        <a:lnTo>
                          <a:pt x="3773" y="2572"/>
                        </a:lnTo>
                        <a:lnTo>
                          <a:pt x="3749" y="2458"/>
                        </a:lnTo>
                        <a:lnTo>
                          <a:pt x="3719" y="2338"/>
                        </a:lnTo>
                        <a:lnTo>
                          <a:pt x="3683" y="2224"/>
                        </a:lnTo>
                        <a:lnTo>
                          <a:pt x="3635" y="2104"/>
                        </a:lnTo>
                        <a:lnTo>
                          <a:pt x="3582" y="1984"/>
                        </a:lnTo>
                        <a:lnTo>
                          <a:pt x="3522" y="1864"/>
                        </a:lnTo>
                        <a:lnTo>
                          <a:pt x="3456" y="1739"/>
                        </a:lnTo>
                        <a:lnTo>
                          <a:pt x="3378" y="1619"/>
                        </a:lnTo>
                        <a:lnTo>
                          <a:pt x="3300" y="1499"/>
                        </a:lnTo>
                        <a:lnTo>
                          <a:pt x="3211" y="1385"/>
                        </a:lnTo>
                        <a:lnTo>
                          <a:pt x="3121" y="1265"/>
                        </a:lnTo>
                        <a:lnTo>
                          <a:pt x="3019" y="1151"/>
                        </a:lnTo>
                        <a:lnTo>
                          <a:pt x="2804" y="929"/>
                        </a:lnTo>
                        <a:lnTo>
                          <a:pt x="2631" y="767"/>
                        </a:lnTo>
                        <a:lnTo>
                          <a:pt x="2451" y="624"/>
                        </a:lnTo>
                        <a:lnTo>
                          <a:pt x="2272" y="492"/>
                        </a:lnTo>
                        <a:lnTo>
                          <a:pt x="2087" y="378"/>
                        </a:lnTo>
                        <a:lnTo>
                          <a:pt x="1901" y="276"/>
                        </a:lnTo>
                        <a:lnTo>
                          <a:pt x="1722" y="192"/>
                        </a:lnTo>
                        <a:lnTo>
                          <a:pt x="1543" y="120"/>
                        </a:lnTo>
                        <a:lnTo>
                          <a:pt x="1363" y="66"/>
                        </a:lnTo>
                        <a:lnTo>
                          <a:pt x="1190" y="24"/>
                        </a:lnTo>
                        <a:lnTo>
                          <a:pt x="1028" y="6"/>
                        </a:lnTo>
                        <a:lnTo>
                          <a:pt x="867" y="0"/>
                        </a:lnTo>
                        <a:lnTo>
                          <a:pt x="717" y="12"/>
                        </a:lnTo>
                        <a:lnTo>
                          <a:pt x="580" y="42"/>
                        </a:lnTo>
                        <a:lnTo>
                          <a:pt x="448" y="90"/>
                        </a:lnTo>
                        <a:lnTo>
                          <a:pt x="335" y="162"/>
                        </a:lnTo>
                        <a:lnTo>
                          <a:pt x="233" y="246"/>
                        </a:lnTo>
                        <a:lnTo>
                          <a:pt x="179" y="306"/>
                        </a:lnTo>
                        <a:lnTo>
                          <a:pt x="132" y="378"/>
                        </a:lnTo>
                        <a:lnTo>
                          <a:pt x="90" y="450"/>
                        </a:lnTo>
                        <a:lnTo>
                          <a:pt x="60" y="528"/>
                        </a:lnTo>
                        <a:lnTo>
                          <a:pt x="36" y="612"/>
                        </a:lnTo>
                        <a:lnTo>
                          <a:pt x="12" y="701"/>
                        </a:lnTo>
                        <a:lnTo>
                          <a:pt x="6" y="797"/>
                        </a:lnTo>
                        <a:lnTo>
                          <a:pt x="0" y="893"/>
                        </a:lnTo>
                        <a:lnTo>
                          <a:pt x="6" y="1001"/>
                        </a:lnTo>
                        <a:lnTo>
                          <a:pt x="24" y="1115"/>
                        </a:lnTo>
                        <a:lnTo>
                          <a:pt x="42" y="1229"/>
                        </a:lnTo>
                        <a:lnTo>
                          <a:pt x="78" y="1343"/>
                        </a:lnTo>
                        <a:lnTo>
                          <a:pt x="114" y="1463"/>
                        </a:lnTo>
                        <a:lnTo>
                          <a:pt x="161" y="1583"/>
                        </a:lnTo>
                        <a:lnTo>
                          <a:pt x="215" y="1703"/>
                        </a:lnTo>
                        <a:lnTo>
                          <a:pt x="275" y="1822"/>
                        </a:lnTo>
                        <a:lnTo>
                          <a:pt x="341" y="1942"/>
                        </a:lnTo>
                        <a:lnTo>
                          <a:pt x="413" y="2062"/>
                        </a:lnTo>
                        <a:lnTo>
                          <a:pt x="496" y="2182"/>
                        </a:lnTo>
                        <a:lnTo>
                          <a:pt x="580" y="2302"/>
                        </a:lnTo>
                        <a:lnTo>
                          <a:pt x="676" y="2422"/>
                        </a:lnTo>
                        <a:lnTo>
                          <a:pt x="771" y="2536"/>
                        </a:lnTo>
                        <a:lnTo>
                          <a:pt x="987" y="2758"/>
                        </a:lnTo>
                        <a:lnTo>
                          <a:pt x="1184" y="2931"/>
                        </a:lnTo>
                        <a:lnTo>
                          <a:pt x="1387" y="3093"/>
                        </a:lnTo>
                        <a:lnTo>
                          <a:pt x="1596" y="3237"/>
                        </a:lnTo>
                        <a:lnTo>
                          <a:pt x="1800" y="3363"/>
                        </a:lnTo>
                        <a:lnTo>
                          <a:pt x="1806" y="3363"/>
                        </a:lnTo>
                        <a:lnTo>
                          <a:pt x="1596" y="3237"/>
                        </a:lnTo>
                        <a:lnTo>
                          <a:pt x="1393" y="3093"/>
                        </a:lnTo>
                        <a:lnTo>
                          <a:pt x="1190" y="2931"/>
                        </a:lnTo>
                        <a:lnTo>
                          <a:pt x="993" y="275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1064" name="Freeform 9"/>
                  <p:cNvSpPr>
                    <a:spLocks/>
                  </p:cNvSpPr>
                  <p:nvPr userDrawn="1"/>
                </p:nvSpPr>
                <p:spPr bwMode="hidden">
                  <a:xfrm>
                    <a:off x="514" y="1091"/>
                    <a:ext cx="3538" cy="3225"/>
                  </a:xfrm>
                  <a:custGeom>
                    <a:avLst/>
                    <a:gdLst>
                      <a:gd name="T0" fmla="*/ 544 w 3527"/>
                      <a:gd name="T1" fmla="*/ 2146 h 3225"/>
                      <a:gd name="T2" fmla="*/ 320 w 3527"/>
                      <a:gd name="T3" fmla="*/ 1816 h 3225"/>
                      <a:gd name="T4" fmla="*/ 149 w 3527"/>
                      <a:gd name="T5" fmla="*/ 1481 h 3225"/>
                      <a:gd name="T6" fmla="*/ 41 w 3527"/>
                      <a:gd name="T7" fmla="*/ 1151 h 3225"/>
                      <a:gd name="T8" fmla="*/ 0 w 3527"/>
                      <a:gd name="T9" fmla="*/ 839 h 3225"/>
                      <a:gd name="T10" fmla="*/ 30 w 3527"/>
                      <a:gd name="T11" fmla="*/ 575 h 3225"/>
                      <a:gd name="T12" fmla="*/ 125 w 3527"/>
                      <a:gd name="T13" fmla="*/ 354 h 3225"/>
                      <a:gd name="T14" fmla="*/ 320 w 3527"/>
                      <a:gd name="T15" fmla="*/ 150 h 3225"/>
                      <a:gd name="T16" fmla="*/ 675 w 3527"/>
                      <a:gd name="T17" fmla="*/ 12 h 3225"/>
                      <a:gd name="T18" fmla="*/ 1121 w 3527"/>
                      <a:gd name="T19" fmla="*/ 24 h 3225"/>
                      <a:gd name="T20" fmla="*/ 1623 w 3527"/>
                      <a:gd name="T21" fmla="*/ 174 h 3225"/>
                      <a:gd name="T22" fmla="*/ 2137 w 3527"/>
                      <a:gd name="T23" fmla="*/ 456 h 3225"/>
                      <a:gd name="T24" fmla="*/ 2637 w 3527"/>
                      <a:gd name="T25" fmla="*/ 857 h 3225"/>
                      <a:gd name="T26" fmla="*/ 3103 w 3527"/>
                      <a:gd name="T27" fmla="*/ 1391 h 3225"/>
                      <a:gd name="T28" fmla="*/ 3306 w 3527"/>
                      <a:gd name="T29" fmla="*/ 1726 h 3225"/>
                      <a:gd name="T30" fmla="*/ 3459 w 3527"/>
                      <a:gd name="T31" fmla="*/ 2062 h 3225"/>
                      <a:gd name="T32" fmla="*/ 3542 w 3527"/>
                      <a:gd name="T33" fmla="*/ 2386 h 3225"/>
                      <a:gd name="T34" fmla="*/ 3554 w 3527"/>
                      <a:gd name="T35" fmla="*/ 2680 h 3225"/>
                      <a:gd name="T36" fmla="*/ 3507 w 3527"/>
                      <a:gd name="T37" fmla="*/ 2931 h 3225"/>
                      <a:gd name="T38" fmla="*/ 3392 w 3527"/>
                      <a:gd name="T39" fmla="*/ 3141 h 3225"/>
                      <a:gd name="T40" fmla="*/ 3312 w 3527"/>
                      <a:gd name="T41" fmla="*/ 3225 h 3225"/>
                      <a:gd name="T42" fmla="*/ 3342 w 3527"/>
                      <a:gd name="T43" fmla="*/ 3201 h 3225"/>
                      <a:gd name="T44" fmla="*/ 3477 w 3527"/>
                      <a:gd name="T45" fmla="*/ 3009 h 3225"/>
                      <a:gd name="T46" fmla="*/ 3548 w 3527"/>
                      <a:gd name="T47" fmla="*/ 2769 h 3225"/>
                      <a:gd name="T48" fmla="*/ 3554 w 3527"/>
                      <a:gd name="T49" fmla="*/ 2488 h 3225"/>
                      <a:gd name="T50" fmla="*/ 3495 w 3527"/>
                      <a:gd name="T51" fmla="*/ 2170 h 3225"/>
                      <a:gd name="T52" fmla="*/ 3366 w 3527"/>
                      <a:gd name="T53" fmla="*/ 1834 h 3225"/>
                      <a:gd name="T54" fmla="*/ 3175 w 3527"/>
                      <a:gd name="T55" fmla="*/ 1499 h 3225"/>
                      <a:gd name="T56" fmla="*/ 2843 w 3527"/>
                      <a:gd name="T57" fmla="*/ 1061 h 3225"/>
                      <a:gd name="T58" fmla="*/ 2305 w 3527"/>
                      <a:gd name="T59" fmla="*/ 575 h 3225"/>
                      <a:gd name="T60" fmla="*/ 1793 w 3527"/>
                      <a:gd name="T61" fmla="*/ 252 h 3225"/>
                      <a:gd name="T62" fmla="*/ 1285 w 3527"/>
                      <a:gd name="T63" fmla="*/ 60 h 3225"/>
                      <a:gd name="T64" fmla="*/ 816 w 3527"/>
                      <a:gd name="T65" fmla="*/ 0 h 3225"/>
                      <a:gd name="T66" fmla="*/ 421 w 3527"/>
                      <a:gd name="T67" fmla="*/ 84 h 3225"/>
                      <a:gd name="T68" fmla="*/ 170 w 3527"/>
                      <a:gd name="T69" fmla="*/ 288 h 3225"/>
                      <a:gd name="T70" fmla="*/ 53 w 3527"/>
                      <a:gd name="T71" fmla="*/ 498 h 3225"/>
                      <a:gd name="T72" fmla="*/ 0 w 3527"/>
                      <a:gd name="T73" fmla="*/ 749 h 3225"/>
                      <a:gd name="T74" fmla="*/ 18 w 3527"/>
                      <a:gd name="T75" fmla="*/ 1043 h 3225"/>
                      <a:gd name="T76" fmla="*/ 101 w 3527"/>
                      <a:gd name="T77" fmla="*/ 1373 h 3225"/>
                      <a:gd name="T78" fmla="*/ 254 w 3527"/>
                      <a:gd name="T79" fmla="*/ 1708 h 3225"/>
                      <a:gd name="T80" fmla="*/ 457 w 3527"/>
                      <a:gd name="T81" fmla="*/ 2038 h 3225"/>
                      <a:gd name="T82" fmla="*/ 923 w 3527"/>
                      <a:gd name="T83" fmla="*/ 2572 h 3225"/>
                      <a:gd name="T84" fmla="*/ 1267 w 3527"/>
                      <a:gd name="T85" fmla="*/ 2865 h 3225"/>
                      <a:gd name="T86" fmla="*/ 1623 w 3527"/>
                      <a:gd name="T87" fmla="*/ 3099 h 3225"/>
                      <a:gd name="T88" fmla="*/ 1871 w 3527"/>
                      <a:gd name="T89" fmla="*/ 3225 h 3225"/>
                      <a:gd name="T90" fmla="*/ 1509 w 3527"/>
                      <a:gd name="T91" fmla="*/ 3027 h 3225"/>
                      <a:gd name="T92" fmla="*/ 1154 w 3527"/>
                      <a:gd name="T93" fmla="*/ 2769 h 322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527" h="3225">
                        <a:moveTo>
                          <a:pt x="914" y="2572"/>
                        </a:moveTo>
                        <a:lnTo>
                          <a:pt x="717" y="2362"/>
                        </a:lnTo>
                        <a:lnTo>
                          <a:pt x="538" y="2146"/>
                        </a:lnTo>
                        <a:lnTo>
                          <a:pt x="460" y="2038"/>
                        </a:lnTo>
                        <a:lnTo>
                          <a:pt x="382" y="1930"/>
                        </a:lnTo>
                        <a:lnTo>
                          <a:pt x="317" y="1816"/>
                        </a:lnTo>
                        <a:lnTo>
                          <a:pt x="251" y="1702"/>
                        </a:lnTo>
                        <a:lnTo>
                          <a:pt x="197" y="1589"/>
                        </a:lnTo>
                        <a:lnTo>
                          <a:pt x="149" y="1481"/>
                        </a:lnTo>
                        <a:lnTo>
                          <a:pt x="107" y="1367"/>
                        </a:lnTo>
                        <a:lnTo>
                          <a:pt x="71" y="1259"/>
                        </a:lnTo>
                        <a:lnTo>
                          <a:pt x="41" y="1151"/>
                        </a:lnTo>
                        <a:lnTo>
                          <a:pt x="18" y="1043"/>
                        </a:lnTo>
                        <a:lnTo>
                          <a:pt x="6" y="941"/>
                        </a:lnTo>
                        <a:lnTo>
                          <a:pt x="0" y="839"/>
                        </a:lnTo>
                        <a:lnTo>
                          <a:pt x="6" y="749"/>
                        </a:lnTo>
                        <a:lnTo>
                          <a:pt x="12" y="659"/>
                        </a:lnTo>
                        <a:lnTo>
                          <a:pt x="30" y="575"/>
                        </a:lnTo>
                        <a:lnTo>
                          <a:pt x="59" y="498"/>
                        </a:lnTo>
                        <a:lnTo>
                          <a:pt x="89" y="420"/>
                        </a:lnTo>
                        <a:lnTo>
                          <a:pt x="125" y="354"/>
                        </a:lnTo>
                        <a:lnTo>
                          <a:pt x="173" y="288"/>
                        </a:lnTo>
                        <a:lnTo>
                          <a:pt x="221" y="228"/>
                        </a:lnTo>
                        <a:lnTo>
                          <a:pt x="317" y="150"/>
                        </a:lnTo>
                        <a:lnTo>
                          <a:pt x="424" y="90"/>
                        </a:lnTo>
                        <a:lnTo>
                          <a:pt x="544" y="42"/>
                        </a:lnTo>
                        <a:lnTo>
                          <a:pt x="669" y="12"/>
                        </a:lnTo>
                        <a:lnTo>
                          <a:pt x="813" y="0"/>
                        </a:lnTo>
                        <a:lnTo>
                          <a:pt x="956" y="6"/>
                        </a:lnTo>
                        <a:lnTo>
                          <a:pt x="1112" y="24"/>
                        </a:lnTo>
                        <a:lnTo>
                          <a:pt x="1273" y="60"/>
                        </a:lnTo>
                        <a:lnTo>
                          <a:pt x="1441" y="114"/>
                        </a:lnTo>
                        <a:lnTo>
                          <a:pt x="1608" y="174"/>
                        </a:lnTo>
                        <a:lnTo>
                          <a:pt x="1775" y="258"/>
                        </a:lnTo>
                        <a:lnTo>
                          <a:pt x="1949" y="348"/>
                        </a:lnTo>
                        <a:lnTo>
                          <a:pt x="2116" y="456"/>
                        </a:lnTo>
                        <a:lnTo>
                          <a:pt x="2284" y="575"/>
                        </a:lnTo>
                        <a:lnTo>
                          <a:pt x="2451" y="713"/>
                        </a:lnTo>
                        <a:lnTo>
                          <a:pt x="2613" y="857"/>
                        </a:lnTo>
                        <a:lnTo>
                          <a:pt x="2810" y="1067"/>
                        </a:lnTo>
                        <a:lnTo>
                          <a:pt x="2989" y="1283"/>
                        </a:lnTo>
                        <a:lnTo>
                          <a:pt x="3073" y="1391"/>
                        </a:lnTo>
                        <a:lnTo>
                          <a:pt x="3145" y="1505"/>
                        </a:lnTo>
                        <a:lnTo>
                          <a:pt x="3216" y="1612"/>
                        </a:lnTo>
                        <a:lnTo>
                          <a:pt x="3276" y="1726"/>
                        </a:lnTo>
                        <a:lnTo>
                          <a:pt x="3330" y="1840"/>
                        </a:lnTo>
                        <a:lnTo>
                          <a:pt x="3384" y="1948"/>
                        </a:lnTo>
                        <a:lnTo>
                          <a:pt x="3426" y="2062"/>
                        </a:lnTo>
                        <a:lnTo>
                          <a:pt x="3462" y="2170"/>
                        </a:lnTo>
                        <a:lnTo>
                          <a:pt x="3491" y="2278"/>
                        </a:lnTo>
                        <a:lnTo>
                          <a:pt x="3509" y="2386"/>
                        </a:lnTo>
                        <a:lnTo>
                          <a:pt x="3521" y="2488"/>
                        </a:lnTo>
                        <a:lnTo>
                          <a:pt x="3527" y="2590"/>
                        </a:lnTo>
                        <a:lnTo>
                          <a:pt x="3521" y="2680"/>
                        </a:lnTo>
                        <a:lnTo>
                          <a:pt x="3515" y="2769"/>
                        </a:lnTo>
                        <a:lnTo>
                          <a:pt x="3497" y="2853"/>
                        </a:lnTo>
                        <a:lnTo>
                          <a:pt x="3474" y="2931"/>
                        </a:lnTo>
                        <a:lnTo>
                          <a:pt x="3438" y="3009"/>
                        </a:lnTo>
                        <a:lnTo>
                          <a:pt x="3402" y="3075"/>
                        </a:lnTo>
                        <a:lnTo>
                          <a:pt x="3360" y="3141"/>
                        </a:lnTo>
                        <a:lnTo>
                          <a:pt x="3306" y="3201"/>
                        </a:lnTo>
                        <a:lnTo>
                          <a:pt x="3294" y="3213"/>
                        </a:lnTo>
                        <a:lnTo>
                          <a:pt x="3282" y="3225"/>
                        </a:lnTo>
                        <a:lnTo>
                          <a:pt x="3288" y="3225"/>
                        </a:lnTo>
                        <a:lnTo>
                          <a:pt x="3300" y="3213"/>
                        </a:lnTo>
                        <a:lnTo>
                          <a:pt x="3312" y="3201"/>
                        </a:lnTo>
                        <a:lnTo>
                          <a:pt x="3366" y="3141"/>
                        </a:lnTo>
                        <a:lnTo>
                          <a:pt x="3408" y="3075"/>
                        </a:lnTo>
                        <a:lnTo>
                          <a:pt x="3444" y="3009"/>
                        </a:lnTo>
                        <a:lnTo>
                          <a:pt x="3474" y="2931"/>
                        </a:lnTo>
                        <a:lnTo>
                          <a:pt x="3497" y="2853"/>
                        </a:lnTo>
                        <a:lnTo>
                          <a:pt x="3515" y="2769"/>
                        </a:lnTo>
                        <a:lnTo>
                          <a:pt x="3527" y="2680"/>
                        </a:lnTo>
                        <a:lnTo>
                          <a:pt x="3527" y="2590"/>
                        </a:lnTo>
                        <a:lnTo>
                          <a:pt x="3521" y="2488"/>
                        </a:lnTo>
                        <a:lnTo>
                          <a:pt x="3509" y="2386"/>
                        </a:lnTo>
                        <a:lnTo>
                          <a:pt x="3491" y="2278"/>
                        </a:lnTo>
                        <a:lnTo>
                          <a:pt x="3462" y="2170"/>
                        </a:lnTo>
                        <a:lnTo>
                          <a:pt x="3426" y="2056"/>
                        </a:lnTo>
                        <a:lnTo>
                          <a:pt x="3384" y="1948"/>
                        </a:lnTo>
                        <a:lnTo>
                          <a:pt x="3336" y="1834"/>
                        </a:lnTo>
                        <a:lnTo>
                          <a:pt x="3276" y="1726"/>
                        </a:lnTo>
                        <a:lnTo>
                          <a:pt x="3216" y="1612"/>
                        </a:lnTo>
                        <a:lnTo>
                          <a:pt x="3145" y="1499"/>
                        </a:lnTo>
                        <a:lnTo>
                          <a:pt x="3073" y="1391"/>
                        </a:lnTo>
                        <a:lnTo>
                          <a:pt x="2989" y="1277"/>
                        </a:lnTo>
                        <a:lnTo>
                          <a:pt x="2816" y="1061"/>
                        </a:lnTo>
                        <a:lnTo>
                          <a:pt x="2613" y="857"/>
                        </a:lnTo>
                        <a:lnTo>
                          <a:pt x="2451" y="707"/>
                        </a:lnTo>
                        <a:lnTo>
                          <a:pt x="2284" y="575"/>
                        </a:lnTo>
                        <a:lnTo>
                          <a:pt x="2116" y="456"/>
                        </a:lnTo>
                        <a:lnTo>
                          <a:pt x="1949" y="348"/>
                        </a:lnTo>
                        <a:lnTo>
                          <a:pt x="1775" y="252"/>
                        </a:lnTo>
                        <a:lnTo>
                          <a:pt x="1608" y="174"/>
                        </a:lnTo>
                        <a:lnTo>
                          <a:pt x="1435" y="108"/>
                        </a:lnTo>
                        <a:lnTo>
                          <a:pt x="1273" y="60"/>
                        </a:lnTo>
                        <a:lnTo>
                          <a:pt x="1112" y="24"/>
                        </a:lnTo>
                        <a:lnTo>
                          <a:pt x="956" y="0"/>
                        </a:lnTo>
                        <a:lnTo>
                          <a:pt x="807" y="0"/>
                        </a:lnTo>
                        <a:lnTo>
                          <a:pt x="669" y="12"/>
                        </a:lnTo>
                        <a:lnTo>
                          <a:pt x="538" y="42"/>
                        </a:lnTo>
                        <a:lnTo>
                          <a:pt x="418" y="84"/>
                        </a:lnTo>
                        <a:lnTo>
                          <a:pt x="311" y="150"/>
                        </a:lnTo>
                        <a:lnTo>
                          <a:pt x="215" y="228"/>
                        </a:lnTo>
                        <a:lnTo>
                          <a:pt x="167" y="288"/>
                        </a:lnTo>
                        <a:lnTo>
                          <a:pt x="119" y="354"/>
                        </a:lnTo>
                        <a:lnTo>
                          <a:pt x="83" y="420"/>
                        </a:lnTo>
                        <a:lnTo>
                          <a:pt x="53" y="498"/>
                        </a:lnTo>
                        <a:lnTo>
                          <a:pt x="30" y="575"/>
                        </a:lnTo>
                        <a:lnTo>
                          <a:pt x="12" y="659"/>
                        </a:lnTo>
                        <a:lnTo>
                          <a:pt x="0" y="749"/>
                        </a:lnTo>
                        <a:lnTo>
                          <a:pt x="0" y="839"/>
                        </a:lnTo>
                        <a:lnTo>
                          <a:pt x="6" y="941"/>
                        </a:lnTo>
                        <a:lnTo>
                          <a:pt x="18" y="1043"/>
                        </a:lnTo>
                        <a:lnTo>
                          <a:pt x="35" y="1151"/>
                        </a:lnTo>
                        <a:lnTo>
                          <a:pt x="65" y="1259"/>
                        </a:lnTo>
                        <a:lnTo>
                          <a:pt x="101" y="1373"/>
                        </a:lnTo>
                        <a:lnTo>
                          <a:pt x="143" y="1481"/>
                        </a:lnTo>
                        <a:lnTo>
                          <a:pt x="191" y="1595"/>
                        </a:lnTo>
                        <a:lnTo>
                          <a:pt x="251" y="1708"/>
                        </a:lnTo>
                        <a:lnTo>
                          <a:pt x="311" y="1816"/>
                        </a:lnTo>
                        <a:lnTo>
                          <a:pt x="382" y="1930"/>
                        </a:lnTo>
                        <a:lnTo>
                          <a:pt x="454" y="2038"/>
                        </a:lnTo>
                        <a:lnTo>
                          <a:pt x="538" y="2152"/>
                        </a:lnTo>
                        <a:lnTo>
                          <a:pt x="717" y="2368"/>
                        </a:lnTo>
                        <a:lnTo>
                          <a:pt x="914" y="2572"/>
                        </a:lnTo>
                        <a:lnTo>
                          <a:pt x="1028" y="2674"/>
                        </a:lnTo>
                        <a:lnTo>
                          <a:pt x="1142" y="2775"/>
                        </a:lnTo>
                        <a:lnTo>
                          <a:pt x="1255" y="2865"/>
                        </a:lnTo>
                        <a:lnTo>
                          <a:pt x="1369" y="2949"/>
                        </a:lnTo>
                        <a:lnTo>
                          <a:pt x="1488" y="3027"/>
                        </a:lnTo>
                        <a:lnTo>
                          <a:pt x="1608" y="3099"/>
                        </a:lnTo>
                        <a:lnTo>
                          <a:pt x="1722" y="3165"/>
                        </a:lnTo>
                        <a:lnTo>
                          <a:pt x="1841" y="3225"/>
                        </a:lnTo>
                        <a:lnTo>
                          <a:pt x="1853" y="3225"/>
                        </a:lnTo>
                        <a:lnTo>
                          <a:pt x="1734" y="3165"/>
                        </a:lnTo>
                        <a:lnTo>
                          <a:pt x="1614" y="3099"/>
                        </a:lnTo>
                        <a:lnTo>
                          <a:pt x="1494" y="3027"/>
                        </a:lnTo>
                        <a:lnTo>
                          <a:pt x="1375" y="2949"/>
                        </a:lnTo>
                        <a:lnTo>
                          <a:pt x="1261" y="2865"/>
                        </a:lnTo>
                        <a:lnTo>
                          <a:pt x="1142" y="2769"/>
                        </a:lnTo>
                        <a:lnTo>
                          <a:pt x="914" y="257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1065" name="Group 10"/>
                  <p:cNvGrpSpPr>
                    <a:grpSpLocks/>
                  </p:cNvGrpSpPr>
                  <p:nvPr userDrawn="1"/>
                </p:nvGrpSpPr>
                <p:grpSpPr bwMode="auto">
                  <a:xfrm>
                    <a:off x="0" y="522"/>
                    <a:ext cx="4751" cy="3794"/>
                    <a:chOff x="0" y="522"/>
                    <a:chExt cx="4751" cy="3794"/>
                  </a:xfrm>
                </p:grpSpPr>
                <p:sp>
                  <p:nvSpPr>
                    <p:cNvPr id="1066" name="Freeform 11"/>
                    <p:cNvSpPr>
                      <a:spLocks/>
                    </p:cNvSpPr>
                    <p:nvPr userDrawn="1"/>
                  </p:nvSpPr>
                  <p:spPr bwMode="hidden">
                    <a:xfrm>
                      <a:off x="400" y="522"/>
                      <a:ext cx="4264" cy="3794"/>
                    </a:xfrm>
                    <a:custGeom>
                      <a:avLst/>
                      <a:gdLst>
                        <a:gd name="T0" fmla="*/ 4284 w 4251"/>
                        <a:gd name="T1" fmla="*/ 3237 h 3794"/>
                        <a:gd name="T2" fmla="*/ 4242 w 4251"/>
                        <a:gd name="T3" fmla="*/ 2961 h 3794"/>
                        <a:gd name="T4" fmla="*/ 4159 w 4251"/>
                        <a:gd name="T5" fmla="*/ 2679 h 3794"/>
                        <a:gd name="T6" fmla="*/ 4036 w 4251"/>
                        <a:gd name="T7" fmla="*/ 2391 h 3794"/>
                        <a:gd name="T8" fmla="*/ 3881 w 4251"/>
                        <a:gd name="T9" fmla="*/ 2098 h 3794"/>
                        <a:gd name="T10" fmla="*/ 3692 w 4251"/>
                        <a:gd name="T11" fmla="*/ 1810 h 3794"/>
                        <a:gd name="T12" fmla="*/ 3471 w 4251"/>
                        <a:gd name="T13" fmla="*/ 1528 h 3794"/>
                        <a:gd name="T14" fmla="*/ 3223 w 4251"/>
                        <a:gd name="T15" fmla="*/ 1252 h 3794"/>
                        <a:gd name="T16" fmla="*/ 2885 w 4251"/>
                        <a:gd name="T17" fmla="*/ 935 h 3794"/>
                        <a:gd name="T18" fmla="*/ 2455 w 4251"/>
                        <a:gd name="T19" fmla="*/ 605 h 3794"/>
                        <a:gd name="T20" fmla="*/ 2009 w 4251"/>
                        <a:gd name="T21" fmla="*/ 341 h 3794"/>
                        <a:gd name="T22" fmla="*/ 1564 w 4251"/>
                        <a:gd name="T23" fmla="*/ 143 h 3794"/>
                        <a:gd name="T24" fmla="*/ 1133 w 4251"/>
                        <a:gd name="T25" fmla="*/ 35 h 3794"/>
                        <a:gd name="T26" fmla="*/ 747 w 4251"/>
                        <a:gd name="T27" fmla="*/ 0 h 3794"/>
                        <a:gd name="T28" fmla="*/ 404 w 4251"/>
                        <a:gd name="T29" fmla="*/ 47 h 3794"/>
                        <a:gd name="T30" fmla="*/ 120 w 4251"/>
                        <a:gd name="T31" fmla="*/ 173 h 3794"/>
                        <a:gd name="T32" fmla="*/ 0 w 4251"/>
                        <a:gd name="T33" fmla="*/ 269 h 3794"/>
                        <a:gd name="T34" fmla="*/ 266 w 4251"/>
                        <a:gd name="T35" fmla="*/ 101 h 3794"/>
                        <a:gd name="T36" fmla="*/ 592 w 4251"/>
                        <a:gd name="T37" fmla="*/ 18 h 3794"/>
                        <a:gd name="T38" fmla="*/ 966 w 4251"/>
                        <a:gd name="T39" fmla="*/ 18 h 3794"/>
                        <a:gd name="T40" fmla="*/ 1369 w 4251"/>
                        <a:gd name="T41" fmla="*/ 95 h 3794"/>
                        <a:gd name="T42" fmla="*/ 1797 w 4251"/>
                        <a:gd name="T43" fmla="*/ 245 h 3794"/>
                        <a:gd name="T44" fmla="*/ 2233 w 4251"/>
                        <a:gd name="T45" fmla="*/ 467 h 3794"/>
                        <a:gd name="T46" fmla="*/ 2667 w 4251"/>
                        <a:gd name="T47" fmla="*/ 761 h 3794"/>
                        <a:gd name="T48" fmla="*/ 3088 w 4251"/>
                        <a:gd name="T49" fmla="*/ 1120 h 3794"/>
                        <a:gd name="T50" fmla="*/ 3348 w 4251"/>
                        <a:gd name="T51" fmla="*/ 1390 h 3794"/>
                        <a:gd name="T52" fmla="*/ 3585 w 4251"/>
                        <a:gd name="T53" fmla="*/ 1666 h 3794"/>
                        <a:gd name="T54" fmla="*/ 3790 w 4251"/>
                        <a:gd name="T55" fmla="*/ 1954 h 3794"/>
                        <a:gd name="T56" fmla="*/ 3958 w 4251"/>
                        <a:gd name="T57" fmla="*/ 2247 h 3794"/>
                        <a:gd name="T58" fmla="*/ 4096 w 4251"/>
                        <a:gd name="T59" fmla="*/ 2535 h 3794"/>
                        <a:gd name="T60" fmla="*/ 4201 w 4251"/>
                        <a:gd name="T61" fmla="*/ 2823 h 3794"/>
                        <a:gd name="T62" fmla="*/ 4260 w 4251"/>
                        <a:gd name="T63" fmla="*/ 3105 h 3794"/>
                        <a:gd name="T64" fmla="*/ 4284 w 4251"/>
                        <a:gd name="T65" fmla="*/ 3368 h 3794"/>
                        <a:gd name="T66" fmla="*/ 4272 w 4251"/>
                        <a:gd name="T67" fmla="*/ 3590 h 3794"/>
                        <a:gd name="T68" fmla="*/ 4224 w 4251"/>
                        <a:gd name="T69" fmla="*/ 3794 h 3794"/>
                        <a:gd name="T70" fmla="*/ 4254 w 4251"/>
                        <a:gd name="T71" fmla="*/ 3692 h 3794"/>
                        <a:gd name="T72" fmla="*/ 4284 w 4251"/>
                        <a:gd name="T73" fmla="*/ 3482 h 3794"/>
                        <a:gd name="T74" fmla="*/ 4290 w 4251"/>
                        <a:gd name="T75" fmla="*/ 3368 h 379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251" h="3794">
                          <a:moveTo>
                            <a:pt x="4251" y="3368"/>
                          </a:moveTo>
                          <a:lnTo>
                            <a:pt x="4245" y="3237"/>
                          </a:lnTo>
                          <a:lnTo>
                            <a:pt x="4227" y="3099"/>
                          </a:lnTo>
                          <a:lnTo>
                            <a:pt x="4203" y="2961"/>
                          </a:lnTo>
                          <a:lnTo>
                            <a:pt x="4167" y="2823"/>
                          </a:lnTo>
                          <a:lnTo>
                            <a:pt x="4120" y="2679"/>
                          </a:lnTo>
                          <a:lnTo>
                            <a:pt x="4066" y="2535"/>
                          </a:lnTo>
                          <a:lnTo>
                            <a:pt x="4000" y="2391"/>
                          </a:lnTo>
                          <a:lnTo>
                            <a:pt x="3928" y="2247"/>
                          </a:lnTo>
                          <a:lnTo>
                            <a:pt x="3845" y="2098"/>
                          </a:lnTo>
                          <a:lnTo>
                            <a:pt x="3755" y="1954"/>
                          </a:lnTo>
                          <a:lnTo>
                            <a:pt x="3659" y="1810"/>
                          </a:lnTo>
                          <a:lnTo>
                            <a:pt x="3552" y="1666"/>
                          </a:lnTo>
                          <a:lnTo>
                            <a:pt x="3438" y="1528"/>
                          </a:lnTo>
                          <a:lnTo>
                            <a:pt x="3318" y="1390"/>
                          </a:lnTo>
                          <a:lnTo>
                            <a:pt x="3193" y="1252"/>
                          </a:lnTo>
                          <a:lnTo>
                            <a:pt x="3061" y="1120"/>
                          </a:lnTo>
                          <a:lnTo>
                            <a:pt x="2858" y="935"/>
                          </a:lnTo>
                          <a:lnTo>
                            <a:pt x="2649" y="761"/>
                          </a:lnTo>
                          <a:lnTo>
                            <a:pt x="2434" y="605"/>
                          </a:lnTo>
                          <a:lnTo>
                            <a:pt x="2212" y="467"/>
                          </a:lnTo>
                          <a:lnTo>
                            <a:pt x="1991" y="341"/>
                          </a:lnTo>
                          <a:lnTo>
                            <a:pt x="1770" y="233"/>
                          </a:lnTo>
                          <a:lnTo>
                            <a:pt x="1549" y="143"/>
                          </a:lnTo>
                          <a:lnTo>
                            <a:pt x="1327" y="77"/>
                          </a:lnTo>
                          <a:lnTo>
                            <a:pt x="1124" y="35"/>
                          </a:lnTo>
                          <a:lnTo>
                            <a:pt x="927" y="6"/>
                          </a:lnTo>
                          <a:lnTo>
                            <a:pt x="741" y="0"/>
                          </a:lnTo>
                          <a:lnTo>
                            <a:pt x="568" y="18"/>
                          </a:lnTo>
                          <a:lnTo>
                            <a:pt x="401" y="47"/>
                          </a:lnTo>
                          <a:lnTo>
                            <a:pt x="257" y="101"/>
                          </a:lnTo>
                          <a:lnTo>
                            <a:pt x="120" y="173"/>
                          </a:lnTo>
                          <a:lnTo>
                            <a:pt x="0" y="263"/>
                          </a:lnTo>
                          <a:lnTo>
                            <a:pt x="0" y="269"/>
                          </a:lnTo>
                          <a:lnTo>
                            <a:pt x="126" y="173"/>
                          </a:lnTo>
                          <a:lnTo>
                            <a:pt x="263" y="101"/>
                          </a:lnTo>
                          <a:lnTo>
                            <a:pt x="419" y="47"/>
                          </a:lnTo>
                          <a:lnTo>
                            <a:pt x="586" y="18"/>
                          </a:lnTo>
                          <a:lnTo>
                            <a:pt x="765" y="6"/>
                          </a:lnTo>
                          <a:lnTo>
                            <a:pt x="957" y="18"/>
                          </a:lnTo>
                          <a:lnTo>
                            <a:pt x="1154" y="47"/>
                          </a:lnTo>
                          <a:lnTo>
                            <a:pt x="1357" y="95"/>
                          </a:lnTo>
                          <a:lnTo>
                            <a:pt x="1567" y="161"/>
                          </a:lnTo>
                          <a:lnTo>
                            <a:pt x="1782" y="245"/>
                          </a:lnTo>
                          <a:lnTo>
                            <a:pt x="1997" y="347"/>
                          </a:lnTo>
                          <a:lnTo>
                            <a:pt x="2212" y="467"/>
                          </a:lnTo>
                          <a:lnTo>
                            <a:pt x="2428" y="605"/>
                          </a:lnTo>
                          <a:lnTo>
                            <a:pt x="2643" y="761"/>
                          </a:lnTo>
                          <a:lnTo>
                            <a:pt x="2858" y="935"/>
                          </a:lnTo>
                          <a:lnTo>
                            <a:pt x="3061" y="1120"/>
                          </a:lnTo>
                          <a:lnTo>
                            <a:pt x="3193" y="1252"/>
                          </a:lnTo>
                          <a:lnTo>
                            <a:pt x="3318" y="1390"/>
                          </a:lnTo>
                          <a:lnTo>
                            <a:pt x="3438" y="1528"/>
                          </a:lnTo>
                          <a:lnTo>
                            <a:pt x="3552" y="1666"/>
                          </a:lnTo>
                          <a:lnTo>
                            <a:pt x="3653" y="1810"/>
                          </a:lnTo>
                          <a:lnTo>
                            <a:pt x="3755" y="1954"/>
                          </a:lnTo>
                          <a:lnTo>
                            <a:pt x="3839" y="2104"/>
                          </a:lnTo>
                          <a:lnTo>
                            <a:pt x="3922" y="2247"/>
                          </a:lnTo>
                          <a:lnTo>
                            <a:pt x="3994" y="2391"/>
                          </a:lnTo>
                          <a:lnTo>
                            <a:pt x="4060" y="2535"/>
                          </a:lnTo>
                          <a:lnTo>
                            <a:pt x="4114" y="2679"/>
                          </a:lnTo>
                          <a:lnTo>
                            <a:pt x="4162" y="2823"/>
                          </a:lnTo>
                          <a:lnTo>
                            <a:pt x="4197" y="2967"/>
                          </a:lnTo>
                          <a:lnTo>
                            <a:pt x="4221" y="3105"/>
                          </a:lnTo>
                          <a:lnTo>
                            <a:pt x="4239" y="3237"/>
                          </a:lnTo>
                          <a:lnTo>
                            <a:pt x="4245" y="3368"/>
                          </a:lnTo>
                          <a:lnTo>
                            <a:pt x="4245" y="3482"/>
                          </a:lnTo>
                          <a:lnTo>
                            <a:pt x="4233" y="3590"/>
                          </a:lnTo>
                          <a:lnTo>
                            <a:pt x="4215" y="3692"/>
                          </a:lnTo>
                          <a:lnTo>
                            <a:pt x="4185" y="3794"/>
                          </a:lnTo>
                          <a:lnTo>
                            <a:pt x="4215" y="3692"/>
                          </a:lnTo>
                          <a:lnTo>
                            <a:pt x="4239" y="3590"/>
                          </a:lnTo>
                          <a:lnTo>
                            <a:pt x="4245" y="3482"/>
                          </a:lnTo>
                          <a:lnTo>
                            <a:pt x="4251" y="336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1067" name="Group 12"/>
                    <p:cNvGrpSpPr>
                      <a:grpSpLocks/>
                    </p:cNvGrpSpPr>
                    <p:nvPr userDrawn="1"/>
                  </p:nvGrpSpPr>
                  <p:grpSpPr bwMode="auto">
                    <a:xfrm>
                      <a:off x="0" y="659"/>
                      <a:ext cx="4751" cy="3657"/>
                      <a:chOff x="0" y="659"/>
                      <a:chExt cx="4751" cy="3657"/>
                    </a:xfrm>
                  </p:grpSpPr>
                  <p:sp>
                    <p:nvSpPr>
                      <p:cNvPr id="1068" name="Freeform 13"/>
                      <p:cNvSpPr>
                        <a:spLocks/>
                      </p:cNvSpPr>
                      <p:nvPr userDrawn="1"/>
                    </p:nvSpPr>
                    <p:spPr bwMode="hidden">
                      <a:xfrm>
                        <a:off x="400" y="659"/>
                        <a:ext cx="4121" cy="3657"/>
                      </a:xfrm>
                      <a:custGeom>
                        <a:avLst/>
                        <a:gdLst>
                          <a:gd name="T0" fmla="*/ 164 w 4108"/>
                          <a:gd name="T1" fmla="*/ 186 h 3657"/>
                          <a:gd name="T2" fmla="*/ 445 w 4108"/>
                          <a:gd name="T3" fmla="*/ 54 h 3657"/>
                          <a:gd name="T4" fmla="*/ 777 w 4108"/>
                          <a:gd name="T5" fmla="*/ 6 h 3657"/>
                          <a:gd name="T6" fmla="*/ 1148 w 4108"/>
                          <a:gd name="T7" fmla="*/ 36 h 3657"/>
                          <a:gd name="T8" fmla="*/ 1552 w 4108"/>
                          <a:gd name="T9" fmla="*/ 144 h 3657"/>
                          <a:gd name="T10" fmla="*/ 1967 w 4108"/>
                          <a:gd name="T11" fmla="*/ 324 h 3657"/>
                          <a:gd name="T12" fmla="*/ 2391 w 4108"/>
                          <a:gd name="T13" fmla="*/ 570 h 3657"/>
                          <a:gd name="T14" fmla="*/ 2807 w 4108"/>
                          <a:gd name="T15" fmla="*/ 888 h 3657"/>
                          <a:gd name="T16" fmla="*/ 3133 w 4108"/>
                          <a:gd name="T17" fmla="*/ 1193 h 3657"/>
                          <a:gd name="T18" fmla="*/ 3369 w 4108"/>
                          <a:gd name="T19" fmla="*/ 1451 h 3657"/>
                          <a:gd name="T20" fmla="*/ 3573 w 4108"/>
                          <a:gd name="T21" fmla="*/ 1721 h 3657"/>
                          <a:gd name="T22" fmla="*/ 3755 w 4108"/>
                          <a:gd name="T23" fmla="*/ 1997 h 3657"/>
                          <a:gd name="T24" fmla="*/ 3899 w 4108"/>
                          <a:gd name="T25" fmla="*/ 2272 h 3657"/>
                          <a:gd name="T26" fmla="*/ 4015 w 4108"/>
                          <a:gd name="T27" fmla="*/ 2548 h 3657"/>
                          <a:gd name="T28" fmla="*/ 4099 w 4108"/>
                          <a:gd name="T29" fmla="*/ 2818 h 3657"/>
                          <a:gd name="T30" fmla="*/ 4141 w 4108"/>
                          <a:gd name="T31" fmla="*/ 3070 h 3657"/>
                          <a:gd name="T32" fmla="*/ 4141 w 4108"/>
                          <a:gd name="T33" fmla="*/ 3321 h 3657"/>
                          <a:gd name="T34" fmla="*/ 4099 w 4108"/>
                          <a:gd name="T35" fmla="*/ 3549 h 3657"/>
                          <a:gd name="T36" fmla="*/ 4069 w 4108"/>
                          <a:gd name="T37" fmla="*/ 3657 h 3657"/>
                          <a:gd name="T38" fmla="*/ 4129 w 4108"/>
                          <a:gd name="T39" fmla="*/ 3447 h 3657"/>
                          <a:gd name="T40" fmla="*/ 4147 w 4108"/>
                          <a:gd name="T41" fmla="*/ 3213 h 3657"/>
                          <a:gd name="T42" fmla="*/ 4141 w 4108"/>
                          <a:gd name="T43" fmla="*/ 3070 h 3657"/>
                          <a:gd name="T44" fmla="*/ 4099 w 4108"/>
                          <a:gd name="T45" fmla="*/ 2812 h 3657"/>
                          <a:gd name="T46" fmla="*/ 4021 w 4108"/>
                          <a:gd name="T47" fmla="*/ 2548 h 3657"/>
                          <a:gd name="T48" fmla="*/ 3905 w 4108"/>
                          <a:gd name="T49" fmla="*/ 2272 h 3657"/>
                          <a:gd name="T50" fmla="*/ 3761 w 4108"/>
                          <a:gd name="T51" fmla="*/ 1997 h 3657"/>
                          <a:gd name="T52" fmla="*/ 3579 w 4108"/>
                          <a:gd name="T53" fmla="*/ 1721 h 3657"/>
                          <a:gd name="T54" fmla="*/ 3375 w 4108"/>
                          <a:gd name="T55" fmla="*/ 1451 h 3657"/>
                          <a:gd name="T56" fmla="*/ 3139 w 4108"/>
                          <a:gd name="T57" fmla="*/ 1187 h 3657"/>
                          <a:gd name="T58" fmla="*/ 2819 w 4108"/>
                          <a:gd name="T59" fmla="*/ 888 h 3657"/>
                          <a:gd name="T60" fmla="*/ 2410 w 4108"/>
                          <a:gd name="T61" fmla="*/ 576 h 3657"/>
                          <a:gd name="T62" fmla="*/ 1985 w 4108"/>
                          <a:gd name="T63" fmla="*/ 330 h 3657"/>
                          <a:gd name="T64" fmla="*/ 1558 w 4108"/>
                          <a:gd name="T65" fmla="*/ 144 h 3657"/>
                          <a:gd name="T66" fmla="*/ 1142 w 4108"/>
                          <a:gd name="T67" fmla="*/ 30 h 3657"/>
                          <a:gd name="T68" fmla="*/ 759 w 4108"/>
                          <a:gd name="T69" fmla="*/ 0 h 3657"/>
                          <a:gd name="T70" fmla="*/ 434 w 4108"/>
                          <a:gd name="T71" fmla="*/ 54 h 3657"/>
                          <a:gd name="T72" fmla="*/ 164 w 4108"/>
                          <a:gd name="T73" fmla="*/ 186 h 3657"/>
                          <a:gd name="T74" fmla="*/ 24 w 4108"/>
                          <a:gd name="T75" fmla="*/ 306 h 3657"/>
                          <a:gd name="T76" fmla="*/ 0 w 4108"/>
                          <a:gd name="T77" fmla="*/ 336 h 3657"/>
                          <a:gd name="T78" fmla="*/ 48 w 4108"/>
                          <a:gd name="T79" fmla="*/ 282 h 365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108" h="3657">
                            <a:moveTo>
                              <a:pt x="48" y="282"/>
                            </a:moveTo>
                            <a:lnTo>
                              <a:pt x="161" y="186"/>
                            </a:lnTo>
                            <a:lnTo>
                              <a:pt x="293" y="108"/>
                            </a:lnTo>
                            <a:lnTo>
                              <a:pt x="442" y="54"/>
                            </a:lnTo>
                            <a:lnTo>
                              <a:pt x="598" y="18"/>
                            </a:lnTo>
                            <a:lnTo>
                              <a:pt x="771" y="6"/>
                            </a:lnTo>
                            <a:lnTo>
                              <a:pt x="951" y="12"/>
                            </a:lnTo>
                            <a:lnTo>
                              <a:pt x="1136" y="36"/>
                            </a:lnTo>
                            <a:lnTo>
                              <a:pt x="1333" y="84"/>
                            </a:lnTo>
                            <a:lnTo>
                              <a:pt x="1537" y="144"/>
                            </a:lnTo>
                            <a:lnTo>
                              <a:pt x="1740" y="222"/>
                            </a:lnTo>
                            <a:lnTo>
                              <a:pt x="1949" y="324"/>
                            </a:lnTo>
                            <a:lnTo>
                              <a:pt x="2158" y="438"/>
                            </a:lnTo>
                            <a:lnTo>
                              <a:pt x="2368" y="570"/>
                            </a:lnTo>
                            <a:lnTo>
                              <a:pt x="2577" y="720"/>
                            </a:lnTo>
                            <a:lnTo>
                              <a:pt x="2780" y="888"/>
                            </a:lnTo>
                            <a:lnTo>
                              <a:pt x="2978" y="1067"/>
                            </a:lnTo>
                            <a:lnTo>
                              <a:pt x="3103" y="1193"/>
                            </a:lnTo>
                            <a:lnTo>
                              <a:pt x="3223" y="1319"/>
                            </a:lnTo>
                            <a:lnTo>
                              <a:pt x="3336" y="1451"/>
                            </a:lnTo>
                            <a:lnTo>
                              <a:pt x="3444" y="1589"/>
                            </a:lnTo>
                            <a:lnTo>
                              <a:pt x="3540" y="1721"/>
                            </a:lnTo>
                            <a:lnTo>
                              <a:pt x="3635" y="1859"/>
                            </a:lnTo>
                            <a:lnTo>
                              <a:pt x="3719" y="1997"/>
                            </a:lnTo>
                            <a:lnTo>
                              <a:pt x="3797" y="2134"/>
                            </a:lnTo>
                            <a:lnTo>
                              <a:pt x="3863" y="2272"/>
                            </a:lnTo>
                            <a:lnTo>
                              <a:pt x="3928" y="2410"/>
                            </a:lnTo>
                            <a:lnTo>
                              <a:pt x="3976" y="2548"/>
                            </a:lnTo>
                            <a:lnTo>
                              <a:pt x="4024" y="2680"/>
                            </a:lnTo>
                            <a:lnTo>
                              <a:pt x="4060" y="2818"/>
                            </a:lnTo>
                            <a:lnTo>
                              <a:pt x="4084" y="2944"/>
                            </a:lnTo>
                            <a:lnTo>
                              <a:pt x="4102" y="3070"/>
                            </a:lnTo>
                            <a:lnTo>
                              <a:pt x="4108" y="3195"/>
                            </a:lnTo>
                            <a:lnTo>
                              <a:pt x="4102" y="3321"/>
                            </a:lnTo>
                            <a:lnTo>
                              <a:pt x="4090" y="3441"/>
                            </a:lnTo>
                            <a:lnTo>
                              <a:pt x="4060" y="3549"/>
                            </a:lnTo>
                            <a:lnTo>
                              <a:pt x="4024" y="3657"/>
                            </a:lnTo>
                            <a:lnTo>
                              <a:pt x="4030" y="3657"/>
                            </a:lnTo>
                            <a:lnTo>
                              <a:pt x="4066" y="3555"/>
                            </a:lnTo>
                            <a:lnTo>
                              <a:pt x="4090" y="3447"/>
                            </a:lnTo>
                            <a:lnTo>
                              <a:pt x="4102" y="3333"/>
                            </a:lnTo>
                            <a:lnTo>
                              <a:pt x="4108" y="3213"/>
                            </a:lnTo>
                            <a:lnTo>
                              <a:pt x="4108" y="3195"/>
                            </a:lnTo>
                            <a:lnTo>
                              <a:pt x="4102" y="3070"/>
                            </a:lnTo>
                            <a:lnTo>
                              <a:pt x="4084" y="2944"/>
                            </a:lnTo>
                            <a:lnTo>
                              <a:pt x="4060" y="2812"/>
                            </a:lnTo>
                            <a:lnTo>
                              <a:pt x="4024" y="2680"/>
                            </a:lnTo>
                            <a:lnTo>
                              <a:pt x="3982" y="2548"/>
                            </a:lnTo>
                            <a:lnTo>
                              <a:pt x="3928" y="2410"/>
                            </a:lnTo>
                            <a:lnTo>
                              <a:pt x="3869" y="2272"/>
                            </a:lnTo>
                            <a:lnTo>
                              <a:pt x="3803" y="2134"/>
                            </a:lnTo>
                            <a:lnTo>
                              <a:pt x="3725" y="1997"/>
                            </a:lnTo>
                            <a:lnTo>
                              <a:pt x="3641" y="1859"/>
                            </a:lnTo>
                            <a:lnTo>
                              <a:pt x="3546" y="1721"/>
                            </a:lnTo>
                            <a:lnTo>
                              <a:pt x="3450" y="1583"/>
                            </a:lnTo>
                            <a:lnTo>
                              <a:pt x="3342" y="1451"/>
                            </a:lnTo>
                            <a:lnTo>
                              <a:pt x="3229" y="1319"/>
                            </a:lnTo>
                            <a:lnTo>
                              <a:pt x="3109" y="1187"/>
                            </a:lnTo>
                            <a:lnTo>
                              <a:pt x="2984" y="1061"/>
                            </a:lnTo>
                            <a:lnTo>
                              <a:pt x="2792" y="888"/>
                            </a:lnTo>
                            <a:lnTo>
                              <a:pt x="2589" y="726"/>
                            </a:lnTo>
                            <a:lnTo>
                              <a:pt x="2386" y="576"/>
                            </a:lnTo>
                            <a:lnTo>
                              <a:pt x="2176" y="444"/>
                            </a:lnTo>
                            <a:lnTo>
                              <a:pt x="1967" y="330"/>
                            </a:lnTo>
                            <a:lnTo>
                              <a:pt x="1752" y="228"/>
                            </a:lnTo>
                            <a:lnTo>
                              <a:pt x="1543" y="144"/>
                            </a:lnTo>
                            <a:lnTo>
                              <a:pt x="1333" y="78"/>
                            </a:lnTo>
                            <a:lnTo>
                              <a:pt x="1130" y="30"/>
                            </a:lnTo>
                            <a:lnTo>
                              <a:pt x="939" y="6"/>
                            </a:lnTo>
                            <a:lnTo>
                              <a:pt x="753" y="0"/>
                            </a:lnTo>
                            <a:lnTo>
                              <a:pt x="586" y="18"/>
                            </a:lnTo>
                            <a:lnTo>
                              <a:pt x="431" y="54"/>
                            </a:lnTo>
                            <a:lnTo>
                              <a:pt x="287" y="108"/>
                            </a:lnTo>
                            <a:lnTo>
                              <a:pt x="161" y="186"/>
                            </a:lnTo>
                            <a:lnTo>
                              <a:pt x="48" y="282"/>
                            </a:lnTo>
                            <a:lnTo>
                              <a:pt x="24" y="306"/>
                            </a:lnTo>
                            <a:lnTo>
                              <a:pt x="0" y="330"/>
                            </a:lnTo>
                            <a:lnTo>
                              <a:pt x="0" y="336"/>
                            </a:lnTo>
                            <a:lnTo>
                              <a:pt x="24" y="312"/>
                            </a:lnTo>
                            <a:lnTo>
                              <a:pt x="48" y="28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1069" name="Group 14"/>
                      <p:cNvGrpSpPr>
                        <a:grpSpLocks/>
                      </p:cNvGrpSpPr>
                      <p:nvPr userDrawn="1"/>
                    </p:nvGrpSpPr>
                    <p:grpSpPr bwMode="auto">
                      <a:xfrm>
                        <a:off x="0" y="808"/>
                        <a:ext cx="4751" cy="3508"/>
                        <a:chOff x="-400" y="808"/>
                        <a:chExt cx="4751" cy="3508"/>
                      </a:xfrm>
                    </p:grpSpPr>
                    <p:sp>
                      <p:nvSpPr>
                        <p:cNvPr id="1070" name="Line 15"/>
                        <p:cNvSpPr>
                          <a:spLocks noChangeShapeType="1"/>
                        </p:cNvSpPr>
                        <p:nvPr userDrawn="1"/>
                      </p:nvSpPr>
                      <p:spPr bwMode="hidden">
                        <a:xfrm rot="1678521" flipH="1" flipV="1">
                          <a:off x="876" y="809"/>
                          <a:ext cx="1242" cy="191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1" name="Line 16"/>
                        <p:cNvSpPr>
                          <a:spLocks noChangeShapeType="1"/>
                        </p:cNvSpPr>
                        <p:nvPr userDrawn="1"/>
                      </p:nvSpPr>
                      <p:spPr bwMode="hidden">
                        <a:xfrm rot="1678521" flipH="1" flipV="1">
                          <a:off x="-210" y="2117"/>
                          <a:ext cx="1921" cy="37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2" name="Line 17"/>
                        <p:cNvSpPr>
                          <a:spLocks noChangeShapeType="1"/>
                        </p:cNvSpPr>
                        <p:nvPr userDrawn="1"/>
                      </p:nvSpPr>
                      <p:spPr bwMode="hidden">
                        <a:xfrm rot="1678521" flipH="1" flipV="1">
                          <a:off x="-257" y="1886"/>
                          <a:ext cx="2029" cy="59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3" name="Line 18"/>
                        <p:cNvSpPr>
                          <a:spLocks noChangeShapeType="1"/>
                        </p:cNvSpPr>
                        <p:nvPr userDrawn="1"/>
                      </p:nvSpPr>
                      <p:spPr bwMode="hidden">
                        <a:xfrm rot="1678521" flipH="1" flipV="1">
                          <a:off x="-327" y="1599"/>
                          <a:ext cx="2175" cy="85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4" name="Line 19"/>
                        <p:cNvSpPr>
                          <a:spLocks noChangeShapeType="1"/>
                        </p:cNvSpPr>
                        <p:nvPr userDrawn="1"/>
                      </p:nvSpPr>
                      <p:spPr bwMode="hidden">
                        <a:xfrm rot="1678521" flipH="1" flipV="1">
                          <a:off x="-400" y="1259"/>
                          <a:ext cx="2334" cy="116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5" name="Line 20"/>
                        <p:cNvSpPr>
                          <a:spLocks noChangeShapeType="1"/>
                        </p:cNvSpPr>
                        <p:nvPr userDrawn="1"/>
                      </p:nvSpPr>
                      <p:spPr bwMode="hidden">
                        <a:xfrm rot="1678521" flipH="1" flipV="1">
                          <a:off x="179" y="872"/>
                          <a:ext cx="1891" cy="16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6" name="Line 21"/>
                        <p:cNvSpPr>
                          <a:spLocks noChangeShapeType="1"/>
                        </p:cNvSpPr>
                        <p:nvPr userDrawn="1"/>
                      </p:nvSpPr>
                      <p:spPr bwMode="hidden">
                        <a:xfrm rot="1678521" flipH="1" flipV="1">
                          <a:off x="-150" y="2329"/>
                          <a:ext cx="1806" cy="19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7" name="Line 22"/>
                        <p:cNvSpPr>
                          <a:spLocks noChangeShapeType="1"/>
                        </p:cNvSpPr>
                        <p:nvPr userDrawn="1"/>
                      </p:nvSpPr>
                      <p:spPr bwMode="hidden">
                        <a:xfrm rot="1678521" flipH="1" flipV="1">
                          <a:off x="-109" y="2514"/>
                          <a:ext cx="1720" cy="3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8" name="Line 23"/>
                        <p:cNvSpPr>
                          <a:spLocks noChangeShapeType="1"/>
                        </p:cNvSpPr>
                        <p:nvPr userDrawn="1"/>
                      </p:nvSpPr>
                      <p:spPr bwMode="hidden">
                        <a:xfrm rot="1678521" flipH="1">
                          <a:off x="545" y="2785"/>
                          <a:ext cx="849" cy="80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9" name="Line 24"/>
                        <p:cNvSpPr>
                          <a:spLocks noChangeShapeType="1"/>
                        </p:cNvSpPr>
                        <p:nvPr userDrawn="1"/>
                      </p:nvSpPr>
                      <p:spPr bwMode="hidden">
                        <a:xfrm rot="1678521" flipH="1">
                          <a:off x="168" y="2669"/>
                          <a:ext cx="1295" cy="56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0" name="Line 25"/>
                        <p:cNvSpPr>
                          <a:spLocks noChangeShapeType="1"/>
                        </p:cNvSpPr>
                        <p:nvPr userDrawn="1"/>
                      </p:nvSpPr>
                      <p:spPr bwMode="hidden">
                        <a:xfrm rot="1678521" flipH="1">
                          <a:off x="-34" y="2588"/>
                          <a:ext cx="1576" cy="24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1" name="Line 26"/>
                        <p:cNvSpPr>
                          <a:spLocks noChangeShapeType="1"/>
                        </p:cNvSpPr>
                        <p:nvPr userDrawn="1"/>
                      </p:nvSpPr>
                      <p:spPr bwMode="hidden">
                        <a:xfrm rot="1678521" flipH="1">
                          <a:off x="1201" y="2985"/>
                          <a:ext cx="141" cy="104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2" name="Line 27"/>
                        <p:cNvSpPr>
                          <a:spLocks noChangeShapeType="1"/>
                        </p:cNvSpPr>
                        <p:nvPr userDrawn="1"/>
                      </p:nvSpPr>
                      <p:spPr bwMode="hidden">
                        <a:xfrm rot="1678521" flipH="1">
                          <a:off x="1292" y="3013"/>
                          <a:ext cx="47" cy="105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3" name="Line 28"/>
                        <p:cNvSpPr>
                          <a:spLocks noChangeShapeType="1"/>
                        </p:cNvSpPr>
                        <p:nvPr userDrawn="1"/>
                      </p:nvSpPr>
                      <p:spPr bwMode="hidden">
                        <a:xfrm rot="1678521">
                          <a:off x="1331" y="3034"/>
                          <a:ext cx="47" cy="10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4" name="Line 29"/>
                        <p:cNvSpPr>
                          <a:spLocks noChangeShapeType="1"/>
                        </p:cNvSpPr>
                        <p:nvPr userDrawn="1"/>
                      </p:nvSpPr>
                      <p:spPr bwMode="hidden">
                        <a:xfrm rot="1678521">
                          <a:off x="1325" y="3059"/>
                          <a:ext cx="145" cy="110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5" name="Line 30"/>
                        <p:cNvSpPr>
                          <a:spLocks noChangeShapeType="1"/>
                        </p:cNvSpPr>
                        <p:nvPr userDrawn="1"/>
                      </p:nvSpPr>
                      <p:spPr bwMode="hidden">
                        <a:xfrm rot="1678521">
                          <a:off x="1320" y="3090"/>
                          <a:ext cx="255" cy="112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6" name="Line 31"/>
                        <p:cNvSpPr>
                          <a:spLocks noChangeShapeType="1"/>
                        </p:cNvSpPr>
                        <p:nvPr userDrawn="1"/>
                      </p:nvSpPr>
                      <p:spPr bwMode="hidden">
                        <a:xfrm rot="1678521">
                          <a:off x="1314" y="3117"/>
                          <a:ext cx="365" cy="11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7" name="Line 32"/>
                        <p:cNvSpPr>
                          <a:spLocks noChangeShapeType="1"/>
                        </p:cNvSpPr>
                        <p:nvPr userDrawn="1"/>
                      </p:nvSpPr>
                      <p:spPr bwMode="hidden">
                        <a:xfrm rot="1678521">
                          <a:off x="1337" y="3181"/>
                          <a:ext cx="567" cy="107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8" name="Line 33"/>
                        <p:cNvSpPr>
                          <a:spLocks noChangeShapeType="1"/>
                        </p:cNvSpPr>
                        <p:nvPr userDrawn="1"/>
                      </p:nvSpPr>
                      <p:spPr bwMode="hidden">
                        <a:xfrm rot="1678521">
                          <a:off x="1354" y="3209"/>
                          <a:ext cx="663" cy="101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9" name="Line 34"/>
                        <p:cNvSpPr>
                          <a:spLocks noChangeShapeType="1"/>
                        </p:cNvSpPr>
                        <p:nvPr userDrawn="1"/>
                      </p:nvSpPr>
                      <p:spPr bwMode="hidden">
                        <a:xfrm rot="1678521">
                          <a:off x="1375" y="3238"/>
                          <a:ext cx="745" cy="95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0" name="Line 35"/>
                        <p:cNvSpPr>
                          <a:spLocks noChangeShapeType="1"/>
                        </p:cNvSpPr>
                        <p:nvPr userDrawn="1"/>
                      </p:nvSpPr>
                      <p:spPr bwMode="hidden">
                        <a:xfrm rot="1678521">
                          <a:off x="1393" y="3266"/>
                          <a:ext cx="849" cy="90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1" name="Line 36"/>
                        <p:cNvSpPr>
                          <a:spLocks noChangeShapeType="1"/>
                        </p:cNvSpPr>
                        <p:nvPr userDrawn="1"/>
                      </p:nvSpPr>
                      <p:spPr bwMode="hidden">
                        <a:xfrm rot="1678521">
                          <a:off x="1412" y="3293"/>
                          <a:ext cx="950" cy="8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2" name="Line 37"/>
                        <p:cNvSpPr>
                          <a:spLocks noChangeShapeType="1"/>
                        </p:cNvSpPr>
                        <p:nvPr userDrawn="1"/>
                      </p:nvSpPr>
                      <p:spPr bwMode="hidden">
                        <a:xfrm rot="1678521">
                          <a:off x="1429" y="3321"/>
                          <a:ext cx="1056" cy="78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3" name="Line 38"/>
                        <p:cNvSpPr>
                          <a:spLocks noChangeShapeType="1"/>
                        </p:cNvSpPr>
                        <p:nvPr userDrawn="1"/>
                      </p:nvSpPr>
                      <p:spPr bwMode="hidden">
                        <a:xfrm rot="1678521">
                          <a:off x="1452" y="3356"/>
                          <a:ext cx="1173" cy="72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4" name="Line 39"/>
                        <p:cNvSpPr>
                          <a:spLocks noChangeShapeType="1"/>
                        </p:cNvSpPr>
                        <p:nvPr userDrawn="1"/>
                      </p:nvSpPr>
                      <p:spPr bwMode="hidden">
                        <a:xfrm rot="1678521">
                          <a:off x="1469" y="3388"/>
                          <a:ext cx="1315" cy="66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5" name="Line 40"/>
                        <p:cNvSpPr>
                          <a:spLocks noChangeShapeType="1"/>
                        </p:cNvSpPr>
                        <p:nvPr userDrawn="1"/>
                      </p:nvSpPr>
                      <p:spPr bwMode="hidden">
                        <a:xfrm rot="1678521">
                          <a:off x="1493" y="3426"/>
                          <a:ext cx="1469" cy="58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6" name="Line 41"/>
                        <p:cNvSpPr>
                          <a:spLocks noChangeShapeType="1"/>
                        </p:cNvSpPr>
                        <p:nvPr userDrawn="1"/>
                      </p:nvSpPr>
                      <p:spPr bwMode="hidden">
                        <a:xfrm rot="1678521">
                          <a:off x="1511" y="3464"/>
                          <a:ext cx="1649" cy="49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7" name="Line 42"/>
                        <p:cNvSpPr>
                          <a:spLocks noChangeShapeType="1"/>
                        </p:cNvSpPr>
                        <p:nvPr userDrawn="1"/>
                      </p:nvSpPr>
                      <p:spPr bwMode="hidden">
                        <a:xfrm rot="1678521">
                          <a:off x="1528" y="3518"/>
                          <a:ext cx="1885" cy="38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8" name="Line 43"/>
                        <p:cNvSpPr>
                          <a:spLocks noChangeShapeType="1"/>
                        </p:cNvSpPr>
                        <p:nvPr userDrawn="1"/>
                      </p:nvSpPr>
                      <p:spPr bwMode="hidden">
                        <a:xfrm rot="1678521">
                          <a:off x="1552" y="3586"/>
                          <a:ext cx="2168" cy="24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9" name="Line 44"/>
                        <p:cNvSpPr>
                          <a:spLocks noChangeShapeType="1"/>
                        </p:cNvSpPr>
                        <p:nvPr userDrawn="1"/>
                      </p:nvSpPr>
                      <p:spPr bwMode="hidden">
                        <a:xfrm rot="1678521">
                          <a:off x="1577" y="3670"/>
                          <a:ext cx="2528" cy="6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0" name="Line 45"/>
                        <p:cNvSpPr>
                          <a:spLocks noChangeShapeType="1"/>
                        </p:cNvSpPr>
                        <p:nvPr userDrawn="1"/>
                      </p:nvSpPr>
                      <p:spPr bwMode="hidden">
                        <a:xfrm rot="1678521" flipV="1">
                          <a:off x="1621" y="3545"/>
                          <a:ext cx="2730" cy="17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1" name="Line 46"/>
                        <p:cNvSpPr>
                          <a:spLocks noChangeShapeType="1"/>
                        </p:cNvSpPr>
                        <p:nvPr userDrawn="1"/>
                      </p:nvSpPr>
                      <p:spPr bwMode="hidden">
                        <a:xfrm rot="1678521" flipV="1">
                          <a:off x="1682" y="3297"/>
                          <a:ext cx="2635" cy="40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2" name="Line 47"/>
                        <p:cNvSpPr>
                          <a:spLocks noChangeShapeType="1"/>
                        </p:cNvSpPr>
                        <p:nvPr userDrawn="1"/>
                      </p:nvSpPr>
                      <p:spPr bwMode="hidden">
                        <a:xfrm rot="1678521" flipV="1">
                          <a:off x="1782" y="2845"/>
                          <a:ext cx="2370" cy="78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3" name="Line 48"/>
                        <p:cNvSpPr>
                          <a:spLocks noChangeShapeType="1"/>
                        </p:cNvSpPr>
                        <p:nvPr userDrawn="1"/>
                      </p:nvSpPr>
                      <p:spPr bwMode="hidden">
                        <a:xfrm rot="1678521" flipV="1">
                          <a:off x="1960" y="1992"/>
                          <a:ext cx="1530" cy="14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4" name="Line 49"/>
                        <p:cNvSpPr>
                          <a:spLocks noChangeShapeType="1"/>
                        </p:cNvSpPr>
                        <p:nvPr userDrawn="1"/>
                      </p:nvSpPr>
                      <p:spPr bwMode="hidden">
                        <a:xfrm rot="1678521" flipV="1">
                          <a:off x="2014" y="1727"/>
                          <a:ext cx="1219" cy="162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5" name="Freeform 50"/>
                        <p:cNvSpPr>
                          <a:spLocks/>
                        </p:cNvSpPr>
                        <p:nvPr userDrawn="1"/>
                      </p:nvSpPr>
                      <p:spPr bwMode="hidden">
                        <a:xfrm>
                          <a:off x="0" y="2548"/>
                          <a:ext cx="1542" cy="1768"/>
                        </a:xfrm>
                        <a:custGeom>
                          <a:avLst/>
                          <a:gdLst>
                            <a:gd name="T0" fmla="*/ 918 w 1537"/>
                            <a:gd name="T1" fmla="*/ 1264 h 1768"/>
                            <a:gd name="T2" fmla="*/ 1067 w 1537"/>
                            <a:gd name="T3" fmla="*/ 1402 h 1768"/>
                            <a:gd name="T4" fmla="*/ 1226 w 1537"/>
                            <a:gd name="T5" fmla="*/ 1528 h 1768"/>
                            <a:gd name="T6" fmla="*/ 1381 w 1537"/>
                            <a:gd name="T7" fmla="*/ 1654 h 1768"/>
                            <a:gd name="T8" fmla="*/ 1546 w 1537"/>
                            <a:gd name="T9" fmla="*/ 1768 h 1768"/>
                            <a:gd name="T10" fmla="*/ 1552 w 1537"/>
                            <a:gd name="T11" fmla="*/ 1768 h 1768"/>
                            <a:gd name="T12" fmla="*/ 1387 w 1537"/>
                            <a:gd name="T13" fmla="*/ 1654 h 1768"/>
                            <a:gd name="T14" fmla="*/ 1232 w 1537"/>
                            <a:gd name="T15" fmla="*/ 1534 h 1768"/>
                            <a:gd name="T16" fmla="*/ 1073 w 1537"/>
                            <a:gd name="T17" fmla="*/ 1402 h 1768"/>
                            <a:gd name="T18" fmla="*/ 924 w 1537"/>
                            <a:gd name="T19" fmla="*/ 1258 h 1768"/>
                            <a:gd name="T20" fmla="*/ 772 w 1537"/>
                            <a:gd name="T21" fmla="*/ 1115 h 1768"/>
                            <a:gd name="T22" fmla="*/ 634 w 1537"/>
                            <a:gd name="T23" fmla="*/ 959 h 1768"/>
                            <a:gd name="T24" fmla="*/ 502 w 1537"/>
                            <a:gd name="T25" fmla="*/ 803 h 1768"/>
                            <a:gd name="T26" fmla="*/ 380 w 1537"/>
                            <a:gd name="T27" fmla="*/ 647 h 1768"/>
                            <a:gd name="T28" fmla="*/ 272 w 1537"/>
                            <a:gd name="T29" fmla="*/ 485 h 1768"/>
                            <a:gd name="T30" fmla="*/ 170 w 1537"/>
                            <a:gd name="T31" fmla="*/ 323 h 1768"/>
                            <a:gd name="T32" fmla="*/ 78 w 1537"/>
                            <a:gd name="T33" fmla="*/ 161 h 1768"/>
                            <a:gd name="T34" fmla="*/ 0 w 1537"/>
                            <a:gd name="T35" fmla="*/ 0 h 1768"/>
                            <a:gd name="T36" fmla="*/ 0 w 1537"/>
                            <a:gd name="T37" fmla="*/ 12 h 1768"/>
                            <a:gd name="T38" fmla="*/ 78 w 1537"/>
                            <a:gd name="T39" fmla="*/ 173 h 1768"/>
                            <a:gd name="T40" fmla="*/ 170 w 1537"/>
                            <a:gd name="T41" fmla="*/ 335 h 1768"/>
                            <a:gd name="T42" fmla="*/ 272 w 1537"/>
                            <a:gd name="T43" fmla="*/ 491 h 1768"/>
                            <a:gd name="T44" fmla="*/ 380 w 1537"/>
                            <a:gd name="T45" fmla="*/ 653 h 1768"/>
                            <a:gd name="T46" fmla="*/ 502 w 1537"/>
                            <a:gd name="T47" fmla="*/ 809 h 1768"/>
                            <a:gd name="T48" fmla="*/ 634 w 1537"/>
                            <a:gd name="T49" fmla="*/ 965 h 1768"/>
                            <a:gd name="T50" fmla="*/ 772 w 1537"/>
                            <a:gd name="T51" fmla="*/ 1121 h 1768"/>
                            <a:gd name="T52" fmla="*/ 918 w 1537"/>
                            <a:gd name="T53" fmla="*/ 1264 h 1768"/>
                            <a:gd name="T54" fmla="*/ 918 w 1537"/>
                            <a:gd name="T55" fmla="*/ 1264 h 176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537" h="1768">
                              <a:moveTo>
                                <a:pt x="909" y="1264"/>
                              </a:moveTo>
                              <a:lnTo>
                                <a:pt x="1058" y="1402"/>
                              </a:lnTo>
                              <a:lnTo>
                                <a:pt x="1214" y="1528"/>
                              </a:lnTo>
                              <a:lnTo>
                                <a:pt x="1369" y="1654"/>
                              </a:lnTo>
                              <a:lnTo>
                                <a:pt x="1531" y="1768"/>
                              </a:lnTo>
                              <a:lnTo>
                                <a:pt x="1537" y="1768"/>
                              </a:lnTo>
                              <a:lnTo>
                                <a:pt x="1375" y="1654"/>
                              </a:lnTo>
                              <a:lnTo>
                                <a:pt x="1220" y="1534"/>
                              </a:lnTo>
                              <a:lnTo>
                                <a:pt x="1064" y="1402"/>
                              </a:lnTo>
                              <a:lnTo>
                                <a:pt x="915" y="1258"/>
                              </a:lnTo>
                              <a:lnTo>
                                <a:pt x="765" y="1115"/>
                              </a:lnTo>
                              <a:lnTo>
                                <a:pt x="628" y="959"/>
                              </a:lnTo>
                              <a:lnTo>
                                <a:pt x="496" y="803"/>
                              </a:lnTo>
                              <a:lnTo>
                                <a:pt x="377" y="647"/>
                              </a:lnTo>
                              <a:lnTo>
                                <a:pt x="269" y="485"/>
                              </a:lnTo>
                              <a:lnTo>
                                <a:pt x="167" y="323"/>
                              </a:lnTo>
                              <a:lnTo>
                                <a:pt x="78" y="161"/>
                              </a:lnTo>
                              <a:lnTo>
                                <a:pt x="0" y="0"/>
                              </a:lnTo>
                              <a:lnTo>
                                <a:pt x="0" y="12"/>
                              </a:lnTo>
                              <a:lnTo>
                                <a:pt x="78" y="173"/>
                              </a:lnTo>
                              <a:lnTo>
                                <a:pt x="167" y="335"/>
                              </a:lnTo>
                              <a:lnTo>
                                <a:pt x="269" y="491"/>
                              </a:lnTo>
                              <a:lnTo>
                                <a:pt x="377" y="653"/>
                              </a:lnTo>
                              <a:lnTo>
                                <a:pt x="496" y="809"/>
                              </a:lnTo>
                              <a:lnTo>
                                <a:pt x="628" y="965"/>
                              </a:lnTo>
                              <a:lnTo>
                                <a:pt x="765" y="1121"/>
                              </a:lnTo>
                              <a:lnTo>
                                <a:pt x="909" y="1264"/>
                              </a:lnTo>
                              <a:close/>
                            </a:path>
                          </a:pathLst>
                        </a:custGeom>
                        <a:solidFill>
                          <a:schemeClr val="accent2"/>
                        </a:solidFill>
                        <a:ln w="9525">
                          <a:solidFill>
                            <a:schemeClr val="accent2"/>
                          </a:solidFill>
                          <a:round/>
                          <a:headEnd/>
                          <a:tailEnd/>
                        </a:ln>
                      </p:spPr>
                      <p:txBody>
                        <a:bodyPr/>
                        <a:lstStyle/>
                        <a:p>
                          <a:endParaRPr lang="el-GR" smtClean="0">
                            <a:solidFill>
                              <a:srgbClr val="FFFFFF"/>
                            </a:solidFill>
                          </a:endParaRPr>
                        </a:p>
                      </p:txBody>
                    </p:sp>
                    <p:grpSp>
                      <p:nvGrpSpPr>
                        <p:cNvPr id="1106" name="Group 51"/>
                        <p:cNvGrpSpPr>
                          <a:grpSpLocks/>
                        </p:cNvGrpSpPr>
                        <p:nvPr userDrawn="1"/>
                      </p:nvGrpSpPr>
                      <p:grpSpPr bwMode="auto">
                        <a:xfrm>
                          <a:off x="0" y="1812"/>
                          <a:ext cx="3672" cy="2049"/>
                          <a:chOff x="5" y="1816"/>
                          <a:chExt cx="3672" cy="2049"/>
                        </a:xfrm>
                      </p:grpSpPr>
                      <p:sp>
                        <p:nvSpPr>
                          <p:cNvPr id="1143" name="Oval 52"/>
                          <p:cNvSpPr>
                            <a:spLocks noChangeArrowheads="1"/>
                          </p:cNvSpPr>
                          <p:nvPr userDrawn="1"/>
                        </p:nvSpPr>
                        <p:spPr bwMode="hidden">
                          <a:xfrm rot="-2819839">
                            <a:off x="1544" y="2869"/>
                            <a:ext cx="161" cy="280"/>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4" name="Oval 53"/>
                          <p:cNvSpPr>
                            <a:spLocks noChangeArrowheads="1"/>
                          </p:cNvSpPr>
                          <p:nvPr userDrawn="1"/>
                        </p:nvSpPr>
                        <p:spPr bwMode="hidden">
                          <a:xfrm rot="-2819839">
                            <a:off x="1490" y="2750"/>
                            <a:ext cx="281" cy="503"/>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5" name="Oval 54"/>
                          <p:cNvSpPr>
                            <a:spLocks noChangeArrowheads="1"/>
                          </p:cNvSpPr>
                          <p:nvPr userDrawn="1"/>
                        </p:nvSpPr>
                        <p:spPr bwMode="hidden">
                          <a:xfrm rot="-2819839">
                            <a:off x="1415" y="2563"/>
                            <a:ext cx="471" cy="813"/>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6" name="Oval 55"/>
                          <p:cNvSpPr>
                            <a:spLocks noChangeArrowheads="1"/>
                          </p:cNvSpPr>
                          <p:nvPr userDrawn="1"/>
                        </p:nvSpPr>
                        <p:spPr bwMode="hidden">
                          <a:xfrm rot="-2819839">
                            <a:off x="1357" y="2400"/>
                            <a:ext cx="623" cy="1129"/>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7" name="Oval 56"/>
                          <p:cNvSpPr>
                            <a:spLocks noChangeArrowheads="1"/>
                          </p:cNvSpPr>
                          <p:nvPr userDrawn="1"/>
                        </p:nvSpPr>
                        <p:spPr bwMode="hidden">
                          <a:xfrm rot="-2819839">
                            <a:off x="1294" y="2200"/>
                            <a:ext cx="786" cy="1467"/>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8" name="Oval 57"/>
                          <p:cNvSpPr>
                            <a:spLocks noChangeArrowheads="1"/>
                          </p:cNvSpPr>
                          <p:nvPr userDrawn="1"/>
                        </p:nvSpPr>
                        <p:spPr bwMode="hidden">
                          <a:xfrm rot="-2819839">
                            <a:off x="1238" y="2040"/>
                            <a:ext cx="972" cy="1779"/>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9" name="Oval 58"/>
                          <p:cNvSpPr>
                            <a:spLocks noChangeArrowheads="1"/>
                          </p:cNvSpPr>
                          <p:nvPr userDrawn="1"/>
                        </p:nvSpPr>
                        <p:spPr bwMode="hidden">
                          <a:xfrm rot="-2819839">
                            <a:off x="1157" y="1865"/>
                            <a:ext cx="1167" cy="2094"/>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50" name="Oval 59"/>
                          <p:cNvSpPr>
                            <a:spLocks noChangeArrowheads="1"/>
                          </p:cNvSpPr>
                          <p:nvPr userDrawn="1"/>
                        </p:nvSpPr>
                        <p:spPr bwMode="hidden">
                          <a:xfrm rot="-2819839">
                            <a:off x="1085" y="1698"/>
                            <a:ext cx="1346" cy="2398"/>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51" name="Oval 60"/>
                          <p:cNvSpPr>
                            <a:spLocks noChangeArrowheads="1"/>
                          </p:cNvSpPr>
                          <p:nvPr userDrawn="1"/>
                        </p:nvSpPr>
                        <p:spPr bwMode="hidden">
                          <a:xfrm rot="-2819839">
                            <a:off x="1000" y="1536"/>
                            <a:ext cx="1563" cy="2696"/>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52" name="Oval 61"/>
                          <p:cNvSpPr>
                            <a:spLocks noChangeArrowheads="1"/>
                          </p:cNvSpPr>
                          <p:nvPr userDrawn="1"/>
                        </p:nvSpPr>
                        <p:spPr bwMode="hidden">
                          <a:xfrm rot="-2819839">
                            <a:off x="934" y="1357"/>
                            <a:ext cx="1711" cy="3016"/>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53" name="Oval 62"/>
                          <p:cNvSpPr>
                            <a:spLocks noChangeArrowheads="1"/>
                          </p:cNvSpPr>
                          <p:nvPr userDrawn="1"/>
                        </p:nvSpPr>
                        <p:spPr bwMode="hidden">
                          <a:xfrm rot="-2865139">
                            <a:off x="877" y="1187"/>
                            <a:ext cx="1880" cy="3345"/>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54" name="Oval 63"/>
                          <p:cNvSpPr>
                            <a:spLocks noChangeArrowheads="1"/>
                          </p:cNvSpPr>
                          <p:nvPr userDrawn="1"/>
                        </p:nvSpPr>
                        <p:spPr bwMode="hidden">
                          <a:xfrm rot="-2780025">
                            <a:off x="819" y="1002"/>
                            <a:ext cx="2049" cy="3672"/>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grpSp>
                    <p:sp>
                      <p:nvSpPr>
                        <p:cNvPr id="1107" name="Line 64"/>
                        <p:cNvSpPr>
                          <a:spLocks noChangeShapeType="1"/>
                        </p:cNvSpPr>
                        <p:nvPr userDrawn="1"/>
                      </p:nvSpPr>
                      <p:spPr bwMode="hidden">
                        <a:xfrm flipV="1">
                          <a:off x="1656" y="1164"/>
                          <a:ext cx="831" cy="177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8" name="Line 65"/>
                        <p:cNvSpPr>
                          <a:spLocks noChangeShapeType="1"/>
                        </p:cNvSpPr>
                        <p:nvPr userDrawn="1"/>
                      </p:nvSpPr>
                      <p:spPr bwMode="hidden">
                        <a:xfrm rot="615780" flipV="1">
                          <a:off x="1811" y="1299"/>
                          <a:ext cx="819" cy="172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9" name="Line 66"/>
                        <p:cNvSpPr>
                          <a:spLocks noChangeShapeType="1"/>
                        </p:cNvSpPr>
                        <p:nvPr userDrawn="1"/>
                      </p:nvSpPr>
                      <p:spPr bwMode="hidden">
                        <a:xfrm rot="1139441" flipV="1">
                          <a:off x="1963" y="1148"/>
                          <a:ext cx="383" cy="189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0" name="Line 67"/>
                        <p:cNvSpPr>
                          <a:spLocks noChangeShapeType="1"/>
                        </p:cNvSpPr>
                        <p:nvPr userDrawn="1"/>
                      </p:nvSpPr>
                      <p:spPr bwMode="hidden">
                        <a:xfrm rot="1061104" flipV="1">
                          <a:off x="1921" y="1332"/>
                          <a:ext cx="744" cy="176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1" name="Line 68"/>
                        <p:cNvSpPr>
                          <a:spLocks noChangeShapeType="1"/>
                        </p:cNvSpPr>
                        <p:nvPr userDrawn="1"/>
                      </p:nvSpPr>
                      <p:spPr bwMode="hidden">
                        <a:xfrm rot="2202167" flipV="1">
                          <a:off x="2217" y="1314"/>
                          <a:ext cx="311" cy="191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2" name="Line 69"/>
                        <p:cNvSpPr>
                          <a:spLocks noChangeShapeType="1"/>
                        </p:cNvSpPr>
                        <p:nvPr userDrawn="1"/>
                      </p:nvSpPr>
                      <p:spPr bwMode="hidden">
                        <a:xfrm rot="1678521" flipV="1">
                          <a:off x="2039" y="1549"/>
                          <a:ext cx="895" cy="172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3" name="Line 70"/>
                        <p:cNvSpPr>
                          <a:spLocks noChangeShapeType="1"/>
                        </p:cNvSpPr>
                        <p:nvPr userDrawn="1"/>
                      </p:nvSpPr>
                      <p:spPr bwMode="hidden">
                        <a:xfrm rot="1678521" flipV="1">
                          <a:off x="2024" y="1649"/>
                          <a:ext cx="1049" cy="166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4" name="Line 71"/>
                        <p:cNvSpPr>
                          <a:spLocks noChangeShapeType="1"/>
                        </p:cNvSpPr>
                        <p:nvPr userDrawn="1"/>
                      </p:nvSpPr>
                      <p:spPr bwMode="hidden">
                        <a:xfrm rot="1678521" flipV="1">
                          <a:off x="1985" y="1876"/>
                          <a:ext cx="1357" cy="151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5" name="Line 72"/>
                        <p:cNvSpPr>
                          <a:spLocks noChangeShapeType="1"/>
                        </p:cNvSpPr>
                        <p:nvPr userDrawn="1"/>
                      </p:nvSpPr>
                      <p:spPr bwMode="hidden">
                        <a:xfrm rot="1678521" flipV="1">
                          <a:off x="1936" y="2115"/>
                          <a:ext cx="1686" cy="13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6" name="Line 73"/>
                        <p:cNvSpPr>
                          <a:spLocks noChangeShapeType="1"/>
                        </p:cNvSpPr>
                        <p:nvPr userDrawn="1"/>
                      </p:nvSpPr>
                      <p:spPr bwMode="hidden">
                        <a:xfrm rot="1678521" flipV="1">
                          <a:off x="1897" y="2287"/>
                          <a:ext cx="1880" cy="122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7" name="Line 74"/>
                        <p:cNvSpPr>
                          <a:spLocks noChangeShapeType="1"/>
                        </p:cNvSpPr>
                        <p:nvPr userDrawn="1"/>
                      </p:nvSpPr>
                      <p:spPr bwMode="hidden">
                        <a:xfrm rot="1678521" flipV="1">
                          <a:off x="1855" y="2458"/>
                          <a:ext cx="2060" cy="109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8" name="Line 75"/>
                        <p:cNvSpPr>
                          <a:spLocks noChangeShapeType="1"/>
                        </p:cNvSpPr>
                        <p:nvPr userDrawn="1"/>
                      </p:nvSpPr>
                      <p:spPr bwMode="hidden">
                        <a:xfrm rot="1678521" flipV="1">
                          <a:off x="1823" y="2640"/>
                          <a:ext cx="2224" cy="9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9" name="Line 76"/>
                        <p:cNvSpPr>
                          <a:spLocks noChangeShapeType="1"/>
                        </p:cNvSpPr>
                        <p:nvPr userDrawn="1"/>
                      </p:nvSpPr>
                      <p:spPr bwMode="hidden">
                        <a:xfrm rot="1678521" flipV="1">
                          <a:off x="1737" y="3059"/>
                          <a:ext cx="2520" cy="61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0" name="Line 77"/>
                        <p:cNvSpPr>
                          <a:spLocks noChangeShapeType="1"/>
                        </p:cNvSpPr>
                        <p:nvPr userDrawn="1"/>
                      </p:nvSpPr>
                      <p:spPr bwMode="hidden">
                        <a:xfrm rot="1678521">
                          <a:off x="1324" y="3150"/>
                          <a:ext cx="472" cy="112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1" name="Line 78"/>
                        <p:cNvSpPr>
                          <a:spLocks noChangeShapeType="1"/>
                        </p:cNvSpPr>
                        <p:nvPr userDrawn="1"/>
                      </p:nvSpPr>
                      <p:spPr bwMode="hidden">
                        <a:xfrm rot="1678521" flipH="1">
                          <a:off x="1121" y="2961"/>
                          <a:ext cx="220" cy="101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2" name="Line 79"/>
                        <p:cNvSpPr>
                          <a:spLocks noChangeShapeType="1"/>
                        </p:cNvSpPr>
                        <p:nvPr userDrawn="1"/>
                      </p:nvSpPr>
                      <p:spPr bwMode="hidden">
                        <a:xfrm rot="1678521" flipH="1">
                          <a:off x="1041" y="2935"/>
                          <a:ext cx="304" cy="99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3" name="Line 80"/>
                        <p:cNvSpPr>
                          <a:spLocks noChangeShapeType="1"/>
                        </p:cNvSpPr>
                        <p:nvPr userDrawn="1"/>
                      </p:nvSpPr>
                      <p:spPr bwMode="hidden">
                        <a:xfrm rot="1678521" flipH="1">
                          <a:off x="957" y="2910"/>
                          <a:ext cx="394" cy="97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4" name="Line 81"/>
                        <p:cNvSpPr>
                          <a:spLocks noChangeShapeType="1"/>
                        </p:cNvSpPr>
                        <p:nvPr userDrawn="1"/>
                      </p:nvSpPr>
                      <p:spPr bwMode="hidden">
                        <a:xfrm rot="1678521" flipH="1">
                          <a:off x="880" y="2885"/>
                          <a:ext cx="478" cy="9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5" name="Line 82"/>
                        <p:cNvSpPr>
                          <a:spLocks noChangeShapeType="1"/>
                        </p:cNvSpPr>
                        <p:nvPr userDrawn="1"/>
                      </p:nvSpPr>
                      <p:spPr bwMode="hidden">
                        <a:xfrm rot="1678521" flipH="1">
                          <a:off x="801" y="2863"/>
                          <a:ext cx="561" cy="91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6" name="Line 83"/>
                        <p:cNvSpPr>
                          <a:spLocks noChangeShapeType="1"/>
                        </p:cNvSpPr>
                        <p:nvPr userDrawn="1"/>
                      </p:nvSpPr>
                      <p:spPr bwMode="hidden">
                        <a:xfrm rot="1678521" flipH="1">
                          <a:off x="717" y="2836"/>
                          <a:ext cx="656" cy="8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7" name="Line 84"/>
                        <p:cNvSpPr>
                          <a:spLocks noChangeShapeType="1"/>
                        </p:cNvSpPr>
                        <p:nvPr userDrawn="1"/>
                      </p:nvSpPr>
                      <p:spPr bwMode="hidden">
                        <a:xfrm rot="1678521" flipH="1">
                          <a:off x="631" y="2810"/>
                          <a:ext cx="752" cy="84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8" name="Line 85"/>
                        <p:cNvSpPr>
                          <a:spLocks noChangeShapeType="1"/>
                        </p:cNvSpPr>
                        <p:nvPr userDrawn="1"/>
                      </p:nvSpPr>
                      <p:spPr bwMode="hidden">
                        <a:xfrm rot="1678521" flipH="1">
                          <a:off x="462" y="2758"/>
                          <a:ext cx="946" cy="75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9" name="Line 86"/>
                        <p:cNvSpPr>
                          <a:spLocks noChangeShapeType="1"/>
                        </p:cNvSpPr>
                        <p:nvPr userDrawn="1"/>
                      </p:nvSpPr>
                      <p:spPr bwMode="hidden">
                        <a:xfrm rot="1678521" flipH="1">
                          <a:off x="365" y="2729"/>
                          <a:ext cx="1058" cy="69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0" name="Line 87"/>
                        <p:cNvSpPr>
                          <a:spLocks noChangeShapeType="1"/>
                        </p:cNvSpPr>
                        <p:nvPr userDrawn="1"/>
                      </p:nvSpPr>
                      <p:spPr bwMode="hidden">
                        <a:xfrm rot="1678521" flipH="1">
                          <a:off x="265" y="2697"/>
                          <a:ext cx="1174" cy="63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1" name="Line 88"/>
                        <p:cNvSpPr>
                          <a:spLocks noChangeShapeType="1"/>
                        </p:cNvSpPr>
                        <p:nvPr userDrawn="1"/>
                      </p:nvSpPr>
                      <p:spPr bwMode="hidden">
                        <a:xfrm rot="1678521" flipH="1">
                          <a:off x="55" y="2632"/>
                          <a:ext cx="1431" cy="4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2" name="Line 89"/>
                        <p:cNvSpPr>
                          <a:spLocks noChangeShapeType="1"/>
                        </p:cNvSpPr>
                        <p:nvPr userDrawn="1"/>
                      </p:nvSpPr>
                      <p:spPr bwMode="hidden">
                        <a:xfrm rot="1678521" flipH="1">
                          <a:off x="-1" y="2607"/>
                          <a:ext cx="1513" cy="37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3" name="Line 90"/>
                        <p:cNvSpPr>
                          <a:spLocks noChangeShapeType="1"/>
                        </p:cNvSpPr>
                        <p:nvPr userDrawn="1"/>
                      </p:nvSpPr>
                      <p:spPr bwMode="hidden">
                        <a:xfrm rot="1678521" flipH="1">
                          <a:off x="-72" y="2570"/>
                          <a:ext cx="1648" cy="10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4" name="Line 91"/>
                        <p:cNvSpPr>
                          <a:spLocks noChangeShapeType="1"/>
                        </p:cNvSpPr>
                        <p:nvPr userDrawn="1"/>
                      </p:nvSpPr>
                      <p:spPr bwMode="hidden">
                        <a:xfrm rot="1678521" flipH="1" flipV="1">
                          <a:off x="-237" y="1095"/>
                          <a:ext cx="2219" cy="136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5" name="Line 92"/>
                        <p:cNvSpPr>
                          <a:spLocks noChangeShapeType="1"/>
                        </p:cNvSpPr>
                        <p:nvPr userDrawn="1"/>
                      </p:nvSpPr>
                      <p:spPr bwMode="hidden">
                        <a:xfrm rot="1678521" flipH="1" flipV="1">
                          <a:off x="-43" y="962"/>
                          <a:ext cx="2071" cy="154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6" name="Line 93"/>
                        <p:cNvSpPr>
                          <a:spLocks noChangeShapeType="1"/>
                        </p:cNvSpPr>
                        <p:nvPr userDrawn="1"/>
                      </p:nvSpPr>
                      <p:spPr bwMode="hidden">
                        <a:xfrm rot="1678521" flipH="1" flipV="1">
                          <a:off x="418" y="826"/>
                          <a:ext cx="1672" cy="178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7" name="Line 94"/>
                        <p:cNvSpPr>
                          <a:spLocks noChangeShapeType="1"/>
                        </p:cNvSpPr>
                        <p:nvPr userDrawn="1"/>
                      </p:nvSpPr>
                      <p:spPr bwMode="hidden">
                        <a:xfrm rot="1678521" flipH="1" flipV="1">
                          <a:off x="634" y="808"/>
                          <a:ext cx="1473" cy="185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8" name="Line 95"/>
                        <p:cNvSpPr>
                          <a:spLocks noChangeShapeType="1"/>
                        </p:cNvSpPr>
                        <p:nvPr userDrawn="1"/>
                      </p:nvSpPr>
                      <p:spPr bwMode="hidden">
                        <a:xfrm rot="1678521" flipH="1" flipV="1">
                          <a:off x="1094" y="827"/>
                          <a:ext cx="1030" cy="194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9" name="Line 96"/>
                        <p:cNvSpPr>
                          <a:spLocks noChangeShapeType="1"/>
                        </p:cNvSpPr>
                        <p:nvPr userDrawn="1"/>
                      </p:nvSpPr>
                      <p:spPr bwMode="hidden">
                        <a:xfrm rot="1678521" flipH="1" flipV="1">
                          <a:off x="1302" y="857"/>
                          <a:ext cx="829" cy="197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40" name="Line 97"/>
                        <p:cNvSpPr>
                          <a:spLocks noChangeShapeType="1"/>
                        </p:cNvSpPr>
                        <p:nvPr userDrawn="1"/>
                      </p:nvSpPr>
                      <p:spPr bwMode="hidden">
                        <a:xfrm rot="1678521" flipH="1" flipV="1">
                          <a:off x="1496" y="901"/>
                          <a:ext cx="633" cy="19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41" name="Line 98"/>
                        <p:cNvSpPr>
                          <a:spLocks noChangeShapeType="1"/>
                        </p:cNvSpPr>
                        <p:nvPr userDrawn="1"/>
                      </p:nvSpPr>
                      <p:spPr bwMode="hidden">
                        <a:xfrm rot="1678521" flipH="1" flipV="1">
                          <a:off x="1679" y="952"/>
                          <a:ext cx="447" cy="19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42" name="Line 99"/>
                        <p:cNvSpPr>
                          <a:spLocks noChangeShapeType="1"/>
                        </p:cNvSpPr>
                        <p:nvPr userDrawn="1"/>
                      </p:nvSpPr>
                      <p:spPr bwMode="hidden">
                        <a:xfrm rot="1678521" flipH="1" flipV="1">
                          <a:off x="1859" y="1013"/>
                          <a:ext cx="261" cy="196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grpSp>
              </p:grpSp>
            </p:grpSp>
          </p:grpSp>
          <p:grpSp>
            <p:nvGrpSpPr>
              <p:cNvPr id="1047" name="Group 100"/>
              <p:cNvGrpSpPr>
                <a:grpSpLocks/>
              </p:cNvGrpSpPr>
              <p:nvPr userDrawn="1"/>
            </p:nvGrpSpPr>
            <p:grpSpPr bwMode="auto">
              <a:xfrm>
                <a:off x="402" y="1454"/>
                <a:ext cx="2787" cy="2866"/>
                <a:chOff x="2" y="1454"/>
                <a:chExt cx="2787" cy="2866"/>
              </a:xfrm>
            </p:grpSpPr>
            <p:sp>
              <p:nvSpPr>
                <p:cNvPr id="1048" name="Line 101"/>
                <p:cNvSpPr>
                  <a:spLocks noChangeShapeType="1"/>
                </p:cNvSpPr>
                <p:nvPr userDrawn="1"/>
              </p:nvSpPr>
              <p:spPr bwMode="hidden">
                <a:xfrm rot="1678521" flipV="1">
                  <a:off x="2057" y="1454"/>
                  <a:ext cx="732" cy="17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49" name="Line 102"/>
                <p:cNvSpPr>
                  <a:spLocks noChangeShapeType="1"/>
                </p:cNvSpPr>
                <p:nvPr userDrawn="1"/>
              </p:nvSpPr>
              <p:spPr bwMode="hidden">
                <a:xfrm flipH="1" flipV="1">
                  <a:off x="870" y="3854"/>
                  <a:ext cx="223" cy="463"/>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nvGrpSpPr>
                <p:cNvPr id="1050" name="Group 103"/>
                <p:cNvGrpSpPr>
                  <a:grpSpLocks/>
                </p:cNvGrpSpPr>
                <p:nvPr userDrawn="1"/>
              </p:nvGrpSpPr>
              <p:grpSpPr bwMode="auto">
                <a:xfrm>
                  <a:off x="2" y="2738"/>
                  <a:ext cx="1317" cy="1582"/>
                  <a:chOff x="2" y="2738"/>
                  <a:chExt cx="1317" cy="1582"/>
                </a:xfrm>
              </p:grpSpPr>
              <p:sp>
                <p:nvSpPr>
                  <p:cNvPr id="1051" name="Line 104"/>
                  <p:cNvSpPr>
                    <a:spLocks noChangeShapeType="1"/>
                  </p:cNvSpPr>
                  <p:nvPr userDrawn="1"/>
                </p:nvSpPr>
                <p:spPr bwMode="hidden">
                  <a:xfrm flipH="1">
                    <a:off x="697" y="3855"/>
                    <a:ext cx="173" cy="187"/>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2" name="Freeform 105"/>
                  <p:cNvSpPr>
                    <a:spLocks/>
                  </p:cNvSpPr>
                  <p:nvPr userDrawn="1"/>
                </p:nvSpPr>
                <p:spPr bwMode="hidden">
                  <a:xfrm>
                    <a:off x="2" y="3218"/>
                    <a:ext cx="1006" cy="1102"/>
                  </a:xfrm>
                  <a:custGeom>
                    <a:avLst/>
                    <a:gdLst>
                      <a:gd name="T0" fmla="*/ 1006 w 1006"/>
                      <a:gd name="T1" fmla="*/ 1102 h 1102"/>
                      <a:gd name="T2" fmla="*/ 696 w 1006"/>
                      <a:gd name="T3" fmla="*/ 823 h 1102"/>
                      <a:gd name="T4" fmla="*/ 333 w 1006"/>
                      <a:gd name="T5" fmla="*/ 447 h 1102"/>
                      <a:gd name="T6" fmla="*/ 51 w 1006"/>
                      <a:gd name="T7" fmla="*/ 76 h 1102"/>
                      <a:gd name="T8" fmla="*/ 0 w 1006"/>
                      <a:gd name="T9" fmla="*/ 0 h 11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6" h="1102">
                        <a:moveTo>
                          <a:pt x="1006" y="1102"/>
                        </a:moveTo>
                        <a:lnTo>
                          <a:pt x="696" y="823"/>
                        </a:lnTo>
                        <a:lnTo>
                          <a:pt x="333" y="447"/>
                        </a:lnTo>
                        <a:lnTo>
                          <a:pt x="51" y="76"/>
                        </a:lnTo>
                        <a:lnTo>
                          <a:pt x="0" y="0"/>
                        </a:lnTo>
                      </a:path>
                    </a:pathLst>
                  </a:custGeom>
                  <a:noFill/>
                  <a:ln w="19050" cmpd="sng">
                    <a:solidFill>
                      <a:schemeClr val="accent2"/>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l-GR" smtClean="0">
                      <a:solidFill>
                        <a:srgbClr val="FFFFFF"/>
                      </a:solidFill>
                    </a:endParaRPr>
                  </a:p>
                </p:txBody>
              </p:sp>
              <p:sp>
                <p:nvSpPr>
                  <p:cNvPr id="1053" name="Line 106"/>
                  <p:cNvSpPr>
                    <a:spLocks noChangeShapeType="1"/>
                  </p:cNvSpPr>
                  <p:nvPr userDrawn="1"/>
                </p:nvSpPr>
                <p:spPr bwMode="hidden">
                  <a:xfrm flipH="1">
                    <a:off x="1242" y="4231"/>
                    <a:ext cx="77" cy="88"/>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4" name="Line 107"/>
                  <p:cNvSpPr>
                    <a:spLocks noChangeShapeType="1"/>
                  </p:cNvSpPr>
                  <p:nvPr userDrawn="1"/>
                </p:nvSpPr>
                <p:spPr bwMode="hidden">
                  <a:xfrm flipH="1" flipV="1">
                    <a:off x="340" y="3668"/>
                    <a:ext cx="532" cy="185"/>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5" name="Line 108"/>
                  <p:cNvSpPr>
                    <a:spLocks noChangeShapeType="1"/>
                  </p:cNvSpPr>
                  <p:nvPr userDrawn="1"/>
                </p:nvSpPr>
                <p:spPr bwMode="hidden">
                  <a:xfrm flipH="1" flipV="1">
                    <a:off x="237" y="3101"/>
                    <a:ext cx="101" cy="567"/>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6" name="Line 109"/>
                  <p:cNvSpPr>
                    <a:spLocks noChangeShapeType="1"/>
                  </p:cNvSpPr>
                  <p:nvPr userDrawn="1"/>
                </p:nvSpPr>
                <p:spPr bwMode="hidden">
                  <a:xfrm flipH="1" flipV="1">
                    <a:off x="2" y="3009"/>
                    <a:ext cx="235" cy="92"/>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7" name="Line 110"/>
                  <p:cNvSpPr>
                    <a:spLocks noChangeShapeType="1"/>
                  </p:cNvSpPr>
                  <p:nvPr userDrawn="1"/>
                </p:nvSpPr>
                <p:spPr bwMode="hidden">
                  <a:xfrm flipV="1">
                    <a:off x="54" y="3101"/>
                    <a:ext cx="182" cy="194"/>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8" name="Line 111"/>
                  <p:cNvSpPr>
                    <a:spLocks noChangeShapeType="1"/>
                  </p:cNvSpPr>
                  <p:nvPr userDrawn="1"/>
                </p:nvSpPr>
                <p:spPr bwMode="hidden">
                  <a:xfrm flipH="1">
                    <a:off x="336" y="3476"/>
                    <a:ext cx="176" cy="192"/>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9" name="Line 112"/>
                  <p:cNvSpPr>
                    <a:spLocks noChangeShapeType="1"/>
                  </p:cNvSpPr>
                  <p:nvPr userDrawn="1"/>
                </p:nvSpPr>
                <p:spPr bwMode="hidden">
                  <a:xfrm flipV="1">
                    <a:off x="3" y="2738"/>
                    <a:ext cx="14" cy="23"/>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grpSp>
        </p:grpSp>
        <p:grpSp>
          <p:nvGrpSpPr>
            <p:cNvPr id="1033" name="Group 113"/>
            <p:cNvGrpSpPr>
              <a:grpSpLocks/>
            </p:cNvGrpSpPr>
            <p:nvPr userDrawn="1"/>
          </p:nvGrpSpPr>
          <p:grpSpPr bwMode="auto">
            <a:xfrm>
              <a:off x="16" y="1326"/>
              <a:ext cx="3325" cy="2948"/>
              <a:chOff x="16" y="1326"/>
              <a:chExt cx="3325" cy="2948"/>
            </a:xfrm>
          </p:grpSpPr>
          <p:sp>
            <p:nvSpPr>
              <p:cNvPr id="1034" name="Freeform 114"/>
              <p:cNvSpPr>
                <a:spLocks/>
              </p:cNvSpPr>
              <p:nvPr/>
            </p:nvSpPr>
            <p:spPr bwMode="hidden">
              <a:xfrm>
                <a:off x="16" y="2656"/>
                <a:ext cx="1440" cy="1618"/>
              </a:xfrm>
              <a:custGeom>
                <a:avLst/>
                <a:gdLst>
                  <a:gd name="T0" fmla="*/ 882 w 1435"/>
                  <a:gd name="T1" fmla="*/ 1150 h 1618"/>
                  <a:gd name="T2" fmla="*/ 750 w 1435"/>
                  <a:gd name="T3" fmla="*/ 1019 h 1618"/>
                  <a:gd name="T4" fmla="*/ 616 w 1435"/>
                  <a:gd name="T5" fmla="*/ 875 h 1618"/>
                  <a:gd name="T6" fmla="*/ 496 w 1435"/>
                  <a:gd name="T7" fmla="*/ 737 h 1618"/>
                  <a:gd name="T8" fmla="*/ 380 w 1435"/>
                  <a:gd name="T9" fmla="*/ 593 h 1618"/>
                  <a:gd name="T10" fmla="*/ 278 w 1435"/>
                  <a:gd name="T11" fmla="*/ 443 h 1618"/>
                  <a:gd name="T12" fmla="*/ 176 w 1435"/>
                  <a:gd name="T13" fmla="*/ 299 h 1618"/>
                  <a:gd name="T14" fmla="*/ 84 w 1435"/>
                  <a:gd name="T15" fmla="*/ 149 h 1618"/>
                  <a:gd name="T16" fmla="*/ 0 w 1435"/>
                  <a:gd name="T17" fmla="*/ 0 h 1618"/>
                  <a:gd name="T18" fmla="*/ 0 w 1435"/>
                  <a:gd name="T19" fmla="*/ 11 h 1618"/>
                  <a:gd name="T20" fmla="*/ 84 w 1435"/>
                  <a:gd name="T21" fmla="*/ 155 h 1618"/>
                  <a:gd name="T22" fmla="*/ 176 w 1435"/>
                  <a:gd name="T23" fmla="*/ 305 h 1618"/>
                  <a:gd name="T24" fmla="*/ 272 w 1435"/>
                  <a:gd name="T25" fmla="*/ 449 h 1618"/>
                  <a:gd name="T26" fmla="*/ 380 w 1435"/>
                  <a:gd name="T27" fmla="*/ 593 h 1618"/>
                  <a:gd name="T28" fmla="*/ 496 w 1435"/>
                  <a:gd name="T29" fmla="*/ 737 h 1618"/>
                  <a:gd name="T30" fmla="*/ 616 w 1435"/>
                  <a:gd name="T31" fmla="*/ 881 h 1618"/>
                  <a:gd name="T32" fmla="*/ 744 w 1435"/>
                  <a:gd name="T33" fmla="*/ 1019 h 1618"/>
                  <a:gd name="T34" fmla="*/ 882 w 1435"/>
                  <a:gd name="T35" fmla="*/ 1150 h 1618"/>
                  <a:gd name="T36" fmla="*/ 1022 w 1435"/>
                  <a:gd name="T37" fmla="*/ 1276 h 1618"/>
                  <a:gd name="T38" fmla="*/ 1160 w 1435"/>
                  <a:gd name="T39" fmla="*/ 1396 h 1618"/>
                  <a:gd name="T40" fmla="*/ 1299 w 1435"/>
                  <a:gd name="T41" fmla="*/ 1510 h 1618"/>
                  <a:gd name="T42" fmla="*/ 1444 w 1435"/>
                  <a:gd name="T43" fmla="*/ 1618 h 1618"/>
                  <a:gd name="T44" fmla="*/ 1450 w 1435"/>
                  <a:gd name="T45" fmla="*/ 1618 h 1618"/>
                  <a:gd name="T46" fmla="*/ 1307 w 1435"/>
                  <a:gd name="T47" fmla="*/ 1510 h 1618"/>
                  <a:gd name="T48" fmla="*/ 1166 w 1435"/>
                  <a:gd name="T49" fmla="*/ 1396 h 1618"/>
                  <a:gd name="T50" fmla="*/ 1022 w 1435"/>
                  <a:gd name="T51" fmla="*/ 1276 h 1618"/>
                  <a:gd name="T52" fmla="*/ 882 w 1435"/>
                  <a:gd name="T53" fmla="*/ 1150 h 1618"/>
                  <a:gd name="T54" fmla="*/ 882 w 1435"/>
                  <a:gd name="T55" fmla="*/ 1150 h 161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435" h="1618">
                    <a:moveTo>
                      <a:pt x="873" y="1150"/>
                    </a:moveTo>
                    <a:lnTo>
                      <a:pt x="741" y="1019"/>
                    </a:lnTo>
                    <a:lnTo>
                      <a:pt x="610" y="875"/>
                    </a:lnTo>
                    <a:lnTo>
                      <a:pt x="490" y="737"/>
                    </a:lnTo>
                    <a:lnTo>
                      <a:pt x="377" y="593"/>
                    </a:lnTo>
                    <a:lnTo>
                      <a:pt x="275" y="443"/>
                    </a:lnTo>
                    <a:lnTo>
                      <a:pt x="173" y="299"/>
                    </a:lnTo>
                    <a:lnTo>
                      <a:pt x="84" y="149"/>
                    </a:lnTo>
                    <a:lnTo>
                      <a:pt x="0" y="0"/>
                    </a:lnTo>
                    <a:lnTo>
                      <a:pt x="0" y="11"/>
                    </a:lnTo>
                    <a:lnTo>
                      <a:pt x="84" y="155"/>
                    </a:lnTo>
                    <a:lnTo>
                      <a:pt x="173" y="305"/>
                    </a:lnTo>
                    <a:lnTo>
                      <a:pt x="269" y="449"/>
                    </a:lnTo>
                    <a:lnTo>
                      <a:pt x="377" y="593"/>
                    </a:lnTo>
                    <a:lnTo>
                      <a:pt x="490" y="737"/>
                    </a:lnTo>
                    <a:lnTo>
                      <a:pt x="610" y="881"/>
                    </a:lnTo>
                    <a:lnTo>
                      <a:pt x="735" y="1019"/>
                    </a:lnTo>
                    <a:lnTo>
                      <a:pt x="873" y="1150"/>
                    </a:lnTo>
                    <a:lnTo>
                      <a:pt x="1010" y="1276"/>
                    </a:lnTo>
                    <a:lnTo>
                      <a:pt x="1148" y="1396"/>
                    </a:lnTo>
                    <a:lnTo>
                      <a:pt x="1286" y="1510"/>
                    </a:lnTo>
                    <a:lnTo>
                      <a:pt x="1429" y="1618"/>
                    </a:lnTo>
                    <a:lnTo>
                      <a:pt x="1435" y="1618"/>
                    </a:lnTo>
                    <a:lnTo>
                      <a:pt x="1292" y="1510"/>
                    </a:lnTo>
                    <a:lnTo>
                      <a:pt x="1154" y="1396"/>
                    </a:lnTo>
                    <a:lnTo>
                      <a:pt x="1010" y="1276"/>
                    </a:lnTo>
                    <a:lnTo>
                      <a:pt x="873" y="115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1035" name="Freeform 115"/>
              <p:cNvSpPr>
                <a:spLocks/>
              </p:cNvSpPr>
              <p:nvPr/>
            </p:nvSpPr>
            <p:spPr bwMode="hidden">
              <a:xfrm>
                <a:off x="16" y="2260"/>
                <a:ext cx="1673" cy="2014"/>
              </a:xfrm>
              <a:custGeom>
                <a:avLst/>
                <a:gdLst>
                  <a:gd name="T0" fmla="*/ 966 w 1668"/>
                  <a:gd name="T1" fmla="*/ 1463 h 2014"/>
                  <a:gd name="T2" fmla="*/ 795 w 1668"/>
                  <a:gd name="T3" fmla="*/ 1289 h 2014"/>
                  <a:gd name="T4" fmla="*/ 640 w 1668"/>
                  <a:gd name="T5" fmla="*/ 1115 h 2014"/>
                  <a:gd name="T6" fmla="*/ 493 w 1668"/>
                  <a:gd name="T7" fmla="*/ 929 h 2014"/>
                  <a:gd name="T8" fmla="*/ 368 w 1668"/>
                  <a:gd name="T9" fmla="*/ 743 h 2014"/>
                  <a:gd name="T10" fmla="*/ 254 w 1668"/>
                  <a:gd name="T11" fmla="*/ 557 h 2014"/>
                  <a:gd name="T12" fmla="*/ 149 w 1668"/>
                  <a:gd name="T13" fmla="*/ 372 h 2014"/>
                  <a:gd name="T14" fmla="*/ 66 w 1668"/>
                  <a:gd name="T15" fmla="*/ 186 h 2014"/>
                  <a:gd name="T16" fmla="*/ 0 w 1668"/>
                  <a:gd name="T17" fmla="*/ 0 h 2014"/>
                  <a:gd name="T18" fmla="*/ 0 w 1668"/>
                  <a:gd name="T19" fmla="*/ 12 h 2014"/>
                  <a:gd name="T20" fmla="*/ 66 w 1668"/>
                  <a:gd name="T21" fmla="*/ 198 h 2014"/>
                  <a:gd name="T22" fmla="*/ 149 w 1668"/>
                  <a:gd name="T23" fmla="*/ 384 h 2014"/>
                  <a:gd name="T24" fmla="*/ 254 w 1668"/>
                  <a:gd name="T25" fmla="*/ 569 h 2014"/>
                  <a:gd name="T26" fmla="*/ 368 w 1668"/>
                  <a:gd name="T27" fmla="*/ 755 h 2014"/>
                  <a:gd name="T28" fmla="*/ 493 w 1668"/>
                  <a:gd name="T29" fmla="*/ 935 h 2014"/>
                  <a:gd name="T30" fmla="*/ 640 w 1668"/>
                  <a:gd name="T31" fmla="*/ 1115 h 2014"/>
                  <a:gd name="T32" fmla="*/ 795 w 1668"/>
                  <a:gd name="T33" fmla="*/ 1295 h 2014"/>
                  <a:gd name="T34" fmla="*/ 966 w 1668"/>
                  <a:gd name="T35" fmla="*/ 1463 h 2014"/>
                  <a:gd name="T36" fmla="*/ 1139 w 1668"/>
                  <a:gd name="T37" fmla="*/ 1618 h 2014"/>
                  <a:gd name="T38" fmla="*/ 1315 w 1668"/>
                  <a:gd name="T39" fmla="*/ 1762 h 2014"/>
                  <a:gd name="T40" fmla="*/ 1495 w 1668"/>
                  <a:gd name="T41" fmla="*/ 1894 h 2014"/>
                  <a:gd name="T42" fmla="*/ 1677 w 1668"/>
                  <a:gd name="T43" fmla="*/ 2014 h 2014"/>
                  <a:gd name="T44" fmla="*/ 1683 w 1668"/>
                  <a:gd name="T45" fmla="*/ 2014 h 2014"/>
                  <a:gd name="T46" fmla="*/ 1495 w 1668"/>
                  <a:gd name="T47" fmla="*/ 1894 h 2014"/>
                  <a:gd name="T48" fmla="*/ 1315 w 1668"/>
                  <a:gd name="T49" fmla="*/ 1762 h 2014"/>
                  <a:gd name="T50" fmla="*/ 1139 w 1668"/>
                  <a:gd name="T51" fmla="*/ 1618 h 2014"/>
                  <a:gd name="T52" fmla="*/ 966 w 1668"/>
                  <a:gd name="T53" fmla="*/ 1463 h 2014"/>
                  <a:gd name="T54" fmla="*/ 966 w 1668"/>
                  <a:gd name="T55" fmla="*/ 1463 h 201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668" h="2014">
                    <a:moveTo>
                      <a:pt x="957" y="1463"/>
                    </a:moveTo>
                    <a:lnTo>
                      <a:pt x="789" y="1289"/>
                    </a:lnTo>
                    <a:lnTo>
                      <a:pt x="634" y="1115"/>
                    </a:lnTo>
                    <a:lnTo>
                      <a:pt x="490" y="929"/>
                    </a:lnTo>
                    <a:lnTo>
                      <a:pt x="365" y="743"/>
                    </a:lnTo>
                    <a:lnTo>
                      <a:pt x="251" y="557"/>
                    </a:lnTo>
                    <a:lnTo>
                      <a:pt x="149" y="372"/>
                    </a:lnTo>
                    <a:lnTo>
                      <a:pt x="66" y="186"/>
                    </a:lnTo>
                    <a:lnTo>
                      <a:pt x="0" y="0"/>
                    </a:lnTo>
                    <a:lnTo>
                      <a:pt x="0" y="12"/>
                    </a:lnTo>
                    <a:lnTo>
                      <a:pt x="66" y="198"/>
                    </a:lnTo>
                    <a:lnTo>
                      <a:pt x="149" y="384"/>
                    </a:lnTo>
                    <a:lnTo>
                      <a:pt x="251" y="569"/>
                    </a:lnTo>
                    <a:lnTo>
                      <a:pt x="365" y="755"/>
                    </a:lnTo>
                    <a:lnTo>
                      <a:pt x="490" y="935"/>
                    </a:lnTo>
                    <a:lnTo>
                      <a:pt x="634" y="1115"/>
                    </a:lnTo>
                    <a:lnTo>
                      <a:pt x="789" y="1295"/>
                    </a:lnTo>
                    <a:lnTo>
                      <a:pt x="957" y="1463"/>
                    </a:lnTo>
                    <a:lnTo>
                      <a:pt x="1130" y="1618"/>
                    </a:lnTo>
                    <a:lnTo>
                      <a:pt x="1303" y="1762"/>
                    </a:lnTo>
                    <a:lnTo>
                      <a:pt x="1483" y="1894"/>
                    </a:lnTo>
                    <a:lnTo>
                      <a:pt x="1662" y="2014"/>
                    </a:lnTo>
                    <a:lnTo>
                      <a:pt x="1668" y="2014"/>
                    </a:lnTo>
                    <a:lnTo>
                      <a:pt x="1483" y="1894"/>
                    </a:lnTo>
                    <a:lnTo>
                      <a:pt x="1303" y="1762"/>
                    </a:lnTo>
                    <a:lnTo>
                      <a:pt x="1130" y="1618"/>
                    </a:lnTo>
                    <a:lnTo>
                      <a:pt x="957" y="146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1036" name="Rectangle 116"/>
              <p:cNvSpPr>
                <a:spLocks noChangeArrowheads="1"/>
              </p:cNvSpPr>
              <p:nvPr/>
            </p:nvSpPr>
            <p:spPr bwMode="hidden">
              <a:xfrm rot="-2488720">
                <a:off x="1988" y="1919"/>
                <a:ext cx="1353"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037" name="Rectangle 117"/>
              <p:cNvSpPr>
                <a:spLocks noChangeArrowheads="1"/>
              </p:cNvSpPr>
              <p:nvPr/>
            </p:nvSpPr>
            <p:spPr bwMode="hidden">
              <a:xfrm rot="-5087790">
                <a:off x="1964" y="2613"/>
                <a:ext cx="2217"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038" name="Rectangle 118"/>
              <p:cNvSpPr>
                <a:spLocks noChangeArrowheads="1"/>
              </p:cNvSpPr>
              <p:nvPr/>
            </p:nvSpPr>
            <p:spPr bwMode="hidden">
              <a:xfrm rot="-3417299">
                <a:off x="1016" y="2697"/>
                <a:ext cx="2678"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039" name="Rectangle 119"/>
              <p:cNvSpPr>
                <a:spLocks noChangeArrowheads="1"/>
              </p:cNvSpPr>
              <p:nvPr/>
            </p:nvSpPr>
            <p:spPr bwMode="hidden">
              <a:xfrm rot="-835848">
                <a:off x="688" y="1748"/>
                <a:ext cx="2390"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grpSp>
            <p:nvGrpSpPr>
              <p:cNvPr id="1040" name="Group 120"/>
              <p:cNvGrpSpPr>
                <a:grpSpLocks noChangeAspect="1"/>
              </p:cNvGrpSpPr>
              <p:nvPr/>
            </p:nvGrpSpPr>
            <p:grpSpPr bwMode="auto">
              <a:xfrm>
                <a:off x="3046" y="1326"/>
                <a:ext cx="259" cy="299"/>
                <a:chOff x="3042" y="1265"/>
                <a:chExt cx="367" cy="424"/>
              </a:xfrm>
            </p:grpSpPr>
            <p:sp>
              <p:nvSpPr>
                <p:cNvPr id="84089" name="Oval 121"/>
                <p:cNvSpPr>
                  <a:spLocks noChangeAspect="1" noChangeArrowheads="1"/>
                </p:cNvSpPr>
                <p:nvPr userDrawn="1"/>
              </p:nvSpPr>
              <p:spPr bwMode="hidden">
                <a:xfrm rot="2828979">
                  <a:off x="2982" y="1467"/>
                  <a:ext cx="282" cy="162"/>
                </a:xfrm>
                <a:prstGeom prst="ellipse">
                  <a:avLst/>
                </a:prstGeom>
                <a:gradFill rotWithShape="0">
                  <a:gsLst>
                    <a:gs pos="0">
                      <a:schemeClr val="accent2"/>
                    </a:gs>
                    <a:gs pos="100000">
                      <a:schemeClr val="accent2">
                        <a:gamma/>
                        <a:tint val="84706"/>
                        <a:invGamma/>
                      </a:schemeClr>
                    </a:gs>
                  </a:gsLst>
                  <a:lin ang="5400000" scaled="1"/>
                </a:gradFill>
                <a:ln w="9525">
                  <a:noFill/>
                  <a:round/>
                  <a:headEnd/>
                  <a:tailEnd/>
                </a:ln>
                <a:effectLst/>
              </p:spPr>
              <p:txBody>
                <a:bodyPr wrap="none" anchor="ct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84090" name="Freeform 122"/>
                <p:cNvSpPr>
                  <a:spLocks noChangeAspect="1"/>
                </p:cNvSpPr>
                <p:nvPr userDrawn="1"/>
              </p:nvSpPr>
              <p:spPr bwMode="hidden">
                <a:xfrm>
                  <a:off x="3070" y="1374"/>
                  <a:ext cx="227" cy="221"/>
                </a:xfrm>
                <a:custGeom>
                  <a:avLst/>
                  <a:gdLst/>
                  <a:ahLst/>
                  <a:cxnLst>
                    <a:cxn ang="0">
                      <a:pos x="227" y="134"/>
                    </a:cxn>
                    <a:cxn ang="0">
                      <a:pos x="203" y="144"/>
                    </a:cxn>
                    <a:cxn ang="0">
                      <a:pos x="179" y="138"/>
                    </a:cxn>
                    <a:cxn ang="0">
                      <a:pos x="149" y="126"/>
                    </a:cxn>
                    <a:cxn ang="0">
                      <a:pos x="126" y="102"/>
                    </a:cxn>
                    <a:cxn ang="0">
                      <a:pos x="102" y="72"/>
                    </a:cxn>
                    <a:cxn ang="0">
                      <a:pos x="84" y="48"/>
                    </a:cxn>
                    <a:cxn ang="0">
                      <a:pos x="78" y="24"/>
                    </a:cxn>
                    <a:cxn ang="0">
                      <a:pos x="84" y="0"/>
                    </a:cxn>
                    <a:cxn ang="0">
                      <a:pos x="84" y="0"/>
                    </a:cxn>
                    <a:cxn ang="0">
                      <a:pos x="78" y="0"/>
                    </a:cxn>
                    <a:cxn ang="0">
                      <a:pos x="18" y="60"/>
                    </a:cxn>
                    <a:cxn ang="0">
                      <a:pos x="0" y="90"/>
                    </a:cxn>
                    <a:cxn ang="0">
                      <a:pos x="0" y="120"/>
                    </a:cxn>
                    <a:cxn ang="0">
                      <a:pos x="12" y="156"/>
                    </a:cxn>
                    <a:cxn ang="0">
                      <a:pos x="36" y="192"/>
                    </a:cxn>
                    <a:cxn ang="0">
                      <a:pos x="66" y="216"/>
                    </a:cxn>
                    <a:cxn ang="0">
                      <a:pos x="96" y="222"/>
                    </a:cxn>
                    <a:cxn ang="0">
                      <a:pos x="126" y="222"/>
                    </a:cxn>
                    <a:cxn ang="0">
                      <a:pos x="155" y="210"/>
                    </a:cxn>
                    <a:cxn ang="0">
                      <a:pos x="227" y="138"/>
                    </a:cxn>
                    <a:cxn ang="0">
                      <a:pos x="227" y="134"/>
                    </a:cxn>
                  </a:cxnLst>
                  <a:rect l="0" t="0" r="r" b="b"/>
                  <a:pathLst>
                    <a:path w="227" h="222">
                      <a:moveTo>
                        <a:pt x="227" y="134"/>
                      </a:moveTo>
                      <a:lnTo>
                        <a:pt x="203" y="144"/>
                      </a:lnTo>
                      <a:lnTo>
                        <a:pt x="179" y="138"/>
                      </a:lnTo>
                      <a:lnTo>
                        <a:pt x="149" y="126"/>
                      </a:lnTo>
                      <a:lnTo>
                        <a:pt x="126" y="102"/>
                      </a:lnTo>
                      <a:lnTo>
                        <a:pt x="102" y="72"/>
                      </a:lnTo>
                      <a:lnTo>
                        <a:pt x="84" y="48"/>
                      </a:lnTo>
                      <a:lnTo>
                        <a:pt x="78" y="24"/>
                      </a:lnTo>
                      <a:lnTo>
                        <a:pt x="84" y="0"/>
                      </a:lnTo>
                      <a:lnTo>
                        <a:pt x="84" y="0"/>
                      </a:lnTo>
                      <a:lnTo>
                        <a:pt x="78" y="0"/>
                      </a:lnTo>
                      <a:lnTo>
                        <a:pt x="18" y="60"/>
                      </a:lnTo>
                      <a:lnTo>
                        <a:pt x="0" y="90"/>
                      </a:lnTo>
                      <a:lnTo>
                        <a:pt x="0" y="120"/>
                      </a:lnTo>
                      <a:lnTo>
                        <a:pt x="12" y="156"/>
                      </a:lnTo>
                      <a:lnTo>
                        <a:pt x="36" y="192"/>
                      </a:lnTo>
                      <a:lnTo>
                        <a:pt x="66" y="216"/>
                      </a:lnTo>
                      <a:lnTo>
                        <a:pt x="96" y="222"/>
                      </a:lnTo>
                      <a:lnTo>
                        <a:pt x="126" y="222"/>
                      </a:lnTo>
                      <a:lnTo>
                        <a:pt x="155" y="210"/>
                      </a:lnTo>
                      <a:lnTo>
                        <a:pt x="227" y="138"/>
                      </a:lnTo>
                      <a:lnTo>
                        <a:pt x="227" y="134"/>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84091" name="Freeform 123"/>
                <p:cNvSpPr>
                  <a:spLocks noChangeAspect="1"/>
                </p:cNvSpPr>
                <p:nvPr userDrawn="1"/>
              </p:nvSpPr>
              <p:spPr bwMode="hidden">
                <a:xfrm>
                  <a:off x="3144" y="1366"/>
                  <a:ext cx="163" cy="156"/>
                </a:xfrm>
                <a:custGeom>
                  <a:avLst/>
                  <a:gdLst/>
                  <a:ahLst/>
                  <a:cxnLst>
                    <a:cxn ang="0">
                      <a:pos x="221" y="216"/>
                    </a:cxn>
                    <a:cxn ang="0">
                      <a:pos x="192" y="234"/>
                    </a:cxn>
                    <a:cxn ang="0">
                      <a:pos x="150" y="234"/>
                    </a:cxn>
                    <a:cxn ang="0">
                      <a:pos x="102" y="210"/>
                    </a:cxn>
                    <a:cxn ang="0">
                      <a:pos x="54" y="174"/>
                    </a:cxn>
                    <a:cxn ang="0">
                      <a:pos x="24" y="132"/>
                    </a:cxn>
                    <a:cxn ang="0">
                      <a:pos x="6" y="84"/>
                    </a:cxn>
                    <a:cxn ang="0">
                      <a:pos x="0" y="42"/>
                    </a:cxn>
                    <a:cxn ang="0">
                      <a:pos x="12" y="12"/>
                    </a:cxn>
                    <a:cxn ang="0">
                      <a:pos x="48" y="0"/>
                    </a:cxn>
                    <a:cxn ang="0">
                      <a:pos x="84" y="0"/>
                    </a:cxn>
                    <a:cxn ang="0">
                      <a:pos x="132" y="18"/>
                    </a:cxn>
                    <a:cxn ang="0">
                      <a:pos x="174" y="54"/>
                    </a:cxn>
                    <a:cxn ang="0">
                      <a:pos x="210" y="102"/>
                    </a:cxn>
                    <a:cxn ang="0">
                      <a:pos x="233" y="144"/>
                    </a:cxn>
                    <a:cxn ang="0">
                      <a:pos x="233" y="186"/>
                    </a:cxn>
                    <a:cxn ang="0">
                      <a:pos x="221" y="216"/>
                    </a:cxn>
                    <a:cxn ang="0">
                      <a:pos x="221" y="216"/>
                    </a:cxn>
                  </a:cxnLst>
                  <a:rect l="0" t="0" r="r" b="b"/>
                  <a:pathLst>
                    <a:path w="233" h="234">
                      <a:moveTo>
                        <a:pt x="221" y="216"/>
                      </a:moveTo>
                      <a:lnTo>
                        <a:pt x="192" y="234"/>
                      </a:lnTo>
                      <a:lnTo>
                        <a:pt x="150" y="234"/>
                      </a:lnTo>
                      <a:lnTo>
                        <a:pt x="102" y="210"/>
                      </a:lnTo>
                      <a:lnTo>
                        <a:pt x="54" y="174"/>
                      </a:lnTo>
                      <a:lnTo>
                        <a:pt x="24" y="132"/>
                      </a:lnTo>
                      <a:lnTo>
                        <a:pt x="6" y="84"/>
                      </a:lnTo>
                      <a:lnTo>
                        <a:pt x="0" y="42"/>
                      </a:lnTo>
                      <a:lnTo>
                        <a:pt x="12" y="12"/>
                      </a:lnTo>
                      <a:lnTo>
                        <a:pt x="48" y="0"/>
                      </a:lnTo>
                      <a:lnTo>
                        <a:pt x="84" y="0"/>
                      </a:lnTo>
                      <a:lnTo>
                        <a:pt x="132" y="18"/>
                      </a:lnTo>
                      <a:lnTo>
                        <a:pt x="174" y="54"/>
                      </a:lnTo>
                      <a:lnTo>
                        <a:pt x="210" y="102"/>
                      </a:lnTo>
                      <a:lnTo>
                        <a:pt x="233" y="144"/>
                      </a:lnTo>
                      <a:lnTo>
                        <a:pt x="233" y="186"/>
                      </a:lnTo>
                      <a:lnTo>
                        <a:pt x="221" y="216"/>
                      </a:lnTo>
                      <a:lnTo>
                        <a:pt x="221" y="216"/>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84092" name="Freeform 124"/>
                <p:cNvSpPr>
                  <a:spLocks noChangeAspect="1"/>
                </p:cNvSpPr>
                <p:nvPr userDrawn="1"/>
              </p:nvSpPr>
              <p:spPr bwMode="hidden">
                <a:xfrm>
                  <a:off x="3202" y="1272"/>
                  <a:ext cx="203" cy="199"/>
                </a:xfrm>
                <a:custGeom>
                  <a:avLst/>
                  <a:gdLst/>
                  <a:ahLst/>
                  <a:cxnLst>
                    <a:cxn ang="0">
                      <a:pos x="179" y="18"/>
                    </a:cxn>
                    <a:cxn ang="0">
                      <a:pos x="197" y="48"/>
                    </a:cxn>
                    <a:cxn ang="0">
                      <a:pos x="203" y="60"/>
                    </a:cxn>
                    <a:cxn ang="0">
                      <a:pos x="197" y="66"/>
                    </a:cxn>
                    <a:cxn ang="0">
                      <a:pos x="65" y="192"/>
                    </a:cxn>
                    <a:cxn ang="0">
                      <a:pos x="59" y="198"/>
                    </a:cxn>
                    <a:cxn ang="0">
                      <a:pos x="47" y="192"/>
                    </a:cxn>
                    <a:cxn ang="0">
                      <a:pos x="17" y="174"/>
                    </a:cxn>
                    <a:cxn ang="0">
                      <a:pos x="0" y="150"/>
                    </a:cxn>
                    <a:cxn ang="0">
                      <a:pos x="0" y="126"/>
                    </a:cxn>
                    <a:cxn ang="0">
                      <a:pos x="131" y="0"/>
                    </a:cxn>
                    <a:cxn ang="0">
                      <a:pos x="155" y="0"/>
                    </a:cxn>
                    <a:cxn ang="0">
                      <a:pos x="179" y="18"/>
                    </a:cxn>
                    <a:cxn ang="0">
                      <a:pos x="179" y="18"/>
                    </a:cxn>
                  </a:cxnLst>
                  <a:rect l="0" t="0" r="r" b="b"/>
                  <a:pathLst>
                    <a:path w="203" h="198">
                      <a:moveTo>
                        <a:pt x="179" y="18"/>
                      </a:moveTo>
                      <a:lnTo>
                        <a:pt x="197" y="48"/>
                      </a:lnTo>
                      <a:lnTo>
                        <a:pt x="203" y="60"/>
                      </a:lnTo>
                      <a:lnTo>
                        <a:pt x="197" y="66"/>
                      </a:lnTo>
                      <a:lnTo>
                        <a:pt x="65" y="192"/>
                      </a:lnTo>
                      <a:lnTo>
                        <a:pt x="59" y="198"/>
                      </a:lnTo>
                      <a:lnTo>
                        <a:pt x="47" y="192"/>
                      </a:lnTo>
                      <a:lnTo>
                        <a:pt x="17" y="174"/>
                      </a:lnTo>
                      <a:lnTo>
                        <a:pt x="0" y="150"/>
                      </a:lnTo>
                      <a:lnTo>
                        <a:pt x="0" y="126"/>
                      </a:lnTo>
                      <a:lnTo>
                        <a:pt x="131" y="0"/>
                      </a:lnTo>
                      <a:lnTo>
                        <a:pt x="155" y="0"/>
                      </a:lnTo>
                      <a:lnTo>
                        <a:pt x="179" y="18"/>
                      </a:lnTo>
                      <a:lnTo>
                        <a:pt x="179" y="18"/>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84093" name="Freeform 125"/>
                <p:cNvSpPr>
                  <a:spLocks noChangeAspect="1"/>
                </p:cNvSpPr>
                <p:nvPr userDrawn="1"/>
              </p:nvSpPr>
              <p:spPr bwMode="hidden">
                <a:xfrm>
                  <a:off x="3330" y="1265"/>
                  <a:ext cx="79" cy="74"/>
                </a:xfrm>
                <a:custGeom>
                  <a:avLst/>
                  <a:gdLst/>
                  <a:ahLst/>
                  <a:cxnLst>
                    <a:cxn ang="0">
                      <a:pos x="221" y="216"/>
                    </a:cxn>
                    <a:cxn ang="0">
                      <a:pos x="192" y="234"/>
                    </a:cxn>
                    <a:cxn ang="0">
                      <a:pos x="150" y="234"/>
                    </a:cxn>
                    <a:cxn ang="0">
                      <a:pos x="102" y="210"/>
                    </a:cxn>
                    <a:cxn ang="0">
                      <a:pos x="54" y="174"/>
                    </a:cxn>
                    <a:cxn ang="0">
                      <a:pos x="24" y="132"/>
                    </a:cxn>
                    <a:cxn ang="0">
                      <a:pos x="6" y="84"/>
                    </a:cxn>
                    <a:cxn ang="0">
                      <a:pos x="0" y="42"/>
                    </a:cxn>
                    <a:cxn ang="0">
                      <a:pos x="12" y="12"/>
                    </a:cxn>
                    <a:cxn ang="0">
                      <a:pos x="48" y="0"/>
                    </a:cxn>
                    <a:cxn ang="0">
                      <a:pos x="84" y="0"/>
                    </a:cxn>
                    <a:cxn ang="0">
                      <a:pos x="132" y="18"/>
                    </a:cxn>
                    <a:cxn ang="0">
                      <a:pos x="174" y="54"/>
                    </a:cxn>
                    <a:cxn ang="0">
                      <a:pos x="210" y="102"/>
                    </a:cxn>
                    <a:cxn ang="0">
                      <a:pos x="233" y="144"/>
                    </a:cxn>
                    <a:cxn ang="0">
                      <a:pos x="233" y="186"/>
                    </a:cxn>
                    <a:cxn ang="0">
                      <a:pos x="221" y="216"/>
                    </a:cxn>
                    <a:cxn ang="0">
                      <a:pos x="221" y="216"/>
                    </a:cxn>
                  </a:cxnLst>
                  <a:rect l="0" t="0" r="r" b="b"/>
                  <a:pathLst>
                    <a:path w="233" h="234">
                      <a:moveTo>
                        <a:pt x="221" y="216"/>
                      </a:moveTo>
                      <a:lnTo>
                        <a:pt x="192" y="234"/>
                      </a:lnTo>
                      <a:lnTo>
                        <a:pt x="150" y="234"/>
                      </a:lnTo>
                      <a:lnTo>
                        <a:pt x="102" y="210"/>
                      </a:lnTo>
                      <a:lnTo>
                        <a:pt x="54" y="174"/>
                      </a:lnTo>
                      <a:lnTo>
                        <a:pt x="24" y="132"/>
                      </a:lnTo>
                      <a:lnTo>
                        <a:pt x="6" y="84"/>
                      </a:lnTo>
                      <a:lnTo>
                        <a:pt x="0" y="42"/>
                      </a:lnTo>
                      <a:lnTo>
                        <a:pt x="12" y="12"/>
                      </a:lnTo>
                      <a:lnTo>
                        <a:pt x="48" y="0"/>
                      </a:lnTo>
                      <a:lnTo>
                        <a:pt x="84" y="0"/>
                      </a:lnTo>
                      <a:lnTo>
                        <a:pt x="132" y="18"/>
                      </a:lnTo>
                      <a:lnTo>
                        <a:pt x="174" y="54"/>
                      </a:lnTo>
                      <a:lnTo>
                        <a:pt x="210" y="102"/>
                      </a:lnTo>
                      <a:lnTo>
                        <a:pt x="233" y="144"/>
                      </a:lnTo>
                      <a:lnTo>
                        <a:pt x="233" y="186"/>
                      </a:lnTo>
                      <a:lnTo>
                        <a:pt x="221" y="216"/>
                      </a:lnTo>
                      <a:lnTo>
                        <a:pt x="221" y="216"/>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grpSp>
        </p:grpSp>
      </p:grpSp>
      <p:sp>
        <p:nvSpPr>
          <p:cNvPr id="84094" name="Rectangle 126"/>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nSpc>
                <a:spcPct val="100000"/>
              </a:lnSpc>
              <a:spcBef>
                <a:spcPct val="0"/>
              </a:spcBef>
              <a:buClrTx/>
              <a:buSzTx/>
              <a:buFontTx/>
              <a:buNone/>
              <a:defRPr sz="1200">
                <a:effectLst>
                  <a:outerShdw blurRad="38100" dist="38100" dir="2700000" algn="tl">
                    <a:srgbClr val="000000"/>
                  </a:outerShdw>
                </a:effectLst>
                <a:latin typeface="+mn-lt"/>
              </a:defRPr>
            </a:lvl1pPr>
          </a:lstStyle>
          <a:p>
            <a:pPr>
              <a:defRPr/>
            </a:pPr>
            <a:fld id="{47724FF3-788E-43B3-90C3-25B8FACB3DF7}" type="datetimeFigureOut">
              <a:rPr lang="el-GR">
                <a:solidFill>
                  <a:srgbClr val="FFFFFF"/>
                </a:solidFill>
              </a:rPr>
              <a:pPr>
                <a:defRPr/>
              </a:pPr>
              <a:t>7/6/2017</a:t>
            </a:fld>
            <a:endParaRPr lang="el-GR">
              <a:solidFill>
                <a:srgbClr val="FFFFFF"/>
              </a:solidFill>
            </a:endParaRPr>
          </a:p>
        </p:txBody>
      </p:sp>
      <p:sp>
        <p:nvSpPr>
          <p:cNvPr id="84095" name="Rectangle 127"/>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lnSpc>
                <a:spcPct val="100000"/>
              </a:lnSpc>
              <a:spcBef>
                <a:spcPct val="0"/>
              </a:spcBef>
              <a:buClrTx/>
              <a:buSzTx/>
              <a:buFontTx/>
              <a:buNone/>
              <a:defRPr sz="1200">
                <a:effectLst>
                  <a:outerShdw blurRad="38100" dist="38100" dir="2700000" algn="tl">
                    <a:srgbClr val="000000"/>
                  </a:outerShdw>
                </a:effectLst>
                <a:latin typeface="+mn-lt"/>
              </a:defRPr>
            </a:lvl1pPr>
          </a:lstStyle>
          <a:p>
            <a:pPr>
              <a:defRPr/>
            </a:pPr>
            <a:endParaRPr lang="el-GR">
              <a:solidFill>
                <a:srgbClr val="FFFFFF"/>
              </a:solidFill>
            </a:endParaRPr>
          </a:p>
        </p:txBody>
      </p:sp>
      <p:sp>
        <p:nvSpPr>
          <p:cNvPr id="84096" name="Rectangle 128"/>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lnSpc>
                <a:spcPct val="100000"/>
              </a:lnSpc>
              <a:spcBef>
                <a:spcPct val="0"/>
              </a:spcBef>
              <a:buClrTx/>
              <a:buSzTx/>
              <a:buFontTx/>
              <a:buNone/>
              <a:defRPr sz="1200">
                <a:effectLst>
                  <a:outerShdw blurRad="38100" dist="38100" dir="2700000" algn="tl">
                    <a:srgbClr val="000000"/>
                  </a:outerShdw>
                </a:effectLst>
                <a:latin typeface="+mn-lt"/>
              </a:defRPr>
            </a:lvl1pPr>
          </a:lstStyle>
          <a:p>
            <a:pPr>
              <a:defRPr/>
            </a:pPr>
            <a:fld id="{5295E0B9-BBEA-4BB3-997C-E9810774C51A}" type="slidenum">
              <a:rPr lang="el-GR">
                <a:solidFill>
                  <a:srgbClr val="FFFFFF"/>
                </a:solidFill>
              </a:rPr>
              <a:pPr>
                <a:defRPr/>
              </a:pPr>
              <a:t>‹#›</a:t>
            </a:fld>
            <a:endParaRPr lang="el-GR">
              <a:solidFill>
                <a:srgbClr val="FFFFFF"/>
              </a:solidFill>
            </a:endParaRPr>
          </a:p>
        </p:txBody>
      </p:sp>
      <p:sp>
        <p:nvSpPr>
          <p:cNvPr id="84097" name="Rectangle 129"/>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84098" name="Rectangle 130"/>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l-GR" smtClean="0"/>
              <a:t>Κάντε κλικ για επεξεργασία του τίτλου</a:t>
            </a:r>
          </a:p>
        </p:txBody>
      </p:sp>
    </p:spTree>
    <p:extLst>
      <p:ext uri="{BB962C8B-B14F-4D97-AF65-F5344CB8AC3E}">
        <p14:creationId xmlns:p14="http://schemas.microsoft.com/office/powerpoint/2010/main" val="644237389"/>
      </p:ext>
    </p:extLst>
  </p:cSld>
  <p:clrMap bg1="dk2" tx1="lt1" bg2="dk1" tx2="lt2" accent1="accent1" accent2="accent2" accent3="accent3" accent4="accent4" accent5="accent5" accent6="accent6" hlink="hlink" folHlink="folHlink"/>
  <p:sldLayoutIdLst>
    <p:sldLayoutId id="2147484027" r:id="rId1"/>
    <p:sldLayoutId id="2147484028" r:id="rId2"/>
    <p:sldLayoutId id="2147484029" r:id="rId3"/>
    <p:sldLayoutId id="2147484030" r:id="rId4"/>
    <p:sldLayoutId id="2147484031" r:id="rId5"/>
    <p:sldLayoutId id="2147484032" r:id="rId6"/>
    <p:sldLayoutId id="2147484033" r:id="rId7"/>
    <p:sldLayoutId id="2147484034" r:id="rId8"/>
    <p:sldLayoutId id="2147484035" r:id="rId9"/>
    <p:sldLayoutId id="2147484036" r:id="rId10"/>
    <p:sldLayoutId id="2147484037" r:id="rId11"/>
    <p:sldLayoutId id="2147484038" r:id="rId12"/>
    <p:sldLayoutId id="2147484039" r:id="rId13"/>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tx2"/>
        </a:buClr>
        <a:buSzPct val="60000"/>
        <a:buFont typeface="Wingdings" pitchFamily="2" charset="2"/>
        <a:buChar char="u"/>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60000"/>
        <a:buFont typeface="Wingdings" pitchFamily="2" charset="2"/>
        <a:buChar char="u"/>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accent2"/>
            </a:gs>
            <a:gs pos="100000">
              <a:schemeClr val="bg1"/>
            </a:gs>
          </a:gsLst>
          <a:lin ang="189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609600" y="762000"/>
            <a:ext cx="7542213" cy="6029325"/>
            <a:chOff x="-384" y="480"/>
            <a:chExt cx="4751" cy="3798"/>
          </a:xfrm>
        </p:grpSpPr>
        <p:grpSp>
          <p:nvGrpSpPr>
            <p:cNvPr id="1032" name="Group 3"/>
            <p:cNvGrpSpPr>
              <a:grpSpLocks/>
            </p:cNvGrpSpPr>
            <p:nvPr/>
          </p:nvGrpSpPr>
          <p:grpSpPr bwMode="auto">
            <a:xfrm>
              <a:off x="-384" y="480"/>
              <a:ext cx="4751" cy="3798"/>
              <a:chOff x="0" y="522"/>
              <a:chExt cx="4751" cy="3798"/>
            </a:xfrm>
          </p:grpSpPr>
          <p:grpSp>
            <p:nvGrpSpPr>
              <p:cNvPr id="1046" name="Group 4"/>
              <p:cNvGrpSpPr>
                <a:grpSpLocks/>
              </p:cNvGrpSpPr>
              <p:nvPr userDrawn="1"/>
            </p:nvGrpSpPr>
            <p:grpSpPr bwMode="auto">
              <a:xfrm>
                <a:off x="0" y="522"/>
                <a:ext cx="4751" cy="3794"/>
                <a:chOff x="0" y="522"/>
                <a:chExt cx="4751" cy="3794"/>
              </a:xfrm>
            </p:grpSpPr>
            <p:sp>
              <p:nvSpPr>
                <p:cNvPr id="1060" name="Freeform 5"/>
                <p:cNvSpPr>
                  <a:spLocks/>
                </p:cNvSpPr>
                <p:nvPr userDrawn="1"/>
              </p:nvSpPr>
              <p:spPr bwMode="hidden">
                <a:xfrm>
                  <a:off x="628" y="1241"/>
                  <a:ext cx="3281" cy="3075"/>
                </a:xfrm>
                <a:custGeom>
                  <a:avLst/>
                  <a:gdLst>
                    <a:gd name="T0" fmla="*/ 508 w 3271"/>
                    <a:gd name="T1" fmla="*/ 1990 h 3075"/>
                    <a:gd name="T2" fmla="*/ 189 w 3271"/>
                    <a:gd name="T3" fmla="*/ 1474 h 3075"/>
                    <a:gd name="T4" fmla="*/ 66 w 3271"/>
                    <a:gd name="T5" fmla="*/ 1169 h 3075"/>
                    <a:gd name="T6" fmla="*/ 12 w 3271"/>
                    <a:gd name="T7" fmla="*/ 875 h 3075"/>
                    <a:gd name="T8" fmla="*/ 18 w 3271"/>
                    <a:gd name="T9" fmla="*/ 611 h 3075"/>
                    <a:gd name="T10" fmla="*/ 84 w 3271"/>
                    <a:gd name="T11" fmla="*/ 389 h 3075"/>
                    <a:gd name="T12" fmla="*/ 212 w 3271"/>
                    <a:gd name="T13" fmla="*/ 216 h 3075"/>
                    <a:gd name="T14" fmla="*/ 514 w 3271"/>
                    <a:gd name="T15" fmla="*/ 42 h 3075"/>
                    <a:gd name="T16" fmla="*/ 900 w 3271"/>
                    <a:gd name="T17" fmla="*/ 6 h 3075"/>
                    <a:gd name="T18" fmla="*/ 1346 w 3271"/>
                    <a:gd name="T19" fmla="*/ 102 h 3075"/>
                    <a:gd name="T20" fmla="*/ 1824 w 3271"/>
                    <a:gd name="T21" fmla="*/ 324 h 3075"/>
                    <a:gd name="T22" fmla="*/ 2293 w 3271"/>
                    <a:gd name="T23" fmla="*/ 659 h 3075"/>
                    <a:gd name="T24" fmla="*/ 2794 w 3271"/>
                    <a:gd name="T25" fmla="*/ 1187 h 3075"/>
                    <a:gd name="T26" fmla="*/ 3112 w 3271"/>
                    <a:gd name="T27" fmla="*/ 1702 h 3075"/>
                    <a:gd name="T28" fmla="*/ 3235 w 3271"/>
                    <a:gd name="T29" fmla="*/ 2008 h 3075"/>
                    <a:gd name="T30" fmla="*/ 3289 w 3271"/>
                    <a:gd name="T31" fmla="*/ 2302 h 3075"/>
                    <a:gd name="T32" fmla="*/ 3283 w 3271"/>
                    <a:gd name="T33" fmla="*/ 2565 h 3075"/>
                    <a:gd name="T34" fmla="*/ 3217 w 3271"/>
                    <a:gd name="T35" fmla="*/ 2781 h 3075"/>
                    <a:gd name="T36" fmla="*/ 3095 w 3271"/>
                    <a:gd name="T37" fmla="*/ 2961 h 3075"/>
                    <a:gd name="T38" fmla="*/ 2945 w 3271"/>
                    <a:gd name="T39" fmla="*/ 3075 h 3075"/>
                    <a:gd name="T40" fmla="*/ 3095 w 3271"/>
                    <a:gd name="T41" fmla="*/ 2967 h 3075"/>
                    <a:gd name="T42" fmla="*/ 3223 w 3271"/>
                    <a:gd name="T43" fmla="*/ 2787 h 3075"/>
                    <a:gd name="T44" fmla="*/ 3289 w 3271"/>
                    <a:gd name="T45" fmla="*/ 2565 h 3075"/>
                    <a:gd name="T46" fmla="*/ 3295 w 3271"/>
                    <a:gd name="T47" fmla="*/ 2302 h 3075"/>
                    <a:gd name="T48" fmla="*/ 3241 w 3271"/>
                    <a:gd name="T49" fmla="*/ 2008 h 3075"/>
                    <a:gd name="T50" fmla="*/ 3119 w 3271"/>
                    <a:gd name="T51" fmla="*/ 1702 h 3075"/>
                    <a:gd name="T52" fmla="*/ 2801 w 3271"/>
                    <a:gd name="T53" fmla="*/ 1181 h 3075"/>
                    <a:gd name="T54" fmla="*/ 2299 w 3271"/>
                    <a:gd name="T55" fmla="*/ 653 h 3075"/>
                    <a:gd name="T56" fmla="*/ 1824 w 3271"/>
                    <a:gd name="T57" fmla="*/ 318 h 3075"/>
                    <a:gd name="T58" fmla="*/ 1346 w 3271"/>
                    <a:gd name="T59" fmla="*/ 96 h 3075"/>
                    <a:gd name="T60" fmla="*/ 900 w 3271"/>
                    <a:gd name="T61" fmla="*/ 0 h 3075"/>
                    <a:gd name="T62" fmla="*/ 508 w 3271"/>
                    <a:gd name="T63" fmla="*/ 36 h 3075"/>
                    <a:gd name="T64" fmla="*/ 207 w 3271"/>
                    <a:gd name="T65" fmla="*/ 210 h 3075"/>
                    <a:gd name="T66" fmla="*/ 78 w 3271"/>
                    <a:gd name="T67" fmla="*/ 389 h 3075"/>
                    <a:gd name="T68" fmla="*/ 12 w 3271"/>
                    <a:gd name="T69" fmla="*/ 611 h 3075"/>
                    <a:gd name="T70" fmla="*/ 6 w 3271"/>
                    <a:gd name="T71" fmla="*/ 875 h 3075"/>
                    <a:gd name="T72" fmla="*/ 60 w 3271"/>
                    <a:gd name="T73" fmla="*/ 1169 h 3075"/>
                    <a:gd name="T74" fmla="*/ 183 w 3271"/>
                    <a:gd name="T75" fmla="*/ 1474 h 3075"/>
                    <a:gd name="T76" fmla="*/ 356 w 3271"/>
                    <a:gd name="T77" fmla="*/ 1786 h 3075"/>
                    <a:gd name="T78" fmla="*/ 858 w 3271"/>
                    <a:gd name="T79" fmla="*/ 2380 h 3075"/>
                    <a:gd name="T80" fmla="*/ 1256 w 3271"/>
                    <a:gd name="T81" fmla="*/ 2709 h 3075"/>
                    <a:gd name="T82" fmla="*/ 1671 w 3271"/>
                    <a:gd name="T83" fmla="*/ 2961 h 3075"/>
                    <a:gd name="T84" fmla="*/ 1955 w 3271"/>
                    <a:gd name="T85" fmla="*/ 3075 h 3075"/>
                    <a:gd name="T86" fmla="*/ 1540 w 3271"/>
                    <a:gd name="T87" fmla="*/ 2889 h 3075"/>
                    <a:gd name="T88" fmla="*/ 1127 w 3271"/>
                    <a:gd name="T89" fmla="*/ 2607 h 3075"/>
                    <a:gd name="T90" fmla="*/ 858 w 3271"/>
                    <a:gd name="T91" fmla="*/ 2380 h 307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271" h="3075">
                      <a:moveTo>
                        <a:pt x="849" y="2380"/>
                      </a:moveTo>
                      <a:lnTo>
                        <a:pt x="664" y="2188"/>
                      </a:lnTo>
                      <a:lnTo>
                        <a:pt x="502" y="1990"/>
                      </a:lnTo>
                      <a:lnTo>
                        <a:pt x="359" y="1786"/>
                      </a:lnTo>
                      <a:lnTo>
                        <a:pt x="239" y="1576"/>
                      </a:lnTo>
                      <a:lnTo>
                        <a:pt x="186" y="1474"/>
                      </a:lnTo>
                      <a:lnTo>
                        <a:pt x="138" y="1373"/>
                      </a:lnTo>
                      <a:lnTo>
                        <a:pt x="102" y="1271"/>
                      </a:lnTo>
                      <a:lnTo>
                        <a:pt x="66" y="1169"/>
                      </a:lnTo>
                      <a:lnTo>
                        <a:pt x="42" y="1067"/>
                      </a:lnTo>
                      <a:lnTo>
                        <a:pt x="24" y="971"/>
                      </a:lnTo>
                      <a:lnTo>
                        <a:pt x="12" y="875"/>
                      </a:lnTo>
                      <a:lnTo>
                        <a:pt x="6" y="779"/>
                      </a:lnTo>
                      <a:lnTo>
                        <a:pt x="6" y="695"/>
                      </a:lnTo>
                      <a:lnTo>
                        <a:pt x="18" y="611"/>
                      </a:lnTo>
                      <a:lnTo>
                        <a:pt x="30" y="533"/>
                      </a:lnTo>
                      <a:lnTo>
                        <a:pt x="54" y="461"/>
                      </a:lnTo>
                      <a:lnTo>
                        <a:pt x="84" y="389"/>
                      </a:lnTo>
                      <a:lnTo>
                        <a:pt x="120" y="330"/>
                      </a:lnTo>
                      <a:lnTo>
                        <a:pt x="162" y="270"/>
                      </a:lnTo>
                      <a:lnTo>
                        <a:pt x="209" y="216"/>
                      </a:lnTo>
                      <a:lnTo>
                        <a:pt x="299" y="144"/>
                      </a:lnTo>
                      <a:lnTo>
                        <a:pt x="395" y="84"/>
                      </a:lnTo>
                      <a:lnTo>
                        <a:pt x="508" y="42"/>
                      </a:lnTo>
                      <a:lnTo>
                        <a:pt x="628" y="18"/>
                      </a:lnTo>
                      <a:lnTo>
                        <a:pt x="754" y="6"/>
                      </a:lnTo>
                      <a:lnTo>
                        <a:pt x="891" y="6"/>
                      </a:lnTo>
                      <a:lnTo>
                        <a:pt x="1035" y="24"/>
                      </a:lnTo>
                      <a:lnTo>
                        <a:pt x="1184" y="60"/>
                      </a:lnTo>
                      <a:lnTo>
                        <a:pt x="1334" y="102"/>
                      </a:lnTo>
                      <a:lnTo>
                        <a:pt x="1489" y="162"/>
                      </a:lnTo>
                      <a:lnTo>
                        <a:pt x="1644" y="240"/>
                      </a:lnTo>
                      <a:lnTo>
                        <a:pt x="1806" y="324"/>
                      </a:lnTo>
                      <a:lnTo>
                        <a:pt x="1961" y="425"/>
                      </a:lnTo>
                      <a:lnTo>
                        <a:pt x="2117" y="533"/>
                      </a:lnTo>
                      <a:lnTo>
                        <a:pt x="2272" y="659"/>
                      </a:lnTo>
                      <a:lnTo>
                        <a:pt x="2422" y="797"/>
                      </a:lnTo>
                      <a:lnTo>
                        <a:pt x="2607" y="989"/>
                      </a:lnTo>
                      <a:lnTo>
                        <a:pt x="2769" y="1187"/>
                      </a:lnTo>
                      <a:lnTo>
                        <a:pt x="2912" y="1391"/>
                      </a:lnTo>
                      <a:lnTo>
                        <a:pt x="3032" y="1600"/>
                      </a:lnTo>
                      <a:lnTo>
                        <a:pt x="3085" y="1702"/>
                      </a:lnTo>
                      <a:lnTo>
                        <a:pt x="3133" y="1804"/>
                      </a:lnTo>
                      <a:lnTo>
                        <a:pt x="3169" y="1906"/>
                      </a:lnTo>
                      <a:lnTo>
                        <a:pt x="3205" y="2008"/>
                      </a:lnTo>
                      <a:lnTo>
                        <a:pt x="3229" y="2110"/>
                      </a:lnTo>
                      <a:lnTo>
                        <a:pt x="3247" y="2206"/>
                      </a:lnTo>
                      <a:lnTo>
                        <a:pt x="3259" y="2302"/>
                      </a:lnTo>
                      <a:lnTo>
                        <a:pt x="3265" y="2398"/>
                      </a:lnTo>
                      <a:lnTo>
                        <a:pt x="3265" y="2482"/>
                      </a:lnTo>
                      <a:lnTo>
                        <a:pt x="3253" y="2565"/>
                      </a:lnTo>
                      <a:lnTo>
                        <a:pt x="3241" y="2643"/>
                      </a:lnTo>
                      <a:lnTo>
                        <a:pt x="3217" y="2715"/>
                      </a:lnTo>
                      <a:lnTo>
                        <a:pt x="3187" y="2781"/>
                      </a:lnTo>
                      <a:lnTo>
                        <a:pt x="3157" y="2847"/>
                      </a:lnTo>
                      <a:lnTo>
                        <a:pt x="3115" y="2907"/>
                      </a:lnTo>
                      <a:lnTo>
                        <a:pt x="3068" y="2961"/>
                      </a:lnTo>
                      <a:lnTo>
                        <a:pt x="2996" y="3021"/>
                      </a:lnTo>
                      <a:lnTo>
                        <a:pt x="2918" y="3075"/>
                      </a:lnTo>
                      <a:lnTo>
                        <a:pt x="2930" y="3075"/>
                      </a:lnTo>
                      <a:lnTo>
                        <a:pt x="3002" y="3027"/>
                      </a:lnTo>
                      <a:lnTo>
                        <a:pt x="3068" y="2967"/>
                      </a:lnTo>
                      <a:lnTo>
                        <a:pt x="3115" y="2913"/>
                      </a:lnTo>
                      <a:lnTo>
                        <a:pt x="3157" y="2853"/>
                      </a:lnTo>
                      <a:lnTo>
                        <a:pt x="3193" y="2787"/>
                      </a:lnTo>
                      <a:lnTo>
                        <a:pt x="3223" y="2721"/>
                      </a:lnTo>
                      <a:lnTo>
                        <a:pt x="3247" y="2643"/>
                      </a:lnTo>
                      <a:lnTo>
                        <a:pt x="3259" y="2565"/>
                      </a:lnTo>
                      <a:lnTo>
                        <a:pt x="3271" y="2482"/>
                      </a:lnTo>
                      <a:lnTo>
                        <a:pt x="3271" y="2398"/>
                      </a:lnTo>
                      <a:lnTo>
                        <a:pt x="3265" y="2302"/>
                      </a:lnTo>
                      <a:lnTo>
                        <a:pt x="3253" y="2206"/>
                      </a:lnTo>
                      <a:lnTo>
                        <a:pt x="3235" y="2110"/>
                      </a:lnTo>
                      <a:lnTo>
                        <a:pt x="3211" y="2008"/>
                      </a:lnTo>
                      <a:lnTo>
                        <a:pt x="3175" y="1906"/>
                      </a:lnTo>
                      <a:lnTo>
                        <a:pt x="3139" y="1804"/>
                      </a:lnTo>
                      <a:lnTo>
                        <a:pt x="3091" y="1702"/>
                      </a:lnTo>
                      <a:lnTo>
                        <a:pt x="3038" y="1594"/>
                      </a:lnTo>
                      <a:lnTo>
                        <a:pt x="2918" y="1391"/>
                      </a:lnTo>
                      <a:lnTo>
                        <a:pt x="2775" y="1181"/>
                      </a:lnTo>
                      <a:lnTo>
                        <a:pt x="2613" y="983"/>
                      </a:lnTo>
                      <a:lnTo>
                        <a:pt x="2428" y="791"/>
                      </a:lnTo>
                      <a:lnTo>
                        <a:pt x="2278" y="653"/>
                      </a:lnTo>
                      <a:lnTo>
                        <a:pt x="2123" y="527"/>
                      </a:lnTo>
                      <a:lnTo>
                        <a:pt x="1967" y="419"/>
                      </a:lnTo>
                      <a:lnTo>
                        <a:pt x="1806" y="318"/>
                      </a:lnTo>
                      <a:lnTo>
                        <a:pt x="1650" y="234"/>
                      </a:lnTo>
                      <a:lnTo>
                        <a:pt x="1489" y="156"/>
                      </a:lnTo>
                      <a:lnTo>
                        <a:pt x="1334" y="96"/>
                      </a:lnTo>
                      <a:lnTo>
                        <a:pt x="1184" y="54"/>
                      </a:lnTo>
                      <a:lnTo>
                        <a:pt x="1035" y="18"/>
                      </a:lnTo>
                      <a:lnTo>
                        <a:pt x="891" y="0"/>
                      </a:lnTo>
                      <a:lnTo>
                        <a:pt x="754" y="0"/>
                      </a:lnTo>
                      <a:lnTo>
                        <a:pt x="622" y="12"/>
                      </a:lnTo>
                      <a:lnTo>
                        <a:pt x="502" y="36"/>
                      </a:lnTo>
                      <a:lnTo>
                        <a:pt x="395" y="78"/>
                      </a:lnTo>
                      <a:lnTo>
                        <a:pt x="293" y="138"/>
                      </a:lnTo>
                      <a:lnTo>
                        <a:pt x="204" y="210"/>
                      </a:lnTo>
                      <a:lnTo>
                        <a:pt x="156" y="264"/>
                      </a:lnTo>
                      <a:lnTo>
                        <a:pt x="114" y="324"/>
                      </a:lnTo>
                      <a:lnTo>
                        <a:pt x="78" y="389"/>
                      </a:lnTo>
                      <a:lnTo>
                        <a:pt x="48" y="461"/>
                      </a:lnTo>
                      <a:lnTo>
                        <a:pt x="30" y="533"/>
                      </a:lnTo>
                      <a:lnTo>
                        <a:pt x="12" y="611"/>
                      </a:lnTo>
                      <a:lnTo>
                        <a:pt x="6" y="695"/>
                      </a:lnTo>
                      <a:lnTo>
                        <a:pt x="0" y="779"/>
                      </a:lnTo>
                      <a:lnTo>
                        <a:pt x="6" y="875"/>
                      </a:lnTo>
                      <a:lnTo>
                        <a:pt x="18" y="971"/>
                      </a:lnTo>
                      <a:lnTo>
                        <a:pt x="36" y="1067"/>
                      </a:lnTo>
                      <a:lnTo>
                        <a:pt x="60" y="1169"/>
                      </a:lnTo>
                      <a:lnTo>
                        <a:pt x="96" y="1271"/>
                      </a:lnTo>
                      <a:lnTo>
                        <a:pt x="132" y="1373"/>
                      </a:lnTo>
                      <a:lnTo>
                        <a:pt x="180" y="1474"/>
                      </a:lnTo>
                      <a:lnTo>
                        <a:pt x="233" y="1582"/>
                      </a:lnTo>
                      <a:lnTo>
                        <a:pt x="287" y="1684"/>
                      </a:lnTo>
                      <a:lnTo>
                        <a:pt x="353" y="1786"/>
                      </a:lnTo>
                      <a:lnTo>
                        <a:pt x="496" y="1990"/>
                      </a:lnTo>
                      <a:lnTo>
                        <a:pt x="664" y="2188"/>
                      </a:lnTo>
                      <a:lnTo>
                        <a:pt x="849" y="2380"/>
                      </a:lnTo>
                      <a:lnTo>
                        <a:pt x="981" y="2500"/>
                      </a:lnTo>
                      <a:lnTo>
                        <a:pt x="1112" y="2607"/>
                      </a:lnTo>
                      <a:lnTo>
                        <a:pt x="1244" y="2709"/>
                      </a:lnTo>
                      <a:lnTo>
                        <a:pt x="1381" y="2805"/>
                      </a:lnTo>
                      <a:lnTo>
                        <a:pt x="1519" y="2889"/>
                      </a:lnTo>
                      <a:lnTo>
                        <a:pt x="1656" y="2961"/>
                      </a:lnTo>
                      <a:lnTo>
                        <a:pt x="1788" y="3021"/>
                      </a:lnTo>
                      <a:lnTo>
                        <a:pt x="1926" y="3075"/>
                      </a:lnTo>
                      <a:lnTo>
                        <a:pt x="1937" y="3075"/>
                      </a:lnTo>
                      <a:lnTo>
                        <a:pt x="1800" y="3021"/>
                      </a:lnTo>
                      <a:lnTo>
                        <a:pt x="1662" y="2961"/>
                      </a:lnTo>
                      <a:lnTo>
                        <a:pt x="1525" y="2889"/>
                      </a:lnTo>
                      <a:lnTo>
                        <a:pt x="1387" y="2805"/>
                      </a:lnTo>
                      <a:lnTo>
                        <a:pt x="1250" y="2709"/>
                      </a:lnTo>
                      <a:lnTo>
                        <a:pt x="1118" y="2607"/>
                      </a:lnTo>
                      <a:lnTo>
                        <a:pt x="981" y="2500"/>
                      </a:lnTo>
                      <a:lnTo>
                        <a:pt x="849" y="238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1061" name="Group 6"/>
                <p:cNvGrpSpPr>
                  <a:grpSpLocks/>
                </p:cNvGrpSpPr>
                <p:nvPr userDrawn="1"/>
              </p:nvGrpSpPr>
              <p:grpSpPr bwMode="auto">
                <a:xfrm>
                  <a:off x="0" y="522"/>
                  <a:ext cx="4751" cy="3794"/>
                  <a:chOff x="0" y="522"/>
                  <a:chExt cx="4751" cy="3794"/>
                </a:xfrm>
              </p:grpSpPr>
              <p:sp>
                <p:nvSpPr>
                  <p:cNvPr id="1062" name="Freeform 7"/>
                  <p:cNvSpPr>
                    <a:spLocks/>
                  </p:cNvSpPr>
                  <p:nvPr userDrawn="1"/>
                </p:nvSpPr>
                <p:spPr bwMode="hidden">
                  <a:xfrm>
                    <a:off x="400" y="815"/>
                    <a:ext cx="3964" cy="3501"/>
                  </a:xfrm>
                  <a:custGeom>
                    <a:avLst/>
                    <a:gdLst>
                      <a:gd name="T0" fmla="*/ 3982 w 3952"/>
                      <a:gd name="T1" fmla="*/ 2860 h 3501"/>
                      <a:gd name="T2" fmla="*/ 3946 w 3952"/>
                      <a:gd name="T3" fmla="*/ 2614 h 3501"/>
                      <a:gd name="T4" fmla="*/ 3875 w 3952"/>
                      <a:gd name="T5" fmla="*/ 2368 h 3501"/>
                      <a:gd name="T6" fmla="*/ 3764 w 3952"/>
                      <a:gd name="T7" fmla="*/ 2110 h 3501"/>
                      <a:gd name="T8" fmla="*/ 3626 w 3952"/>
                      <a:gd name="T9" fmla="*/ 1853 h 3501"/>
                      <a:gd name="T10" fmla="*/ 3462 w 3952"/>
                      <a:gd name="T11" fmla="*/ 1595 h 3501"/>
                      <a:gd name="T12" fmla="*/ 3271 w 3952"/>
                      <a:gd name="T13" fmla="*/ 1343 h 3501"/>
                      <a:gd name="T14" fmla="*/ 3052 w 3952"/>
                      <a:gd name="T15" fmla="*/ 1103 h 3501"/>
                      <a:gd name="T16" fmla="*/ 2745 w 3952"/>
                      <a:gd name="T17" fmla="*/ 815 h 3501"/>
                      <a:gd name="T18" fmla="*/ 2353 w 3952"/>
                      <a:gd name="T19" fmla="*/ 522 h 3501"/>
                      <a:gd name="T20" fmla="*/ 1961 w 3952"/>
                      <a:gd name="T21" fmla="*/ 288 h 3501"/>
                      <a:gd name="T22" fmla="*/ 1570 w 3952"/>
                      <a:gd name="T23" fmla="*/ 126 h 3501"/>
                      <a:gd name="T24" fmla="*/ 1196 w 3952"/>
                      <a:gd name="T25" fmla="*/ 24 h 3501"/>
                      <a:gd name="T26" fmla="*/ 846 w 3952"/>
                      <a:gd name="T27" fmla="*/ 0 h 3501"/>
                      <a:gd name="T28" fmla="*/ 532 w 3952"/>
                      <a:gd name="T29" fmla="*/ 48 h 3501"/>
                      <a:gd name="T30" fmla="*/ 266 w 3952"/>
                      <a:gd name="T31" fmla="*/ 174 h 3501"/>
                      <a:gd name="T32" fmla="*/ 114 w 3952"/>
                      <a:gd name="T33" fmla="*/ 312 h 3501"/>
                      <a:gd name="T34" fmla="*/ 0 w 3952"/>
                      <a:gd name="T35" fmla="*/ 486 h 3501"/>
                      <a:gd name="T36" fmla="*/ 72 w 3952"/>
                      <a:gd name="T37" fmla="*/ 372 h 3501"/>
                      <a:gd name="T38" fmla="*/ 272 w 3952"/>
                      <a:gd name="T39" fmla="*/ 174 h 3501"/>
                      <a:gd name="T40" fmla="*/ 532 w 3952"/>
                      <a:gd name="T41" fmla="*/ 48 h 3501"/>
                      <a:gd name="T42" fmla="*/ 846 w 3952"/>
                      <a:gd name="T43" fmla="*/ 6 h 3501"/>
                      <a:gd name="T44" fmla="*/ 1196 w 3952"/>
                      <a:gd name="T45" fmla="*/ 30 h 3501"/>
                      <a:gd name="T46" fmla="*/ 1570 w 3952"/>
                      <a:gd name="T47" fmla="*/ 132 h 3501"/>
                      <a:gd name="T48" fmla="*/ 1961 w 3952"/>
                      <a:gd name="T49" fmla="*/ 294 h 3501"/>
                      <a:gd name="T50" fmla="*/ 2353 w 3952"/>
                      <a:gd name="T51" fmla="*/ 528 h 3501"/>
                      <a:gd name="T52" fmla="*/ 2739 w 3952"/>
                      <a:gd name="T53" fmla="*/ 821 h 3501"/>
                      <a:gd name="T54" fmla="*/ 3156 w 3952"/>
                      <a:gd name="T55" fmla="*/ 1223 h 3501"/>
                      <a:gd name="T56" fmla="*/ 3366 w 3952"/>
                      <a:gd name="T57" fmla="*/ 1469 h 3501"/>
                      <a:gd name="T58" fmla="*/ 3543 w 3952"/>
                      <a:gd name="T59" fmla="*/ 1727 h 3501"/>
                      <a:gd name="T60" fmla="*/ 3698 w 3952"/>
                      <a:gd name="T61" fmla="*/ 1984 h 3501"/>
                      <a:gd name="T62" fmla="*/ 3820 w 3952"/>
                      <a:gd name="T63" fmla="*/ 2236 h 3501"/>
                      <a:gd name="T64" fmla="*/ 3911 w 3952"/>
                      <a:gd name="T65" fmla="*/ 2494 h 3501"/>
                      <a:gd name="T66" fmla="*/ 3970 w 3952"/>
                      <a:gd name="T67" fmla="*/ 2740 h 3501"/>
                      <a:gd name="T68" fmla="*/ 3988 w 3952"/>
                      <a:gd name="T69" fmla="*/ 2973 h 3501"/>
                      <a:gd name="T70" fmla="*/ 3958 w 3952"/>
                      <a:gd name="T71" fmla="*/ 3255 h 3501"/>
                      <a:gd name="T72" fmla="*/ 3869 w 3952"/>
                      <a:gd name="T73" fmla="*/ 3501 h 3501"/>
                      <a:gd name="T74" fmla="*/ 3922 w 3952"/>
                      <a:gd name="T75" fmla="*/ 3387 h 3501"/>
                      <a:gd name="T76" fmla="*/ 3982 w 3952"/>
                      <a:gd name="T77" fmla="*/ 3123 h 3501"/>
                      <a:gd name="T78" fmla="*/ 3988 w 3952"/>
                      <a:gd name="T79" fmla="*/ 2973 h 350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952" h="3501">
                        <a:moveTo>
                          <a:pt x="3952" y="2973"/>
                        </a:moveTo>
                        <a:lnTo>
                          <a:pt x="3946" y="2860"/>
                        </a:lnTo>
                        <a:lnTo>
                          <a:pt x="3934" y="2740"/>
                        </a:lnTo>
                        <a:lnTo>
                          <a:pt x="3910" y="2614"/>
                        </a:lnTo>
                        <a:lnTo>
                          <a:pt x="3875" y="2494"/>
                        </a:lnTo>
                        <a:lnTo>
                          <a:pt x="3839" y="2368"/>
                        </a:lnTo>
                        <a:lnTo>
                          <a:pt x="3785" y="2236"/>
                        </a:lnTo>
                        <a:lnTo>
                          <a:pt x="3731" y="2110"/>
                        </a:lnTo>
                        <a:lnTo>
                          <a:pt x="3665" y="1978"/>
                        </a:lnTo>
                        <a:lnTo>
                          <a:pt x="3593" y="1853"/>
                        </a:lnTo>
                        <a:lnTo>
                          <a:pt x="3516" y="1721"/>
                        </a:lnTo>
                        <a:lnTo>
                          <a:pt x="3432" y="1595"/>
                        </a:lnTo>
                        <a:lnTo>
                          <a:pt x="3336" y="1469"/>
                        </a:lnTo>
                        <a:lnTo>
                          <a:pt x="3241" y="1343"/>
                        </a:lnTo>
                        <a:lnTo>
                          <a:pt x="3133" y="1223"/>
                        </a:lnTo>
                        <a:lnTo>
                          <a:pt x="3025" y="1103"/>
                        </a:lnTo>
                        <a:lnTo>
                          <a:pt x="2906" y="983"/>
                        </a:lnTo>
                        <a:lnTo>
                          <a:pt x="2721" y="815"/>
                        </a:lnTo>
                        <a:lnTo>
                          <a:pt x="2529" y="660"/>
                        </a:lnTo>
                        <a:lnTo>
                          <a:pt x="2332" y="522"/>
                        </a:lnTo>
                        <a:lnTo>
                          <a:pt x="2141" y="396"/>
                        </a:lnTo>
                        <a:lnTo>
                          <a:pt x="1943" y="288"/>
                        </a:lnTo>
                        <a:lnTo>
                          <a:pt x="1746" y="198"/>
                        </a:lnTo>
                        <a:lnTo>
                          <a:pt x="1555" y="126"/>
                        </a:lnTo>
                        <a:lnTo>
                          <a:pt x="1363" y="66"/>
                        </a:lnTo>
                        <a:lnTo>
                          <a:pt x="1184" y="24"/>
                        </a:lnTo>
                        <a:lnTo>
                          <a:pt x="1005" y="6"/>
                        </a:lnTo>
                        <a:lnTo>
                          <a:pt x="837" y="0"/>
                        </a:lnTo>
                        <a:lnTo>
                          <a:pt x="676" y="12"/>
                        </a:lnTo>
                        <a:lnTo>
                          <a:pt x="526" y="48"/>
                        </a:lnTo>
                        <a:lnTo>
                          <a:pt x="389" y="102"/>
                        </a:lnTo>
                        <a:lnTo>
                          <a:pt x="263" y="174"/>
                        </a:lnTo>
                        <a:lnTo>
                          <a:pt x="155" y="264"/>
                        </a:lnTo>
                        <a:lnTo>
                          <a:pt x="114" y="312"/>
                        </a:lnTo>
                        <a:lnTo>
                          <a:pt x="72" y="366"/>
                        </a:lnTo>
                        <a:lnTo>
                          <a:pt x="0" y="486"/>
                        </a:lnTo>
                        <a:lnTo>
                          <a:pt x="0" y="498"/>
                        </a:lnTo>
                        <a:lnTo>
                          <a:pt x="72" y="372"/>
                        </a:lnTo>
                        <a:lnTo>
                          <a:pt x="161" y="264"/>
                        </a:lnTo>
                        <a:lnTo>
                          <a:pt x="269" y="174"/>
                        </a:lnTo>
                        <a:lnTo>
                          <a:pt x="395" y="102"/>
                        </a:lnTo>
                        <a:lnTo>
                          <a:pt x="526" y="48"/>
                        </a:lnTo>
                        <a:lnTo>
                          <a:pt x="676" y="18"/>
                        </a:lnTo>
                        <a:lnTo>
                          <a:pt x="837" y="6"/>
                        </a:lnTo>
                        <a:lnTo>
                          <a:pt x="1005" y="6"/>
                        </a:lnTo>
                        <a:lnTo>
                          <a:pt x="1184" y="30"/>
                        </a:lnTo>
                        <a:lnTo>
                          <a:pt x="1363" y="72"/>
                        </a:lnTo>
                        <a:lnTo>
                          <a:pt x="1555" y="132"/>
                        </a:lnTo>
                        <a:lnTo>
                          <a:pt x="1746" y="204"/>
                        </a:lnTo>
                        <a:lnTo>
                          <a:pt x="1943" y="294"/>
                        </a:lnTo>
                        <a:lnTo>
                          <a:pt x="2135" y="402"/>
                        </a:lnTo>
                        <a:lnTo>
                          <a:pt x="2332" y="528"/>
                        </a:lnTo>
                        <a:lnTo>
                          <a:pt x="2523" y="666"/>
                        </a:lnTo>
                        <a:lnTo>
                          <a:pt x="2715" y="821"/>
                        </a:lnTo>
                        <a:lnTo>
                          <a:pt x="2900" y="989"/>
                        </a:lnTo>
                        <a:lnTo>
                          <a:pt x="3127" y="1223"/>
                        </a:lnTo>
                        <a:lnTo>
                          <a:pt x="3235" y="1349"/>
                        </a:lnTo>
                        <a:lnTo>
                          <a:pt x="3336" y="1469"/>
                        </a:lnTo>
                        <a:lnTo>
                          <a:pt x="3426" y="1595"/>
                        </a:lnTo>
                        <a:lnTo>
                          <a:pt x="3510" y="1727"/>
                        </a:lnTo>
                        <a:lnTo>
                          <a:pt x="3593" y="1853"/>
                        </a:lnTo>
                        <a:lnTo>
                          <a:pt x="3665" y="1984"/>
                        </a:lnTo>
                        <a:lnTo>
                          <a:pt x="3731" y="2110"/>
                        </a:lnTo>
                        <a:lnTo>
                          <a:pt x="3785" y="2236"/>
                        </a:lnTo>
                        <a:lnTo>
                          <a:pt x="3833" y="2368"/>
                        </a:lnTo>
                        <a:lnTo>
                          <a:pt x="3875" y="2494"/>
                        </a:lnTo>
                        <a:lnTo>
                          <a:pt x="3910" y="2614"/>
                        </a:lnTo>
                        <a:lnTo>
                          <a:pt x="3934" y="2740"/>
                        </a:lnTo>
                        <a:lnTo>
                          <a:pt x="3946" y="2860"/>
                        </a:lnTo>
                        <a:lnTo>
                          <a:pt x="3952" y="2973"/>
                        </a:lnTo>
                        <a:lnTo>
                          <a:pt x="3946" y="3123"/>
                        </a:lnTo>
                        <a:lnTo>
                          <a:pt x="3922" y="3255"/>
                        </a:lnTo>
                        <a:lnTo>
                          <a:pt x="3886" y="3387"/>
                        </a:lnTo>
                        <a:lnTo>
                          <a:pt x="3833" y="3501"/>
                        </a:lnTo>
                        <a:lnTo>
                          <a:pt x="3886" y="3387"/>
                        </a:lnTo>
                        <a:lnTo>
                          <a:pt x="3928" y="3255"/>
                        </a:lnTo>
                        <a:lnTo>
                          <a:pt x="3946" y="3123"/>
                        </a:lnTo>
                        <a:lnTo>
                          <a:pt x="3952" y="297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1063" name="Freeform 8"/>
                  <p:cNvSpPr>
                    <a:spLocks/>
                  </p:cNvSpPr>
                  <p:nvPr userDrawn="1"/>
                </p:nvSpPr>
                <p:spPr bwMode="hidden">
                  <a:xfrm>
                    <a:off x="406" y="953"/>
                    <a:ext cx="3803" cy="3363"/>
                  </a:xfrm>
                  <a:custGeom>
                    <a:avLst/>
                    <a:gdLst>
                      <a:gd name="T0" fmla="*/ 682 w 3791"/>
                      <a:gd name="T1" fmla="*/ 2416 h 3363"/>
                      <a:gd name="T2" fmla="*/ 422 w 3791"/>
                      <a:gd name="T3" fmla="*/ 2062 h 3363"/>
                      <a:gd name="T4" fmla="*/ 218 w 3791"/>
                      <a:gd name="T5" fmla="*/ 1703 h 3363"/>
                      <a:gd name="T6" fmla="*/ 78 w 3791"/>
                      <a:gd name="T7" fmla="*/ 1343 h 3363"/>
                      <a:gd name="T8" fmla="*/ 12 w 3791"/>
                      <a:gd name="T9" fmla="*/ 1001 h 3363"/>
                      <a:gd name="T10" fmla="*/ 18 w 3791"/>
                      <a:gd name="T11" fmla="*/ 701 h 3363"/>
                      <a:gd name="T12" fmla="*/ 96 w 3791"/>
                      <a:gd name="T13" fmla="*/ 450 h 3363"/>
                      <a:gd name="T14" fmla="*/ 242 w 3791"/>
                      <a:gd name="T15" fmla="*/ 246 h 3363"/>
                      <a:gd name="T16" fmla="*/ 586 w 3791"/>
                      <a:gd name="T17" fmla="*/ 48 h 3363"/>
                      <a:gd name="T18" fmla="*/ 1037 w 3791"/>
                      <a:gd name="T19" fmla="*/ 6 h 3363"/>
                      <a:gd name="T20" fmla="*/ 1558 w 3791"/>
                      <a:gd name="T21" fmla="*/ 120 h 3363"/>
                      <a:gd name="T22" fmla="*/ 2108 w 3791"/>
                      <a:gd name="T23" fmla="*/ 378 h 3363"/>
                      <a:gd name="T24" fmla="*/ 2655 w 3791"/>
                      <a:gd name="T25" fmla="*/ 773 h 3363"/>
                      <a:gd name="T26" fmla="*/ 3145 w 3791"/>
                      <a:gd name="T27" fmla="*/ 1265 h 3363"/>
                      <a:gd name="T28" fmla="*/ 3411 w 3791"/>
                      <a:gd name="T29" fmla="*/ 1625 h 3363"/>
                      <a:gd name="T30" fmla="*/ 3615 w 3791"/>
                      <a:gd name="T31" fmla="*/ 1984 h 3363"/>
                      <a:gd name="T32" fmla="*/ 3755 w 3791"/>
                      <a:gd name="T33" fmla="*/ 2344 h 3363"/>
                      <a:gd name="T34" fmla="*/ 3821 w 3791"/>
                      <a:gd name="T35" fmla="*/ 2686 h 3363"/>
                      <a:gd name="T36" fmla="*/ 3785 w 3791"/>
                      <a:gd name="T37" fmla="*/ 3105 h 3363"/>
                      <a:gd name="T38" fmla="*/ 3664 w 3791"/>
                      <a:gd name="T39" fmla="*/ 3363 h 3363"/>
                      <a:gd name="T40" fmla="*/ 3815 w 3791"/>
                      <a:gd name="T41" fmla="*/ 2967 h 3363"/>
                      <a:gd name="T42" fmla="*/ 3827 w 3791"/>
                      <a:gd name="T43" fmla="*/ 2794 h 3363"/>
                      <a:gd name="T44" fmla="*/ 3785 w 3791"/>
                      <a:gd name="T45" fmla="*/ 2458 h 3363"/>
                      <a:gd name="T46" fmla="*/ 3671 w 3791"/>
                      <a:gd name="T47" fmla="*/ 2104 h 3363"/>
                      <a:gd name="T48" fmla="*/ 3489 w 3791"/>
                      <a:gd name="T49" fmla="*/ 1739 h 3363"/>
                      <a:gd name="T50" fmla="*/ 3241 w 3791"/>
                      <a:gd name="T51" fmla="*/ 1385 h 3363"/>
                      <a:gd name="T52" fmla="*/ 2831 w 3791"/>
                      <a:gd name="T53" fmla="*/ 929 h 3363"/>
                      <a:gd name="T54" fmla="*/ 2293 w 3791"/>
                      <a:gd name="T55" fmla="*/ 492 h 3363"/>
                      <a:gd name="T56" fmla="*/ 1737 w 3791"/>
                      <a:gd name="T57" fmla="*/ 192 h 3363"/>
                      <a:gd name="T58" fmla="*/ 1202 w 3791"/>
                      <a:gd name="T59" fmla="*/ 24 h 3363"/>
                      <a:gd name="T60" fmla="*/ 723 w 3791"/>
                      <a:gd name="T61" fmla="*/ 12 h 3363"/>
                      <a:gd name="T62" fmla="*/ 338 w 3791"/>
                      <a:gd name="T63" fmla="*/ 162 h 3363"/>
                      <a:gd name="T64" fmla="*/ 132 w 3791"/>
                      <a:gd name="T65" fmla="*/ 378 h 3363"/>
                      <a:gd name="T66" fmla="*/ 36 w 3791"/>
                      <a:gd name="T67" fmla="*/ 612 h 3363"/>
                      <a:gd name="T68" fmla="*/ 0 w 3791"/>
                      <a:gd name="T69" fmla="*/ 893 h 3363"/>
                      <a:gd name="T70" fmla="*/ 42 w 3791"/>
                      <a:gd name="T71" fmla="*/ 1229 h 3363"/>
                      <a:gd name="T72" fmla="*/ 164 w 3791"/>
                      <a:gd name="T73" fmla="*/ 1583 h 3363"/>
                      <a:gd name="T74" fmla="*/ 344 w 3791"/>
                      <a:gd name="T75" fmla="*/ 1942 h 3363"/>
                      <a:gd name="T76" fmla="*/ 586 w 3791"/>
                      <a:gd name="T77" fmla="*/ 2302 h 3363"/>
                      <a:gd name="T78" fmla="*/ 996 w 3791"/>
                      <a:gd name="T79" fmla="*/ 2758 h 3363"/>
                      <a:gd name="T80" fmla="*/ 1611 w 3791"/>
                      <a:gd name="T81" fmla="*/ 3237 h 3363"/>
                      <a:gd name="T82" fmla="*/ 1611 w 3791"/>
                      <a:gd name="T83" fmla="*/ 3237 h 3363"/>
                      <a:gd name="T84" fmla="*/ 1002 w 3791"/>
                      <a:gd name="T85" fmla="*/ 2758 h 336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791" h="3363">
                        <a:moveTo>
                          <a:pt x="993" y="2758"/>
                        </a:moveTo>
                        <a:lnTo>
                          <a:pt x="777" y="2536"/>
                        </a:lnTo>
                        <a:lnTo>
                          <a:pt x="676" y="2416"/>
                        </a:lnTo>
                        <a:lnTo>
                          <a:pt x="586" y="2302"/>
                        </a:lnTo>
                        <a:lnTo>
                          <a:pt x="496" y="2182"/>
                        </a:lnTo>
                        <a:lnTo>
                          <a:pt x="419" y="2062"/>
                        </a:lnTo>
                        <a:lnTo>
                          <a:pt x="341" y="1942"/>
                        </a:lnTo>
                        <a:lnTo>
                          <a:pt x="275" y="1822"/>
                        </a:lnTo>
                        <a:lnTo>
                          <a:pt x="215" y="1703"/>
                        </a:lnTo>
                        <a:lnTo>
                          <a:pt x="161" y="1583"/>
                        </a:lnTo>
                        <a:lnTo>
                          <a:pt x="114" y="1463"/>
                        </a:lnTo>
                        <a:lnTo>
                          <a:pt x="78" y="1343"/>
                        </a:lnTo>
                        <a:lnTo>
                          <a:pt x="48" y="1229"/>
                        </a:lnTo>
                        <a:lnTo>
                          <a:pt x="24" y="1115"/>
                        </a:lnTo>
                        <a:lnTo>
                          <a:pt x="12" y="1001"/>
                        </a:lnTo>
                        <a:lnTo>
                          <a:pt x="6" y="893"/>
                        </a:lnTo>
                        <a:lnTo>
                          <a:pt x="12" y="797"/>
                        </a:lnTo>
                        <a:lnTo>
                          <a:pt x="18" y="701"/>
                        </a:lnTo>
                        <a:lnTo>
                          <a:pt x="42" y="612"/>
                        </a:lnTo>
                        <a:lnTo>
                          <a:pt x="66" y="528"/>
                        </a:lnTo>
                        <a:lnTo>
                          <a:pt x="96" y="450"/>
                        </a:lnTo>
                        <a:lnTo>
                          <a:pt x="138" y="378"/>
                        </a:lnTo>
                        <a:lnTo>
                          <a:pt x="185" y="306"/>
                        </a:lnTo>
                        <a:lnTo>
                          <a:pt x="239" y="246"/>
                        </a:lnTo>
                        <a:lnTo>
                          <a:pt x="341" y="162"/>
                        </a:lnTo>
                        <a:lnTo>
                          <a:pt x="454" y="96"/>
                        </a:lnTo>
                        <a:lnTo>
                          <a:pt x="580" y="48"/>
                        </a:lnTo>
                        <a:lnTo>
                          <a:pt x="723" y="18"/>
                        </a:lnTo>
                        <a:lnTo>
                          <a:pt x="867" y="6"/>
                        </a:lnTo>
                        <a:lnTo>
                          <a:pt x="1028" y="6"/>
                        </a:lnTo>
                        <a:lnTo>
                          <a:pt x="1196" y="30"/>
                        </a:lnTo>
                        <a:lnTo>
                          <a:pt x="1363" y="66"/>
                        </a:lnTo>
                        <a:lnTo>
                          <a:pt x="1543" y="120"/>
                        </a:lnTo>
                        <a:lnTo>
                          <a:pt x="1722" y="192"/>
                        </a:lnTo>
                        <a:lnTo>
                          <a:pt x="1901" y="282"/>
                        </a:lnTo>
                        <a:lnTo>
                          <a:pt x="2087" y="378"/>
                        </a:lnTo>
                        <a:lnTo>
                          <a:pt x="2272" y="498"/>
                        </a:lnTo>
                        <a:lnTo>
                          <a:pt x="2451" y="624"/>
                        </a:lnTo>
                        <a:lnTo>
                          <a:pt x="2631" y="773"/>
                        </a:lnTo>
                        <a:lnTo>
                          <a:pt x="2804" y="929"/>
                        </a:lnTo>
                        <a:lnTo>
                          <a:pt x="3019" y="1151"/>
                        </a:lnTo>
                        <a:lnTo>
                          <a:pt x="3115" y="1265"/>
                        </a:lnTo>
                        <a:lnTo>
                          <a:pt x="3211" y="1385"/>
                        </a:lnTo>
                        <a:lnTo>
                          <a:pt x="3295" y="1505"/>
                        </a:lnTo>
                        <a:lnTo>
                          <a:pt x="3378" y="1625"/>
                        </a:lnTo>
                        <a:lnTo>
                          <a:pt x="3450" y="1745"/>
                        </a:lnTo>
                        <a:lnTo>
                          <a:pt x="3522" y="1864"/>
                        </a:lnTo>
                        <a:lnTo>
                          <a:pt x="3582" y="1984"/>
                        </a:lnTo>
                        <a:lnTo>
                          <a:pt x="3635" y="2104"/>
                        </a:lnTo>
                        <a:lnTo>
                          <a:pt x="3677" y="2224"/>
                        </a:lnTo>
                        <a:lnTo>
                          <a:pt x="3719" y="2344"/>
                        </a:lnTo>
                        <a:lnTo>
                          <a:pt x="3749" y="2458"/>
                        </a:lnTo>
                        <a:lnTo>
                          <a:pt x="3773" y="2572"/>
                        </a:lnTo>
                        <a:lnTo>
                          <a:pt x="3785" y="2686"/>
                        </a:lnTo>
                        <a:lnTo>
                          <a:pt x="3791" y="2794"/>
                        </a:lnTo>
                        <a:lnTo>
                          <a:pt x="3779" y="2955"/>
                        </a:lnTo>
                        <a:lnTo>
                          <a:pt x="3749" y="3105"/>
                        </a:lnTo>
                        <a:lnTo>
                          <a:pt x="3695" y="3243"/>
                        </a:lnTo>
                        <a:lnTo>
                          <a:pt x="3623" y="3363"/>
                        </a:lnTo>
                        <a:lnTo>
                          <a:pt x="3629" y="3363"/>
                        </a:lnTo>
                        <a:lnTo>
                          <a:pt x="3701" y="3243"/>
                        </a:lnTo>
                        <a:lnTo>
                          <a:pt x="3749" y="3111"/>
                        </a:lnTo>
                        <a:lnTo>
                          <a:pt x="3779" y="2967"/>
                        </a:lnTo>
                        <a:lnTo>
                          <a:pt x="3791" y="2806"/>
                        </a:lnTo>
                        <a:lnTo>
                          <a:pt x="3791" y="2800"/>
                        </a:lnTo>
                        <a:lnTo>
                          <a:pt x="3791" y="2794"/>
                        </a:lnTo>
                        <a:lnTo>
                          <a:pt x="3785" y="2686"/>
                        </a:lnTo>
                        <a:lnTo>
                          <a:pt x="3773" y="2572"/>
                        </a:lnTo>
                        <a:lnTo>
                          <a:pt x="3749" y="2458"/>
                        </a:lnTo>
                        <a:lnTo>
                          <a:pt x="3719" y="2338"/>
                        </a:lnTo>
                        <a:lnTo>
                          <a:pt x="3683" y="2224"/>
                        </a:lnTo>
                        <a:lnTo>
                          <a:pt x="3635" y="2104"/>
                        </a:lnTo>
                        <a:lnTo>
                          <a:pt x="3582" y="1984"/>
                        </a:lnTo>
                        <a:lnTo>
                          <a:pt x="3522" y="1864"/>
                        </a:lnTo>
                        <a:lnTo>
                          <a:pt x="3456" y="1739"/>
                        </a:lnTo>
                        <a:lnTo>
                          <a:pt x="3378" y="1619"/>
                        </a:lnTo>
                        <a:lnTo>
                          <a:pt x="3300" y="1499"/>
                        </a:lnTo>
                        <a:lnTo>
                          <a:pt x="3211" y="1385"/>
                        </a:lnTo>
                        <a:lnTo>
                          <a:pt x="3121" y="1265"/>
                        </a:lnTo>
                        <a:lnTo>
                          <a:pt x="3019" y="1151"/>
                        </a:lnTo>
                        <a:lnTo>
                          <a:pt x="2804" y="929"/>
                        </a:lnTo>
                        <a:lnTo>
                          <a:pt x="2631" y="767"/>
                        </a:lnTo>
                        <a:lnTo>
                          <a:pt x="2451" y="624"/>
                        </a:lnTo>
                        <a:lnTo>
                          <a:pt x="2272" y="492"/>
                        </a:lnTo>
                        <a:lnTo>
                          <a:pt x="2087" y="378"/>
                        </a:lnTo>
                        <a:lnTo>
                          <a:pt x="1901" y="276"/>
                        </a:lnTo>
                        <a:lnTo>
                          <a:pt x="1722" y="192"/>
                        </a:lnTo>
                        <a:lnTo>
                          <a:pt x="1543" y="120"/>
                        </a:lnTo>
                        <a:lnTo>
                          <a:pt x="1363" y="66"/>
                        </a:lnTo>
                        <a:lnTo>
                          <a:pt x="1190" y="24"/>
                        </a:lnTo>
                        <a:lnTo>
                          <a:pt x="1028" y="6"/>
                        </a:lnTo>
                        <a:lnTo>
                          <a:pt x="867" y="0"/>
                        </a:lnTo>
                        <a:lnTo>
                          <a:pt x="717" y="12"/>
                        </a:lnTo>
                        <a:lnTo>
                          <a:pt x="580" y="42"/>
                        </a:lnTo>
                        <a:lnTo>
                          <a:pt x="448" y="90"/>
                        </a:lnTo>
                        <a:lnTo>
                          <a:pt x="335" y="162"/>
                        </a:lnTo>
                        <a:lnTo>
                          <a:pt x="233" y="246"/>
                        </a:lnTo>
                        <a:lnTo>
                          <a:pt x="179" y="306"/>
                        </a:lnTo>
                        <a:lnTo>
                          <a:pt x="132" y="378"/>
                        </a:lnTo>
                        <a:lnTo>
                          <a:pt x="90" y="450"/>
                        </a:lnTo>
                        <a:lnTo>
                          <a:pt x="60" y="528"/>
                        </a:lnTo>
                        <a:lnTo>
                          <a:pt x="36" y="612"/>
                        </a:lnTo>
                        <a:lnTo>
                          <a:pt x="12" y="701"/>
                        </a:lnTo>
                        <a:lnTo>
                          <a:pt x="6" y="797"/>
                        </a:lnTo>
                        <a:lnTo>
                          <a:pt x="0" y="893"/>
                        </a:lnTo>
                        <a:lnTo>
                          <a:pt x="6" y="1001"/>
                        </a:lnTo>
                        <a:lnTo>
                          <a:pt x="24" y="1115"/>
                        </a:lnTo>
                        <a:lnTo>
                          <a:pt x="42" y="1229"/>
                        </a:lnTo>
                        <a:lnTo>
                          <a:pt x="78" y="1343"/>
                        </a:lnTo>
                        <a:lnTo>
                          <a:pt x="114" y="1463"/>
                        </a:lnTo>
                        <a:lnTo>
                          <a:pt x="161" y="1583"/>
                        </a:lnTo>
                        <a:lnTo>
                          <a:pt x="215" y="1703"/>
                        </a:lnTo>
                        <a:lnTo>
                          <a:pt x="275" y="1822"/>
                        </a:lnTo>
                        <a:lnTo>
                          <a:pt x="341" y="1942"/>
                        </a:lnTo>
                        <a:lnTo>
                          <a:pt x="413" y="2062"/>
                        </a:lnTo>
                        <a:lnTo>
                          <a:pt x="496" y="2182"/>
                        </a:lnTo>
                        <a:lnTo>
                          <a:pt x="580" y="2302"/>
                        </a:lnTo>
                        <a:lnTo>
                          <a:pt x="676" y="2422"/>
                        </a:lnTo>
                        <a:lnTo>
                          <a:pt x="771" y="2536"/>
                        </a:lnTo>
                        <a:lnTo>
                          <a:pt x="987" y="2758"/>
                        </a:lnTo>
                        <a:lnTo>
                          <a:pt x="1184" y="2931"/>
                        </a:lnTo>
                        <a:lnTo>
                          <a:pt x="1387" y="3093"/>
                        </a:lnTo>
                        <a:lnTo>
                          <a:pt x="1596" y="3237"/>
                        </a:lnTo>
                        <a:lnTo>
                          <a:pt x="1800" y="3363"/>
                        </a:lnTo>
                        <a:lnTo>
                          <a:pt x="1806" y="3363"/>
                        </a:lnTo>
                        <a:lnTo>
                          <a:pt x="1596" y="3237"/>
                        </a:lnTo>
                        <a:lnTo>
                          <a:pt x="1393" y="3093"/>
                        </a:lnTo>
                        <a:lnTo>
                          <a:pt x="1190" y="2931"/>
                        </a:lnTo>
                        <a:lnTo>
                          <a:pt x="993" y="275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1064" name="Freeform 9"/>
                  <p:cNvSpPr>
                    <a:spLocks/>
                  </p:cNvSpPr>
                  <p:nvPr userDrawn="1"/>
                </p:nvSpPr>
                <p:spPr bwMode="hidden">
                  <a:xfrm>
                    <a:off x="514" y="1091"/>
                    <a:ext cx="3538" cy="3225"/>
                  </a:xfrm>
                  <a:custGeom>
                    <a:avLst/>
                    <a:gdLst>
                      <a:gd name="T0" fmla="*/ 544 w 3527"/>
                      <a:gd name="T1" fmla="*/ 2146 h 3225"/>
                      <a:gd name="T2" fmla="*/ 320 w 3527"/>
                      <a:gd name="T3" fmla="*/ 1816 h 3225"/>
                      <a:gd name="T4" fmla="*/ 149 w 3527"/>
                      <a:gd name="T5" fmla="*/ 1481 h 3225"/>
                      <a:gd name="T6" fmla="*/ 41 w 3527"/>
                      <a:gd name="T7" fmla="*/ 1151 h 3225"/>
                      <a:gd name="T8" fmla="*/ 0 w 3527"/>
                      <a:gd name="T9" fmla="*/ 839 h 3225"/>
                      <a:gd name="T10" fmla="*/ 30 w 3527"/>
                      <a:gd name="T11" fmla="*/ 575 h 3225"/>
                      <a:gd name="T12" fmla="*/ 125 w 3527"/>
                      <a:gd name="T13" fmla="*/ 354 h 3225"/>
                      <a:gd name="T14" fmla="*/ 320 w 3527"/>
                      <a:gd name="T15" fmla="*/ 150 h 3225"/>
                      <a:gd name="T16" fmla="*/ 675 w 3527"/>
                      <a:gd name="T17" fmla="*/ 12 h 3225"/>
                      <a:gd name="T18" fmla="*/ 1121 w 3527"/>
                      <a:gd name="T19" fmla="*/ 24 h 3225"/>
                      <a:gd name="T20" fmla="*/ 1623 w 3527"/>
                      <a:gd name="T21" fmla="*/ 174 h 3225"/>
                      <a:gd name="T22" fmla="*/ 2137 w 3527"/>
                      <a:gd name="T23" fmla="*/ 456 h 3225"/>
                      <a:gd name="T24" fmla="*/ 2637 w 3527"/>
                      <a:gd name="T25" fmla="*/ 857 h 3225"/>
                      <a:gd name="T26" fmla="*/ 3103 w 3527"/>
                      <a:gd name="T27" fmla="*/ 1391 h 3225"/>
                      <a:gd name="T28" fmla="*/ 3306 w 3527"/>
                      <a:gd name="T29" fmla="*/ 1726 h 3225"/>
                      <a:gd name="T30" fmla="*/ 3459 w 3527"/>
                      <a:gd name="T31" fmla="*/ 2062 h 3225"/>
                      <a:gd name="T32" fmla="*/ 3542 w 3527"/>
                      <a:gd name="T33" fmla="*/ 2386 h 3225"/>
                      <a:gd name="T34" fmla="*/ 3554 w 3527"/>
                      <a:gd name="T35" fmla="*/ 2680 h 3225"/>
                      <a:gd name="T36" fmla="*/ 3507 w 3527"/>
                      <a:gd name="T37" fmla="*/ 2931 h 3225"/>
                      <a:gd name="T38" fmla="*/ 3392 w 3527"/>
                      <a:gd name="T39" fmla="*/ 3141 h 3225"/>
                      <a:gd name="T40" fmla="*/ 3312 w 3527"/>
                      <a:gd name="T41" fmla="*/ 3225 h 3225"/>
                      <a:gd name="T42" fmla="*/ 3342 w 3527"/>
                      <a:gd name="T43" fmla="*/ 3201 h 3225"/>
                      <a:gd name="T44" fmla="*/ 3477 w 3527"/>
                      <a:gd name="T45" fmla="*/ 3009 h 3225"/>
                      <a:gd name="T46" fmla="*/ 3548 w 3527"/>
                      <a:gd name="T47" fmla="*/ 2769 h 3225"/>
                      <a:gd name="T48" fmla="*/ 3554 w 3527"/>
                      <a:gd name="T49" fmla="*/ 2488 h 3225"/>
                      <a:gd name="T50" fmla="*/ 3495 w 3527"/>
                      <a:gd name="T51" fmla="*/ 2170 h 3225"/>
                      <a:gd name="T52" fmla="*/ 3366 w 3527"/>
                      <a:gd name="T53" fmla="*/ 1834 h 3225"/>
                      <a:gd name="T54" fmla="*/ 3175 w 3527"/>
                      <a:gd name="T55" fmla="*/ 1499 h 3225"/>
                      <a:gd name="T56" fmla="*/ 2843 w 3527"/>
                      <a:gd name="T57" fmla="*/ 1061 h 3225"/>
                      <a:gd name="T58" fmla="*/ 2305 w 3527"/>
                      <a:gd name="T59" fmla="*/ 575 h 3225"/>
                      <a:gd name="T60" fmla="*/ 1793 w 3527"/>
                      <a:gd name="T61" fmla="*/ 252 h 3225"/>
                      <a:gd name="T62" fmla="*/ 1285 w 3527"/>
                      <a:gd name="T63" fmla="*/ 60 h 3225"/>
                      <a:gd name="T64" fmla="*/ 816 w 3527"/>
                      <a:gd name="T65" fmla="*/ 0 h 3225"/>
                      <a:gd name="T66" fmla="*/ 421 w 3527"/>
                      <a:gd name="T67" fmla="*/ 84 h 3225"/>
                      <a:gd name="T68" fmla="*/ 170 w 3527"/>
                      <a:gd name="T69" fmla="*/ 288 h 3225"/>
                      <a:gd name="T70" fmla="*/ 53 w 3527"/>
                      <a:gd name="T71" fmla="*/ 498 h 3225"/>
                      <a:gd name="T72" fmla="*/ 0 w 3527"/>
                      <a:gd name="T73" fmla="*/ 749 h 3225"/>
                      <a:gd name="T74" fmla="*/ 18 w 3527"/>
                      <a:gd name="T75" fmla="*/ 1043 h 3225"/>
                      <a:gd name="T76" fmla="*/ 101 w 3527"/>
                      <a:gd name="T77" fmla="*/ 1373 h 3225"/>
                      <a:gd name="T78" fmla="*/ 254 w 3527"/>
                      <a:gd name="T79" fmla="*/ 1708 h 3225"/>
                      <a:gd name="T80" fmla="*/ 457 w 3527"/>
                      <a:gd name="T81" fmla="*/ 2038 h 3225"/>
                      <a:gd name="T82" fmla="*/ 923 w 3527"/>
                      <a:gd name="T83" fmla="*/ 2572 h 3225"/>
                      <a:gd name="T84" fmla="*/ 1267 w 3527"/>
                      <a:gd name="T85" fmla="*/ 2865 h 3225"/>
                      <a:gd name="T86" fmla="*/ 1623 w 3527"/>
                      <a:gd name="T87" fmla="*/ 3099 h 3225"/>
                      <a:gd name="T88" fmla="*/ 1871 w 3527"/>
                      <a:gd name="T89" fmla="*/ 3225 h 3225"/>
                      <a:gd name="T90" fmla="*/ 1509 w 3527"/>
                      <a:gd name="T91" fmla="*/ 3027 h 3225"/>
                      <a:gd name="T92" fmla="*/ 1154 w 3527"/>
                      <a:gd name="T93" fmla="*/ 2769 h 322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527" h="3225">
                        <a:moveTo>
                          <a:pt x="914" y="2572"/>
                        </a:moveTo>
                        <a:lnTo>
                          <a:pt x="717" y="2362"/>
                        </a:lnTo>
                        <a:lnTo>
                          <a:pt x="538" y="2146"/>
                        </a:lnTo>
                        <a:lnTo>
                          <a:pt x="460" y="2038"/>
                        </a:lnTo>
                        <a:lnTo>
                          <a:pt x="382" y="1930"/>
                        </a:lnTo>
                        <a:lnTo>
                          <a:pt x="317" y="1816"/>
                        </a:lnTo>
                        <a:lnTo>
                          <a:pt x="251" y="1702"/>
                        </a:lnTo>
                        <a:lnTo>
                          <a:pt x="197" y="1589"/>
                        </a:lnTo>
                        <a:lnTo>
                          <a:pt x="149" y="1481"/>
                        </a:lnTo>
                        <a:lnTo>
                          <a:pt x="107" y="1367"/>
                        </a:lnTo>
                        <a:lnTo>
                          <a:pt x="71" y="1259"/>
                        </a:lnTo>
                        <a:lnTo>
                          <a:pt x="41" y="1151"/>
                        </a:lnTo>
                        <a:lnTo>
                          <a:pt x="18" y="1043"/>
                        </a:lnTo>
                        <a:lnTo>
                          <a:pt x="6" y="941"/>
                        </a:lnTo>
                        <a:lnTo>
                          <a:pt x="0" y="839"/>
                        </a:lnTo>
                        <a:lnTo>
                          <a:pt x="6" y="749"/>
                        </a:lnTo>
                        <a:lnTo>
                          <a:pt x="12" y="659"/>
                        </a:lnTo>
                        <a:lnTo>
                          <a:pt x="30" y="575"/>
                        </a:lnTo>
                        <a:lnTo>
                          <a:pt x="59" y="498"/>
                        </a:lnTo>
                        <a:lnTo>
                          <a:pt x="89" y="420"/>
                        </a:lnTo>
                        <a:lnTo>
                          <a:pt x="125" y="354"/>
                        </a:lnTo>
                        <a:lnTo>
                          <a:pt x="173" y="288"/>
                        </a:lnTo>
                        <a:lnTo>
                          <a:pt x="221" y="228"/>
                        </a:lnTo>
                        <a:lnTo>
                          <a:pt x="317" y="150"/>
                        </a:lnTo>
                        <a:lnTo>
                          <a:pt x="424" y="90"/>
                        </a:lnTo>
                        <a:lnTo>
                          <a:pt x="544" y="42"/>
                        </a:lnTo>
                        <a:lnTo>
                          <a:pt x="669" y="12"/>
                        </a:lnTo>
                        <a:lnTo>
                          <a:pt x="813" y="0"/>
                        </a:lnTo>
                        <a:lnTo>
                          <a:pt x="956" y="6"/>
                        </a:lnTo>
                        <a:lnTo>
                          <a:pt x="1112" y="24"/>
                        </a:lnTo>
                        <a:lnTo>
                          <a:pt x="1273" y="60"/>
                        </a:lnTo>
                        <a:lnTo>
                          <a:pt x="1441" y="114"/>
                        </a:lnTo>
                        <a:lnTo>
                          <a:pt x="1608" y="174"/>
                        </a:lnTo>
                        <a:lnTo>
                          <a:pt x="1775" y="258"/>
                        </a:lnTo>
                        <a:lnTo>
                          <a:pt x="1949" y="348"/>
                        </a:lnTo>
                        <a:lnTo>
                          <a:pt x="2116" y="456"/>
                        </a:lnTo>
                        <a:lnTo>
                          <a:pt x="2284" y="575"/>
                        </a:lnTo>
                        <a:lnTo>
                          <a:pt x="2451" y="713"/>
                        </a:lnTo>
                        <a:lnTo>
                          <a:pt x="2613" y="857"/>
                        </a:lnTo>
                        <a:lnTo>
                          <a:pt x="2810" y="1067"/>
                        </a:lnTo>
                        <a:lnTo>
                          <a:pt x="2989" y="1283"/>
                        </a:lnTo>
                        <a:lnTo>
                          <a:pt x="3073" y="1391"/>
                        </a:lnTo>
                        <a:lnTo>
                          <a:pt x="3145" y="1505"/>
                        </a:lnTo>
                        <a:lnTo>
                          <a:pt x="3216" y="1612"/>
                        </a:lnTo>
                        <a:lnTo>
                          <a:pt x="3276" y="1726"/>
                        </a:lnTo>
                        <a:lnTo>
                          <a:pt x="3330" y="1840"/>
                        </a:lnTo>
                        <a:lnTo>
                          <a:pt x="3384" y="1948"/>
                        </a:lnTo>
                        <a:lnTo>
                          <a:pt x="3426" y="2062"/>
                        </a:lnTo>
                        <a:lnTo>
                          <a:pt x="3462" y="2170"/>
                        </a:lnTo>
                        <a:lnTo>
                          <a:pt x="3491" y="2278"/>
                        </a:lnTo>
                        <a:lnTo>
                          <a:pt x="3509" y="2386"/>
                        </a:lnTo>
                        <a:lnTo>
                          <a:pt x="3521" y="2488"/>
                        </a:lnTo>
                        <a:lnTo>
                          <a:pt x="3527" y="2590"/>
                        </a:lnTo>
                        <a:lnTo>
                          <a:pt x="3521" y="2680"/>
                        </a:lnTo>
                        <a:lnTo>
                          <a:pt x="3515" y="2769"/>
                        </a:lnTo>
                        <a:lnTo>
                          <a:pt x="3497" y="2853"/>
                        </a:lnTo>
                        <a:lnTo>
                          <a:pt x="3474" y="2931"/>
                        </a:lnTo>
                        <a:lnTo>
                          <a:pt x="3438" y="3009"/>
                        </a:lnTo>
                        <a:lnTo>
                          <a:pt x="3402" y="3075"/>
                        </a:lnTo>
                        <a:lnTo>
                          <a:pt x="3360" y="3141"/>
                        </a:lnTo>
                        <a:lnTo>
                          <a:pt x="3306" y="3201"/>
                        </a:lnTo>
                        <a:lnTo>
                          <a:pt x="3294" y="3213"/>
                        </a:lnTo>
                        <a:lnTo>
                          <a:pt x="3282" y="3225"/>
                        </a:lnTo>
                        <a:lnTo>
                          <a:pt x="3288" y="3225"/>
                        </a:lnTo>
                        <a:lnTo>
                          <a:pt x="3300" y="3213"/>
                        </a:lnTo>
                        <a:lnTo>
                          <a:pt x="3312" y="3201"/>
                        </a:lnTo>
                        <a:lnTo>
                          <a:pt x="3366" y="3141"/>
                        </a:lnTo>
                        <a:lnTo>
                          <a:pt x="3408" y="3075"/>
                        </a:lnTo>
                        <a:lnTo>
                          <a:pt x="3444" y="3009"/>
                        </a:lnTo>
                        <a:lnTo>
                          <a:pt x="3474" y="2931"/>
                        </a:lnTo>
                        <a:lnTo>
                          <a:pt x="3497" y="2853"/>
                        </a:lnTo>
                        <a:lnTo>
                          <a:pt x="3515" y="2769"/>
                        </a:lnTo>
                        <a:lnTo>
                          <a:pt x="3527" y="2680"/>
                        </a:lnTo>
                        <a:lnTo>
                          <a:pt x="3527" y="2590"/>
                        </a:lnTo>
                        <a:lnTo>
                          <a:pt x="3521" y="2488"/>
                        </a:lnTo>
                        <a:lnTo>
                          <a:pt x="3509" y="2386"/>
                        </a:lnTo>
                        <a:lnTo>
                          <a:pt x="3491" y="2278"/>
                        </a:lnTo>
                        <a:lnTo>
                          <a:pt x="3462" y="2170"/>
                        </a:lnTo>
                        <a:lnTo>
                          <a:pt x="3426" y="2056"/>
                        </a:lnTo>
                        <a:lnTo>
                          <a:pt x="3384" y="1948"/>
                        </a:lnTo>
                        <a:lnTo>
                          <a:pt x="3336" y="1834"/>
                        </a:lnTo>
                        <a:lnTo>
                          <a:pt x="3276" y="1726"/>
                        </a:lnTo>
                        <a:lnTo>
                          <a:pt x="3216" y="1612"/>
                        </a:lnTo>
                        <a:lnTo>
                          <a:pt x="3145" y="1499"/>
                        </a:lnTo>
                        <a:lnTo>
                          <a:pt x="3073" y="1391"/>
                        </a:lnTo>
                        <a:lnTo>
                          <a:pt x="2989" y="1277"/>
                        </a:lnTo>
                        <a:lnTo>
                          <a:pt x="2816" y="1061"/>
                        </a:lnTo>
                        <a:lnTo>
                          <a:pt x="2613" y="857"/>
                        </a:lnTo>
                        <a:lnTo>
                          <a:pt x="2451" y="707"/>
                        </a:lnTo>
                        <a:lnTo>
                          <a:pt x="2284" y="575"/>
                        </a:lnTo>
                        <a:lnTo>
                          <a:pt x="2116" y="456"/>
                        </a:lnTo>
                        <a:lnTo>
                          <a:pt x="1949" y="348"/>
                        </a:lnTo>
                        <a:lnTo>
                          <a:pt x="1775" y="252"/>
                        </a:lnTo>
                        <a:lnTo>
                          <a:pt x="1608" y="174"/>
                        </a:lnTo>
                        <a:lnTo>
                          <a:pt x="1435" y="108"/>
                        </a:lnTo>
                        <a:lnTo>
                          <a:pt x="1273" y="60"/>
                        </a:lnTo>
                        <a:lnTo>
                          <a:pt x="1112" y="24"/>
                        </a:lnTo>
                        <a:lnTo>
                          <a:pt x="956" y="0"/>
                        </a:lnTo>
                        <a:lnTo>
                          <a:pt x="807" y="0"/>
                        </a:lnTo>
                        <a:lnTo>
                          <a:pt x="669" y="12"/>
                        </a:lnTo>
                        <a:lnTo>
                          <a:pt x="538" y="42"/>
                        </a:lnTo>
                        <a:lnTo>
                          <a:pt x="418" y="84"/>
                        </a:lnTo>
                        <a:lnTo>
                          <a:pt x="311" y="150"/>
                        </a:lnTo>
                        <a:lnTo>
                          <a:pt x="215" y="228"/>
                        </a:lnTo>
                        <a:lnTo>
                          <a:pt x="167" y="288"/>
                        </a:lnTo>
                        <a:lnTo>
                          <a:pt x="119" y="354"/>
                        </a:lnTo>
                        <a:lnTo>
                          <a:pt x="83" y="420"/>
                        </a:lnTo>
                        <a:lnTo>
                          <a:pt x="53" y="498"/>
                        </a:lnTo>
                        <a:lnTo>
                          <a:pt x="30" y="575"/>
                        </a:lnTo>
                        <a:lnTo>
                          <a:pt x="12" y="659"/>
                        </a:lnTo>
                        <a:lnTo>
                          <a:pt x="0" y="749"/>
                        </a:lnTo>
                        <a:lnTo>
                          <a:pt x="0" y="839"/>
                        </a:lnTo>
                        <a:lnTo>
                          <a:pt x="6" y="941"/>
                        </a:lnTo>
                        <a:lnTo>
                          <a:pt x="18" y="1043"/>
                        </a:lnTo>
                        <a:lnTo>
                          <a:pt x="35" y="1151"/>
                        </a:lnTo>
                        <a:lnTo>
                          <a:pt x="65" y="1259"/>
                        </a:lnTo>
                        <a:lnTo>
                          <a:pt x="101" y="1373"/>
                        </a:lnTo>
                        <a:lnTo>
                          <a:pt x="143" y="1481"/>
                        </a:lnTo>
                        <a:lnTo>
                          <a:pt x="191" y="1595"/>
                        </a:lnTo>
                        <a:lnTo>
                          <a:pt x="251" y="1708"/>
                        </a:lnTo>
                        <a:lnTo>
                          <a:pt x="311" y="1816"/>
                        </a:lnTo>
                        <a:lnTo>
                          <a:pt x="382" y="1930"/>
                        </a:lnTo>
                        <a:lnTo>
                          <a:pt x="454" y="2038"/>
                        </a:lnTo>
                        <a:lnTo>
                          <a:pt x="538" y="2152"/>
                        </a:lnTo>
                        <a:lnTo>
                          <a:pt x="717" y="2368"/>
                        </a:lnTo>
                        <a:lnTo>
                          <a:pt x="914" y="2572"/>
                        </a:lnTo>
                        <a:lnTo>
                          <a:pt x="1028" y="2674"/>
                        </a:lnTo>
                        <a:lnTo>
                          <a:pt x="1142" y="2775"/>
                        </a:lnTo>
                        <a:lnTo>
                          <a:pt x="1255" y="2865"/>
                        </a:lnTo>
                        <a:lnTo>
                          <a:pt x="1369" y="2949"/>
                        </a:lnTo>
                        <a:lnTo>
                          <a:pt x="1488" y="3027"/>
                        </a:lnTo>
                        <a:lnTo>
                          <a:pt x="1608" y="3099"/>
                        </a:lnTo>
                        <a:lnTo>
                          <a:pt x="1722" y="3165"/>
                        </a:lnTo>
                        <a:lnTo>
                          <a:pt x="1841" y="3225"/>
                        </a:lnTo>
                        <a:lnTo>
                          <a:pt x="1853" y="3225"/>
                        </a:lnTo>
                        <a:lnTo>
                          <a:pt x="1734" y="3165"/>
                        </a:lnTo>
                        <a:lnTo>
                          <a:pt x="1614" y="3099"/>
                        </a:lnTo>
                        <a:lnTo>
                          <a:pt x="1494" y="3027"/>
                        </a:lnTo>
                        <a:lnTo>
                          <a:pt x="1375" y="2949"/>
                        </a:lnTo>
                        <a:lnTo>
                          <a:pt x="1261" y="2865"/>
                        </a:lnTo>
                        <a:lnTo>
                          <a:pt x="1142" y="2769"/>
                        </a:lnTo>
                        <a:lnTo>
                          <a:pt x="914" y="257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1065" name="Group 10"/>
                  <p:cNvGrpSpPr>
                    <a:grpSpLocks/>
                  </p:cNvGrpSpPr>
                  <p:nvPr userDrawn="1"/>
                </p:nvGrpSpPr>
                <p:grpSpPr bwMode="auto">
                  <a:xfrm>
                    <a:off x="0" y="522"/>
                    <a:ext cx="4751" cy="3794"/>
                    <a:chOff x="0" y="522"/>
                    <a:chExt cx="4751" cy="3794"/>
                  </a:xfrm>
                </p:grpSpPr>
                <p:sp>
                  <p:nvSpPr>
                    <p:cNvPr id="1066" name="Freeform 11"/>
                    <p:cNvSpPr>
                      <a:spLocks/>
                    </p:cNvSpPr>
                    <p:nvPr userDrawn="1"/>
                  </p:nvSpPr>
                  <p:spPr bwMode="hidden">
                    <a:xfrm>
                      <a:off x="400" y="522"/>
                      <a:ext cx="4264" cy="3794"/>
                    </a:xfrm>
                    <a:custGeom>
                      <a:avLst/>
                      <a:gdLst>
                        <a:gd name="T0" fmla="*/ 4284 w 4251"/>
                        <a:gd name="T1" fmla="*/ 3237 h 3794"/>
                        <a:gd name="T2" fmla="*/ 4242 w 4251"/>
                        <a:gd name="T3" fmla="*/ 2961 h 3794"/>
                        <a:gd name="T4" fmla="*/ 4159 w 4251"/>
                        <a:gd name="T5" fmla="*/ 2679 h 3794"/>
                        <a:gd name="T6" fmla="*/ 4036 w 4251"/>
                        <a:gd name="T7" fmla="*/ 2391 h 3794"/>
                        <a:gd name="T8" fmla="*/ 3881 w 4251"/>
                        <a:gd name="T9" fmla="*/ 2098 h 3794"/>
                        <a:gd name="T10" fmla="*/ 3692 w 4251"/>
                        <a:gd name="T11" fmla="*/ 1810 h 3794"/>
                        <a:gd name="T12" fmla="*/ 3471 w 4251"/>
                        <a:gd name="T13" fmla="*/ 1528 h 3794"/>
                        <a:gd name="T14" fmla="*/ 3223 w 4251"/>
                        <a:gd name="T15" fmla="*/ 1252 h 3794"/>
                        <a:gd name="T16" fmla="*/ 2885 w 4251"/>
                        <a:gd name="T17" fmla="*/ 935 h 3794"/>
                        <a:gd name="T18" fmla="*/ 2455 w 4251"/>
                        <a:gd name="T19" fmla="*/ 605 h 3794"/>
                        <a:gd name="T20" fmla="*/ 2009 w 4251"/>
                        <a:gd name="T21" fmla="*/ 341 h 3794"/>
                        <a:gd name="T22" fmla="*/ 1564 w 4251"/>
                        <a:gd name="T23" fmla="*/ 143 h 3794"/>
                        <a:gd name="T24" fmla="*/ 1133 w 4251"/>
                        <a:gd name="T25" fmla="*/ 35 h 3794"/>
                        <a:gd name="T26" fmla="*/ 747 w 4251"/>
                        <a:gd name="T27" fmla="*/ 0 h 3794"/>
                        <a:gd name="T28" fmla="*/ 404 w 4251"/>
                        <a:gd name="T29" fmla="*/ 47 h 3794"/>
                        <a:gd name="T30" fmla="*/ 120 w 4251"/>
                        <a:gd name="T31" fmla="*/ 173 h 3794"/>
                        <a:gd name="T32" fmla="*/ 0 w 4251"/>
                        <a:gd name="T33" fmla="*/ 269 h 3794"/>
                        <a:gd name="T34" fmla="*/ 266 w 4251"/>
                        <a:gd name="T35" fmla="*/ 101 h 3794"/>
                        <a:gd name="T36" fmla="*/ 592 w 4251"/>
                        <a:gd name="T37" fmla="*/ 18 h 3794"/>
                        <a:gd name="T38" fmla="*/ 966 w 4251"/>
                        <a:gd name="T39" fmla="*/ 18 h 3794"/>
                        <a:gd name="T40" fmla="*/ 1369 w 4251"/>
                        <a:gd name="T41" fmla="*/ 95 h 3794"/>
                        <a:gd name="T42" fmla="*/ 1797 w 4251"/>
                        <a:gd name="T43" fmla="*/ 245 h 3794"/>
                        <a:gd name="T44" fmla="*/ 2233 w 4251"/>
                        <a:gd name="T45" fmla="*/ 467 h 3794"/>
                        <a:gd name="T46" fmla="*/ 2667 w 4251"/>
                        <a:gd name="T47" fmla="*/ 761 h 3794"/>
                        <a:gd name="T48" fmla="*/ 3088 w 4251"/>
                        <a:gd name="T49" fmla="*/ 1120 h 3794"/>
                        <a:gd name="T50" fmla="*/ 3348 w 4251"/>
                        <a:gd name="T51" fmla="*/ 1390 h 3794"/>
                        <a:gd name="T52" fmla="*/ 3585 w 4251"/>
                        <a:gd name="T53" fmla="*/ 1666 h 3794"/>
                        <a:gd name="T54" fmla="*/ 3790 w 4251"/>
                        <a:gd name="T55" fmla="*/ 1954 h 3794"/>
                        <a:gd name="T56" fmla="*/ 3958 w 4251"/>
                        <a:gd name="T57" fmla="*/ 2247 h 3794"/>
                        <a:gd name="T58" fmla="*/ 4096 w 4251"/>
                        <a:gd name="T59" fmla="*/ 2535 h 3794"/>
                        <a:gd name="T60" fmla="*/ 4201 w 4251"/>
                        <a:gd name="T61" fmla="*/ 2823 h 3794"/>
                        <a:gd name="T62" fmla="*/ 4260 w 4251"/>
                        <a:gd name="T63" fmla="*/ 3105 h 3794"/>
                        <a:gd name="T64" fmla="*/ 4284 w 4251"/>
                        <a:gd name="T65" fmla="*/ 3368 h 3794"/>
                        <a:gd name="T66" fmla="*/ 4272 w 4251"/>
                        <a:gd name="T67" fmla="*/ 3590 h 3794"/>
                        <a:gd name="T68" fmla="*/ 4224 w 4251"/>
                        <a:gd name="T69" fmla="*/ 3794 h 3794"/>
                        <a:gd name="T70" fmla="*/ 4254 w 4251"/>
                        <a:gd name="T71" fmla="*/ 3692 h 3794"/>
                        <a:gd name="T72" fmla="*/ 4284 w 4251"/>
                        <a:gd name="T73" fmla="*/ 3482 h 3794"/>
                        <a:gd name="T74" fmla="*/ 4290 w 4251"/>
                        <a:gd name="T75" fmla="*/ 3368 h 379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251" h="3794">
                          <a:moveTo>
                            <a:pt x="4251" y="3368"/>
                          </a:moveTo>
                          <a:lnTo>
                            <a:pt x="4245" y="3237"/>
                          </a:lnTo>
                          <a:lnTo>
                            <a:pt x="4227" y="3099"/>
                          </a:lnTo>
                          <a:lnTo>
                            <a:pt x="4203" y="2961"/>
                          </a:lnTo>
                          <a:lnTo>
                            <a:pt x="4167" y="2823"/>
                          </a:lnTo>
                          <a:lnTo>
                            <a:pt x="4120" y="2679"/>
                          </a:lnTo>
                          <a:lnTo>
                            <a:pt x="4066" y="2535"/>
                          </a:lnTo>
                          <a:lnTo>
                            <a:pt x="4000" y="2391"/>
                          </a:lnTo>
                          <a:lnTo>
                            <a:pt x="3928" y="2247"/>
                          </a:lnTo>
                          <a:lnTo>
                            <a:pt x="3845" y="2098"/>
                          </a:lnTo>
                          <a:lnTo>
                            <a:pt x="3755" y="1954"/>
                          </a:lnTo>
                          <a:lnTo>
                            <a:pt x="3659" y="1810"/>
                          </a:lnTo>
                          <a:lnTo>
                            <a:pt x="3552" y="1666"/>
                          </a:lnTo>
                          <a:lnTo>
                            <a:pt x="3438" y="1528"/>
                          </a:lnTo>
                          <a:lnTo>
                            <a:pt x="3318" y="1390"/>
                          </a:lnTo>
                          <a:lnTo>
                            <a:pt x="3193" y="1252"/>
                          </a:lnTo>
                          <a:lnTo>
                            <a:pt x="3061" y="1120"/>
                          </a:lnTo>
                          <a:lnTo>
                            <a:pt x="2858" y="935"/>
                          </a:lnTo>
                          <a:lnTo>
                            <a:pt x="2649" y="761"/>
                          </a:lnTo>
                          <a:lnTo>
                            <a:pt x="2434" y="605"/>
                          </a:lnTo>
                          <a:lnTo>
                            <a:pt x="2212" y="467"/>
                          </a:lnTo>
                          <a:lnTo>
                            <a:pt x="1991" y="341"/>
                          </a:lnTo>
                          <a:lnTo>
                            <a:pt x="1770" y="233"/>
                          </a:lnTo>
                          <a:lnTo>
                            <a:pt x="1549" y="143"/>
                          </a:lnTo>
                          <a:lnTo>
                            <a:pt x="1327" y="77"/>
                          </a:lnTo>
                          <a:lnTo>
                            <a:pt x="1124" y="35"/>
                          </a:lnTo>
                          <a:lnTo>
                            <a:pt x="927" y="6"/>
                          </a:lnTo>
                          <a:lnTo>
                            <a:pt x="741" y="0"/>
                          </a:lnTo>
                          <a:lnTo>
                            <a:pt x="568" y="18"/>
                          </a:lnTo>
                          <a:lnTo>
                            <a:pt x="401" y="47"/>
                          </a:lnTo>
                          <a:lnTo>
                            <a:pt x="257" y="101"/>
                          </a:lnTo>
                          <a:lnTo>
                            <a:pt x="120" y="173"/>
                          </a:lnTo>
                          <a:lnTo>
                            <a:pt x="0" y="263"/>
                          </a:lnTo>
                          <a:lnTo>
                            <a:pt x="0" y="269"/>
                          </a:lnTo>
                          <a:lnTo>
                            <a:pt x="126" y="173"/>
                          </a:lnTo>
                          <a:lnTo>
                            <a:pt x="263" y="101"/>
                          </a:lnTo>
                          <a:lnTo>
                            <a:pt x="419" y="47"/>
                          </a:lnTo>
                          <a:lnTo>
                            <a:pt x="586" y="18"/>
                          </a:lnTo>
                          <a:lnTo>
                            <a:pt x="765" y="6"/>
                          </a:lnTo>
                          <a:lnTo>
                            <a:pt x="957" y="18"/>
                          </a:lnTo>
                          <a:lnTo>
                            <a:pt x="1154" y="47"/>
                          </a:lnTo>
                          <a:lnTo>
                            <a:pt x="1357" y="95"/>
                          </a:lnTo>
                          <a:lnTo>
                            <a:pt x="1567" y="161"/>
                          </a:lnTo>
                          <a:lnTo>
                            <a:pt x="1782" y="245"/>
                          </a:lnTo>
                          <a:lnTo>
                            <a:pt x="1997" y="347"/>
                          </a:lnTo>
                          <a:lnTo>
                            <a:pt x="2212" y="467"/>
                          </a:lnTo>
                          <a:lnTo>
                            <a:pt x="2428" y="605"/>
                          </a:lnTo>
                          <a:lnTo>
                            <a:pt x="2643" y="761"/>
                          </a:lnTo>
                          <a:lnTo>
                            <a:pt x="2858" y="935"/>
                          </a:lnTo>
                          <a:lnTo>
                            <a:pt x="3061" y="1120"/>
                          </a:lnTo>
                          <a:lnTo>
                            <a:pt x="3193" y="1252"/>
                          </a:lnTo>
                          <a:lnTo>
                            <a:pt x="3318" y="1390"/>
                          </a:lnTo>
                          <a:lnTo>
                            <a:pt x="3438" y="1528"/>
                          </a:lnTo>
                          <a:lnTo>
                            <a:pt x="3552" y="1666"/>
                          </a:lnTo>
                          <a:lnTo>
                            <a:pt x="3653" y="1810"/>
                          </a:lnTo>
                          <a:lnTo>
                            <a:pt x="3755" y="1954"/>
                          </a:lnTo>
                          <a:lnTo>
                            <a:pt x="3839" y="2104"/>
                          </a:lnTo>
                          <a:lnTo>
                            <a:pt x="3922" y="2247"/>
                          </a:lnTo>
                          <a:lnTo>
                            <a:pt x="3994" y="2391"/>
                          </a:lnTo>
                          <a:lnTo>
                            <a:pt x="4060" y="2535"/>
                          </a:lnTo>
                          <a:lnTo>
                            <a:pt x="4114" y="2679"/>
                          </a:lnTo>
                          <a:lnTo>
                            <a:pt x="4162" y="2823"/>
                          </a:lnTo>
                          <a:lnTo>
                            <a:pt x="4197" y="2967"/>
                          </a:lnTo>
                          <a:lnTo>
                            <a:pt x="4221" y="3105"/>
                          </a:lnTo>
                          <a:lnTo>
                            <a:pt x="4239" y="3237"/>
                          </a:lnTo>
                          <a:lnTo>
                            <a:pt x="4245" y="3368"/>
                          </a:lnTo>
                          <a:lnTo>
                            <a:pt x="4245" y="3482"/>
                          </a:lnTo>
                          <a:lnTo>
                            <a:pt x="4233" y="3590"/>
                          </a:lnTo>
                          <a:lnTo>
                            <a:pt x="4215" y="3692"/>
                          </a:lnTo>
                          <a:lnTo>
                            <a:pt x="4185" y="3794"/>
                          </a:lnTo>
                          <a:lnTo>
                            <a:pt x="4215" y="3692"/>
                          </a:lnTo>
                          <a:lnTo>
                            <a:pt x="4239" y="3590"/>
                          </a:lnTo>
                          <a:lnTo>
                            <a:pt x="4245" y="3482"/>
                          </a:lnTo>
                          <a:lnTo>
                            <a:pt x="4251" y="336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1067" name="Group 12"/>
                    <p:cNvGrpSpPr>
                      <a:grpSpLocks/>
                    </p:cNvGrpSpPr>
                    <p:nvPr userDrawn="1"/>
                  </p:nvGrpSpPr>
                  <p:grpSpPr bwMode="auto">
                    <a:xfrm>
                      <a:off x="0" y="659"/>
                      <a:ext cx="4751" cy="3657"/>
                      <a:chOff x="0" y="659"/>
                      <a:chExt cx="4751" cy="3657"/>
                    </a:xfrm>
                  </p:grpSpPr>
                  <p:sp>
                    <p:nvSpPr>
                      <p:cNvPr id="1068" name="Freeform 13"/>
                      <p:cNvSpPr>
                        <a:spLocks/>
                      </p:cNvSpPr>
                      <p:nvPr userDrawn="1"/>
                    </p:nvSpPr>
                    <p:spPr bwMode="hidden">
                      <a:xfrm>
                        <a:off x="400" y="659"/>
                        <a:ext cx="4121" cy="3657"/>
                      </a:xfrm>
                      <a:custGeom>
                        <a:avLst/>
                        <a:gdLst>
                          <a:gd name="T0" fmla="*/ 164 w 4108"/>
                          <a:gd name="T1" fmla="*/ 186 h 3657"/>
                          <a:gd name="T2" fmla="*/ 445 w 4108"/>
                          <a:gd name="T3" fmla="*/ 54 h 3657"/>
                          <a:gd name="T4" fmla="*/ 777 w 4108"/>
                          <a:gd name="T5" fmla="*/ 6 h 3657"/>
                          <a:gd name="T6" fmla="*/ 1148 w 4108"/>
                          <a:gd name="T7" fmla="*/ 36 h 3657"/>
                          <a:gd name="T8" fmla="*/ 1552 w 4108"/>
                          <a:gd name="T9" fmla="*/ 144 h 3657"/>
                          <a:gd name="T10" fmla="*/ 1967 w 4108"/>
                          <a:gd name="T11" fmla="*/ 324 h 3657"/>
                          <a:gd name="T12" fmla="*/ 2391 w 4108"/>
                          <a:gd name="T13" fmla="*/ 570 h 3657"/>
                          <a:gd name="T14" fmla="*/ 2807 w 4108"/>
                          <a:gd name="T15" fmla="*/ 888 h 3657"/>
                          <a:gd name="T16" fmla="*/ 3133 w 4108"/>
                          <a:gd name="T17" fmla="*/ 1193 h 3657"/>
                          <a:gd name="T18" fmla="*/ 3369 w 4108"/>
                          <a:gd name="T19" fmla="*/ 1451 h 3657"/>
                          <a:gd name="T20" fmla="*/ 3573 w 4108"/>
                          <a:gd name="T21" fmla="*/ 1721 h 3657"/>
                          <a:gd name="T22" fmla="*/ 3755 w 4108"/>
                          <a:gd name="T23" fmla="*/ 1997 h 3657"/>
                          <a:gd name="T24" fmla="*/ 3899 w 4108"/>
                          <a:gd name="T25" fmla="*/ 2272 h 3657"/>
                          <a:gd name="T26" fmla="*/ 4015 w 4108"/>
                          <a:gd name="T27" fmla="*/ 2548 h 3657"/>
                          <a:gd name="T28" fmla="*/ 4099 w 4108"/>
                          <a:gd name="T29" fmla="*/ 2818 h 3657"/>
                          <a:gd name="T30" fmla="*/ 4141 w 4108"/>
                          <a:gd name="T31" fmla="*/ 3070 h 3657"/>
                          <a:gd name="T32" fmla="*/ 4141 w 4108"/>
                          <a:gd name="T33" fmla="*/ 3321 h 3657"/>
                          <a:gd name="T34" fmla="*/ 4099 w 4108"/>
                          <a:gd name="T35" fmla="*/ 3549 h 3657"/>
                          <a:gd name="T36" fmla="*/ 4069 w 4108"/>
                          <a:gd name="T37" fmla="*/ 3657 h 3657"/>
                          <a:gd name="T38" fmla="*/ 4129 w 4108"/>
                          <a:gd name="T39" fmla="*/ 3447 h 3657"/>
                          <a:gd name="T40" fmla="*/ 4147 w 4108"/>
                          <a:gd name="T41" fmla="*/ 3213 h 3657"/>
                          <a:gd name="T42" fmla="*/ 4141 w 4108"/>
                          <a:gd name="T43" fmla="*/ 3070 h 3657"/>
                          <a:gd name="T44" fmla="*/ 4099 w 4108"/>
                          <a:gd name="T45" fmla="*/ 2812 h 3657"/>
                          <a:gd name="T46" fmla="*/ 4021 w 4108"/>
                          <a:gd name="T47" fmla="*/ 2548 h 3657"/>
                          <a:gd name="T48" fmla="*/ 3905 w 4108"/>
                          <a:gd name="T49" fmla="*/ 2272 h 3657"/>
                          <a:gd name="T50" fmla="*/ 3761 w 4108"/>
                          <a:gd name="T51" fmla="*/ 1997 h 3657"/>
                          <a:gd name="T52" fmla="*/ 3579 w 4108"/>
                          <a:gd name="T53" fmla="*/ 1721 h 3657"/>
                          <a:gd name="T54" fmla="*/ 3375 w 4108"/>
                          <a:gd name="T55" fmla="*/ 1451 h 3657"/>
                          <a:gd name="T56" fmla="*/ 3139 w 4108"/>
                          <a:gd name="T57" fmla="*/ 1187 h 3657"/>
                          <a:gd name="T58" fmla="*/ 2819 w 4108"/>
                          <a:gd name="T59" fmla="*/ 888 h 3657"/>
                          <a:gd name="T60" fmla="*/ 2410 w 4108"/>
                          <a:gd name="T61" fmla="*/ 576 h 3657"/>
                          <a:gd name="T62" fmla="*/ 1985 w 4108"/>
                          <a:gd name="T63" fmla="*/ 330 h 3657"/>
                          <a:gd name="T64" fmla="*/ 1558 w 4108"/>
                          <a:gd name="T65" fmla="*/ 144 h 3657"/>
                          <a:gd name="T66" fmla="*/ 1142 w 4108"/>
                          <a:gd name="T67" fmla="*/ 30 h 3657"/>
                          <a:gd name="T68" fmla="*/ 759 w 4108"/>
                          <a:gd name="T69" fmla="*/ 0 h 3657"/>
                          <a:gd name="T70" fmla="*/ 434 w 4108"/>
                          <a:gd name="T71" fmla="*/ 54 h 3657"/>
                          <a:gd name="T72" fmla="*/ 164 w 4108"/>
                          <a:gd name="T73" fmla="*/ 186 h 3657"/>
                          <a:gd name="T74" fmla="*/ 24 w 4108"/>
                          <a:gd name="T75" fmla="*/ 306 h 3657"/>
                          <a:gd name="T76" fmla="*/ 0 w 4108"/>
                          <a:gd name="T77" fmla="*/ 336 h 3657"/>
                          <a:gd name="T78" fmla="*/ 48 w 4108"/>
                          <a:gd name="T79" fmla="*/ 282 h 365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108" h="3657">
                            <a:moveTo>
                              <a:pt x="48" y="282"/>
                            </a:moveTo>
                            <a:lnTo>
                              <a:pt x="161" y="186"/>
                            </a:lnTo>
                            <a:lnTo>
                              <a:pt x="293" y="108"/>
                            </a:lnTo>
                            <a:lnTo>
                              <a:pt x="442" y="54"/>
                            </a:lnTo>
                            <a:lnTo>
                              <a:pt x="598" y="18"/>
                            </a:lnTo>
                            <a:lnTo>
                              <a:pt x="771" y="6"/>
                            </a:lnTo>
                            <a:lnTo>
                              <a:pt x="951" y="12"/>
                            </a:lnTo>
                            <a:lnTo>
                              <a:pt x="1136" y="36"/>
                            </a:lnTo>
                            <a:lnTo>
                              <a:pt x="1333" y="84"/>
                            </a:lnTo>
                            <a:lnTo>
                              <a:pt x="1537" y="144"/>
                            </a:lnTo>
                            <a:lnTo>
                              <a:pt x="1740" y="222"/>
                            </a:lnTo>
                            <a:lnTo>
                              <a:pt x="1949" y="324"/>
                            </a:lnTo>
                            <a:lnTo>
                              <a:pt x="2158" y="438"/>
                            </a:lnTo>
                            <a:lnTo>
                              <a:pt x="2368" y="570"/>
                            </a:lnTo>
                            <a:lnTo>
                              <a:pt x="2577" y="720"/>
                            </a:lnTo>
                            <a:lnTo>
                              <a:pt x="2780" y="888"/>
                            </a:lnTo>
                            <a:lnTo>
                              <a:pt x="2978" y="1067"/>
                            </a:lnTo>
                            <a:lnTo>
                              <a:pt x="3103" y="1193"/>
                            </a:lnTo>
                            <a:lnTo>
                              <a:pt x="3223" y="1319"/>
                            </a:lnTo>
                            <a:lnTo>
                              <a:pt x="3336" y="1451"/>
                            </a:lnTo>
                            <a:lnTo>
                              <a:pt x="3444" y="1589"/>
                            </a:lnTo>
                            <a:lnTo>
                              <a:pt x="3540" y="1721"/>
                            </a:lnTo>
                            <a:lnTo>
                              <a:pt x="3635" y="1859"/>
                            </a:lnTo>
                            <a:lnTo>
                              <a:pt x="3719" y="1997"/>
                            </a:lnTo>
                            <a:lnTo>
                              <a:pt x="3797" y="2134"/>
                            </a:lnTo>
                            <a:lnTo>
                              <a:pt x="3863" y="2272"/>
                            </a:lnTo>
                            <a:lnTo>
                              <a:pt x="3928" y="2410"/>
                            </a:lnTo>
                            <a:lnTo>
                              <a:pt x="3976" y="2548"/>
                            </a:lnTo>
                            <a:lnTo>
                              <a:pt x="4024" y="2680"/>
                            </a:lnTo>
                            <a:lnTo>
                              <a:pt x="4060" y="2818"/>
                            </a:lnTo>
                            <a:lnTo>
                              <a:pt x="4084" y="2944"/>
                            </a:lnTo>
                            <a:lnTo>
                              <a:pt x="4102" y="3070"/>
                            </a:lnTo>
                            <a:lnTo>
                              <a:pt x="4108" y="3195"/>
                            </a:lnTo>
                            <a:lnTo>
                              <a:pt x="4102" y="3321"/>
                            </a:lnTo>
                            <a:lnTo>
                              <a:pt x="4090" y="3441"/>
                            </a:lnTo>
                            <a:lnTo>
                              <a:pt x="4060" y="3549"/>
                            </a:lnTo>
                            <a:lnTo>
                              <a:pt x="4024" y="3657"/>
                            </a:lnTo>
                            <a:lnTo>
                              <a:pt x="4030" y="3657"/>
                            </a:lnTo>
                            <a:lnTo>
                              <a:pt x="4066" y="3555"/>
                            </a:lnTo>
                            <a:lnTo>
                              <a:pt x="4090" y="3447"/>
                            </a:lnTo>
                            <a:lnTo>
                              <a:pt x="4102" y="3333"/>
                            </a:lnTo>
                            <a:lnTo>
                              <a:pt x="4108" y="3213"/>
                            </a:lnTo>
                            <a:lnTo>
                              <a:pt x="4108" y="3195"/>
                            </a:lnTo>
                            <a:lnTo>
                              <a:pt x="4102" y="3070"/>
                            </a:lnTo>
                            <a:lnTo>
                              <a:pt x="4084" y="2944"/>
                            </a:lnTo>
                            <a:lnTo>
                              <a:pt x="4060" y="2812"/>
                            </a:lnTo>
                            <a:lnTo>
                              <a:pt x="4024" y="2680"/>
                            </a:lnTo>
                            <a:lnTo>
                              <a:pt x="3982" y="2548"/>
                            </a:lnTo>
                            <a:lnTo>
                              <a:pt x="3928" y="2410"/>
                            </a:lnTo>
                            <a:lnTo>
                              <a:pt x="3869" y="2272"/>
                            </a:lnTo>
                            <a:lnTo>
                              <a:pt x="3803" y="2134"/>
                            </a:lnTo>
                            <a:lnTo>
                              <a:pt x="3725" y="1997"/>
                            </a:lnTo>
                            <a:lnTo>
                              <a:pt x="3641" y="1859"/>
                            </a:lnTo>
                            <a:lnTo>
                              <a:pt x="3546" y="1721"/>
                            </a:lnTo>
                            <a:lnTo>
                              <a:pt x="3450" y="1583"/>
                            </a:lnTo>
                            <a:lnTo>
                              <a:pt x="3342" y="1451"/>
                            </a:lnTo>
                            <a:lnTo>
                              <a:pt x="3229" y="1319"/>
                            </a:lnTo>
                            <a:lnTo>
                              <a:pt x="3109" y="1187"/>
                            </a:lnTo>
                            <a:lnTo>
                              <a:pt x="2984" y="1061"/>
                            </a:lnTo>
                            <a:lnTo>
                              <a:pt x="2792" y="888"/>
                            </a:lnTo>
                            <a:lnTo>
                              <a:pt x="2589" y="726"/>
                            </a:lnTo>
                            <a:lnTo>
                              <a:pt x="2386" y="576"/>
                            </a:lnTo>
                            <a:lnTo>
                              <a:pt x="2176" y="444"/>
                            </a:lnTo>
                            <a:lnTo>
                              <a:pt x="1967" y="330"/>
                            </a:lnTo>
                            <a:lnTo>
                              <a:pt x="1752" y="228"/>
                            </a:lnTo>
                            <a:lnTo>
                              <a:pt x="1543" y="144"/>
                            </a:lnTo>
                            <a:lnTo>
                              <a:pt x="1333" y="78"/>
                            </a:lnTo>
                            <a:lnTo>
                              <a:pt x="1130" y="30"/>
                            </a:lnTo>
                            <a:lnTo>
                              <a:pt x="939" y="6"/>
                            </a:lnTo>
                            <a:lnTo>
                              <a:pt x="753" y="0"/>
                            </a:lnTo>
                            <a:lnTo>
                              <a:pt x="586" y="18"/>
                            </a:lnTo>
                            <a:lnTo>
                              <a:pt x="431" y="54"/>
                            </a:lnTo>
                            <a:lnTo>
                              <a:pt x="287" y="108"/>
                            </a:lnTo>
                            <a:lnTo>
                              <a:pt x="161" y="186"/>
                            </a:lnTo>
                            <a:lnTo>
                              <a:pt x="48" y="282"/>
                            </a:lnTo>
                            <a:lnTo>
                              <a:pt x="24" y="306"/>
                            </a:lnTo>
                            <a:lnTo>
                              <a:pt x="0" y="330"/>
                            </a:lnTo>
                            <a:lnTo>
                              <a:pt x="0" y="336"/>
                            </a:lnTo>
                            <a:lnTo>
                              <a:pt x="24" y="312"/>
                            </a:lnTo>
                            <a:lnTo>
                              <a:pt x="48" y="28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1069" name="Group 14"/>
                      <p:cNvGrpSpPr>
                        <a:grpSpLocks/>
                      </p:cNvGrpSpPr>
                      <p:nvPr userDrawn="1"/>
                    </p:nvGrpSpPr>
                    <p:grpSpPr bwMode="auto">
                      <a:xfrm>
                        <a:off x="0" y="808"/>
                        <a:ext cx="4751" cy="3508"/>
                        <a:chOff x="-400" y="808"/>
                        <a:chExt cx="4751" cy="3508"/>
                      </a:xfrm>
                    </p:grpSpPr>
                    <p:sp>
                      <p:nvSpPr>
                        <p:cNvPr id="1070" name="Line 15"/>
                        <p:cNvSpPr>
                          <a:spLocks noChangeShapeType="1"/>
                        </p:cNvSpPr>
                        <p:nvPr userDrawn="1"/>
                      </p:nvSpPr>
                      <p:spPr bwMode="hidden">
                        <a:xfrm rot="1678521" flipH="1" flipV="1">
                          <a:off x="876" y="809"/>
                          <a:ext cx="1242" cy="191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1" name="Line 16"/>
                        <p:cNvSpPr>
                          <a:spLocks noChangeShapeType="1"/>
                        </p:cNvSpPr>
                        <p:nvPr userDrawn="1"/>
                      </p:nvSpPr>
                      <p:spPr bwMode="hidden">
                        <a:xfrm rot="1678521" flipH="1" flipV="1">
                          <a:off x="-210" y="2117"/>
                          <a:ext cx="1921" cy="37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2" name="Line 17"/>
                        <p:cNvSpPr>
                          <a:spLocks noChangeShapeType="1"/>
                        </p:cNvSpPr>
                        <p:nvPr userDrawn="1"/>
                      </p:nvSpPr>
                      <p:spPr bwMode="hidden">
                        <a:xfrm rot="1678521" flipH="1" flipV="1">
                          <a:off x="-257" y="1886"/>
                          <a:ext cx="2029" cy="59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3" name="Line 18"/>
                        <p:cNvSpPr>
                          <a:spLocks noChangeShapeType="1"/>
                        </p:cNvSpPr>
                        <p:nvPr userDrawn="1"/>
                      </p:nvSpPr>
                      <p:spPr bwMode="hidden">
                        <a:xfrm rot="1678521" flipH="1" flipV="1">
                          <a:off x="-327" y="1599"/>
                          <a:ext cx="2175" cy="85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4" name="Line 19"/>
                        <p:cNvSpPr>
                          <a:spLocks noChangeShapeType="1"/>
                        </p:cNvSpPr>
                        <p:nvPr userDrawn="1"/>
                      </p:nvSpPr>
                      <p:spPr bwMode="hidden">
                        <a:xfrm rot="1678521" flipH="1" flipV="1">
                          <a:off x="-400" y="1259"/>
                          <a:ext cx="2334" cy="116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5" name="Line 20"/>
                        <p:cNvSpPr>
                          <a:spLocks noChangeShapeType="1"/>
                        </p:cNvSpPr>
                        <p:nvPr userDrawn="1"/>
                      </p:nvSpPr>
                      <p:spPr bwMode="hidden">
                        <a:xfrm rot="1678521" flipH="1" flipV="1">
                          <a:off x="179" y="872"/>
                          <a:ext cx="1891" cy="16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6" name="Line 21"/>
                        <p:cNvSpPr>
                          <a:spLocks noChangeShapeType="1"/>
                        </p:cNvSpPr>
                        <p:nvPr userDrawn="1"/>
                      </p:nvSpPr>
                      <p:spPr bwMode="hidden">
                        <a:xfrm rot="1678521" flipH="1" flipV="1">
                          <a:off x="-150" y="2329"/>
                          <a:ext cx="1806" cy="19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7" name="Line 22"/>
                        <p:cNvSpPr>
                          <a:spLocks noChangeShapeType="1"/>
                        </p:cNvSpPr>
                        <p:nvPr userDrawn="1"/>
                      </p:nvSpPr>
                      <p:spPr bwMode="hidden">
                        <a:xfrm rot="1678521" flipH="1" flipV="1">
                          <a:off x="-109" y="2514"/>
                          <a:ext cx="1720" cy="3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8" name="Line 23"/>
                        <p:cNvSpPr>
                          <a:spLocks noChangeShapeType="1"/>
                        </p:cNvSpPr>
                        <p:nvPr userDrawn="1"/>
                      </p:nvSpPr>
                      <p:spPr bwMode="hidden">
                        <a:xfrm rot="1678521" flipH="1">
                          <a:off x="545" y="2785"/>
                          <a:ext cx="849" cy="80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9" name="Line 24"/>
                        <p:cNvSpPr>
                          <a:spLocks noChangeShapeType="1"/>
                        </p:cNvSpPr>
                        <p:nvPr userDrawn="1"/>
                      </p:nvSpPr>
                      <p:spPr bwMode="hidden">
                        <a:xfrm rot="1678521" flipH="1">
                          <a:off x="168" y="2669"/>
                          <a:ext cx="1295" cy="56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0" name="Line 25"/>
                        <p:cNvSpPr>
                          <a:spLocks noChangeShapeType="1"/>
                        </p:cNvSpPr>
                        <p:nvPr userDrawn="1"/>
                      </p:nvSpPr>
                      <p:spPr bwMode="hidden">
                        <a:xfrm rot="1678521" flipH="1">
                          <a:off x="-34" y="2588"/>
                          <a:ext cx="1576" cy="24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1" name="Line 26"/>
                        <p:cNvSpPr>
                          <a:spLocks noChangeShapeType="1"/>
                        </p:cNvSpPr>
                        <p:nvPr userDrawn="1"/>
                      </p:nvSpPr>
                      <p:spPr bwMode="hidden">
                        <a:xfrm rot="1678521" flipH="1">
                          <a:off x="1201" y="2985"/>
                          <a:ext cx="141" cy="104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2" name="Line 27"/>
                        <p:cNvSpPr>
                          <a:spLocks noChangeShapeType="1"/>
                        </p:cNvSpPr>
                        <p:nvPr userDrawn="1"/>
                      </p:nvSpPr>
                      <p:spPr bwMode="hidden">
                        <a:xfrm rot="1678521" flipH="1">
                          <a:off x="1292" y="3013"/>
                          <a:ext cx="47" cy="105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3" name="Line 28"/>
                        <p:cNvSpPr>
                          <a:spLocks noChangeShapeType="1"/>
                        </p:cNvSpPr>
                        <p:nvPr userDrawn="1"/>
                      </p:nvSpPr>
                      <p:spPr bwMode="hidden">
                        <a:xfrm rot="1678521">
                          <a:off x="1331" y="3034"/>
                          <a:ext cx="47" cy="10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4" name="Line 29"/>
                        <p:cNvSpPr>
                          <a:spLocks noChangeShapeType="1"/>
                        </p:cNvSpPr>
                        <p:nvPr userDrawn="1"/>
                      </p:nvSpPr>
                      <p:spPr bwMode="hidden">
                        <a:xfrm rot="1678521">
                          <a:off x="1325" y="3059"/>
                          <a:ext cx="145" cy="110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5" name="Line 30"/>
                        <p:cNvSpPr>
                          <a:spLocks noChangeShapeType="1"/>
                        </p:cNvSpPr>
                        <p:nvPr userDrawn="1"/>
                      </p:nvSpPr>
                      <p:spPr bwMode="hidden">
                        <a:xfrm rot="1678521">
                          <a:off x="1320" y="3090"/>
                          <a:ext cx="255" cy="112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6" name="Line 31"/>
                        <p:cNvSpPr>
                          <a:spLocks noChangeShapeType="1"/>
                        </p:cNvSpPr>
                        <p:nvPr userDrawn="1"/>
                      </p:nvSpPr>
                      <p:spPr bwMode="hidden">
                        <a:xfrm rot="1678521">
                          <a:off x="1314" y="3117"/>
                          <a:ext cx="365" cy="11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7" name="Line 32"/>
                        <p:cNvSpPr>
                          <a:spLocks noChangeShapeType="1"/>
                        </p:cNvSpPr>
                        <p:nvPr userDrawn="1"/>
                      </p:nvSpPr>
                      <p:spPr bwMode="hidden">
                        <a:xfrm rot="1678521">
                          <a:off x="1337" y="3181"/>
                          <a:ext cx="567" cy="107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8" name="Line 33"/>
                        <p:cNvSpPr>
                          <a:spLocks noChangeShapeType="1"/>
                        </p:cNvSpPr>
                        <p:nvPr userDrawn="1"/>
                      </p:nvSpPr>
                      <p:spPr bwMode="hidden">
                        <a:xfrm rot="1678521">
                          <a:off x="1354" y="3209"/>
                          <a:ext cx="663" cy="101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9" name="Line 34"/>
                        <p:cNvSpPr>
                          <a:spLocks noChangeShapeType="1"/>
                        </p:cNvSpPr>
                        <p:nvPr userDrawn="1"/>
                      </p:nvSpPr>
                      <p:spPr bwMode="hidden">
                        <a:xfrm rot="1678521">
                          <a:off x="1375" y="3238"/>
                          <a:ext cx="745" cy="95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0" name="Line 35"/>
                        <p:cNvSpPr>
                          <a:spLocks noChangeShapeType="1"/>
                        </p:cNvSpPr>
                        <p:nvPr userDrawn="1"/>
                      </p:nvSpPr>
                      <p:spPr bwMode="hidden">
                        <a:xfrm rot="1678521">
                          <a:off x="1393" y="3266"/>
                          <a:ext cx="849" cy="90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1" name="Line 36"/>
                        <p:cNvSpPr>
                          <a:spLocks noChangeShapeType="1"/>
                        </p:cNvSpPr>
                        <p:nvPr userDrawn="1"/>
                      </p:nvSpPr>
                      <p:spPr bwMode="hidden">
                        <a:xfrm rot="1678521">
                          <a:off x="1412" y="3293"/>
                          <a:ext cx="950" cy="8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2" name="Line 37"/>
                        <p:cNvSpPr>
                          <a:spLocks noChangeShapeType="1"/>
                        </p:cNvSpPr>
                        <p:nvPr userDrawn="1"/>
                      </p:nvSpPr>
                      <p:spPr bwMode="hidden">
                        <a:xfrm rot="1678521">
                          <a:off x="1429" y="3321"/>
                          <a:ext cx="1056" cy="78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3" name="Line 38"/>
                        <p:cNvSpPr>
                          <a:spLocks noChangeShapeType="1"/>
                        </p:cNvSpPr>
                        <p:nvPr userDrawn="1"/>
                      </p:nvSpPr>
                      <p:spPr bwMode="hidden">
                        <a:xfrm rot="1678521">
                          <a:off x="1452" y="3356"/>
                          <a:ext cx="1173" cy="72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4" name="Line 39"/>
                        <p:cNvSpPr>
                          <a:spLocks noChangeShapeType="1"/>
                        </p:cNvSpPr>
                        <p:nvPr userDrawn="1"/>
                      </p:nvSpPr>
                      <p:spPr bwMode="hidden">
                        <a:xfrm rot="1678521">
                          <a:off x="1469" y="3388"/>
                          <a:ext cx="1315" cy="66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5" name="Line 40"/>
                        <p:cNvSpPr>
                          <a:spLocks noChangeShapeType="1"/>
                        </p:cNvSpPr>
                        <p:nvPr userDrawn="1"/>
                      </p:nvSpPr>
                      <p:spPr bwMode="hidden">
                        <a:xfrm rot="1678521">
                          <a:off x="1493" y="3426"/>
                          <a:ext cx="1469" cy="58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6" name="Line 41"/>
                        <p:cNvSpPr>
                          <a:spLocks noChangeShapeType="1"/>
                        </p:cNvSpPr>
                        <p:nvPr userDrawn="1"/>
                      </p:nvSpPr>
                      <p:spPr bwMode="hidden">
                        <a:xfrm rot="1678521">
                          <a:off x="1511" y="3464"/>
                          <a:ext cx="1649" cy="49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7" name="Line 42"/>
                        <p:cNvSpPr>
                          <a:spLocks noChangeShapeType="1"/>
                        </p:cNvSpPr>
                        <p:nvPr userDrawn="1"/>
                      </p:nvSpPr>
                      <p:spPr bwMode="hidden">
                        <a:xfrm rot="1678521">
                          <a:off x="1528" y="3518"/>
                          <a:ext cx="1885" cy="38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8" name="Line 43"/>
                        <p:cNvSpPr>
                          <a:spLocks noChangeShapeType="1"/>
                        </p:cNvSpPr>
                        <p:nvPr userDrawn="1"/>
                      </p:nvSpPr>
                      <p:spPr bwMode="hidden">
                        <a:xfrm rot="1678521">
                          <a:off x="1552" y="3586"/>
                          <a:ext cx="2168" cy="24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9" name="Line 44"/>
                        <p:cNvSpPr>
                          <a:spLocks noChangeShapeType="1"/>
                        </p:cNvSpPr>
                        <p:nvPr userDrawn="1"/>
                      </p:nvSpPr>
                      <p:spPr bwMode="hidden">
                        <a:xfrm rot="1678521">
                          <a:off x="1577" y="3670"/>
                          <a:ext cx="2528" cy="6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0" name="Line 45"/>
                        <p:cNvSpPr>
                          <a:spLocks noChangeShapeType="1"/>
                        </p:cNvSpPr>
                        <p:nvPr userDrawn="1"/>
                      </p:nvSpPr>
                      <p:spPr bwMode="hidden">
                        <a:xfrm rot="1678521" flipV="1">
                          <a:off x="1621" y="3545"/>
                          <a:ext cx="2730" cy="17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1" name="Line 46"/>
                        <p:cNvSpPr>
                          <a:spLocks noChangeShapeType="1"/>
                        </p:cNvSpPr>
                        <p:nvPr userDrawn="1"/>
                      </p:nvSpPr>
                      <p:spPr bwMode="hidden">
                        <a:xfrm rot="1678521" flipV="1">
                          <a:off x="1682" y="3297"/>
                          <a:ext cx="2635" cy="40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2" name="Line 47"/>
                        <p:cNvSpPr>
                          <a:spLocks noChangeShapeType="1"/>
                        </p:cNvSpPr>
                        <p:nvPr userDrawn="1"/>
                      </p:nvSpPr>
                      <p:spPr bwMode="hidden">
                        <a:xfrm rot="1678521" flipV="1">
                          <a:off x="1782" y="2845"/>
                          <a:ext cx="2370" cy="78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3" name="Line 48"/>
                        <p:cNvSpPr>
                          <a:spLocks noChangeShapeType="1"/>
                        </p:cNvSpPr>
                        <p:nvPr userDrawn="1"/>
                      </p:nvSpPr>
                      <p:spPr bwMode="hidden">
                        <a:xfrm rot="1678521" flipV="1">
                          <a:off x="1960" y="1992"/>
                          <a:ext cx="1530" cy="14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4" name="Line 49"/>
                        <p:cNvSpPr>
                          <a:spLocks noChangeShapeType="1"/>
                        </p:cNvSpPr>
                        <p:nvPr userDrawn="1"/>
                      </p:nvSpPr>
                      <p:spPr bwMode="hidden">
                        <a:xfrm rot="1678521" flipV="1">
                          <a:off x="2014" y="1727"/>
                          <a:ext cx="1219" cy="162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5" name="Freeform 50"/>
                        <p:cNvSpPr>
                          <a:spLocks/>
                        </p:cNvSpPr>
                        <p:nvPr userDrawn="1"/>
                      </p:nvSpPr>
                      <p:spPr bwMode="hidden">
                        <a:xfrm>
                          <a:off x="0" y="2548"/>
                          <a:ext cx="1542" cy="1768"/>
                        </a:xfrm>
                        <a:custGeom>
                          <a:avLst/>
                          <a:gdLst>
                            <a:gd name="T0" fmla="*/ 918 w 1537"/>
                            <a:gd name="T1" fmla="*/ 1264 h 1768"/>
                            <a:gd name="T2" fmla="*/ 1067 w 1537"/>
                            <a:gd name="T3" fmla="*/ 1402 h 1768"/>
                            <a:gd name="T4" fmla="*/ 1226 w 1537"/>
                            <a:gd name="T5" fmla="*/ 1528 h 1768"/>
                            <a:gd name="T6" fmla="*/ 1381 w 1537"/>
                            <a:gd name="T7" fmla="*/ 1654 h 1768"/>
                            <a:gd name="T8" fmla="*/ 1546 w 1537"/>
                            <a:gd name="T9" fmla="*/ 1768 h 1768"/>
                            <a:gd name="T10" fmla="*/ 1552 w 1537"/>
                            <a:gd name="T11" fmla="*/ 1768 h 1768"/>
                            <a:gd name="T12" fmla="*/ 1387 w 1537"/>
                            <a:gd name="T13" fmla="*/ 1654 h 1768"/>
                            <a:gd name="T14" fmla="*/ 1232 w 1537"/>
                            <a:gd name="T15" fmla="*/ 1534 h 1768"/>
                            <a:gd name="T16" fmla="*/ 1073 w 1537"/>
                            <a:gd name="T17" fmla="*/ 1402 h 1768"/>
                            <a:gd name="T18" fmla="*/ 924 w 1537"/>
                            <a:gd name="T19" fmla="*/ 1258 h 1768"/>
                            <a:gd name="T20" fmla="*/ 772 w 1537"/>
                            <a:gd name="T21" fmla="*/ 1115 h 1768"/>
                            <a:gd name="T22" fmla="*/ 634 w 1537"/>
                            <a:gd name="T23" fmla="*/ 959 h 1768"/>
                            <a:gd name="T24" fmla="*/ 502 w 1537"/>
                            <a:gd name="T25" fmla="*/ 803 h 1768"/>
                            <a:gd name="T26" fmla="*/ 380 w 1537"/>
                            <a:gd name="T27" fmla="*/ 647 h 1768"/>
                            <a:gd name="T28" fmla="*/ 272 w 1537"/>
                            <a:gd name="T29" fmla="*/ 485 h 1768"/>
                            <a:gd name="T30" fmla="*/ 170 w 1537"/>
                            <a:gd name="T31" fmla="*/ 323 h 1768"/>
                            <a:gd name="T32" fmla="*/ 78 w 1537"/>
                            <a:gd name="T33" fmla="*/ 161 h 1768"/>
                            <a:gd name="T34" fmla="*/ 0 w 1537"/>
                            <a:gd name="T35" fmla="*/ 0 h 1768"/>
                            <a:gd name="T36" fmla="*/ 0 w 1537"/>
                            <a:gd name="T37" fmla="*/ 12 h 1768"/>
                            <a:gd name="T38" fmla="*/ 78 w 1537"/>
                            <a:gd name="T39" fmla="*/ 173 h 1768"/>
                            <a:gd name="T40" fmla="*/ 170 w 1537"/>
                            <a:gd name="T41" fmla="*/ 335 h 1768"/>
                            <a:gd name="T42" fmla="*/ 272 w 1537"/>
                            <a:gd name="T43" fmla="*/ 491 h 1768"/>
                            <a:gd name="T44" fmla="*/ 380 w 1537"/>
                            <a:gd name="T45" fmla="*/ 653 h 1768"/>
                            <a:gd name="T46" fmla="*/ 502 w 1537"/>
                            <a:gd name="T47" fmla="*/ 809 h 1768"/>
                            <a:gd name="T48" fmla="*/ 634 w 1537"/>
                            <a:gd name="T49" fmla="*/ 965 h 1768"/>
                            <a:gd name="T50" fmla="*/ 772 w 1537"/>
                            <a:gd name="T51" fmla="*/ 1121 h 1768"/>
                            <a:gd name="T52" fmla="*/ 918 w 1537"/>
                            <a:gd name="T53" fmla="*/ 1264 h 1768"/>
                            <a:gd name="T54" fmla="*/ 918 w 1537"/>
                            <a:gd name="T55" fmla="*/ 1264 h 176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537" h="1768">
                              <a:moveTo>
                                <a:pt x="909" y="1264"/>
                              </a:moveTo>
                              <a:lnTo>
                                <a:pt x="1058" y="1402"/>
                              </a:lnTo>
                              <a:lnTo>
                                <a:pt x="1214" y="1528"/>
                              </a:lnTo>
                              <a:lnTo>
                                <a:pt x="1369" y="1654"/>
                              </a:lnTo>
                              <a:lnTo>
                                <a:pt x="1531" y="1768"/>
                              </a:lnTo>
                              <a:lnTo>
                                <a:pt x="1537" y="1768"/>
                              </a:lnTo>
                              <a:lnTo>
                                <a:pt x="1375" y="1654"/>
                              </a:lnTo>
                              <a:lnTo>
                                <a:pt x="1220" y="1534"/>
                              </a:lnTo>
                              <a:lnTo>
                                <a:pt x="1064" y="1402"/>
                              </a:lnTo>
                              <a:lnTo>
                                <a:pt x="915" y="1258"/>
                              </a:lnTo>
                              <a:lnTo>
                                <a:pt x="765" y="1115"/>
                              </a:lnTo>
                              <a:lnTo>
                                <a:pt x="628" y="959"/>
                              </a:lnTo>
                              <a:lnTo>
                                <a:pt x="496" y="803"/>
                              </a:lnTo>
                              <a:lnTo>
                                <a:pt x="377" y="647"/>
                              </a:lnTo>
                              <a:lnTo>
                                <a:pt x="269" y="485"/>
                              </a:lnTo>
                              <a:lnTo>
                                <a:pt x="167" y="323"/>
                              </a:lnTo>
                              <a:lnTo>
                                <a:pt x="78" y="161"/>
                              </a:lnTo>
                              <a:lnTo>
                                <a:pt x="0" y="0"/>
                              </a:lnTo>
                              <a:lnTo>
                                <a:pt x="0" y="12"/>
                              </a:lnTo>
                              <a:lnTo>
                                <a:pt x="78" y="173"/>
                              </a:lnTo>
                              <a:lnTo>
                                <a:pt x="167" y="335"/>
                              </a:lnTo>
                              <a:lnTo>
                                <a:pt x="269" y="491"/>
                              </a:lnTo>
                              <a:lnTo>
                                <a:pt x="377" y="653"/>
                              </a:lnTo>
                              <a:lnTo>
                                <a:pt x="496" y="809"/>
                              </a:lnTo>
                              <a:lnTo>
                                <a:pt x="628" y="965"/>
                              </a:lnTo>
                              <a:lnTo>
                                <a:pt x="765" y="1121"/>
                              </a:lnTo>
                              <a:lnTo>
                                <a:pt x="909" y="1264"/>
                              </a:lnTo>
                              <a:close/>
                            </a:path>
                          </a:pathLst>
                        </a:custGeom>
                        <a:solidFill>
                          <a:schemeClr val="accent2"/>
                        </a:solidFill>
                        <a:ln w="9525">
                          <a:solidFill>
                            <a:schemeClr val="accent2"/>
                          </a:solidFill>
                          <a:round/>
                          <a:headEnd/>
                          <a:tailEnd/>
                        </a:ln>
                      </p:spPr>
                      <p:txBody>
                        <a:bodyPr/>
                        <a:lstStyle/>
                        <a:p>
                          <a:endParaRPr lang="el-GR" smtClean="0">
                            <a:solidFill>
                              <a:srgbClr val="FFFFFF"/>
                            </a:solidFill>
                          </a:endParaRPr>
                        </a:p>
                      </p:txBody>
                    </p:sp>
                    <p:grpSp>
                      <p:nvGrpSpPr>
                        <p:cNvPr id="1106" name="Group 51"/>
                        <p:cNvGrpSpPr>
                          <a:grpSpLocks/>
                        </p:cNvGrpSpPr>
                        <p:nvPr userDrawn="1"/>
                      </p:nvGrpSpPr>
                      <p:grpSpPr bwMode="auto">
                        <a:xfrm>
                          <a:off x="0" y="1812"/>
                          <a:ext cx="3672" cy="2049"/>
                          <a:chOff x="5" y="1816"/>
                          <a:chExt cx="3672" cy="2049"/>
                        </a:xfrm>
                      </p:grpSpPr>
                      <p:sp>
                        <p:nvSpPr>
                          <p:cNvPr id="1143" name="Oval 52"/>
                          <p:cNvSpPr>
                            <a:spLocks noChangeArrowheads="1"/>
                          </p:cNvSpPr>
                          <p:nvPr userDrawn="1"/>
                        </p:nvSpPr>
                        <p:spPr bwMode="hidden">
                          <a:xfrm rot="-2819839">
                            <a:off x="1544" y="2869"/>
                            <a:ext cx="161" cy="280"/>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4" name="Oval 53"/>
                          <p:cNvSpPr>
                            <a:spLocks noChangeArrowheads="1"/>
                          </p:cNvSpPr>
                          <p:nvPr userDrawn="1"/>
                        </p:nvSpPr>
                        <p:spPr bwMode="hidden">
                          <a:xfrm rot="-2819839">
                            <a:off x="1490" y="2750"/>
                            <a:ext cx="281" cy="503"/>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5" name="Oval 54"/>
                          <p:cNvSpPr>
                            <a:spLocks noChangeArrowheads="1"/>
                          </p:cNvSpPr>
                          <p:nvPr userDrawn="1"/>
                        </p:nvSpPr>
                        <p:spPr bwMode="hidden">
                          <a:xfrm rot="-2819839">
                            <a:off x="1415" y="2563"/>
                            <a:ext cx="471" cy="813"/>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6" name="Oval 55"/>
                          <p:cNvSpPr>
                            <a:spLocks noChangeArrowheads="1"/>
                          </p:cNvSpPr>
                          <p:nvPr userDrawn="1"/>
                        </p:nvSpPr>
                        <p:spPr bwMode="hidden">
                          <a:xfrm rot="-2819839">
                            <a:off x="1357" y="2400"/>
                            <a:ext cx="623" cy="1129"/>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7" name="Oval 56"/>
                          <p:cNvSpPr>
                            <a:spLocks noChangeArrowheads="1"/>
                          </p:cNvSpPr>
                          <p:nvPr userDrawn="1"/>
                        </p:nvSpPr>
                        <p:spPr bwMode="hidden">
                          <a:xfrm rot="-2819839">
                            <a:off x="1294" y="2200"/>
                            <a:ext cx="786" cy="1467"/>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8" name="Oval 57"/>
                          <p:cNvSpPr>
                            <a:spLocks noChangeArrowheads="1"/>
                          </p:cNvSpPr>
                          <p:nvPr userDrawn="1"/>
                        </p:nvSpPr>
                        <p:spPr bwMode="hidden">
                          <a:xfrm rot="-2819839">
                            <a:off x="1238" y="2040"/>
                            <a:ext cx="972" cy="1779"/>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9" name="Oval 58"/>
                          <p:cNvSpPr>
                            <a:spLocks noChangeArrowheads="1"/>
                          </p:cNvSpPr>
                          <p:nvPr userDrawn="1"/>
                        </p:nvSpPr>
                        <p:spPr bwMode="hidden">
                          <a:xfrm rot="-2819839">
                            <a:off x="1157" y="1865"/>
                            <a:ext cx="1167" cy="2094"/>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50" name="Oval 59"/>
                          <p:cNvSpPr>
                            <a:spLocks noChangeArrowheads="1"/>
                          </p:cNvSpPr>
                          <p:nvPr userDrawn="1"/>
                        </p:nvSpPr>
                        <p:spPr bwMode="hidden">
                          <a:xfrm rot="-2819839">
                            <a:off x="1085" y="1698"/>
                            <a:ext cx="1346" cy="2398"/>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51" name="Oval 60"/>
                          <p:cNvSpPr>
                            <a:spLocks noChangeArrowheads="1"/>
                          </p:cNvSpPr>
                          <p:nvPr userDrawn="1"/>
                        </p:nvSpPr>
                        <p:spPr bwMode="hidden">
                          <a:xfrm rot="-2819839">
                            <a:off x="1000" y="1536"/>
                            <a:ext cx="1563" cy="2696"/>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52" name="Oval 61"/>
                          <p:cNvSpPr>
                            <a:spLocks noChangeArrowheads="1"/>
                          </p:cNvSpPr>
                          <p:nvPr userDrawn="1"/>
                        </p:nvSpPr>
                        <p:spPr bwMode="hidden">
                          <a:xfrm rot="-2819839">
                            <a:off x="934" y="1357"/>
                            <a:ext cx="1711" cy="3016"/>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53" name="Oval 62"/>
                          <p:cNvSpPr>
                            <a:spLocks noChangeArrowheads="1"/>
                          </p:cNvSpPr>
                          <p:nvPr userDrawn="1"/>
                        </p:nvSpPr>
                        <p:spPr bwMode="hidden">
                          <a:xfrm rot="-2865139">
                            <a:off x="877" y="1187"/>
                            <a:ext cx="1880" cy="3345"/>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54" name="Oval 63"/>
                          <p:cNvSpPr>
                            <a:spLocks noChangeArrowheads="1"/>
                          </p:cNvSpPr>
                          <p:nvPr userDrawn="1"/>
                        </p:nvSpPr>
                        <p:spPr bwMode="hidden">
                          <a:xfrm rot="-2780025">
                            <a:off x="819" y="1002"/>
                            <a:ext cx="2049" cy="3672"/>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grpSp>
                    <p:sp>
                      <p:nvSpPr>
                        <p:cNvPr id="1107" name="Line 64"/>
                        <p:cNvSpPr>
                          <a:spLocks noChangeShapeType="1"/>
                        </p:cNvSpPr>
                        <p:nvPr userDrawn="1"/>
                      </p:nvSpPr>
                      <p:spPr bwMode="hidden">
                        <a:xfrm flipV="1">
                          <a:off x="1656" y="1164"/>
                          <a:ext cx="831" cy="177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8" name="Line 65"/>
                        <p:cNvSpPr>
                          <a:spLocks noChangeShapeType="1"/>
                        </p:cNvSpPr>
                        <p:nvPr userDrawn="1"/>
                      </p:nvSpPr>
                      <p:spPr bwMode="hidden">
                        <a:xfrm rot="615780" flipV="1">
                          <a:off x="1811" y="1299"/>
                          <a:ext cx="819" cy="172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9" name="Line 66"/>
                        <p:cNvSpPr>
                          <a:spLocks noChangeShapeType="1"/>
                        </p:cNvSpPr>
                        <p:nvPr userDrawn="1"/>
                      </p:nvSpPr>
                      <p:spPr bwMode="hidden">
                        <a:xfrm rot="1139441" flipV="1">
                          <a:off x="1963" y="1148"/>
                          <a:ext cx="383" cy="189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0" name="Line 67"/>
                        <p:cNvSpPr>
                          <a:spLocks noChangeShapeType="1"/>
                        </p:cNvSpPr>
                        <p:nvPr userDrawn="1"/>
                      </p:nvSpPr>
                      <p:spPr bwMode="hidden">
                        <a:xfrm rot="1061104" flipV="1">
                          <a:off x="1921" y="1332"/>
                          <a:ext cx="744" cy="176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1" name="Line 68"/>
                        <p:cNvSpPr>
                          <a:spLocks noChangeShapeType="1"/>
                        </p:cNvSpPr>
                        <p:nvPr userDrawn="1"/>
                      </p:nvSpPr>
                      <p:spPr bwMode="hidden">
                        <a:xfrm rot="2202167" flipV="1">
                          <a:off x="2217" y="1314"/>
                          <a:ext cx="311" cy="191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2" name="Line 69"/>
                        <p:cNvSpPr>
                          <a:spLocks noChangeShapeType="1"/>
                        </p:cNvSpPr>
                        <p:nvPr userDrawn="1"/>
                      </p:nvSpPr>
                      <p:spPr bwMode="hidden">
                        <a:xfrm rot="1678521" flipV="1">
                          <a:off x="2039" y="1549"/>
                          <a:ext cx="895" cy="172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3" name="Line 70"/>
                        <p:cNvSpPr>
                          <a:spLocks noChangeShapeType="1"/>
                        </p:cNvSpPr>
                        <p:nvPr userDrawn="1"/>
                      </p:nvSpPr>
                      <p:spPr bwMode="hidden">
                        <a:xfrm rot="1678521" flipV="1">
                          <a:off x="2024" y="1649"/>
                          <a:ext cx="1049" cy="166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4" name="Line 71"/>
                        <p:cNvSpPr>
                          <a:spLocks noChangeShapeType="1"/>
                        </p:cNvSpPr>
                        <p:nvPr userDrawn="1"/>
                      </p:nvSpPr>
                      <p:spPr bwMode="hidden">
                        <a:xfrm rot="1678521" flipV="1">
                          <a:off x="1985" y="1876"/>
                          <a:ext cx="1357" cy="151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5" name="Line 72"/>
                        <p:cNvSpPr>
                          <a:spLocks noChangeShapeType="1"/>
                        </p:cNvSpPr>
                        <p:nvPr userDrawn="1"/>
                      </p:nvSpPr>
                      <p:spPr bwMode="hidden">
                        <a:xfrm rot="1678521" flipV="1">
                          <a:off x="1936" y="2115"/>
                          <a:ext cx="1686" cy="13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6" name="Line 73"/>
                        <p:cNvSpPr>
                          <a:spLocks noChangeShapeType="1"/>
                        </p:cNvSpPr>
                        <p:nvPr userDrawn="1"/>
                      </p:nvSpPr>
                      <p:spPr bwMode="hidden">
                        <a:xfrm rot="1678521" flipV="1">
                          <a:off x="1897" y="2287"/>
                          <a:ext cx="1880" cy="122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7" name="Line 74"/>
                        <p:cNvSpPr>
                          <a:spLocks noChangeShapeType="1"/>
                        </p:cNvSpPr>
                        <p:nvPr userDrawn="1"/>
                      </p:nvSpPr>
                      <p:spPr bwMode="hidden">
                        <a:xfrm rot="1678521" flipV="1">
                          <a:off x="1855" y="2458"/>
                          <a:ext cx="2060" cy="109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8" name="Line 75"/>
                        <p:cNvSpPr>
                          <a:spLocks noChangeShapeType="1"/>
                        </p:cNvSpPr>
                        <p:nvPr userDrawn="1"/>
                      </p:nvSpPr>
                      <p:spPr bwMode="hidden">
                        <a:xfrm rot="1678521" flipV="1">
                          <a:off x="1823" y="2640"/>
                          <a:ext cx="2224" cy="9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9" name="Line 76"/>
                        <p:cNvSpPr>
                          <a:spLocks noChangeShapeType="1"/>
                        </p:cNvSpPr>
                        <p:nvPr userDrawn="1"/>
                      </p:nvSpPr>
                      <p:spPr bwMode="hidden">
                        <a:xfrm rot="1678521" flipV="1">
                          <a:off x="1737" y="3059"/>
                          <a:ext cx="2520" cy="61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0" name="Line 77"/>
                        <p:cNvSpPr>
                          <a:spLocks noChangeShapeType="1"/>
                        </p:cNvSpPr>
                        <p:nvPr userDrawn="1"/>
                      </p:nvSpPr>
                      <p:spPr bwMode="hidden">
                        <a:xfrm rot="1678521">
                          <a:off x="1324" y="3150"/>
                          <a:ext cx="472" cy="112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1" name="Line 78"/>
                        <p:cNvSpPr>
                          <a:spLocks noChangeShapeType="1"/>
                        </p:cNvSpPr>
                        <p:nvPr userDrawn="1"/>
                      </p:nvSpPr>
                      <p:spPr bwMode="hidden">
                        <a:xfrm rot="1678521" flipH="1">
                          <a:off x="1121" y="2961"/>
                          <a:ext cx="220" cy="101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2" name="Line 79"/>
                        <p:cNvSpPr>
                          <a:spLocks noChangeShapeType="1"/>
                        </p:cNvSpPr>
                        <p:nvPr userDrawn="1"/>
                      </p:nvSpPr>
                      <p:spPr bwMode="hidden">
                        <a:xfrm rot="1678521" flipH="1">
                          <a:off x="1041" y="2935"/>
                          <a:ext cx="304" cy="99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3" name="Line 80"/>
                        <p:cNvSpPr>
                          <a:spLocks noChangeShapeType="1"/>
                        </p:cNvSpPr>
                        <p:nvPr userDrawn="1"/>
                      </p:nvSpPr>
                      <p:spPr bwMode="hidden">
                        <a:xfrm rot="1678521" flipH="1">
                          <a:off x="957" y="2910"/>
                          <a:ext cx="394" cy="97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4" name="Line 81"/>
                        <p:cNvSpPr>
                          <a:spLocks noChangeShapeType="1"/>
                        </p:cNvSpPr>
                        <p:nvPr userDrawn="1"/>
                      </p:nvSpPr>
                      <p:spPr bwMode="hidden">
                        <a:xfrm rot="1678521" flipH="1">
                          <a:off x="880" y="2885"/>
                          <a:ext cx="478" cy="9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5" name="Line 82"/>
                        <p:cNvSpPr>
                          <a:spLocks noChangeShapeType="1"/>
                        </p:cNvSpPr>
                        <p:nvPr userDrawn="1"/>
                      </p:nvSpPr>
                      <p:spPr bwMode="hidden">
                        <a:xfrm rot="1678521" flipH="1">
                          <a:off x="801" y="2863"/>
                          <a:ext cx="561" cy="91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6" name="Line 83"/>
                        <p:cNvSpPr>
                          <a:spLocks noChangeShapeType="1"/>
                        </p:cNvSpPr>
                        <p:nvPr userDrawn="1"/>
                      </p:nvSpPr>
                      <p:spPr bwMode="hidden">
                        <a:xfrm rot="1678521" flipH="1">
                          <a:off x="717" y="2836"/>
                          <a:ext cx="656" cy="8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7" name="Line 84"/>
                        <p:cNvSpPr>
                          <a:spLocks noChangeShapeType="1"/>
                        </p:cNvSpPr>
                        <p:nvPr userDrawn="1"/>
                      </p:nvSpPr>
                      <p:spPr bwMode="hidden">
                        <a:xfrm rot="1678521" flipH="1">
                          <a:off x="631" y="2810"/>
                          <a:ext cx="752" cy="84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8" name="Line 85"/>
                        <p:cNvSpPr>
                          <a:spLocks noChangeShapeType="1"/>
                        </p:cNvSpPr>
                        <p:nvPr userDrawn="1"/>
                      </p:nvSpPr>
                      <p:spPr bwMode="hidden">
                        <a:xfrm rot="1678521" flipH="1">
                          <a:off x="462" y="2758"/>
                          <a:ext cx="946" cy="75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9" name="Line 86"/>
                        <p:cNvSpPr>
                          <a:spLocks noChangeShapeType="1"/>
                        </p:cNvSpPr>
                        <p:nvPr userDrawn="1"/>
                      </p:nvSpPr>
                      <p:spPr bwMode="hidden">
                        <a:xfrm rot="1678521" flipH="1">
                          <a:off x="365" y="2729"/>
                          <a:ext cx="1058" cy="69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0" name="Line 87"/>
                        <p:cNvSpPr>
                          <a:spLocks noChangeShapeType="1"/>
                        </p:cNvSpPr>
                        <p:nvPr userDrawn="1"/>
                      </p:nvSpPr>
                      <p:spPr bwMode="hidden">
                        <a:xfrm rot="1678521" flipH="1">
                          <a:off x="265" y="2697"/>
                          <a:ext cx="1174" cy="63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1" name="Line 88"/>
                        <p:cNvSpPr>
                          <a:spLocks noChangeShapeType="1"/>
                        </p:cNvSpPr>
                        <p:nvPr userDrawn="1"/>
                      </p:nvSpPr>
                      <p:spPr bwMode="hidden">
                        <a:xfrm rot="1678521" flipH="1">
                          <a:off x="55" y="2632"/>
                          <a:ext cx="1431" cy="4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2" name="Line 89"/>
                        <p:cNvSpPr>
                          <a:spLocks noChangeShapeType="1"/>
                        </p:cNvSpPr>
                        <p:nvPr userDrawn="1"/>
                      </p:nvSpPr>
                      <p:spPr bwMode="hidden">
                        <a:xfrm rot="1678521" flipH="1">
                          <a:off x="-1" y="2607"/>
                          <a:ext cx="1513" cy="37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3" name="Line 90"/>
                        <p:cNvSpPr>
                          <a:spLocks noChangeShapeType="1"/>
                        </p:cNvSpPr>
                        <p:nvPr userDrawn="1"/>
                      </p:nvSpPr>
                      <p:spPr bwMode="hidden">
                        <a:xfrm rot="1678521" flipH="1">
                          <a:off x="-72" y="2570"/>
                          <a:ext cx="1648" cy="10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4" name="Line 91"/>
                        <p:cNvSpPr>
                          <a:spLocks noChangeShapeType="1"/>
                        </p:cNvSpPr>
                        <p:nvPr userDrawn="1"/>
                      </p:nvSpPr>
                      <p:spPr bwMode="hidden">
                        <a:xfrm rot="1678521" flipH="1" flipV="1">
                          <a:off x="-237" y="1095"/>
                          <a:ext cx="2219" cy="136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5" name="Line 92"/>
                        <p:cNvSpPr>
                          <a:spLocks noChangeShapeType="1"/>
                        </p:cNvSpPr>
                        <p:nvPr userDrawn="1"/>
                      </p:nvSpPr>
                      <p:spPr bwMode="hidden">
                        <a:xfrm rot="1678521" flipH="1" flipV="1">
                          <a:off x="-43" y="962"/>
                          <a:ext cx="2071" cy="154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6" name="Line 93"/>
                        <p:cNvSpPr>
                          <a:spLocks noChangeShapeType="1"/>
                        </p:cNvSpPr>
                        <p:nvPr userDrawn="1"/>
                      </p:nvSpPr>
                      <p:spPr bwMode="hidden">
                        <a:xfrm rot="1678521" flipH="1" flipV="1">
                          <a:off x="418" y="826"/>
                          <a:ext cx="1672" cy="178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7" name="Line 94"/>
                        <p:cNvSpPr>
                          <a:spLocks noChangeShapeType="1"/>
                        </p:cNvSpPr>
                        <p:nvPr userDrawn="1"/>
                      </p:nvSpPr>
                      <p:spPr bwMode="hidden">
                        <a:xfrm rot="1678521" flipH="1" flipV="1">
                          <a:off x="634" y="808"/>
                          <a:ext cx="1473" cy="185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8" name="Line 95"/>
                        <p:cNvSpPr>
                          <a:spLocks noChangeShapeType="1"/>
                        </p:cNvSpPr>
                        <p:nvPr userDrawn="1"/>
                      </p:nvSpPr>
                      <p:spPr bwMode="hidden">
                        <a:xfrm rot="1678521" flipH="1" flipV="1">
                          <a:off x="1094" y="827"/>
                          <a:ext cx="1030" cy="194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9" name="Line 96"/>
                        <p:cNvSpPr>
                          <a:spLocks noChangeShapeType="1"/>
                        </p:cNvSpPr>
                        <p:nvPr userDrawn="1"/>
                      </p:nvSpPr>
                      <p:spPr bwMode="hidden">
                        <a:xfrm rot="1678521" flipH="1" flipV="1">
                          <a:off x="1302" y="857"/>
                          <a:ext cx="829" cy="197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40" name="Line 97"/>
                        <p:cNvSpPr>
                          <a:spLocks noChangeShapeType="1"/>
                        </p:cNvSpPr>
                        <p:nvPr userDrawn="1"/>
                      </p:nvSpPr>
                      <p:spPr bwMode="hidden">
                        <a:xfrm rot="1678521" flipH="1" flipV="1">
                          <a:off x="1496" y="901"/>
                          <a:ext cx="633" cy="19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41" name="Line 98"/>
                        <p:cNvSpPr>
                          <a:spLocks noChangeShapeType="1"/>
                        </p:cNvSpPr>
                        <p:nvPr userDrawn="1"/>
                      </p:nvSpPr>
                      <p:spPr bwMode="hidden">
                        <a:xfrm rot="1678521" flipH="1" flipV="1">
                          <a:off x="1679" y="952"/>
                          <a:ext cx="447" cy="19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42" name="Line 99"/>
                        <p:cNvSpPr>
                          <a:spLocks noChangeShapeType="1"/>
                        </p:cNvSpPr>
                        <p:nvPr userDrawn="1"/>
                      </p:nvSpPr>
                      <p:spPr bwMode="hidden">
                        <a:xfrm rot="1678521" flipH="1" flipV="1">
                          <a:off x="1859" y="1013"/>
                          <a:ext cx="261" cy="196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grpSp>
              </p:grpSp>
            </p:grpSp>
          </p:grpSp>
          <p:grpSp>
            <p:nvGrpSpPr>
              <p:cNvPr id="1047" name="Group 100"/>
              <p:cNvGrpSpPr>
                <a:grpSpLocks/>
              </p:cNvGrpSpPr>
              <p:nvPr userDrawn="1"/>
            </p:nvGrpSpPr>
            <p:grpSpPr bwMode="auto">
              <a:xfrm>
                <a:off x="402" y="1454"/>
                <a:ext cx="2787" cy="2866"/>
                <a:chOff x="2" y="1454"/>
                <a:chExt cx="2787" cy="2866"/>
              </a:xfrm>
            </p:grpSpPr>
            <p:sp>
              <p:nvSpPr>
                <p:cNvPr id="1048" name="Line 101"/>
                <p:cNvSpPr>
                  <a:spLocks noChangeShapeType="1"/>
                </p:cNvSpPr>
                <p:nvPr userDrawn="1"/>
              </p:nvSpPr>
              <p:spPr bwMode="hidden">
                <a:xfrm rot="1678521" flipV="1">
                  <a:off x="2057" y="1454"/>
                  <a:ext cx="732" cy="17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49" name="Line 102"/>
                <p:cNvSpPr>
                  <a:spLocks noChangeShapeType="1"/>
                </p:cNvSpPr>
                <p:nvPr userDrawn="1"/>
              </p:nvSpPr>
              <p:spPr bwMode="hidden">
                <a:xfrm flipH="1" flipV="1">
                  <a:off x="870" y="3854"/>
                  <a:ext cx="223" cy="463"/>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nvGrpSpPr>
                <p:cNvPr id="1050" name="Group 103"/>
                <p:cNvGrpSpPr>
                  <a:grpSpLocks/>
                </p:cNvGrpSpPr>
                <p:nvPr userDrawn="1"/>
              </p:nvGrpSpPr>
              <p:grpSpPr bwMode="auto">
                <a:xfrm>
                  <a:off x="2" y="2738"/>
                  <a:ext cx="1317" cy="1582"/>
                  <a:chOff x="2" y="2738"/>
                  <a:chExt cx="1317" cy="1582"/>
                </a:xfrm>
              </p:grpSpPr>
              <p:sp>
                <p:nvSpPr>
                  <p:cNvPr id="1051" name="Line 104"/>
                  <p:cNvSpPr>
                    <a:spLocks noChangeShapeType="1"/>
                  </p:cNvSpPr>
                  <p:nvPr userDrawn="1"/>
                </p:nvSpPr>
                <p:spPr bwMode="hidden">
                  <a:xfrm flipH="1">
                    <a:off x="697" y="3855"/>
                    <a:ext cx="173" cy="187"/>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2" name="Freeform 105"/>
                  <p:cNvSpPr>
                    <a:spLocks/>
                  </p:cNvSpPr>
                  <p:nvPr userDrawn="1"/>
                </p:nvSpPr>
                <p:spPr bwMode="hidden">
                  <a:xfrm>
                    <a:off x="2" y="3218"/>
                    <a:ext cx="1006" cy="1102"/>
                  </a:xfrm>
                  <a:custGeom>
                    <a:avLst/>
                    <a:gdLst>
                      <a:gd name="T0" fmla="*/ 1006 w 1006"/>
                      <a:gd name="T1" fmla="*/ 1102 h 1102"/>
                      <a:gd name="T2" fmla="*/ 696 w 1006"/>
                      <a:gd name="T3" fmla="*/ 823 h 1102"/>
                      <a:gd name="T4" fmla="*/ 333 w 1006"/>
                      <a:gd name="T5" fmla="*/ 447 h 1102"/>
                      <a:gd name="T6" fmla="*/ 51 w 1006"/>
                      <a:gd name="T7" fmla="*/ 76 h 1102"/>
                      <a:gd name="T8" fmla="*/ 0 w 1006"/>
                      <a:gd name="T9" fmla="*/ 0 h 11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6" h="1102">
                        <a:moveTo>
                          <a:pt x="1006" y="1102"/>
                        </a:moveTo>
                        <a:lnTo>
                          <a:pt x="696" y="823"/>
                        </a:lnTo>
                        <a:lnTo>
                          <a:pt x="333" y="447"/>
                        </a:lnTo>
                        <a:lnTo>
                          <a:pt x="51" y="76"/>
                        </a:lnTo>
                        <a:lnTo>
                          <a:pt x="0" y="0"/>
                        </a:lnTo>
                      </a:path>
                    </a:pathLst>
                  </a:custGeom>
                  <a:noFill/>
                  <a:ln w="19050" cmpd="sng">
                    <a:solidFill>
                      <a:schemeClr val="accent2"/>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l-GR" smtClean="0">
                      <a:solidFill>
                        <a:srgbClr val="FFFFFF"/>
                      </a:solidFill>
                    </a:endParaRPr>
                  </a:p>
                </p:txBody>
              </p:sp>
              <p:sp>
                <p:nvSpPr>
                  <p:cNvPr id="1053" name="Line 106"/>
                  <p:cNvSpPr>
                    <a:spLocks noChangeShapeType="1"/>
                  </p:cNvSpPr>
                  <p:nvPr userDrawn="1"/>
                </p:nvSpPr>
                <p:spPr bwMode="hidden">
                  <a:xfrm flipH="1">
                    <a:off x="1242" y="4231"/>
                    <a:ext cx="77" cy="88"/>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4" name="Line 107"/>
                  <p:cNvSpPr>
                    <a:spLocks noChangeShapeType="1"/>
                  </p:cNvSpPr>
                  <p:nvPr userDrawn="1"/>
                </p:nvSpPr>
                <p:spPr bwMode="hidden">
                  <a:xfrm flipH="1" flipV="1">
                    <a:off x="340" y="3668"/>
                    <a:ext cx="532" cy="185"/>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5" name="Line 108"/>
                  <p:cNvSpPr>
                    <a:spLocks noChangeShapeType="1"/>
                  </p:cNvSpPr>
                  <p:nvPr userDrawn="1"/>
                </p:nvSpPr>
                <p:spPr bwMode="hidden">
                  <a:xfrm flipH="1" flipV="1">
                    <a:off x="237" y="3101"/>
                    <a:ext cx="101" cy="567"/>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6" name="Line 109"/>
                  <p:cNvSpPr>
                    <a:spLocks noChangeShapeType="1"/>
                  </p:cNvSpPr>
                  <p:nvPr userDrawn="1"/>
                </p:nvSpPr>
                <p:spPr bwMode="hidden">
                  <a:xfrm flipH="1" flipV="1">
                    <a:off x="2" y="3009"/>
                    <a:ext cx="235" cy="92"/>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7" name="Line 110"/>
                  <p:cNvSpPr>
                    <a:spLocks noChangeShapeType="1"/>
                  </p:cNvSpPr>
                  <p:nvPr userDrawn="1"/>
                </p:nvSpPr>
                <p:spPr bwMode="hidden">
                  <a:xfrm flipV="1">
                    <a:off x="54" y="3101"/>
                    <a:ext cx="182" cy="194"/>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8" name="Line 111"/>
                  <p:cNvSpPr>
                    <a:spLocks noChangeShapeType="1"/>
                  </p:cNvSpPr>
                  <p:nvPr userDrawn="1"/>
                </p:nvSpPr>
                <p:spPr bwMode="hidden">
                  <a:xfrm flipH="1">
                    <a:off x="336" y="3476"/>
                    <a:ext cx="176" cy="192"/>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9" name="Line 112"/>
                  <p:cNvSpPr>
                    <a:spLocks noChangeShapeType="1"/>
                  </p:cNvSpPr>
                  <p:nvPr userDrawn="1"/>
                </p:nvSpPr>
                <p:spPr bwMode="hidden">
                  <a:xfrm flipV="1">
                    <a:off x="3" y="2738"/>
                    <a:ext cx="14" cy="23"/>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grpSp>
        </p:grpSp>
        <p:grpSp>
          <p:nvGrpSpPr>
            <p:cNvPr id="1033" name="Group 113"/>
            <p:cNvGrpSpPr>
              <a:grpSpLocks/>
            </p:cNvGrpSpPr>
            <p:nvPr userDrawn="1"/>
          </p:nvGrpSpPr>
          <p:grpSpPr bwMode="auto">
            <a:xfrm>
              <a:off x="16" y="1326"/>
              <a:ext cx="3325" cy="2948"/>
              <a:chOff x="16" y="1326"/>
              <a:chExt cx="3325" cy="2948"/>
            </a:xfrm>
          </p:grpSpPr>
          <p:sp>
            <p:nvSpPr>
              <p:cNvPr id="1034" name="Freeform 114"/>
              <p:cNvSpPr>
                <a:spLocks/>
              </p:cNvSpPr>
              <p:nvPr/>
            </p:nvSpPr>
            <p:spPr bwMode="hidden">
              <a:xfrm>
                <a:off x="16" y="2656"/>
                <a:ext cx="1440" cy="1618"/>
              </a:xfrm>
              <a:custGeom>
                <a:avLst/>
                <a:gdLst>
                  <a:gd name="T0" fmla="*/ 882 w 1435"/>
                  <a:gd name="T1" fmla="*/ 1150 h 1618"/>
                  <a:gd name="T2" fmla="*/ 750 w 1435"/>
                  <a:gd name="T3" fmla="*/ 1019 h 1618"/>
                  <a:gd name="T4" fmla="*/ 616 w 1435"/>
                  <a:gd name="T5" fmla="*/ 875 h 1618"/>
                  <a:gd name="T6" fmla="*/ 496 w 1435"/>
                  <a:gd name="T7" fmla="*/ 737 h 1618"/>
                  <a:gd name="T8" fmla="*/ 380 w 1435"/>
                  <a:gd name="T9" fmla="*/ 593 h 1618"/>
                  <a:gd name="T10" fmla="*/ 278 w 1435"/>
                  <a:gd name="T11" fmla="*/ 443 h 1618"/>
                  <a:gd name="T12" fmla="*/ 176 w 1435"/>
                  <a:gd name="T13" fmla="*/ 299 h 1618"/>
                  <a:gd name="T14" fmla="*/ 84 w 1435"/>
                  <a:gd name="T15" fmla="*/ 149 h 1618"/>
                  <a:gd name="T16" fmla="*/ 0 w 1435"/>
                  <a:gd name="T17" fmla="*/ 0 h 1618"/>
                  <a:gd name="T18" fmla="*/ 0 w 1435"/>
                  <a:gd name="T19" fmla="*/ 11 h 1618"/>
                  <a:gd name="T20" fmla="*/ 84 w 1435"/>
                  <a:gd name="T21" fmla="*/ 155 h 1618"/>
                  <a:gd name="T22" fmla="*/ 176 w 1435"/>
                  <a:gd name="T23" fmla="*/ 305 h 1618"/>
                  <a:gd name="T24" fmla="*/ 272 w 1435"/>
                  <a:gd name="T25" fmla="*/ 449 h 1618"/>
                  <a:gd name="T26" fmla="*/ 380 w 1435"/>
                  <a:gd name="T27" fmla="*/ 593 h 1618"/>
                  <a:gd name="T28" fmla="*/ 496 w 1435"/>
                  <a:gd name="T29" fmla="*/ 737 h 1618"/>
                  <a:gd name="T30" fmla="*/ 616 w 1435"/>
                  <a:gd name="T31" fmla="*/ 881 h 1618"/>
                  <a:gd name="T32" fmla="*/ 744 w 1435"/>
                  <a:gd name="T33" fmla="*/ 1019 h 1618"/>
                  <a:gd name="T34" fmla="*/ 882 w 1435"/>
                  <a:gd name="T35" fmla="*/ 1150 h 1618"/>
                  <a:gd name="T36" fmla="*/ 1022 w 1435"/>
                  <a:gd name="T37" fmla="*/ 1276 h 1618"/>
                  <a:gd name="T38" fmla="*/ 1160 w 1435"/>
                  <a:gd name="T39" fmla="*/ 1396 h 1618"/>
                  <a:gd name="T40" fmla="*/ 1299 w 1435"/>
                  <a:gd name="T41" fmla="*/ 1510 h 1618"/>
                  <a:gd name="T42" fmla="*/ 1444 w 1435"/>
                  <a:gd name="T43" fmla="*/ 1618 h 1618"/>
                  <a:gd name="T44" fmla="*/ 1450 w 1435"/>
                  <a:gd name="T45" fmla="*/ 1618 h 1618"/>
                  <a:gd name="T46" fmla="*/ 1307 w 1435"/>
                  <a:gd name="T47" fmla="*/ 1510 h 1618"/>
                  <a:gd name="T48" fmla="*/ 1166 w 1435"/>
                  <a:gd name="T49" fmla="*/ 1396 h 1618"/>
                  <a:gd name="T50" fmla="*/ 1022 w 1435"/>
                  <a:gd name="T51" fmla="*/ 1276 h 1618"/>
                  <a:gd name="T52" fmla="*/ 882 w 1435"/>
                  <a:gd name="T53" fmla="*/ 1150 h 1618"/>
                  <a:gd name="T54" fmla="*/ 882 w 1435"/>
                  <a:gd name="T55" fmla="*/ 1150 h 161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435" h="1618">
                    <a:moveTo>
                      <a:pt x="873" y="1150"/>
                    </a:moveTo>
                    <a:lnTo>
                      <a:pt x="741" y="1019"/>
                    </a:lnTo>
                    <a:lnTo>
                      <a:pt x="610" y="875"/>
                    </a:lnTo>
                    <a:lnTo>
                      <a:pt x="490" y="737"/>
                    </a:lnTo>
                    <a:lnTo>
                      <a:pt x="377" y="593"/>
                    </a:lnTo>
                    <a:lnTo>
                      <a:pt x="275" y="443"/>
                    </a:lnTo>
                    <a:lnTo>
                      <a:pt x="173" y="299"/>
                    </a:lnTo>
                    <a:lnTo>
                      <a:pt x="84" y="149"/>
                    </a:lnTo>
                    <a:lnTo>
                      <a:pt x="0" y="0"/>
                    </a:lnTo>
                    <a:lnTo>
                      <a:pt x="0" y="11"/>
                    </a:lnTo>
                    <a:lnTo>
                      <a:pt x="84" y="155"/>
                    </a:lnTo>
                    <a:lnTo>
                      <a:pt x="173" y="305"/>
                    </a:lnTo>
                    <a:lnTo>
                      <a:pt x="269" y="449"/>
                    </a:lnTo>
                    <a:lnTo>
                      <a:pt x="377" y="593"/>
                    </a:lnTo>
                    <a:lnTo>
                      <a:pt x="490" y="737"/>
                    </a:lnTo>
                    <a:lnTo>
                      <a:pt x="610" y="881"/>
                    </a:lnTo>
                    <a:lnTo>
                      <a:pt x="735" y="1019"/>
                    </a:lnTo>
                    <a:lnTo>
                      <a:pt x="873" y="1150"/>
                    </a:lnTo>
                    <a:lnTo>
                      <a:pt x="1010" y="1276"/>
                    </a:lnTo>
                    <a:lnTo>
                      <a:pt x="1148" y="1396"/>
                    </a:lnTo>
                    <a:lnTo>
                      <a:pt x="1286" y="1510"/>
                    </a:lnTo>
                    <a:lnTo>
                      <a:pt x="1429" y="1618"/>
                    </a:lnTo>
                    <a:lnTo>
                      <a:pt x="1435" y="1618"/>
                    </a:lnTo>
                    <a:lnTo>
                      <a:pt x="1292" y="1510"/>
                    </a:lnTo>
                    <a:lnTo>
                      <a:pt x="1154" y="1396"/>
                    </a:lnTo>
                    <a:lnTo>
                      <a:pt x="1010" y="1276"/>
                    </a:lnTo>
                    <a:lnTo>
                      <a:pt x="873" y="115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1035" name="Freeform 115"/>
              <p:cNvSpPr>
                <a:spLocks/>
              </p:cNvSpPr>
              <p:nvPr/>
            </p:nvSpPr>
            <p:spPr bwMode="hidden">
              <a:xfrm>
                <a:off x="16" y="2260"/>
                <a:ext cx="1673" cy="2014"/>
              </a:xfrm>
              <a:custGeom>
                <a:avLst/>
                <a:gdLst>
                  <a:gd name="T0" fmla="*/ 966 w 1668"/>
                  <a:gd name="T1" fmla="*/ 1463 h 2014"/>
                  <a:gd name="T2" fmla="*/ 795 w 1668"/>
                  <a:gd name="T3" fmla="*/ 1289 h 2014"/>
                  <a:gd name="T4" fmla="*/ 640 w 1668"/>
                  <a:gd name="T5" fmla="*/ 1115 h 2014"/>
                  <a:gd name="T6" fmla="*/ 493 w 1668"/>
                  <a:gd name="T7" fmla="*/ 929 h 2014"/>
                  <a:gd name="T8" fmla="*/ 368 w 1668"/>
                  <a:gd name="T9" fmla="*/ 743 h 2014"/>
                  <a:gd name="T10" fmla="*/ 254 w 1668"/>
                  <a:gd name="T11" fmla="*/ 557 h 2014"/>
                  <a:gd name="T12" fmla="*/ 149 w 1668"/>
                  <a:gd name="T13" fmla="*/ 372 h 2014"/>
                  <a:gd name="T14" fmla="*/ 66 w 1668"/>
                  <a:gd name="T15" fmla="*/ 186 h 2014"/>
                  <a:gd name="T16" fmla="*/ 0 w 1668"/>
                  <a:gd name="T17" fmla="*/ 0 h 2014"/>
                  <a:gd name="T18" fmla="*/ 0 w 1668"/>
                  <a:gd name="T19" fmla="*/ 12 h 2014"/>
                  <a:gd name="T20" fmla="*/ 66 w 1668"/>
                  <a:gd name="T21" fmla="*/ 198 h 2014"/>
                  <a:gd name="T22" fmla="*/ 149 w 1668"/>
                  <a:gd name="T23" fmla="*/ 384 h 2014"/>
                  <a:gd name="T24" fmla="*/ 254 w 1668"/>
                  <a:gd name="T25" fmla="*/ 569 h 2014"/>
                  <a:gd name="T26" fmla="*/ 368 w 1668"/>
                  <a:gd name="T27" fmla="*/ 755 h 2014"/>
                  <a:gd name="T28" fmla="*/ 493 w 1668"/>
                  <a:gd name="T29" fmla="*/ 935 h 2014"/>
                  <a:gd name="T30" fmla="*/ 640 w 1668"/>
                  <a:gd name="T31" fmla="*/ 1115 h 2014"/>
                  <a:gd name="T32" fmla="*/ 795 w 1668"/>
                  <a:gd name="T33" fmla="*/ 1295 h 2014"/>
                  <a:gd name="T34" fmla="*/ 966 w 1668"/>
                  <a:gd name="T35" fmla="*/ 1463 h 2014"/>
                  <a:gd name="T36" fmla="*/ 1139 w 1668"/>
                  <a:gd name="T37" fmla="*/ 1618 h 2014"/>
                  <a:gd name="T38" fmla="*/ 1315 w 1668"/>
                  <a:gd name="T39" fmla="*/ 1762 h 2014"/>
                  <a:gd name="T40" fmla="*/ 1495 w 1668"/>
                  <a:gd name="T41" fmla="*/ 1894 h 2014"/>
                  <a:gd name="T42" fmla="*/ 1677 w 1668"/>
                  <a:gd name="T43" fmla="*/ 2014 h 2014"/>
                  <a:gd name="T44" fmla="*/ 1683 w 1668"/>
                  <a:gd name="T45" fmla="*/ 2014 h 2014"/>
                  <a:gd name="T46" fmla="*/ 1495 w 1668"/>
                  <a:gd name="T47" fmla="*/ 1894 h 2014"/>
                  <a:gd name="T48" fmla="*/ 1315 w 1668"/>
                  <a:gd name="T49" fmla="*/ 1762 h 2014"/>
                  <a:gd name="T50" fmla="*/ 1139 w 1668"/>
                  <a:gd name="T51" fmla="*/ 1618 h 2014"/>
                  <a:gd name="T52" fmla="*/ 966 w 1668"/>
                  <a:gd name="T53" fmla="*/ 1463 h 2014"/>
                  <a:gd name="T54" fmla="*/ 966 w 1668"/>
                  <a:gd name="T55" fmla="*/ 1463 h 201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668" h="2014">
                    <a:moveTo>
                      <a:pt x="957" y="1463"/>
                    </a:moveTo>
                    <a:lnTo>
                      <a:pt x="789" y="1289"/>
                    </a:lnTo>
                    <a:lnTo>
                      <a:pt x="634" y="1115"/>
                    </a:lnTo>
                    <a:lnTo>
                      <a:pt x="490" y="929"/>
                    </a:lnTo>
                    <a:lnTo>
                      <a:pt x="365" y="743"/>
                    </a:lnTo>
                    <a:lnTo>
                      <a:pt x="251" y="557"/>
                    </a:lnTo>
                    <a:lnTo>
                      <a:pt x="149" y="372"/>
                    </a:lnTo>
                    <a:lnTo>
                      <a:pt x="66" y="186"/>
                    </a:lnTo>
                    <a:lnTo>
                      <a:pt x="0" y="0"/>
                    </a:lnTo>
                    <a:lnTo>
                      <a:pt x="0" y="12"/>
                    </a:lnTo>
                    <a:lnTo>
                      <a:pt x="66" y="198"/>
                    </a:lnTo>
                    <a:lnTo>
                      <a:pt x="149" y="384"/>
                    </a:lnTo>
                    <a:lnTo>
                      <a:pt x="251" y="569"/>
                    </a:lnTo>
                    <a:lnTo>
                      <a:pt x="365" y="755"/>
                    </a:lnTo>
                    <a:lnTo>
                      <a:pt x="490" y="935"/>
                    </a:lnTo>
                    <a:lnTo>
                      <a:pt x="634" y="1115"/>
                    </a:lnTo>
                    <a:lnTo>
                      <a:pt x="789" y="1295"/>
                    </a:lnTo>
                    <a:lnTo>
                      <a:pt x="957" y="1463"/>
                    </a:lnTo>
                    <a:lnTo>
                      <a:pt x="1130" y="1618"/>
                    </a:lnTo>
                    <a:lnTo>
                      <a:pt x="1303" y="1762"/>
                    </a:lnTo>
                    <a:lnTo>
                      <a:pt x="1483" y="1894"/>
                    </a:lnTo>
                    <a:lnTo>
                      <a:pt x="1662" y="2014"/>
                    </a:lnTo>
                    <a:lnTo>
                      <a:pt x="1668" y="2014"/>
                    </a:lnTo>
                    <a:lnTo>
                      <a:pt x="1483" y="1894"/>
                    </a:lnTo>
                    <a:lnTo>
                      <a:pt x="1303" y="1762"/>
                    </a:lnTo>
                    <a:lnTo>
                      <a:pt x="1130" y="1618"/>
                    </a:lnTo>
                    <a:lnTo>
                      <a:pt x="957" y="146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1036" name="Rectangle 116"/>
              <p:cNvSpPr>
                <a:spLocks noChangeArrowheads="1"/>
              </p:cNvSpPr>
              <p:nvPr/>
            </p:nvSpPr>
            <p:spPr bwMode="hidden">
              <a:xfrm rot="-2488720">
                <a:off x="1988" y="1919"/>
                <a:ext cx="1353"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037" name="Rectangle 117"/>
              <p:cNvSpPr>
                <a:spLocks noChangeArrowheads="1"/>
              </p:cNvSpPr>
              <p:nvPr/>
            </p:nvSpPr>
            <p:spPr bwMode="hidden">
              <a:xfrm rot="-5087790">
                <a:off x="1964" y="2613"/>
                <a:ext cx="2217"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038" name="Rectangle 118"/>
              <p:cNvSpPr>
                <a:spLocks noChangeArrowheads="1"/>
              </p:cNvSpPr>
              <p:nvPr/>
            </p:nvSpPr>
            <p:spPr bwMode="hidden">
              <a:xfrm rot="-3417299">
                <a:off x="1016" y="2697"/>
                <a:ext cx="2678"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039" name="Rectangle 119"/>
              <p:cNvSpPr>
                <a:spLocks noChangeArrowheads="1"/>
              </p:cNvSpPr>
              <p:nvPr/>
            </p:nvSpPr>
            <p:spPr bwMode="hidden">
              <a:xfrm rot="-835848">
                <a:off x="688" y="1748"/>
                <a:ext cx="2390"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grpSp>
            <p:nvGrpSpPr>
              <p:cNvPr id="1040" name="Group 120"/>
              <p:cNvGrpSpPr>
                <a:grpSpLocks noChangeAspect="1"/>
              </p:cNvGrpSpPr>
              <p:nvPr/>
            </p:nvGrpSpPr>
            <p:grpSpPr bwMode="auto">
              <a:xfrm>
                <a:off x="3046" y="1326"/>
                <a:ext cx="259" cy="299"/>
                <a:chOff x="3042" y="1265"/>
                <a:chExt cx="367" cy="424"/>
              </a:xfrm>
            </p:grpSpPr>
            <p:sp>
              <p:nvSpPr>
                <p:cNvPr id="84089" name="Oval 121"/>
                <p:cNvSpPr>
                  <a:spLocks noChangeAspect="1" noChangeArrowheads="1"/>
                </p:cNvSpPr>
                <p:nvPr userDrawn="1"/>
              </p:nvSpPr>
              <p:spPr bwMode="hidden">
                <a:xfrm rot="2828979">
                  <a:off x="2982" y="1467"/>
                  <a:ext cx="282" cy="162"/>
                </a:xfrm>
                <a:prstGeom prst="ellipse">
                  <a:avLst/>
                </a:prstGeom>
                <a:gradFill rotWithShape="0">
                  <a:gsLst>
                    <a:gs pos="0">
                      <a:schemeClr val="accent2"/>
                    </a:gs>
                    <a:gs pos="100000">
                      <a:schemeClr val="accent2">
                        <a:gamma/>
                        <a:tint val="84706"/>
                        <a:invGamma/>
                      </a:schemeClr>
                    </a:gs>
                  </a:gsLst>
                  <a:lin ang="5400000" scaled="1"/>
                </a:gradFill>
                <a:ln w="9525">
                  <a:noFill/>
                  <a:round/>
                  <a:headEnd/>
                  <a:tailEnd/>
                </a:ln>
                <a:effectLst/>
              </p:spPr>
              <p:txBody>
                <a:bodyPr wrap="none" anchor="ct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84090" name="Freeform 122"/>
                <p:cNvSpPr>
                  <a:spLocks noChangeAspect="1"/>
                </p:cNvSpPr>
                <p:nvPr userDrawn="1"/>
              </p:nvSpPr>
              <p:spPr bwMode="hidden">
                <a:xfrm>
                  <a:off x="3070" y="1374"/>
                  <a:ext cx="227" cy="221"/>
                </a:xfrm>
                <a:custGeom>
                  <a:avLst/>
                  <a:gdLst/>
                  <a:ahLst/>
                  <a:cxnLst>
                    <a:cxn ang="0">
                      <a:pos x="227" y="134"/>
                    </a:cxn>
                    <a:cxn ang="0">
                      <a:pos x="203" y="144"/>
                    </a:cxn>
                    <a:cxn ang="0">
                      <a:pos x="179" y="138"/>
                    </a:cxn>
                    <a:cxn ang="0">
                      <a:pos x="149" y="126"/>
                    </a:cxn>
                    <a:cxn ang="0">
                      <a:pos x="126" y="102"/>
                    </a:cxn>
                    <a:cxn ang="0">
                      <a:pos x="102" y="72"/>
                    </a:cxn>
                    <a:cxn ang="0">
                      <a:pos x="84" y="48"/>
                    </a:cxn>
                    <a:cxn ang="0">
                      <a:pos x="78" y="24"/>
                    </a:cxn>
                    <a:cxn ang="0">
                      <a:pos x="84" y="0"/>
                    </a:cxn>
                    <a:cxn ang="0">
                      <a:pos x="84" y="0"/>
                    </a:cxn>
                    <a:cxn ang="0">
                      <a:pos x="78" y="0"/>
                    </a:cxn>
                    <a:cxn ang="0">
                      <a:pos x="18" y="60"/>
                    </a:cxn>
                    <a:cxn ang="0">
                      <a:pos x="0" y="90"/>
                    </a:cxn>
                    <a:cxn ang="0">
                      <a:pos x="0" y="120"/>
                    </a:cxn>
                    <a:cxn ang="0">
                      <a:pos x="12" y="156"/>
                    </a:cxn>
                    <a:cxn ang="0">
                      <a:pos x="36" y="192"/>
                    </a:cxn>
                    <a:cxn ang="0">
                      <a:pos x="66" y="216"/>
                    </a:cxn>
                    <a:cxn ang="0">
                      <a:pos x="96" y="222"/>
                    </a:cxn>
                    <a:cxn ang="0">
                      <a:pos x="126" y="222"/>
                    </a:cxn>
                    <a:cxn ang="0">
                      <a:pos x="155" y="210"/>
                    </a:cxn>
                    <a:cxn ang="0">
                      <a:pos x="227" y="138"/>
                    </a:cxn>
                    <a:cxn ang="0">
                      <a:pos x="227" y="134"/>
                    </a:cxn>
                  </a:cxnLst>
                  <a:rect l="0" t="0" r="r" b="b"/>
                  <a:pathLst>
                    <a:path w="227" h="222">
                      <a:moveTo>
                        <a:pt x="227" y="134"/>
                      </a:moveTo>
                      <a:lnTo>
                        <a:pt x="203" y="144"/>
                      </a:lnTo>
                      <a:lnTo>
                        <a:pt x="179" y="138"/>
                      </a:lnTo>
                      <a:lnTo>
                        <a:pt x="149" y="126"/>
                      </a:lnTo>
                      <a:lnTo>
                        <a:pt x="126" y="102"/>
                      </a:lnTo>
                      <a:lnTo>
                        <a:pt x="102" y="72"/>
                      </a:lnTo>
                      <a:lnTo>
                        <a:pt x="84" y="48"/>
                      </a:lnTo>
                      <a:lnTo>
                        <a:pt x="78" y="24"/>
                      </a:lnTo>
                      <a:lnTo>
                        <a:pt x="84" y="0"/>
                      </a:lnTo>
                      <a:lnTo>
                        <a:pt x="84" y="0"/>
                      </a:lnTo>
                      <a:lnTo>
                        <a:pt x="78" y="0"/>
                      </a:lnTo>
                      <a:lnTo>
                        <a:pt x="18" y="60"/>
                      </a:lnTo>
                      <a:lnTo>
                        <a:pt x="0" y="90"/>
                      </a:lnTo>
                      <a:lnTo>
                        <a:pt x="0" y="120"/>
                      </a:lnTo>
                      <a:lnTo>
                        <a:pt x="12" y="156"/>
                      </a:lnTo>
                      <a:lnTo>
                        <a:pt x="36" y="192"/>
                      </a:lnTo>
                      <a:lnTo>
                        <a:pt x="66" y="216"/>
                      </a:lnTo>
                      <a:lnTo>
                        <a:pt x="96" y="222"/>
                      </a:lnTo>
                      <a:lnTo>
                        <a:pt x="126" y="222"/>
                      </a:lnTo>
                      <a:lnTo>
                        <a:pt x="155" y="210"/>
                      </a:lnTo>
                      <a:lnTo>
                        <a:pt x="227" y="138"/>
                      </a:lnTo>
                      <a:lnTo>
                        <a:pt x="227" y="134"/>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84091" name="Freeform 123"/>
                <p:cNvSpPr>
                  <a:spLocks noChangeAspect="1"/>
                </p:cNvSpPr>
                <p:nvPr userDrawn="1"/>
              </p:nvSpPr>
              <p:spPr bwMode="hidden">
                <a:xfrm>
                  <a:off x="3144" y="1366"/>
                  <a:ext cx="163" cy="156"/>
                </a:xfrm>
                <a:custGeom>
                  <a:avLst/>
                  <a:gdLst/>
                  <a:ahLst/>
                  <a:cxnLst>
                    <a:cxn ang="0">
                      <a:pos x="221" y="216"/>
                    </a:cxn>
                    <a:cxn ang="0">
                      <a:pos x="192" y="234"/>
                    </a:cxn>
                    <a:cxn ang="0">
                      <a:pos x="150" y="234"/>
                    </a:cxn>
                    <a:cxn ang="0">
                      <a:pos x="102" y="210"/>
                    </a:cxn>
                    <a:cxn ang="0">
                      <a:pos x="54" y="174"/>
                    </a:cxn>
                    <a:cxn ang="0">
                      <a:pos x="24" y="132"/>
                    </a:cxn>
                    <a:cxn ang="0">
                      <a:pos x="6" y="84"/>
                    </a:cxn>
                    <a:cxn ang="0">
                      <a:pos x="0" y="42"/>
                    </a:cxn>
                    <a:cxn ang="0">
                      <a:pos x="12" y="12"/>
                    </a:cxn>
                    <a:cxn ang="0">
                      <a:pos x="48" y="0"/>
                    </a:cxn>
                    <a:cxn ang="0">
                      <a:pos x="84" y="0"/>
                    </a:cxn>
                    <a:cxn ang="0">
                      <a:pos x="132" y="18"/>
                    </a:cxn>
                    <a:cxn ang="0">
                      <a:pos x="174" y="54"/>
                    </a:cxn>
                    <a:cxn ang="0">
                      <a:pos x="210" y="102"/>
                    </a:cxn>
                    <a:cxn ang="0">
                      <a:pos x="233" y="144"/>
                    </a:cxn>
                    <a:cxn ang="0">
                      <a:pos x="233" y="186"/>
                    </a:cxn>
                    <a:cxn ang="0">
                      <a:pos x="221" y="216"/>
                    </a:cxn>
                    <a:cxn ang="0">
                      <a:pos x="221" y="216"/>
                    </a:cxn>
                  </a:cxnLst>
                  <a:rect l="0" t="0" r="r" b="b"/>
                  <a:pathLst>
                    <a:path w="233" h="234">
                      <a:moveTo>
                        <a:pt x="221" y="216"/>
                      </a:moveTo>
                      <a:lnTo>
                        <a:pt x="192" y="234"/>
                      </a:lnTo>
                      <a:lnTo>
                        <a:pt x="150" y="234"/>
                      </a:lnTo>
                      <a:lnTo>
                        <a:pt x="102" y="210"/>
                      </a:lnTo>
                      <a:lnTo>
                        <a:pt x="54" y="174"/>
                      </a:lnTo>
                      <a:lnTo>
                        <a:pt x="24" y="132"/>
                      </a:lnTo>
                      <a:lnTo>
                        <a:pt x="6" y="84"/>
                      </a:lnTo>
                      <a:lnTo>
                        <a:pt x="0" y="42"/>
                      </a:lnTo>
                      <a:lnTo>
                        <a:pt x="12" y="12"/>
                      </a:lnTo>
                      <a:lnTo>
                        <a:pt x="48" y="0"/>
                      </a:lnTo>
                      <a:lnTo>
                        <a:pt x="84" y="0"/>
                      </a:lnTo>
                      <a:lnTo>
                        <a:pt x="132" y="18"/>
                      </a:lnTo>
                      <a:lnTo>
                        <a:pt x="174" y="54"/>
                      </a:lnTo>
                      <a:lnTo>
                        <a:pt x="210" y="102"/>
                      </a:lnTo>
                      <a:lnTo>
                        <a:pt x="233" y="144"/>
                      </a:lnTo>
                      <a:lnTo>
                        <a:pt x="233" y="186"/>
                      </a:lnTo>
                      <a:lnTo>
                        <a:pt x="221" y="216"/>
                      </a:lnTo>
                      <a:lnTo>
                        <a:pt x="221" y="216"/>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84092" name="Freeform 124"/>
                <p:cNvSpPr>
                  <a:spLocks noChangeAspect="1"/>
                </p:cNvSpPr>
                <p:nvPr userDrawn="1"/>
              </p:nvSpPr>
              <p:spPr bwMode="hidden">
                <a:xfrm>
                  <a:off x="3202" y="1272"/>
                  <a:ext cx="203" cy="199"/>
                </a:xfrm>
                <a:custGeom>
                  <a:avLst/>
                  <a:gdLst/>
                  <a:ahLst/>
                  <a:cxnLst>
                    <a:cxn ang="0">
                      <a:pos x="179" y="18"/>
                    </a:cxn>
                    <a:cxn ang="0">
                      <a:pos x="197" y="48"/>
                    </a:cxn>
                    <a:cxn ang="0">
                      <a:pos x="203" y="60"/>
                    </a:cxn>
                    <a:cxn ang="0">
                      <a:pos x="197" y="66"/>
                    </a:cxn>
                    <a:cxn ang="0">
                      <a:pos x="65" y="192"/>
                    </a:cxn>
                    <a:cxn ang="0">
                      <a:pos x="59" y="198"/>
                    </a:cxn>
                    <a:cxn ang="0">
                      <a:pos x="47" y="192"/>
                    </a:cxn>
                    <a:cxn ang="0">
                      <a:pos x="17" y="174"/>
                    </a:cxn>
                    <a:cxn ang="0">
                      <a:pos x="0" y="150"/>
                    </a:cxn>
                    <a:cxn ang="0">
                      <a:pos x="0" y="126"/>
                    </a:cxn>
                    <a:cxn ang="0">
                      <a:pos x="131" y="0"/>
                    </a:cxn>
                    <a:cxn ang="0">
                      <a:pos x="155" y="0"/>
                    </a:cxn>
                    <a:cxn ang="0">
                      <a:pos x="179" y="18"/>
                    </a:cxn>
                    <a:cxn ang="0">
                      <a:pos x="179" y="18"/>
                    </a:cxn>
                  </a:cxnLst>
                  <a:rect l="0" t="0" r="r" b="b"/>
                  <a:pathLst>
                    <a:path w="203" h="198">
                      <a:moveTo>
                        <a:pt x="179" y="18"/>
                      </a:moveTo>
                      <a:lnTo>
                        <a:pt x="197" y="48"/>
                      </a:lnTo>
                      <a:lnTo>
                        <a:pt x="203" y="60"/>
                      </a:lnTo>
                      <a:lnTo>
                        <a:pt x="197" y="66"/>
                      </a:lnTo>
                      <a:lnTo>
                        <a:pt x="65" y="192"/>
                      </a:lnTo>
                      <a:lnTo>
                        <a:pt x="59" y="198"/>
                      </a:lnTo>
                      <a:lnTo>
                        <a:pt x="47" y="192"/>
                      </a:lnTo>
                      <a:lnTo>
                        <a:pt x="17" y="174"/>
                      </a:lnTo>
                      <a:lnTo>
                        <a:pt x="0" y="150"/>
                      </a:lnTo>
                      <a:lnTo>
                        <a:pt x="0" y="126"/>
                      </a:lnTo>
                      <a:lnTo>
                        <a:pt x="131" y="0"/>
                      </a:lnTo>
                      <a:lnTo>
                        <a:pt x="155" y="0"/>
                      </a:lnTo>
                      <a:lnTo>
                        <a:pt x="179" y="18"/>
                      </a:lnTo>
                      <a:lnTo>
                        <a:pt x="179" y="18"/>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84093" name="Freeform 125"/>
                <p:cNvSpPr>
                  <a:spLocks noChangeAspect="1"/>
                </p:cNvSpPr>
                <p:nvPr userDrawn="1"/>
              </p:nvSpPr>
              <p:spPr bwMode="hidden">
                <a:xfrm>
                  <a:off x="3330" y="1265"/>
                  <a:ext cx="79" cy="74"/>
                </a:xfrm>
                <a:custGeom>
                  <a:avLst/>
                  <a:gdLst/>
                  <a:ahLst/>
                  <a:cxnLst>
                    <a:cxn ang="0">
                      <a:pos x="221" y="216"/>
                    </a:cxn>
                    <a:cxn ang="0">
                      <a:pos x="192" y="234"/>
                    </a:cxn>
                    <a:cxn ang="0">
                      <a:pos x="150" y="234"/>
                    </a:cxn>
                    <a:cxn ang="0">
                      <a:pos x="102" y="210"/>
                    </a:cxn>
                    <a:cxn ang="0">
                      <a:pos x="54" y="174"/>
                    </a:cxn>
                    <a:cxn ang="0">
                      <a:pos x="24" y="132"/>
                    </a:cxn>
                    <a:cxn ang="0">
                      <a:pos x="6" y="84"/>
                    </a:cxn>
                    <a:cxn ang="0">
                      <a:pos x="0" y="42"/>
                    </a:cxn>
                    <a:cxn ang="0">
                      <a:pos x="12" y="12"/>
                    </a:cxn>
                    <a:cxn ang="0">
                      <a:pos x="48" y="0"/>
                    </a:cxn>
                    <a:cxn ang="0">
                      <a:pos x="84" y="0"/>
                    </a:cxn>
                    <a:cxn ang="0">
                      <a:pos x="132" y="18"/>
                    </a:cxn>
                    <a:cxn ang="0">
                      <a:pos x="174" y="54"/>
                    </a:cxn>
                    <a:cxn ang="0">
                      <a:pos x="210" y="102"/>
                    </a:cxn>
                    <a:cxn ang="0">
                      <a:pos x="233" y="144"/>
                    </a:cxn>
                    <a:cxn ang="0">
                      <a:pos x="233" y="186"/>
                    </a:cxn>
                    <a:cxn ang="0">
                      <a:pos x="221" y="216"/>
                    </a:cxn>
                    <a:cxn ang="0">
                      <a:pos x="221" y="216"/>
                    </a:cxn>
                  </a:cxnLst>
                  <a:rect l="0" t="0" r="r" b="b"/>
                  <a:pathLst>
                    <a:path w="233" h="234">
                      <a:moveTo>
                        <a:pt x="221" y="216"/>
                      </a:moveTo>
                      <a:lnTo>
                        <a:pt x="192" y="234"/>
                      </a:lnTo>
                      <a:lnTo>
                        <a:pt x="150" y="234"/>
                      </a:lnTo>
                      <a:lnTo>
                        <a:pt x="102" y="210"/>
                      </a:lnTo>
                      <a:lnTo>
                        <a:pt x="54" y="174"/>
                      </a:lnTo>
                      <a:lnTo>
                        <a:pt x="24" y="132"/>
                      </a:lnTo>
                      <a:lnTo>
                        <a:pt x="6" y="84"/>
                      </a:lnTo>
                      <a:lnTo>
                        <a:pt x="0" y="42"/>
                      </a:lnTo>
                      <a:lnTo>
                        <a:pt x="12" y="12"/>
                      </a:lnTo>
                      <a:lnTo>
                        <a:pt x="48" y="0"/>
                      </a:lnTo>
                      <a:lnTo>
                        <a:pt x="84" y="0"/>
                      </a:lnTo>
                      <a:lnTo>
                        <a:pt x="132" y="18"/>
                      </a:lnTo>
                      <a:lnTo>
                        <a:pt x="174" y="54"/>
                      </a:lnTo>
                      <a:lnTo>
                        <a:pt x="210" y="102"/>
                      </a:lnTo>
                      <a:lnTo>
                        <a:pt x="233" y="144"/>
                      </a:lnTo>
                      <a:lnTo>
                        <a:pt x="233" y="186"/>
                      </a:lnTo>
                      <a:lnTo>
                        <a:pt x="221" y="216"/>
                      </a:lnTo>
                      <a:lnTo>
                        <a:pt x="221" y="216"/>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grpSp>
        </p:grpSp>
      </p:grpSp>
      <p:sp>
        <p:nvSpPr>
          <p:cNvPr id="84094" name="Rectangle 126"/>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nSpc>
                <a:spcPct val="100000"/>
              </a:lnSpc>
              <a:spcBef>
                <a:spcPct val="0"/>
              </a:spcBef>
              <a:buClrTx/>
              <a:buSzTx/>
              <a:buFontTx/>
              <a:buNone/>
              <a:defRPr sz="1200">
                <a:effectLst>
                  <a:outerShdw blurRad="38100" dist="38100" dir="2700000" algn="tl">
                    <a:srgbClr val="000000"/>
                  </a:outerShdw>
                </a:effectLst>
                <a:latin typeface="+mn-lt"/>
              </a:defRPr>
            </a:lvl1pPr>
          </a:lstStyle>
          <a:p>
            <a:pPr>
              <a:defRPr/>
            </a:pPr>
            <a:fld id="{47724FF3-788E-43B3-90C3-25B8FACB3DF7}" type="datetimeFigureOut">
              <a:rPr lang="el-GR">
                <a:solidFill>
                  <a:srgbClr val="FFFFFF"/>
                </a:solidFill>
              </a:rPr>
              <a:pPr>
                <a:defRPr/>
              </a:pPr>
              <a:t>7/6/2017</a:t>
            </a:fld>
            <a:endParaRPr lang="el-GR">
              <a:solidFill>
                <a:srgbClr val="FFFFFF"/>
              </a:solidFill>
            </a:endParaRPr>
          </a:p>
        </p:txBody>
      </p:sp>
      <p:sp>
        <p:nvSpPr>
          <p:cNvPr id="84095" name="Rectangle 127"/>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lnSpc>
                <a:spcPct val="100000"/>
              </a:lnSpc>
              <a:spcBef>
                <a:spcPct val="0"/>
              </a:spcBef>
              <a:buClrTx/>
              <a:buSzTx/>
              <a:buFontTx/>
              <a:buNone/>
              <a:defRPr sz="1200">
                <a:effectLst>
                  <a:outerShdw blurRad="38100" dist="38100" dir="2700000" algn="tl">
                    <a:srgbClr val="000000"/>
                  </a:outerShdw>
                </a:effectLst>
                <a:latin typeface="+mn-lt"/>
              </a:defRPr>
            </a:lvl1pPr>
          </a:lstStyle>
          <a:p>
            <a:pPr>
              <a:defRPr/>
            </a:pPr>
            <a:endParaRPr lang="el-GR">
              <a:solidFill>
                <a:srgbClr val="FFFFFF"/>
              </a:solidFill>
            </a:endParaRPr>
          </a:p>
        </p:txBody>
      </p:sp>
      <p:sp>
        <p:nvSpPr>
          <p:cNvPr id="84096" name="Rectangle 128"/>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lnSpc>
                <a:spcPct val="100000"/>
              </a:lnSpc>
              <a:spcBef>
                <a:spcPct val="0"/>
              </a:spcBef>
              <a:buClrTx/>
              <a:buSzTx/>
              <a:buFontTx/>
              <a:buNone/>
              <a:defRPr sz="1200">
                <a:effectLst>
                  <a:outerShdw blurRad="38100" dist="38100" dir="2700000" algn="tl">
                    <a:srgbClr val="000000"/>
                  </a:outerShdw>
                </a:effectLst>
                <a:latin typeface="+mn-lt"/>
              </a:defRPr>
            </a:lvl1pPr>
          </a:lstStyle>
          <a:p>
            <a:pPr>
              <a:defRPr/>
            </a:pPr>
            <a:fld id="{5295E0B9-BBEA-4BB3-997C-E9810774C51A}" type="slidenum">
              <a:rPr lang="el-GR">
                <a:solidFill>
                  <a:srgbClr val="FFFFFF"/>
                </a:solidFill>
              </a:rPr>
              <a:pPr>
                <a:defRPr/>
              </a:pPr>
              <a:t>‹#›</a:t>
            </a:fld>
            <a:endParaRPr lang="el-GR">
              <a:solidFill>
                <a:srgbClr val="FFFFFF"/>
              </a:solidFill>
            </a:endParaRPr>
          </a:p>
        </p:txBody>
      </p:sp>
      <p:sp>
        <p:nvSpPr>
          <p:cNvPr id="84097" name="Rectangle 129"/>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84098" name="Rectangle 130"/>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l-GR" smtClean="0"/>
              <a:t>Κάντε κλικ για επεξεργασία του τίτλου</a:t>
            </a:r>
          </a:p>
        </p:txBody>
      </p:sp>
    </p:spTree>
    <p:extLst>
      <p:ext uri="{BB962C8B-B14F-4D97-AF65-F5344CB8AC3E}">
        <p14:creationId xmlns:p14="http://schemas.microsoft.com/office/powerpoint/2010/main" val="563460983"/>
      </p:ext>
    </p:extLst>
  </p:cSld>
  <p:clrMap bg1="dk2" tx1="lt1" bg2="dk1" tx2="lt2" accent1="accent1" accent2="accent2" accent3="accent3" accent4="accent4" accent5="accent5" accent6="accent6" hlink="hlink" folHlink="folHlink"/>
  <p:sldLayoutIdLst>
    <p:sldLayoutId id="2147484041" r:id="rId1"/>
    <p:sldLayoutId id="2147484042" r:id="rId2"/>
    <p:sldLayoutId id="2147484043" r:id="rId3"/>
    <p:sldLayoutId id="2147484044" r:id="rId4"/>
    <p:sldLayoutId id="2147484045" r:id="rId5"/>
    <p:sldLayoutId id="2147484046" r:id="rId6"/>
    <p:sldLayoutId id="2147484047" r:id="rId7"/>
    <p:sldLayoutId id="2147484048" r:id="rId8"/>
    <p:sldLayoutId id="2147484049" r:id="rId9"/>
    <p:sldLayoutId id="2147484050" r:id="rId10"/>
    <p:sldLayoutId id="2147484051" r:id="rId11"/>
    <p:sldLayoutId id="2147484052" r:id="rId12"/>
    <p:sldLayoutId id="2147484053" r:id="rId13"/>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tx2"/>
        </a:buClr>
        <a:buSzPct val="60000"/>
        <a:buFont typeface="Wingdings" pitchFamily="2" charset="2"/>
        <a:buChar char="u"/>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60000"/>
        <a:buFont typeface="Wingdings" pitchFamily="2" charset="2"/>
        <a:buChar char="u"/>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accent2"/>
            </a:gs>
            <a:gs pos="100000">
              <a:schemeClr val="bg1"/>
            </a:gs>
          </a:gsLst>
          <a:lin ang="189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609600" y="762000"/>
            <a:ext cx="7542213" cy="6029325"/>
            <a:chOff x="-384" y="480"/>
            <a:chExt cx="4751" cy="3798"/>
          </a:xfrm>
        </p:grpSpPr>
        <p:grpSp>
          <p:nvGrpSpPr>
            <p:cNvPr id="1032" name="Group 3"/>
            <p:cNvGrpSpPr>
              <a:grpSpLocks/>
            </p:cNvGrpSpPr>
            <p:nvPr/>
          </p:nvGrpSpPr>
          <p:grpSpPr bwMode="auto">
            <a:xfrm>
              <a:off x="-384" y="480"/>
              <a:ext cx="4751" cy="3798"/>
              <a:chOff x="0" y="522"/>
              <a:chExt cx="4751" cy="3798"/>
            </a:xfrm>
          </p:grpSpPr>
          <p:grpSp>
            <p:nvGrpSpPr>
              <p:cNvPr id="1046" name="Group 4"/>
              <p:cNvGrpSpPr>
                <a:grpSpLocks/>
              </p:cNvGrpSpPr>
              <p:nvPr userDrawn="1"/>
            </p:nvGrpSpPr>
            <p:grpSpPr bwMode="auto">
              <a:xfrm>
                <a:off x="0" y="522"/>
                <a:ext cx="4751" cy="3794"/>
                <a:chOff x="0" y="522"/>
                <a:chExt cx="4751" cy="3794"/>
              </a:xfrm>
            </p:grpSpPr>
            <p:sp>
              <p:nvSpPr>
                <p:cNvPr id="1060" name="Freeform 5"/>
                <p:cNvSpPr>
                  <a:spLocks/>
                </p:cNvSpPr>
                <p:nvPr userDrawn="1"/>
              </p:nvSpPr>
              <p:spPr bwMode="hidden">
                <a:xfrm>
                  <a:off x="628" y="1241"/>
                  <a:ext cx="3281" cy="3075"/>
                </a:xfrm>
                <a:custGeom>
                  <a:avLst/>
                  <a:gdLst>
                    <a:gd name="T0" fmla="*/ 508 w 3271"/>
                    <a:gd name="T1" fmla="*/ 1990 h 3075"/>
                    <a:gd name="T2" fmla="*/ 189 w 3271"/>
                    <a:gd name="T3" fmla="*/ 1474 h 3075"/>
                    <a:gd name="T4" fmla="*/ 66 w 3271"/>
                    <a:gd name="T5" fmla="*/ 1169 h 3075"/>
                    <a:gd name="T6" fmla="*/ 12 w 3271"/>
                    <a:gd name="T7" fmla="*/ 875 h 3075"/>
                    <a:gd name="T8" fmla="*/ 18 w 3271"/>
                    <a:gd name="T9" fmla="*/ 611 h 3075"/>
                    <a:gd name="T10" fmla="*/ 84 w 3271"/>
                    <a:gd name="T11" fmla="*/ 389 h 3075"/>
                    <a:gd name="T12" fmla="*/ 212 w 3271"/>
                    <a:gd name="T13" fmla="*/ 216 h 3075"/>
                    <a:gd name="T14" fmla="*/ 514 w 3271"/>
                    <a:gd name="T15" fmla="*/ 42 h 3075"/>
                    <a:gd name="T16" fmla="*/ 900 w 3271"/>
                    <a:gd name="T17" fmla="*/ 6 h 3075"/>
                    <a:gd name="T18" fmla="*/ 1346 w 3271"/>
                    <a:gd name="T19" fmla="*/ 102 h 3075"/>
                    <a:gd name="T20" fmla="*/ 1824 w 3271"/>
                    <a:gd name="T21" fmla="*/ 324 h 3075"/>
                    <a:gd name="T22" fmla="*/ 2293 w 3271"/>
                    <a:gd name="T23" fmla="*/ 659 h 3075"/>
                    <a:gd name="T24" fmla="*/ 2794 w 3271"/>
                    <a:gd name="T25" fmla="*/ 1187 h 3075"/>
                    <a:gd name="T26" fmla="*/ 3112 w 3271"/>
                    <a:gd name="T27" fmla="*/ 1702 h 3075"/>
                    <a:gd name="T28" fmla="*/ 3235 w 3271"/>
                    <a:gd name="T29" fmla="*/ 2008 h 3075"/>
                    <a:gd name="T30" fmla="*/ 3289 w 3271"/>
                    <a:gd name="T31" fmla="*/ 2302 h 3075"/>
                    <a:gd name="T32" fmla="*/ 3283 w 3271"/>
                    <a:gd name="T33" fmla="*/ 2565 h 3075"/>
                    <a:gd name="T34" fmla="*/ 3217 w 3271"/>
                    <a:gd name="T35" fmla="*/ 2781 h 3075"/>
                    <a:gd name="T36" fmla="*/ 3095 w 3271"/>
                    <a:gd name="T37" fmla="*/ 2961 h 3075"/>
                    <a:gd name="T38" fmla="*/ 2945 w 3271"/>
                    <a:gd name="T39" fmla="*/ 3075 h 3075"/>
                    <a:gd name="T40" fmla="*/ 3095 w 3271"/>
                    <a:gd name="T41" fmla="*/ 2967 h 3075"/>
                    <a:gd name="T42" fmla="*/ 3223 w 3271"/>
                    <a:gd name="T43" fmla="*/ 2787 h 3075"/>
                    <a:gd name="T44" fmla="*/ 3289 w 3271"/>
                    <a:gd name="T45" fmla="*/ 2565 h 3075"/>
                    <a:gd name="T46" fmla="*/ 3295 w 3271"/>
                    <a:gd name="T47" fmla="*/ 2302 h 3075"/>
                    <a:gd name="T48" fmla="*/ 3241 w 3271"/>
                    <a:gd name="T49" fmla="*/ 2008 h 3075"/>
                    <a:gd name="T50" fmla="*/ 3119 w 3271"/>
                    <a:gd name="T51" fmla="*/ 1702 h 3075"/>
                    <a:gd name="T52" fmla="*/ 2801 w 3271"/>
                    <a:gd name="T53" fmla="*/ 1181 h 3075"/>
                    <a:gd name="T54" fmla="*/ 2299 w 3271"/>
                    <a:gd name="T55" fmla="*/ 653 h 3075"/>
                    <a:gd name="T56" fmla="*/ 1824 w 3271"/>
                    <a:gd name="T57" fmla="*/ 318 h 3075"/>
                    <a:gd name="T58" fmla="*/ 1346 w 3271"/>
                    <a:gd name="T59" fmla="*/ 96 h 3075"/>
                    <a:gd name="T60" fmla="*/ 900 w 3271"/>
                    <a:gd name="T61" fmla="*/ 0 h 3075"/>
                    <a:gd name="T62" fmla="*/ 508 w 3271"/>
                    <a:gd name="T63" fmla="*/ 36 h 3075"/>
                    <a:gd name="T64" fmla="*/ 207 w 3271"/>
                    <a:gd name="T65" fmla="*/ 210 h 3075"/>
                    <a:gd name="T66" fmla="*/ 78 w 3271"/>
                    <a:gd name="T67" fmla="*/ 389 h 3075"/>
                    <a:gd name="T68" fmla="*/ 12 w 3271"/>
                    <a:gd name="T69" fmla="*/ 611 h 3075"/>
                    <a:gd name="T70" fmla="*/ 6 w 3271"/>
                    <a:gd name="T71" fmla="*/ 875 h 3075"/>
                    <a:gd name="T72" fmla="*/ 60 w 3271"/>
                    <a:gd name="T73" fmla="*/ 1169 h 3075"/>
                    <a:gd name="T74" fmla="*/ 183 w 3271"/>
                    <a:gd name="T75" fmla="*/ 1474 h 3075"/>
                    <a:gd name="T76" fmla="*/ 356 w 3271"/>
                    <a:gd name="T77" fmla="*/ 1786 h 3075"/>
                    <a:gd name="T78" fmla="*/ 858 w 3271"/>
                    <a:gd name="T79" fmla="*/ 2380 h 3075"/>
                    <a:gd name="T80" fmla="*/ 1256 w 3271"/>
                    <a:gd name="T81" fmla="*/ 2709 h 3075"/>
                    <a:gd name="T82" fmla="*/ 1671 w 3271"/>
                    <a:gd name="T83" fmla="*/ 2961 h 3075"/>
                    <a:gd name="T84" fmla="*/ 1955 w 3271"/>
                    <a:gd name="T85" fmla="*/ 3075 h 3075"/>
                    <a:gd name="T86" fmla="*/ 1540 w 3271"/>
                    <a:gd name="T87" fmla="*/ 2889 h 3075"/>
                    <a:gd name="T88" fmla="*/ 1127 w 3271"/>
                    <a:gd name="T89" fmla="*/ 2607 h 3075"/>
                    <a:gd name="T90" fmla="*/ 858 w 3271"/>
                    <a:gd name="T91" fmla="*/ 2380 h 307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271" h="3075">
                      <a:moveTo>
                        <a:pt x="849" y="2380"/>
                      </a:moveTo>
                      <a:lnTo>
                        <a:pt x="664" y="2188"/>
                      </a:lnTo>
                      <a:lnTo>
                        <a:pt x="502" y="1990"/>
                      </a:lnTo>
                      <a:lnTo>
                        <a:pt x="359" y="1786"/>
                      </a:lnTo>
                      <a:lnTo>
                        <a:pt x="239" y="1576"/>
                      </a:lnTo>
                      <a:lnTo>
                        <a:pt x="186" y="1474"/>
                      </a:lnTo>
                      <a:lnTo>
                        <a:pt x="138" y="1373"/>
                      </a:lnTo>
                      <a:lnTo>
                        <a:pt x="102" y="1271"/>
                      </a:lnTo>
                      <a:lnTo>
                        <a:pt x="66" y="1169"/>
                      </a:lnTo>
                      <a:lnTo>
                        <a:pt x="42" y="1067"/>
                      </a:lnTo>
                      <a:lnTo>
                        <a:pt x="24" y="971"/>
                      </a:lnTo>
                      <a:lnTo>
                        <a:pt x="12" y="875"/>
                      </a:lnTo>
                      <a:lnTo>
                        <a:pt x="6" y="779"/>
                      </a:lnTo>
                      <a:lnTo>
                        <a:pt x="6" y="695"/>
                      </a:lnTo>
                      <a:lnTo>
                        <a:pt x="18" y="611"/>
                      </a:lnTo>
                      <a:lnTo>
                        <a:pt x="30" y="533"/>
                      </a:lnTo>
                      <a:lnTo>
                        <a:pt x="54" y="461"/>
                      </a:lnTo>
                      <a:lnTo>
                        <a:pt x="84" y="389"/>
                      </a:lnTo>
                      <a:lnTo>
                        <a:pt x="120" y="330"/>
                      </a:lnTo>
                      <a:lnTo>
                        <a:pt x="162" y="270"/>
                      </a:lnTo>
                      <a:lnTo>
                        <a:pt x="209" y="216"/>
                      </a:lnTo>
                      <a:lnTo>
                        <a:pt x="299" y="144"/>
                      </a:lnTo>
                      <a:lnTo>
                        <a:pt x="395" y="84"/>
                      </a:lnTo>
                      <a:lnTo>
                        <a:pt x="508" y="42"/>
                      </a:lnTo>
                      <a:lnTo>
                        <a:pt x="628" y="18"/>
                      </a:lnTo>
                      <a:lnTo>
                        <a:pt x="754" y="6"/>
                      </a:lnTo>
                      <a:lnTo>
                        <a:pt x="891" y="6"/>
                      </a:lnTo>
                      <a:lnTo>
                        <a:pt x="1035" y="24"/>
                      </a:lnTo>
                      <a:lnTo>
                        <a:pt x="1184" y="60"/>
                      </a:lnTo>
                      <a:lnTo>
                        <a:pt x="1334" y="102"/>
                      </a:lnTo>
                      <a:lnTo>
                        <a:pt x="1489" y="162"/>
                      </a:lnTo>
                      <a:lnTo>
                        <a:pt x="1644" y="240"/>
                      </a:lnTo>
                      <a:lnTo>
                        <a:pt x="1806" y="324"/>
                      </a:lnTo>
                      <a:lnTo>
                        <a:pt x="1961" y="425"/>
                      </a:lnTo>
                      <a:lnTo>
                        <a:pt x="2117" y="533"/>
                      </a:lnTo>
                      <a:lnTo>
                        <a:pt x="2272" y="659"/>
                      </a:lnTo>
                      <a:lnTo>
                        <a:pt x="2422" y="797"/>
                      </a:lnTo>
                      <a:lnTo>
                        <a:pt x="2607" y="989"/>
                      </a:lnTo>
                      <a:lnTo>
                        <a:pt x="2769" y="1187"/>
                      </a:lnTo>
                      <a:lnTo>
                        <a:pt x="2912" y="1391"/>
                      </a:lnTo>
                      <a:lnTo>
                        <a:pt x="3032" y="1600"/>
                      </a:lnTo>
                      <a:lnTo>
                        <a:pt x="3085" y="1702"/>
                      </a:lnTo>
                      <a:lnTo>
                        <a:pt x="3133" y="1804"/>
                      </a:lnTo>
                      <a:lnTo>
                        <a:pt x="3169" y="1906"/>
                      </a:lnTo>
                      <a:lnTo>
                        <a:pt x="3205" y="2008"/>
                      </a:lnTo>
                      <a:lnTo>
                        <a:pt x="3229" y="2110"/>
                      </a:lnTo>
                      <a:lnTo>
                        <a:pt x="3247" y="2206"/>
                      </a:lnTo>
                      <a:lnTo>
                        <a:pt x="3259" y="2302"/>
                      </a:lnTo>
                      <a:lnTo>
                        <a:pt x="3265" y="2398"/>
                      </a:lnTo>
                      <a:lnTo>
                        <a:pt x="3265" y="2482"/>
                      </a:lnTo>
                      <a:lnTo>
                        <a:pt x="3253" y="2565"/>
                      </a:lnTo>
                      <a:lnTo>
                        <a:pt x="3241" y="2643"/>
                      </a:lnTo>
                      <a:lnTo>
                        <a:pt x="3217" y="2715"/>
                      </a:lnTo>
                      <a:lnTo>
                        <a:pt x="3187" y="2781"/>
                      </a:lnTo>
                      <a:lnTo>
                        <a:pt x="3157" y="2847"/>
                      </a:lnTo>
                      <a:lnTo>
                        <a:pt x="3115" y="2907"/>
                      </a:lnTo>
                      <a:lnTo>
                        <a:pt x="3068" y="2961"/>
                      </a:lnTo>
                      <a:lnTo>
                        <a:pt x="2996" y="3021"/>
                      </a:lnTo>
                      <a:lnTo>
                        <a:pt x="2918" y="3075"/>
                      </a:lnTo>
                      <a:lnTo>
                        <a:pt x="2930" y="3075"/>
                      </a:lnTo>
                      <a:lnTo>
                        <a:pt x="3002" y="3027"/>
                      </a:lnTo>
                      <a:lnTo>
                        <a:pt x="3068" y="2967"/>
                      </a:lnTo>
                      <a:lnTo>
                        <a:pt x="3115" y="2913"/>
                      </a:lnTo>
                      <a:lnTo>
                        <a:pt x="3157" y="2853"/>
                      </a:lnTo>
                      <a:lnTo>
                        <a:pt x="3193" y="2787"/>
                      </a:lnTo>
                      <a:lnTo>
                        <a:pt x="3223" y="2721"/>
                      </a:lnTo>
                      <a:lnTo>
                        <a:pt x="3247" y="2643"/>
                      </a:lnTo>
                      <a:lnTo>
                        <a:pt x="3259" y="2565"/>
                      </a:lnTo>
                      <a:lnTo>
                        <a:pt x="3271" y="2482"/>
                      </a:lnTo>
                      <a:lnTo>
                        <a:pt x="3271" y="2398"/>
                      </a:lnTo>
                      <a:lnTo>
                        <a:pt x="3265" y="2302"/>
                      </a:lnTo>
                      <a:lnTo>
                        <a:pt x="3253" y="2206"/>
                      </a:lnTo>
                      <a:lnTo>
                        <a:pt x="3235" y="2110"/>
                      </a:lnTo>
                      <a:lnTo>
                        <a:pt x="3211" y="2008"/>
                      </a:lnTo>
                      <a:lnTo>
                        <a:pt x="3175" y="1906"/>
                      </a:lnTo>
                      <a:lnTo>
                        <a:pt x="3139" y="1804"/>
                      </a:lnTo>
                      <a:lnTo>
                        <a:pt x="3091" y="1702"/>
                      </a:lnTo>
                      <a:lnTo>
                        <a:pt x="3038" y="1594"/>
                      </a:lnTo>
                      <a:lnTo>
                        <a:pt x="2918" y="1391"/>
                      </a:lnTo>
                      <a:lnTo>
                        <a:pt x="2775" y="1181"/>
                      </a:lnTo>
                      <a:lnTo>
                        <a:pt x="2613" y="983"/>
                      </a:lnTo>
                      <a:lnTo>
                        <a:pt x="2428" y="791"/>
                      </a:lnTo>
                      <a:lnTo>
                        <a:pt x="2278" y="653"/>
                      </a:lnTo>
                      <a:lnTo>
                        <a:pt x="2123" y="527"/>
                      </a:lnTo>
                      <a:lnTo>
                        <a:pt x="1967" y="419"/>
                      </a:lnTo>
                      <a:lnTo>
                        <a:pt x="1806" y="318"/>
                      </a:lnTo>
                      <a:lnTo>
                        <a:pt x="1650" y="234"/>
                      </a:lnTo>
                      <a:lnTo>
                        <a:pt x="1489" y="156"/>
                      </a:lnTo>
                      <a:lnTo>
                        <a:pt x="1334" y="96"/>
                      </a:lnTo>
                      <a:lnTo>
                        <a:pt x="1184" y="54"/>
                      </a:lnTo>
                      <a:lnTo>
                        <a:pt x="1035" y="18"/>
                      </a:lnTo>
                      <a:lnTo>
                        <a:pt x="891" y="0"/>
                      </a:lnTo>
                      <a:lnTo>
                        <a:pt x="754" y="0"/>
                      </a:lnTo>
                      <a:lnTo>
                        <a:pt x="622" y="12"/>
                      </a:lnTo>
                      <a:lnTo>
                        <a:pt x="502" y="36"/>
                      </a:lnTo>
                      <a:lnTo>
                        <a:pt x="395" y="78"/>
                      </a:lnTo>
                      <a:lnTo>
                        <a:pt x="293" y="138"/>
                      </a:lnTo>
                      <a:lnTo>
                        <a:pt x="204" y="210"/>
                      </a:lnTo>
                      <a:lnTo>
                        <a:pt x="156" y="264"/>
                      </a:lnTo>
                      <a:lnTo>
                        <a:pt x="114" y="324"/>
                      </a:lnTo>
                      <a:lnTo>
                        <a:pt x="78" y="389"/>
                      </a:lnTo>
                      <a:lnTo>
                        <a:pt x="48" y="461"/>
                      </a:lnTo>
                      <a:lnTo>
                        <a:pt x="30" y="533"/>
                      </a:lnTo>
                      <a:lnTo>
                        <a:pt x="12" y="611"/>
                      </a:lnTo>
                      <a:lnTo>
                        <a:pt x="6" y="695"/>
                      </a:lnTo>
                      <a:lnTo>
                        <a:pt x="0" y="779"/>
                      </a:lnTo>
                      <a:lnTo>
                        <a:pt x="6" y="875"/>
                      </a:lnTo>
                      <a:lnTo>
                        <a:pt x="18" y="971"/>
                      </a:lnTo>
                      <a:lnTo>
                        <a:pt x="36" y="1067"/>
                      </a:lnTo>
                      <a:lnTo>
                        <a:pt x="60" y="1169"/>
                      </a:lnTo>
                      <a:lnTo>
                        <a:pt x="96" y="1271"/>
                      </a:lnTo>
                      <a:lnTo>
                        <a:pt x="132" y="1373"/>
                      </a:lnTo>
                      <a:lnTo>
                        <a:pt x="180" y="1474"/>
                      </a:lnTo>
                      <a:lnTo>
                        <a:pt x="233" y="1582"/>
                      </a:lnTo>
                      <a:lnTo>
                        <a:pt x="287" y="1684"/>
                      </a:lnTo>
                      <a:lnTo>
                        <a:pt x="353" y="1786"/>
                      </a:lnTo>
                      <a:lnTo>
                        <a:pt x="496" y="1990"/>
                      </a:lnTo>
                      <a:lnTo>
                        <a:pt x="664" y="2188"/>
                      </a:lnTo>
                      <a:lnTo>
                        <a:pt x="849" y="2380"/>
                      </a:lnTo>
                      <a:lnTo>
                        <a:pt x="981" y="2500"/>
                      </a:lnTo>
                      <a:lnTo>
                        <a:pt x="1112" y="2607"/>
                      </a:lnTo>
                      <a:lnTo>
                        <a:pt x="1244" y="2709"/>
                      </a:lnTo>
                      <a:lnTo>
                        <a:pt x="1381" y="2805"/>
                      </a:lnTo>
                      <a:lnTo>
                        <a:pt x="1519" y="2889"/>
                      </a:lnTo>
                      <a:lnTo>
                        <a:pt x="1656" y="2961"/>
                      </a:lnTo>
                      <a:lnTo>
                        <a:pt x="1788" y="3021"/>
                      </a:lnTo>
                      <a:lnTo>
                        <a:pt x="1926" y="3075"/>
                      </a:lnTo>
                      <a:lnTo>
                        <a:pt x="1937" y="3075"/>
                      </a:lnTo>
                      <a:lnTo>
                        <a:pt x="1800" y="3021"/>
                      </a:lnTo>
                      <a:lnTo>
                        <a:pt x="1662" y="2961"/>
                      </a:lnTo>
                      <a:lnTo>
                        <a:pt x="1525" y="2889"/>
                      </a:lnTo>
                      <a:lnTo>
                        <a:pt x="1387" y="2805"/>
                      </a:lnTo>
                      <a:lnTo>
                        <a:pt x="1250" y="2709"/>
                      </a:lnTo>
                      <a:lnTo>
                        <a:pt x="1118" y="2607"/>
                      </a:lnTo>
                      <a:lnTo>
                        <a:pt x="981" y="2500"/>
                      </a:lnTo>
                      <a:lnTo>
                        <a:pt x="849" y="238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1061" name="Group 6"/>
                <p:cNvGrpSpPr>
                  <a:grpSpLocks/>
                </p:cNvGrpSpPr>
                <p:nvPr userDrawn="1"/>
              </p:nvGrpSpPr>
              <p:grpSpPr bwMode="auto">
                <a:xfrm>
                  <a:off x="0" y="522"/>
                  <a:ext cx="4751" cy="3794"/>
                  <a:chOff x="0" y="522"/>
                  <a:chExt cx="4751" cy="3794"/>
                </a:xfrm>
              </p:grpSpPr>
              <p:sp>
                <p:nvSpPr>
                  <p:cNvPr id="1062" name="Freeform 7"/>
                  <p:cNvSpPr>
                    <a:spLocks/>
                  </p:cNvSpPr>
                  <p:nvPr userDrawn="1"/>
                </p:nvSpPr>
                <p:spPr bwMode="hidden">
                  <a:xfrm>
                    <a:off x="400" y="815"/>
                    <a:ext cx="3964" cy="3501"/>
                  </a:xfrm>
                  <a:custGeom>
                    <a:avLst/>
                    <a:gdLst>
                      <a:gd name="T0" fmla="*/ 3982 w 3952"/>
                      <a:gd name="T1" fmla="*/ 2860 h 3501"/>
                      <a:gd name="T2" fmla="*/ 3946 w 3952"/>
                      <a:gd name="T3" fmla="*/ 2614 h 3501"/>
                      <a:gd name="T4" fmla="*/ 3875 w 3952"/>
                      <a:gd name="T5" fmla="*/ 2368 h 3501"/>
                      <a:gd name="T6" fmla="*/ 3764 w 3952"/>
                      <a:gd name="T7" fmla="*/ 2110 h 3501"/>
                      <a:gd name="T8" fmla="*/ 3626 w 3952"/>
                      <a:gd name="T9" fmla="*/ 1853 h 3501"/>
                      <a:gd name="T10" fmla="*/ 3462 w 3952"/>
                      <a:gd name="T11" fmla="*/ 1595 h 3501"/>
                      <a:gd name="T12" fmla="*/ 3271 w 3952"/>
                      <a:gd name="T13" fmla="*/ 1343 h 3501"/>
                      <a:gd name="T14" fmla="*/ 3052 w 3952"/>
                      <a:gd name="T15" fmla="*/ 1103 h 3501"/>
                      <a:gd name="T16" fmla="*/ 2745 w 3952"/>
                      <a:gd name="T17" fmla="*/ 815 h 3501"/>
                      <a:gd name="T18" fmla="*/ 2353 w 3952"/>
                      <a:gd name="T19" fmla="*/ 522 h 3501"/>
                      <a:gd name="T20" fmla="*/ 1961 w 3952"/>
                      <a:gd name="T21" fmla="*/ 288 h 3501"/>
                      <a:gd name="T22" fmla="*/ 1570 w 3952"/>
                      <a:gd name="T23" fmla="*/ 126 h 3501"/>
                      <a:gd name="T24" fmla="*/ 1196 w 3952"/>
                      <a:gd name="T25" fmla="*/ 24 h 3501"/>
                      <a:gd name="T26" fmla="*/ 846 w 3952"/>
                      <a:gd name="T27" fmla="*/ 0 h 3501"/>
                      <a:gd name="T28" fmla="*/ 532 w 3952"/>
                      <a:gd name="T29" fmla="*/ 48 h 3501"/>
                      <a:gd name="T30" fmla="*/ 266 w 3952"/>
                      <a:gd name="T31" fmla="*/ 174 h 3501"/>
                      <a:gd name="T32" fmla="*/ 114 w 3952"/>
                      <a:gd name="T33" fmla="*/ 312 h 3501"/>
                      <a:gd name="T34" fmla="*/ 0 w 3952"/>
                      <a:gd name="T35" fmla="*/ 486 h 3501"/>
                      <a:gd name="T36" fmla="*/ 72 w 3952"/>
                      <a:gd name="T37" fmla="*/ 372 h 3501"/>
                      <a:gd name="T38" fmla="*/ 272 w 3952"/>
                      <a:gd name="T39" fmla="*/ 174 h 3501"/>
                      <a:gd name="T40" fmla="*/ 532 w 3952"/>
                      <a:gd name="T41" fmla="*/ 48 h 3501"/>
                      <a:gd name="T42" fmla="*/ 846 w 3952"/>
                      <a:gd name="T43" fmla="*/ 6 h 3501"/>
                      <a:gd name="T44" fmla="*/ 1196 w 3952"/>
                      <a:gd name="T45" fmla="*/ 30 h 3501"/>
                      <a:gd name="T46" fmla="*/ 1570 w 3952"/>
                      <a:gd name="T47" fmla="*/ 132 h 3501"/>
                      <a:gd name="T48" fmla="*/ 1961 w 3952"/>
                      <a:gd name="T49" fmla="*/ 294 h 3501"/>
                      <a:gd name="T50" fmla="*/ 2353 w 3952"/>
                      <a:gd name="T51" fmla="*/ 528 h 3501"/>
                      <a:gd name="T52" fmla="*/ 2739 w 3952"/>
                      <a:gd name="T53" fmla="*/ 821 h 3501"/>
                      <a:gd name="T54" fmla="*/ 3156 w 3952"/>
                      <a:gd name="T55" fmla="*/ 1223 h 3501"/>
                      <a:gd name="T56" fmla="*/ 3366 w 3952"/>
                      <a:gd name="T57" fmla="*/ 1469 h 3501"/>
                      <a:gd name="T58" fmla="*/ 3543 w 3952"/>
                      <a:gd name="T59" fmla="*/ 1727 h 3501"/>
                      <a:gd name="T60" fmla="*/ 3698 w 3952"/>
                      <a:gd name="T61" fmla="*/ 1984 h 3501"/>
                      <a:gd name="T62" fmla="*/ 3820 w 3952"/>
                      <a:gd name="T63" fmla="*/ 2236 h 3501"/>
                      <a:gd name="T64" fmla="*/ 3911 w 3952"/>
                      <a:gd name="T65" fmla="*/ 2494 h 3501"/>
                      <a:gd name="T66" fmla="*/ 3970 w 3952"/>
                      <a:gd name="T67" fmla="*/ 2740 h 3501"/>
                      <a:gd name="T68" fmla="*/ 3988 w 3952"/>
                      <a:gd name="T69" fmla="*/ 2973 h 3501"/>
                      <a:gd name="T70" fmla="*/ 3958 w 3952"/>
                      <a:gd name="T71" fmla="*/ 3255 h 3501"/>
                      <a:gd name="T72" fmla="*/ 3869 w 3952"/>
                      <a:gd name="T73" fmla="*/ 3501 h 3501"/>
                      <a:gd name="T74" fmla="*/ 3922 w 3952"/>
                      <a:gd name="T75" fmla="*/ 3387 h 3501"/>
                      <a:gd name="T76" fmla="*/ 3982 w 3952"/>
                      <a:gd name="T77" fmla="*/ 3123 h 3501"/>
                      <a:gd name="T78" fmla="*/ 3988 w 3952"/>
                      <a:gd name="T79" fmla="*/ 2973 h 350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952" h="3501">
                        <a:moveTo>
                          <a:pt x="3952" y="2973"/>
                        </a:moveTo>
                        <a:lnTo>
                          <a:pt x="3946" y="2860"/>
                        </a:lnTo>
                        <a:lnTo>
                          <a:pt x="3934" y="2740"/>
                        </a:lnTo>
                        <a:lnTo>
                          <a:pt x="3910" y="2614"/>
                        </a:lnTo>
                        <a:lnTo>
                          <a:pt x="3875" y="2494"/>
                        </a:lnTo>
                        <a:lnTo>
                          <a:pt x="3839" y="2368"/>
                        </a:lnTo>
                        <a:lnTo>
                          <a:pt x="3785" y="2236"/>
                        </a:lnTo>
                        <a:lnTo>
                          <a:pt x="3731" y="2110"/>
                        </a:lnTo>
                        <a:lnTo>
                          <a:pt x="3665" y="1978"/>
                        </a:lnTo>
                        <a:lnTo>
                          <a:pt x="3593" y="1853"/>
                        </a:lnTo>
                        <a:lnTo>
                          <a:pt x="3516" y="1721"/>
                        </a:lnTo>
                        <a:lnTo>
                          <a:pt x="3432" y="1595"/>
                        </a:lnTo>
                        <a:lnTo>
                          <a:pt x="3336" y="1469"/>
                        </a:lnTo>
                        <a:lnTo>
                          <a:pt x="3241" y="1343"/>
                        </a:lnTo>
                        <a:lnTo>
                          <a:pt x="3133" y="1223"/>
                        </a:lnTo>
                        <a:lnTo>
                          <a:pt x="3025" y="1103"/>
                        </a:lnTo>
                        <a:lnTo>
                          <a:pt x="2906" y="983"/>
                        </a:lnTo>
                        <a:lnTo>
                          <a:pt x="2721" y="815"/>
                        </a:lnTo>
                        <a:lnTo>
                          <a:pt x="2529" y="660"/>
                        </a:lnTo>
                        <a:lnTo>
                          <a:pt x="2332" y="522"/>
                        </a:lnTo>
                        <a:lnTo>
                          <a:pt x="2141" y="396"/>
                        </a:lnTo>
                        <a:lnTo>
                          <a:pt x="1943" y="288"/>
                        </a:lnTo>
                        <a:lnTo>
                          <a:pt x="1746" y="198"/>
                        </a:lnTo>
                        <a:lnTo>
                          <a:pt x="1555" y="126"/>
                        </a:lnTo>
                        <a:lnTo>
                          <a:pt x="1363" y="66"/>
                        </a:lnTo>
                        <a:lnTo>
                          <a:pt x="1184" y="24"/>
                        </a:lnTo>
                        <a:lnTo>
                          <a:pt x="1005" y="6"/>
                        </a:lnTo>
                        <a:lnTo>
                          <a:pt x="837" y="0"/>
                        </a:lnTo>
                        <a:lnTo>
                          <a:pt x="676" y="12"/>
                        </a:lnTo>
                        <a:lnTo>
                          <a:pt x="526" y="48"/>
                        </a:lnTo>
                        <a:lnTo>
                          <a:pt x="389" y="102"/>
                        </a:lnTo>
                        <a:lnTo>
                          <a:pt x="263" y="174"/>
                        </a:lnTo>
                        <a:lnTo>
                          <a:pt x="155" y="264"/>
                        </a:lnTo>
                        <a:lnTo>
                          <a:pt x="114" y="312"/>
                        </a:lnTo>
                        <a:lnTo>
                          <a:pt x="72" y="366"/>
                        </a:lnTo>
                        <a:lnTo>
                          <a:pt x="0" y="486"/>
                        </a:lnTo>
                        <a:lnTo>
                          <a:pt x="0" y="498"/>
                        </a:lnTo>
                        <a:lnTo>
                          <a:pt x="72" y="372"/>
                        </a:lnTo>
                        <a:lnTo>
                          <a:pt x="161" y="264"/>
                        </a:lnTo>
                        <a:lnTo>
                          <a:pt x="269" y="174"/>
                        </a:lnTo>
                        <a:lnTo>
                          <a:pt x="395" y="102"/>
                        </a:lnTo>
                        <a:lnTo>
                          <a:pt x="526" y="48"/>
                        </a:lnTo>
                        <a:lnTo>
                          <a:pt x="676" y="18"/>
                        </a:lnTo>
                        <a:lnTo>
                          <a:pt x="837" y="6"/>
                        </a:lnTo>
                        <a:lnTo>
                          <a:pt x="1005" y="6"/>
                        </a:lnTo>
                        <a:lnTo>
                          <a:pt x="1184" y="30"/>
                        </a:lnTo>
                        <a:lnTo>
                          <a:pt x="1363" y="72"/>
                        </a:lnTo>
                        <a:lnTo>
                          <a:pt x="1555" y="132"/>
                        </a:lnTo>
                        <a:lnTo>
                          <a:pt x="1746" y="204"/>
                        </a:lnTo>
                        <a:lnTo>
                          <a:pt x="1943" y="294"/>
                        </a:lnTo>
                        <a:lnTo>
                          <a:pt x="2135" y="402"/>
                        </a:lnTo>
                        <a:lnTo>
                          <a:pt x="2332" y="528"/>
                        </a:lnTo>
                        <a:lnTo>
                          <a:pt x="2523" y="666"/>
                        </a:lnTo>
                        <a:lnTo>
                          <a:pt x="2715" y="821"/>
                        </a:lnTo>
                        <a:lnTo>
                          <a:pt x="2900" y="989"/>
                        </a:lnTo>
                        <a:lnTo>
                          <a:pt x="3127" y="1223"/>
                        </a:lnTo>
                        <a:lnTo>
                          <a:pt x="3235" y="1349"/>
                        </a:lnTo>
                        <a:lnTo>
                          <a:pt x="3336" y="1469"/>
                        </a:lnTo>
                        <a:lnTo>
                          <a:pt x="3426" y="1595"/>
                        </a:lnTo>
                        <a:lnTo>
                          <a:pt x="3510" y="1727"/>
                        </a:lnTo>
                        <a:lnTo>
                          <a:pt x="3593" y="1853"/>
                        </a:lnTo>
                        <a:lnTo>
                          <a:pt x="3665" y="1984"/>
                        </a:lnTo>
                        <a:lnTo>
                          <a:pt x="3731" y="2110"/>
                        </a:lnTo>
                        <a:lnTo>
                          <a:pt x="3785" y="2236"/>
                        </a:lnTo>
                        <a:lnTo>
                          <a:pt x="3833" y="2368"/>
                        </a:lnTo>
                        <a:lnTo>
                          <a:pt x="3875" y="2494"/>
                        </a:lnTo>
                        <a:lnTo>
                          <a:pt x="3910" y="2614"/>
                        </a:lnTo>
                        <a:lnTo>
                          <a:pt x="3934" y="2740"/>
                        </a:lnTo>
                        <a:lnTo>
                          <a:pt x="3946" y="2860"/>
                        </a:lnTo>
                        <a:lnTo>
                          <a:pt x="3952" y="2973"/>
                        </a:lnTo>
                        <a:lnTo>
                          <a:pt x="3946" y="3123"/>
                        </a:lnTo>
                        <a:lnTo>
                          <a:pt x="3922" y="3255"/>
                        </a:lnTo>
                        <a:lnTo>
                          <a:pt x="3886" y="3387"/>
                        </a:lnTo>
                        <a:lnTo>
                          <a:pt x="3833" y="3501"/>
                        </a:lnTo>
                        <a:lnTo>
                          <a:pt x="3886" y="3387"/>
                        </a:lnTo>
                        <a:lnTo>
                          <a:pt x="3928" y="3255"/>
                        </a:lnTo>
                        <a:lnTo>
                          <a:pt x="3946" y="3123"/>
                        </a:lnTo>
                        <a:lnTo>
                          <a:pt x="3952" y="297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1063" name="Freeform 8"/>
                  <p:cNvSpPr>
                    <a:spLocks/>
                  </p:cNvSpPr>
                  <p:nvPr userDrawn="1"/>
                </p:nvSpPr>
                <p:spPr bwMode="hidden">
                  <a:xfrm>
                    <a:off x="406" y="953"/>
                    <a:ext cx="3803" cy="3363"/>
                  </a:xfrm>
                  <a:custGeom>
                    <a:avLst/>
                    <a:gdLst>
                      <a:gd name="T0" fmla="*/ 682 w 3791"/>
                      <a:gd name="T1" fmla="*/ 2416 h 3363"/>
                      <a:gd name="T2" fmla="*/ 422 w 3791"/>
                      <a:gd name="T3" fmla="*/ 2062 h 3363"/>
                      <a:gd name="T4" fmla="*/ 218 w 3791"/>
                      <a:gd name="T5" fmla="*/ 1703 h 3363"/>
                      <a:gd name="T6" fmla="*/ 78 w 3791"/>
                      <a:gd name="T7" fmla="*/ 1343 h 3363"/>
                      <a:gd name="T8" fmla="*/ 12 w 3791"/>
                      <a:gd name="T9" fmla="*/ 1001 h 3363"/>
                      <a:gd name="T10" fmla="*/ 18 w 3791"/>
                      <a:gd name="T11" fmla="*/ 701 h 3363"/>
                      <a:gd name="T12" fmla="*/ 96 w 3791"/>
                      <a:gd name="T13" fmla="*/ 450 h 3363"/>
                      <a:gd name="T14" fmla="*/ 242 w 3791"/>
                      <a:gd name="T15" fmla="*/ 246 h 3363"/>
                      <a:gd name="T16" fmla="*/ 586 w 3791"/>
                      <a:gd name="T17" fmla="*/ 48 h 3363"/>
                      <a:gd name="T18" fmla="*/ 1037 w 3791"/>
                      <a:gd name="T19" fmla="*/ 6 h 3363"/>
                      <a:gd name="T20" fmla="*/ 1558 w 3791"/>
                      <a:gd name="T21" fmla="*/ 120 h 3363"/>
                      <a:gd name="T22" fmla="*/ 2108 w 3791"/>
                      <a:gd name="T23" fmla="*/ 378 h 3363"/>
                      <a:gd name="T24" fmla="*/ 2655 w 3791"/>
                      <a:gd name="T25" fmla="*/ 773 h 3363"/>
                      <a:gd name="T26" fmla="*/ 3145 w 3791"/>
                      <a:gd name="T27" fmla="*/ 1265 h 3363"/>
                      <a:gd name="T28" fmla="*/ 3411 w 3791"/>
                      <a:gd name="T29" fmla="*/ 1625 h 3363"/>
                      <a:gd name="T30" fmla="*/ 3615 w 3791"/>
                      <a:gd name="T31" fmla="*/ 1984 h 3363"/>
                      <a:gd name="T32" fmla="*/ 3755 w 3791"/>
                      <a:gd name="T33" fmla="*/ 2344 h 3363"/>
                      <a:gd name="T34" fmla="*/ 3821 w 3791"/>
                      <a:gd name="T35" fmla="*/ 2686 h 3363"/>
                      <a:gd name="T36" fmla="*/ 3785 w 3791"/>
                      <a:gd name="T37" fmla="*/ 3105 h 3363"/>
                      <a:gd name="T38" fmla="*/ 3664 w 3791"/>
                      <a:gd name="T39" fmla="*/ 3363 h 3363"/>
                      <a:gd name="T40" fmla="*/ 3815 w 3791"/>
                      <a:gd name="T41" fmla="*/ 2967 h 3363"/>
                      <a:gd name="T42" fmla="*/ 3827 w 3791"/>
                      <a:gd name="T43" fmla="*/ 2794 h 3363"/>
                      <a:gd name="T44" fmla="*/ 3785 w 3791"/>
                      <a:gd name="T45" fmla="*/ 2458 h 3363"/>
                      <a:gd name="T46" fmla="*/ 3671 w 3791"/>
                      <a:gd name="T47" fmla="*/ 2104 h 3363"/>
                      <a:gd name="T48" fmla="*/ 3489 w 3791"/>
                      <a:gd name="T49" fmla="*/ 1739 h 3363"/>
                      <a:gd name="T50" fmla="*/ 3241 w 3791"/>
                      <a:gd name="T51" fmla="*/ 1385 h 3363"/>
                      <a:gd name="T52" fmla="*/ 2831 w 3791"/>
                      <a:gd name="T53" fmla="*/ 929 h 3363"/>
                      <a:gd name="T54" fmla="*/ 2293 w 3791"/>
                      <a:gd name="T55" fmla="*/ 492 h 3363"/>
                      <a:gd name="T56" fmla="*/ 1737 w 3791"/>
                      <a:gd name="T57" fmla="*/ 192 h 3363"/>
                      <a:gd name="T58" fmla="*/ 1202 w 3791"/>
                      <a:gd name="T59" fmla="*/ 24 h 3363"/>
                      <a:gd name="T60" fmla="*/ 723 w 3791"/>
                      <a:gd name="T61" fmla="*/ 12 h 3363"/>
                      <a:gd name="T62" fmla="*/ 338 w 3791"/>
                      <a:gd name="T63" fmla="*/ 162 h 3363"/>
                      <a:gd name="T64" fmla="*/ 132 w 3791"/>
                      <a:gd name="T65" fmla="*/ 378 h 3363"/>
                      <a:gd name="T66" fmla="*/ 36 w 3791"/>
                      <a:gd name="T67" fmla="*/ 612 h 3363"/>
                      <a:gd name="T68" fmla="*/ 0 w 3791"/>
                      <a:gd name="T69" fmla="*/ 893 h 3363"/>
                      <a:gd name="T70" fmla="*/ 42 w 3791"/>
                      <a:gd name="T71" fmla="*/ 1229 h 3363"/>
                      <a:gd name="T72" fmla="*/ 164 w 3791"/>
                      <a:gd name="T73" fmla="*/ 1583 h 3363"/>
                      <a:gd name="T74" fmla="*/ 344 w 3791"/>
                      <a:gd name="T75" fmla="*/ 1942 h 3363"/>
                      <a:gd name="T76" fmla="*/ 586 w 3791"/>
                      <a:gd name="T77" fmla="*/ 2302 h 3363"/>
                      <a:gd name="T78" fmla="*/ 996 w 3791"/>
                      <a:gd name="T79" fmla="*/ 2758 h 3363"/>
                      <a:gd name="T80" fmla="*/ 1611 w 3791"/>
                      <a:gd name="T81" fmla="*/ 3237 h 3363"/>
                      <a:gd name="T82" fmla="*/ 1611 w 3791"/>
                      <a:gd name="T83" fmla="*/ 3237 h 3363"/>
                      <a:gd name="T84" fmla="*/ 1002 w 3791"/>
                      <a:gd name="T85" fmla="*/ 2758 h 336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791" h="3363">
                        <a:moveTo>
                          <a:pt x="993" y="2758"/>
                        </a:moveTo>
                        <a:lnTo>
                          <a:pt x="777" y="2536"/>
                        </a:lnTo>
                        <a:lnTo>
                          <a:pt x="676" y="2416"/>
                        </a:lnTo>
                        <a:lnTo>
                          <a:pt x="586" y="2302"/>
                        </a:lnTo>
                        <a:lnTo>
                          <a:pt x="496" y="2182"/>
                        </a:lnTo>
                        <a:lnTo>
                          <a:pt x="419" y="2062"/>
                        </a:lnTo>
                        <a:lnTo>
                          <a:pt x="341" y="1942"/>
                        </a:lnTo>
                        <a:lnTo>
                          <a:pt x="275" y="1822"/>
                        </a:lnTo>
                        <a:lnTo>
                          <a:pt x="215" y="1703"/>
                        </a:lnTo>
                        <a:lnTo>
                          <a:pt x="161" y="1583"/>
                        </a:lnTo>
                        <a:lnTo>
                          <a:pt x="114" y="1463"/>
                        </a:lnTo>
                        <a:lnTo>
                          <a:pt x="78" y="1343"/>
                        </a:lnTo>
                        <a:lnTo>
                          <a:pt x="48" y="1229"/>
                        </a:lnTo>
                        <a:lnTo>
                          <a:pt x="24" y="1115"/>
                        </a:lnTo>
                        <a:lnTo>
                          <a:pt x="12" y="1001"/>
                        </a:lnTo>
                        <a:lnTo>
                          <a:pt x="6" y="893"/>
                        </a:lnTo>
                        <a:lnTo>
                          <a:pt x="12" y="797"/>
                        </a:lnTo>
                        <a:lnTo>
                          <a:pt x="18" y="701"/>
                        </a:lnTo>
                        <a:lnTo>
                          <a:pt x="42" y="612"/>
                        </a:lnTo>
                        <a:lnTo>
                          <a:pt x="66" y="528"/>
                        </a:lnTo>
                        <a:lnTo>
                          <a:pt x="96" y="450"/>
                        </a:lnTo>
                        <a:lnTo>
                          <a:pt x="138" y="378"/>
                        </a:lnTo>
                        <a:lnTo>
                          <a:pt x="185" y="306"/>
                        </a:lnTo>
                        <a:lnTo>
                          <a:pt x="239" y="246"/>
                        </a:lnTo>
                        <a:lnTo>
                          <a:pt x="341" y="162"/>
                        </a:lnTo>
                        <a:lnTo>
                          <a:pt x="454" y="96"/>
                        </a:lnTo>
                        <a:lnTo>
                          <a:pt x="580" y="48"/>
                        </a:lnTo>
                        <a:lnTo>
                          <a:pt x="723" y="18"/>
                        </a:lnTo>
                        <a:lnTo>
                          <a:pt x="867" y="6"/>
                        </a:lnTo>
                        <a:lnTo>
                          <a:pt x="1028" y="6"/>
                        </a:lnTo>
                        <a:lnTo>
                          <a:pt x="1196" y="30"/>
                        </a:lnTo>
                        <a:lnTo>
                          <a:pt x="1363" y="66"/>
                        </a:lnTo>
                        <a:lnTo>
                          <a:pt x="1543" y="120"/>
                        </a:lnTo>
                        <a:lnTo>
                          <a:pt x="1722" y="192"/>
                        </a:lnTo>
                        <a:lnTo>
                          <a:pt x="1901" y="282"/>
                        </a:lnTo>
                        <a:lnTo>
                          <a:pt x="2087" y="378"/>
                        </a:lnTo>
                        <a:lnTo>
                          <a:pt x="2272" y="498"/>
                        </a:lnTo>
                        <a:lnTo>
                          <a:pt x="2451" y="624"/>
                        </a:lnTo>
                        <a:lnTo>
                          <a:pt x="2631" y="773"/>
                        </a:lnTo>
                        <a:lnTo>
                          <a:pt x="2804" y="929"/>
                        </a:lnTo>
                        <a:lnTo>
                          <a:pt x="3019" y="1151"/>
                        </a:lnTo>
                        <a:lnTo>
                          <a:pt x="3115" y="1265"/>
                        </a:lnTo>
                        <a:lnTo>
                          <a:pt x="3211" y="1385"/>
                        </a:lnTo>
                        <a:lnTo>
                          <a:pt x="3295" y="1505"/>
                        </a:lnTo>
                        <a:lnTo>
                          <a:pt x="3378" y="1625"/>
                        </a:lnTo>
                        <a:lnTo>
                          <a:pt x="3450" y="1745"/>
                        </a:lnTo>
                        <a:lnTo>
                          <a:pt x="3522" y="1864"/>
                        </a:lnTo>
                        <a:lnTo>
                          <a:pt x="3582" y="1984"/>
                        </a:lnTo>
                        <a:lnTo>
                          <a:pt x="3635" y="2104"/>
                        </a:lnTo>
                        <a:lnTo>
                          <a:pt x="3677" y="2224"/>
                        </a:lnTo>
                        <a:lnTo>
                          <a:pt x="3719" y="2344"/>
                        </a:lnTo>
                        <a:lnTo>
                          <a:pt x="3749" y="2458"/>
                        </a:lnTo>
                        <a:lnTo>
                          <a:pt x="3773" y="2572"/>
                        </a:lnTo>
                        <a:lnTo>
                          <a:pt x="3785" y="2686"/>
                        </a:lnTo>
                        <a:lnTo>
                          <a:pt x="3791" y="2794"/>
                        </a:lnTo>
                        <a:lnTo>
                          <a:pt x="3779" y="2955"/>
                        </a:lnTo>
                        <a:lnTo>
                          <a:pt x="3749" y="3105"/>
                        </a:lnTo>
                        <a:lnTo>
                          <a:pt x="3695" y="3243"/>
                        </a:lnTo>
                        <a:lnTo>
                          <a:pt x="3623" y="3363"/>
                        </a:lnTo>
                        <a:lnTo>
                          <a:pt x="3629" y="3363"/>
                        </a:lnTo>
                        <a:lnTo>
                          <a:pt x="3701" y="3243"/>
                        </a:lnTo>
                        <a:lnTo>
                          <a:pt x="3749" y="3111"/>
                        </a:lnTo>
                        <a:lnTo>
                          <a:pt x="3779" y="2967"/>
                        </a:lnTo>
                        <a:lnTo>
                          <a:pt x="3791" y="2806"/>
                        </a:lnTo>
                        <a:lnTo>
                          <a:pt x="3791" y="2800"/>
                        </a:lnTo>
                        <a:lnTo>
                          <a:pt x="3791" y="2794"/>
                        </a:lnTo>
                        <a:lnTo>
                          <a:pt x="3785" y="2686"/>
                        </a:lnTo>
                        <a:lnTo>
                          <a:pt x="3773" y="2572"/>
                        </a:lnTo>
                        <a:lnTo>
                          <a:pt x="3749" y="2458"/>
                        </a:lnTo>
                        <a:lnTo>
                          <a:pt x="3719" y="2338"/>
                        </a:lnTo>
                        <a:lnTo>
                          <a:pt x="3683" y="2224"/>
                        </a:lnTo>
                        <a:lnTo>
                          <a:pt x="3635" y="2104"/>
                        </a:lnTo>
                        <a:lnTo>
                          <a:pt x="3582" y="1984"/>
                        </a:lnTo>
                        <a:lnTo>
                          <a:pt x="3522" y="1864"/>
                        </a:lnTo>
                        <a:lnTo>
                          <a:pt x="3456" y="1739"/>
                        </a:lnTo>
                        <a:lnTo>
                          <a:pt x="3378" y="1619"/>
                        </a:lnTo>
                        <a:lnTo>
                          <a:pt x="3300" y="1499"/>
                        </a:lnTo>
                        <a:lnTo>
                          <a:pt x="3211" y="1385"/>
                        </a:lnTo>
                        <a:lnTo>
                          <a:pt x="3121" y="1265"/>
                        </a:lnTo>
                        <a:lnTo>
                          <a:pt x="3019" y="1151"/>
                        </a:lnTo>
                        <a:lnTo>
                          <a:pt x="2804" y="929"/>
                        </a:lnTo>
                        <a:lnTo>
                          <a:pt x="2631" y="767"/>
                        </a:lnTo>
                        <a:lnTo>
                          <a:pt x="2451" y="624"/>
                        </a:lnTo>
                        <a:lnTo>
                          <a:pt x="2272" y="492"/>
                        </a:lnTo>
                        <a:lnTo>
                          <a:pt x="2087" y="378"/>
                        </a:lnTo>
                        <a:lnTo>
                          <a:pt x="1901" y="276"/>
                        </a:lnTo>
                        <a:lnTo>
                          <a:pt x="1722" y="192"/>
                        </a:lnTo>
                        <a:lnTo>
                          <a:pt x="1543" y="120"/>
                        </a:lnTo>
                        <a:lnTo>
                          <a:pt x="1363" y="66"/>
                        </a:lnTo>
                        <a:lnTo>
                          <a:pt x="1190" y="24"/>
                        </a:lnTo>
                        <a:lnTo>
                          <a:pt x="1028" y="6"/>
                        </a:lnTo>
                        <a:lnTo>
                          <a:pt x="867" y="0"/>
                        </a:lnTo>
                        <a:lnTo>
                          <a:pt x="717" y="12"/>
                        </a:lnTo>
                        <a:lnTo>
                          <a:pt x="580" y="42"/>
                        </a:lnTo>
                        <a:lnTo>
                          <a:pt x="448" y="90"/>
                        </a:lnTo>
                        <a:lnTo>
                          <a:pt x="335" y="162"/>
                        </a:lnTo>
                        <a:lnTo>
                          <a:pt x="233" y="246"/>
                        </a:lnTo>
                        <a:lnTo>
                          <a:pt x="179" y="306"/>
                        </a:lnTo>
                        <a:lnTo>
                          <a:pt x="132" y="378"/>
                        </a:lnTo>
                        <a:lnTo>
                          <a:pt x="90" y="450"/>
                        </a:lnTo>
                        <a:lnTo>
                          <a:pt x="60" y="528"/>
                        </a:lnTo>
                        <a:lnTo>
                          <a:pt x="36" y="612"/>
                        </a:lnTo>
                        <a:lnTo>
                          <a:pt x="12" y="701"/>
                        </a:lnTo>
                        <a:lnTo>
                          <a:pt x="6" y="797"/>
                        </a:lnTo>
                        <a:lnTo>
                          <a:pt x="0" y="893"/>
                        </a:lnTo>
                        <a:lnTo>
                          <a:pt x="6" y="1001"/>
                        </a:lnTo>
                        <a:lnTo>
                          <a:pt x="24" y="1115"/>
                        </a:lnTo>
                        <a:lnTo>
                          <a:pt x="42" y="1229"/>
                        </a:lnTo>
                        <a:lnTo>
                          <a:pt x="78" y="1343"/>
                        </a:lnTo>
                        <a:lnTo>
                          <a:pt x="114" y="1463"/>
                        </a:lnTo>
                        <a:lnTo>
                          <a:pt x="161" y="1583"/>
                        </a:lnTo>
                        <a:lnTo>
                          <a:pt x="215" y="1703"/>
                        </a:lnTo>
                        <a:lnTo>
                          <a:pt x="275" y="1822"/>
                        </a:lnTo>
                        <a:lnTo>
                          <a:pt x="341" y="1942"/>
                        </a:lnTo>
                        <a:lnTo>
                          <a:pt x="413" y="2062"/>
                        </a:lnTo>
                        <a:lnTo>
                          <a:pt x="496" y="2182"/>
                        </a:lnTo>
                        <a:lnTo>
                          <a:pt x="580" y="2302"/>
                        </a:lnTo>
                        <a:lnTo>
                          <a:pt x="676" y="2422"/>
                        </a:lnTo>
                        <a:lnTo>
                          <a:pt x="771" y="2536"/>
                        </a:lnTo>
                        <a:lnTo>
                          <a:pt x="987" y="2758"/>
                        </a:lnTo>
                        <a:lnTo>
                          <a:pt x="1184" y="2931"/>
                        </a:lnTo>
                        <a:lnTo>
                          <a:pt x="1387" y="3093"/>
                        </a:lnTo>
                        <a:lnTo>
                          <a:pt x="1596" y="3237"/>
                        </a:lnTo>
                        <a:lnTo>
                          <a:pt x="1800" y="3363"/>
                        </a:lnTo>
                        <a:lnTo>
                          <a:pt x="1806" y="3363"/>
                        </a:lnTo>
                        <a:lnTo>
                          <a:pt x="1596" y="3237"/>
                        </a:lnTo>
                        <a:lnTo>
                          <a:pt x="1393" y="3093"/>
                        </a:lnTo>
                        <a:lnTo>
                          <a:pt x="1190" y="2931"/>
                        </a:lnTo>
                        <a:lnTo>
                          <a:pt x="993" y="275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1064" name="Freeform 9"/>
                  <p:cNvSpPr>
                    <a:spLocks/>
                  </p:cNvSpPr>
                  <p:nvPr userDrawn="1"/>
                </p:nvSpPr>
                <p:spPr bwMode="hidden">
                  <a:xfrm>
                    <a:off x="514" y="1091"/>
                    <a:ext cx="3538" cy="3225"/>
                  </a:xfrm>
                  <a:custGeom>
                    <a:avLst/>
                    <a:gdLst>
                      <a:gd name="T0" fmla="*/ 544 w 3527"/>
                      <a:gd name="T1" fmla="*/ 2146 h 3225"/>
                      <a:gd name="T2" fmla="*/ 320 w 3527"/>
                      <a:gd name="T3" fmla="*/ 1816 h 3225"/>
                      <a:gd name="T4" fmla="*/ 149 w 3527"/>
                      <a:gd name="T5" fmla="*/ 1481 h 3225"/>
                      <a:gd name="T6" fmla="*/ 41 w 3527"/>
                      <a:gd name="T7" fmla="*/ 1151 h 3225"/>
                      <a:gd name="T8" fmla="*/ 0 w 3527"/>
                      <a:gd name="T9" fmla="*/ 839 h 3225"/>
                      <a:gd name="T10" fmla="*/ 30 w 3527"/>
                      <a:gd name="T11" fmla="*/ 575 h 3225"/>
                      <a:gd name="T12" fmla="*/ 125 w 3527"/>
                      <a:gd name="T13" fmla="*/ 354 h 3225"/>
                      <a:gd name="T14" fmla="*/ 320 w 3527"/>
                      <a:gd name="T15" fmla="*/ 150 h 3225"/>
                      <a:gd name="T16" fmla="*/ 675 w 3527"/>
                      <a:gd name="T17" fmla="*/ 12 h 3225"/>
                      <a:gd name="T18" fmla="*/ 1121 w 3527"/>
                      <a:gd name="T19" fmla="*/ 24 h 3225"/>
                      <a:gd name="T20" fmla="*/ 1623 w 3527"/>
                      <a:gd name="T21" fmla="*/ 174 h 3225"/>
                      <a:gd name="T22" fmla="*/ 2137 w 3527"/>
                      <a:gd name="T23" fmla="*/ 456 h 3225"/>
                      <a:gd name="T24" fmla="*/ 2637 w 3527"/>
                      <a:gd name="T25" fmla="*/ 857 h 3225"/>
                      <a:gd name="T26" fmla="*/ 3103 w 3527"/>
                      <a:gd name="T27" fmla="*/ 1391 h 3225"/>
                      <a:gd name="T28" fmla="*/ 3306 w 3527"/>
                      <a:gd name="T29" fmla="*/ 1726 h 3225"/>
                      <a:gd name="T30" fmla="*/ 3459 w 3527"/>
                      <a:gd name="T31" fmla="*/ 2062 h 3225"/>
                      <a:gd name="T32" fmla="*/ 3542 w 3527"/>
                      <a:gd name="T33" fmla="*/ 2386 h 3225"/>
                      <a:gd name="T34" fmla="*/ 3554 w 3527"/>
                      <a:gd name="T35" fmla="*/ 2680 h 3225"/>
                      <a:gd name="T36" fmla="*/ 3507 w 3527"/>
                      <a:gd name="T37" fmla="*/ 2931 h 3225"/>
                      <a:gd name="T38" fmla="*/ 3392 w 3527"/>
                      <a:gd name="T39" fmla="*/ 3141 h 3225"/>
                      <a:gd name="T40" fmla="*/ 3312 w 3527"/>
                      <a:gd name="T41" fmla="*/ 3225 h 3225"/>
                      <a:gd name="T42" fmla="*/ 3342 w 3527"/>
                      <a:gd name="T43" fmla="*/ 3201 h 3225"/>
                      <a:gd name="T44" fmla="*/ 3477 w 3527"/>
                      <a:gd name="T45" fmla="*/ 3009 h 3225"/>
                      <a:gd name="T46" fmla="*/ 3548 w 3527"/>
                      <a:gd name="T47" fmla="*/ 2769 h 3225"/>
                      <a:gd name="T48" fmla="*/ 3554 w 3527"/>
                      <a:gd name="T49" fmla="*/ 2488 h 3225"/>
                      <a:gd name="T50" fmla="*/ 3495 w 3527"/>
                      <a:gd name="T51" fmla="*/ 2170 h 3225"/>
                      <a:gd name="T52" fmla="*/ 3366 w 3527"/>
                      <a:gd name="T53" fmla="*/ 1834 h 3225"/>
                      <a:gd name="T54" fmla="*/ 3175 w 3527"/>
                      <a:gd name="T55" fmla="*/ 1499 h 3225"/>
                      <a:gd name="T56" fmla="*/ 2843 w 3527"/>
                      <a:gd name="T57" fmla="*/ 1061 h 3225"/>
                      <a:gd name="T58" fmla="*/ 2305 w 3527"/>
                      <a:gd name="T59" fmla="*/ 575 h 3225"/>
                      <a:gd name="T60" fmla="*/ 1793 w 3527"/>
                      <a:gd name="T61" fmla="*/ 252 h 3225"/>
                      <a:gd name="T62" fmla="*/ 1285 w 3527"/>
                      <a:gd name="T63" fmla="*/ 60 h 3225"/>
                      <a:gd name="T64" fmla="*/ 816 w 3527"/>
                      <a:gd name="T65" fmla="*/ 0 h 3225"/>
                      <a:gd name="T66" fmla="*/ 421 w 3527"/>
                      <a:gd name="T67" fmla="*/ 84 h 3225"/>
                      <a:gd name="T68" fmla="*/ 170 w 3527"/>
                      <a:gd name="T69" fmla="*/ 288 h 3225"/>
                      <a:gd name="T70" fmla="*/ 53 w 3527"/>
                      <a:gd name="T71" fmla="*/ 498 h 3225"/>
                      <a:gd name="T72" fmla="*/ 0 w 3527"/>
                      <a:gd name="T73" fmla="*/ 749 h 3225"/>
                      <a:gd name="T74" fmla="*/ 18 w 3527"/>
                      <a:gd name="T75" fmla="*/ 1043 h 3225"/>
                      <a:gd name="T76" fmla="*/ 101 w 3527"/>
                      <a:gd name="T77" fmla="*/ 1373 h 3225"/>
                      <a:gd name="T78" fmla="*/ 254 w 3527"/>
                      <a:gd name="T79" fmla="*/ 1708 h 3225"/>
                      <a:gd name="T80" fmla="*/ 457 w 3527"/>
                      <a:gd name="T81" fmla="*/ 2038 h 3225"/>
                      <a:gd name="T82" fmla="*/ 923 w 3527"/>
                      <a:gd name="T83" fmla="*/ 2572 h 3225"/>
                      <a:gd name="T84" fmla="*/ 1267 w 3527"/>
                      <a:gd name="T85" fmla="*/ 2865 h 3225"/>
                      <a:gd name="T86" fmla="*/ 1623 w 3527"/>
                      <a:gd name="T87" fmla="*/ 3099 h 3225"/>
                      <a:gd name="T88" fmla="*/ 1871 w 3527"/>
                      <a:gd name="T89" fmla="*/ 3225 h 3225"/>
                      <a:gd name="T90" fmla="*/ 1509 w 3527"/>
                      <a:gd name="T91" fmla="*/ 3027 h 3225"/>
                      <a:gd name="T92" fmla="*/ 1154 w 3527"/>
                      <a:gd name="T93" fmla="*/ 2769 h 322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527" h="3225">
                        <a:moveTo>
                          <a:pt x="914" y="2572"/>
                        </a:moveTo>
                        <a:lnTo>
                          <a:pt x="717" y="2362"/>
                        </a:lnTo>
                        <a:lnTo>
                          <a:pt x="538" y="2146"/>
                        </a:lnTo>
                        <a:lnTo>
                          <a:pt x="460" y="2038"/>
                        </a:lnTo>
                        <a:lnTo>
                          <a:pt x="382" y="1930"/>
                        </a:lnTo>
                        <a:lnTo>
                          <a:pt x="317" y="1816"/>
                        </a:lnTo>
                        <a:lnTo>
                          <a:pt x="251" y="1702"/>
                        </a:lnTo>
                        <a:lnTo>
                          <a:pt x="197" y="1589"/>
                        </a:lnTo>
                        <a:lnTo>
                          <a:pt x="149" y="1481"/>
                        </a:lnTo>
                        <a:lnTo>
                          <a:pt x="107" y="1367"/>
                        </a:lnTo>
                        <a:lnTo>
                          <a:pt x="71" y="1259"/>
                        </a:lnTo>
                        <a:lnTo>
                          <a:pt x="41" y="1151"/>
                        </a:lnTo>
                        <a:lnTo>
                          <a:pt x="18" y="1043"/>
                        </a:lnTo>
                        <a:lnTo>
                          <a:pt x="6" y="941"/>
                        </a:lnTo>
                        <a:lnTo>
                          <a:pt x="0" y="839"/>
                        </a:lnTo>
                        <a:lnTo>
                          <a:pt x="6" y="749"/>
                        </a:lnTo>
                        <a:lnTo>
                          <a:pt x="12" y="659"/>
                        </a:lnTo>
                        <a:lnTo>
                          <a:pt x="30" y="575"/>
                        </a:lnTo>
                        <a:lnTo>
                          <a:pt x="59" y="498"/>
                        </a:lnTo>
                        <a:lnTo>
                          <a:pt x="89" y="420"/>
                        </a:lnTo>
                        <a:lnTo>
                          <a:pt x="125" y="354"/>
                        </a:lnTo>
                        <a:lnTo>
                          <a:pt x="173" y="288"/>
                        </a:lnTo>
                        <a:lnTo>
                          <a:pt x="221" y="228"/>
                        </a:lnTo>
                        <a:lnTo>
                          <a:pt x="317" y="150"/>
                        </a:lnTo>
                        <a:lnTo>
                          <a:pt x="424" y="90"/>
                        </a:lnTo>
                        <a:lnTo>
                          <a:pt x="544" y="42"/>
                        </a:lnTo>
                        <a:lnTo>
                          <a:pt x="669" y="12"/>
                        </a:lnTo>
                        <a:lnTo>
                          <a:pt x="813" y="0"/>
                        </a:lnTo>
                        <a:lnTo>
                          <a:pt x="956" y="6"/>
                        </a:lnTo>
                        <a:lnTo>
                          <a:pt x="1112" y="24"/>
                        </a:lnTo>
                        <a:lnTo>
                          <a:pt x="1273" y="60"/>
                        </a:lnTo>
                        <a:lnTo>
                          <a:pt x="1441" y="114"/>
                        </a:lnTo>
                        <a:lnTo>
                          <a:pt x="1608" y="174"/>
                        </a:lnTo>
                        <a:lnTo>
                          <a:pt x="1775" y="258"/>
                        </a:lnTo>
                        <a:lnTo>
                          <a:pt x="1949" y="348"/>
                        </a:lnTo>
                        <a:lnTo>
                          <a:pt x="2116" y="456"/>
                        </a:lnTo>
                        <a:lnTo>
                          <a:pt x="2284" y="575"/>
                        </a:lnTo>
                        <a:lnTo>
                          <a:pt x="2451" y="713"/>
                        </a:lnTo>
                        <a:lnTo>
                          <a:pt x="2613" y="857"/>
                        </a:lnTo>
                        <a:lnTo>
                          <a:pt x="2810" y="1067"/>
                        </a:lnTo>
                        <a:lnTo>
                          <a:pt x="2989" y="1283"/>
                        </a:lnTo>
                        <a:lnTo>
                          <a:pt x="3073" y="1391"/>
                        </a:lnTo>
                        <a:lnTo>
                          <a:pt x="3145" y="1505"/>
                        </a:lnTo>
                        <a:lnTo>
                          <a:pt x="3216" y="1612"/>
                        </a:lnTo>
                        <a:lnTo>
                          <a:pt x="3276" y="1726"/>
                        </a:lnTo>
                        <a:lnTo>
                          <a:pt x="3330" y="1840"/>
                        </a:lnTo>
                        <a:lnTo>
                          <a:pt x="3384" y="1948"/>
                        </a:lnTo>
                        <a:lnTo>
                          <a:pt x="3426" y="2062"/>
                        </a:lnTo>
                        <a:lnTo>
                          <a:pt x="3462" y="2170"/>
                        </a:lnTo>
                        <a:lnTo>
                          <a:pt x="3491" y="2278"/>
                        </a:lnTo>
                        <a:lnTo>
                          <a:pt x="3509" y="2386"/>
                        </a:lnTo>
                        <a:lnTo>
                          <a:pt x="3521" y="2488"/>
                        </a:lnTo>
                        <a:lnTo>
                          <a:pt x="3527" y="2590"/>
                        </a:lnTo>
                        <a:lnTo>
                          <a:pt x="3521" y="2680"/>
                        </a:lnTo>
                        <a:lnTo>
                          <a:pt x="3515" y="2769"/>
                        </a:lnTo>
                        <a:lnTo>
                          <a:pt x="3497" y="2853"/>
                        </a:lnTo>
                        <a:lnTo>
                          <a:pt x="3474" y="2931"/>
                        </a:lnTo>
                        <a:lnTo>
                          <a:pt x="3438" y="3009"/>
                        </a:lnTo>
                        <a:lnTo>
                          <a:pt x="3402" y="3075"/>
                        </a:lnTo>
                        <a:lnTo>
                          <a:pt x="3360" y="3141"/>
                        </a:lnTo>
                        <a:lnTo>
                          <a:pt x="3306" y="3201"/>
                        </a:lnTo>
                        <a:lnTo>
                          <a:pt x="3294" y="3213"/>
                        </a:lnTo>
                        <a:lnTo>
                          <a:pt x="3282" y="3225"/>
                        </a:lnTo>
                        <a:lnTo>
                          <a:pt x="3288" y="3225"/>
                        </a:lnTo>
                        <a:lnTo>
                          <a:pt x="3300" y="3213"/>
                        </a:lnTo>
                        <a:lnTo>
                          <a:pt x="3312" y="3201"/>
                        </a:lnTo>
                        <a:lnTo>
                          <a:pt x="3366" y="3141"/>
                        </a:lnTo>
                        <a:lnTo>
                          <a:pt x="3408" y="3075"/>
                        </a:lnTo>
                        <a:lnTo>
                          <a:pt x="3444" y="3009"/>
                        </a:lnTo>
                        <a:lnTo>
                          <a:pt x="3474" y="2931"/>
                        </a:lnTo>
                        <a:lnTo>
                          <a:pt x="3497" y="2853"/>
                        </a:lnTo>
                        <a:lnTo>
                          <a:pt x="3515" y="2769"/>
                        </a:lnTo>
                        <a:lnTo>
                          <a:pt x="3527" y="2680"/>
                        </a:lnTo>
                        <a:lnTo>
                          <a:pt x="3527" y="2590"/>
                        </a:lnTo>
                        <a:lnTo>
                          <a:pt x="3521" y="2488"/>
                        </a:lnTo>
                        <a:lnTo>
                          <a:pt x="3509" y="2386"/>
                        </a:lnTo>
                        <a:lnTo>
                          <a:pt x="3491" y="2278"/>
                        </a:lnTo>
                        <a:lnTo>
                          <a:pt x="3462" y="2170"/>
                        </a:lnTo>
                        <a:lnTo>
                          <a:pt x="3426" y="2056"/>
                        </a:lnTo>
                        <a:lnTo>
                          <a:pt x="3384" y="1948"/>
                        </a:lnTo>
                        <a:lnTo>
                          <a:pt x="3336" y="1834"/>
                        </a:lnTo>
                        <a:lnTo>
                          <a:pt x="3276" y="1726"/>
                        </a:lnTo>
                        <a:lnTo>
                          <a:pt x="3216" y="1612"/>
                        </a:lnTo>
                        <a:lnTo>
                          <a:pt x="3145" y="1499"/>
                        </a:lnTo>
                        <a:lnTo>
                          <a:pt x="3073" y="1391"/>
                        </a:lnTo>
                        <a:lnTo>
                          <a:pt x="2989" y="1277"/>
                        </a:lnTo>
                        <a:lnTo>
                          <a:pt x="2816" y="1061"/>
                        </a:lnTo>
                        <a:lnTo>
                          <a:pt x="2613" y="857"/>
                        </a:lnTo>
                        <a:lnTo>
                          <a:pt x="2451" y="707"/>
                        </a:lnTo>
                        <a:lnTo>
                          <a:pt x="2284" y="575"/>
                        </a:lnTo>
                        <a:lnTo>
                          <a:pt x="2116" y="456"/>
                        </a:lnTo>
                        <a:lnTo>
                          <a:pt x="1949" y="348"/>
                        </a:lnTo>
                        <a:lnTo>
                          <a:pt x="1775" y="252"/>
                        </a:lnTo>
                        <a:lnTo>
                          <a:pt x="1608" y="174"/>
                        </a:lnTo>
                        <a:lnTo>
                          <a:pt x="1435" y="108"/>
                        </a:lnTo>
                        <a:lnTo>
                          <a:pt x="1273" y="60"/>
                        </a:lnTo>
                        <a:lnTo>
                          <a:pt x="1112" y="24"/>
                        </a:lnTo>
                        <a:lnTo>
                          <a:pt x="956" y="0"/>
                        </a:lnTo>
                        <a:lnTo>
                          <a:pt x="807" y="0"/>
                        </a:lnTo>
                        <a:lnTo>
                          <a:pt x="669" y="12"/>
                        </a:lnTo>
                        <a:lnTo>
                          <a:pt x="538" y="42"/>
                        </a:lnTo>
                        <a:lnTo>
                          <a:pt x="418" y="84"/>
                        </a:lnTo>
                        <a:lnTo>
                          <a:pt x="311" y="150"/>
                        </a:lnTo>
                        <a:lnTo>
                          <a:pt x="215" y="228"/>
                        </a:lnTo>
                        <a:lnTo>
                          <a:pt x="167" y="288"/>
                        </a:lnTo>
                        <a:lnTo>
                          <a:pt x="119" y="354"/>
                        </a:lnTo>
                        <a:lnTo>
                          <a:pt x="83" y="420"/>
                        </a:lnTo>
                        <a:lnTo>
                          <a:pt x="53" y="498"/>
                        </a:lnTo>
                        <a:lnTo>
                          <a:pt x="30" y="575"/>
                        </a:lnTo>
                        <a:lnTo>
                          <a:pt x="12" y="659"/>
                        </a:lnTo>
                        <a:lnTo>
                          <a:pt x="0" y="749"/>
                        </a:lnTo>
                        <a:lnTo>
                          <a:pt x="0" y="839"/>
                        </a:lnTo>
                        <a:lnTo>
                          <a:pt x="6" y="941"/>
                        </a:lnTo>
                        <a:lnTo>
                          <a:pt x="18" y="1043"/>
                        </a:lnTo>
                        <a:lnTo>
                          <a:pt x="35" y="1151"/>
                        </a:lnTo>
                        <a:lnTo>
                          <a:pt x="65" y="1259"/>
                        </a:lnTo>
                        <a:lnTo>
                          <a:pt x="101" y="1373"/>
                        </a:lnTo>
                        <a:lnTo>
                          <a:pt x="143" y="1481"/>
                        </a:lnTo>
                        <a:lnTo>
                          <a:pt x="191" y="1595"/>
                        </a:lnTo>
                        <a:lnTo>
                          <a:pt x="251" y="1708"/>
                        </a:lnTo>
                        <a:lnTo>
                          <a:pt x="311" y="1816"/>
                        </a:lnTo>
                        <a:lnTo>
                          <a:pt x="382" y="1930"/>
                        </a:lnTo>
                        <a:lnTo>
                          <a:pt x="454" y="2038"/>
                        </a:lnTo>
                        <a:lnTo>
                          <a:pt x="538" y="2152"/>
                        </a:lnTo>
                        <a:lnTo>
                          <a:pt x="717" y="2368"/>
                        </a:lnTo>
                        <a:lnTo>
                          <a:pt x="914" y="2572"/>
                        </a:lnTo>
                        <a:lnTo>
                          <a:pt x="1028" y="2674"/>
                        </a:lnTo>
                        <a:lnTo>
                          <a:pt x="1142" y="2775"/>
                        </a:lnTo>
                        <a:lnTo>
                          <a:pt x="1255" y="2865"/>
                        </a:lnTo>
                        <a:lnTo>
                          <a:pt x="1369" y="2949"/>
                        </a:lnTo>
                        <a:lnTo>
                          <a:pt x="1488" y="3027"/>
                        </a:lnTo>
                        <a:lnTo>
                          <a:pt x="1608" y="3099"/>
                        </a:lnTo>
                        <a:lnTo>
                          <a:pt x="1722" y="3165"/>
                        </a:lnTo>
                        <a:lnTo>
                          <a:pt x="1841" y="3225"/>
                        </a:lnTo>
                        <a:lnTo>
                          <a:pt x="1853" y="3225"/>
                        </a:lnTo>
                        <a:lnTo>
                          <a:pt x="1734" y="3165"/>
                        </a:lnTo>
                        <a:lnTo>
                          <a:pt x="1614" y="3099"/>
                        </a:lnTo>
                        <a:lnTo>
                          <a:pt x="1494" y="3027"/>
                        </a:lnTo>
                        <a:lnTo>
                          <a:pt x="1375" y="2949"/>
                        </a:lnTo>
                        <a:lnTo>
                          <a:pt x="1261" y="2865"/>
                        </a:lnTo>
                        <a:lnTo>
                          <a:pt x="1142" y="2769"/>
                        </a:lnTo>
                        <a:lnTo>
                          <a:pt x="914" y="257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1065" name="Group 10"/>
                  <p:cNvGrpSpPr>
                    <a:grpSpLocks/>
                  </p:cNvGrpSpPr>
                  <p:nvPr userDrawn="1"/>
                </p:nvGrpSpPr>
                <p:grpSpPr bwMode="auto">
                  <a:xfrm>
                    <a:off x="0" y="522"/>
                    <a:ext cx="4751" cy="3794"/>
                    <a:chOff x="0" y="522"/>
                    <a:chExt cx="4751" cy="3794"/>
                  </a:xfrm>
                </p:grpSpPr>
                <p:sp>
                  <p:nvSpPr>
                    <p:cNvPr id="1066" name="Freeform 11"/>
                    <p:cNvSpPr>
                      <a:spLocks/>
                    </p:cNvSpPr>
                    <p:nvPr userDrawn="1"/>
                  </p:nvSpPr>
                  <p:spPr bwMode="hidden">
                    <a:xfrm>
                      <a:off x="400" y="522"/>
                      <a:ext cx="4264" cy="3794"/>
                    </a:xfrm>
                    <a:custGeom>
                      <a:avLst/>
                      <a:gdLst>
                        <a:gd name="T0" fmla="*/ 4284 w 4251"/>
                        <a:gd name="T1" fmla="*/ 3237 h 3794"/>
                        <a:gd name="T2" fmla="*/ 4242 w 4251"/>
                        <a:gd name="T3" fmla="*/ 2961 h 3794"/>
                        <a:gd name="T4" fmla="*/ 4159 w 4251"/>
                        <a:gd name="T5" fmla="*/ 2679 h 3794"/>
                        <a:gd name="T6" fmla="*/ 4036 w 4251"/>
                        <a:gd name="T7" fmla="*/ 2391 h 3794"/>
                        <a:gd name="T8" fmla="*/ 3881 w 4251"/>
                        <a:gd name="T9" fmla="*/ 2098 h 3794"/>
                        <a:gd name="T10" fmla="*/ 3692 w 4251"/>
                        <a:gd name="T11" fmla="*/ 1810 h 3794"/>
                        <a:gd name="T12" fmla="*/ 3471 w 4251"/>
                        <a:gd name="T13" fmla="*/ 1528 h 3794"/>
                        <a:gd name="T14" fmla="*/ 3223 w 4251"/>
                        <a:gd name="T15" fmla="*/ 1252 h 3794"/>
                        <a:gd name="T16" fmla="*/ 2885 w 4251"/>
                        <a:gd name="T17" fmla="*/ 935 h 3794"/>
                        <a:gd name="T18" fmla="*/ 2455 w 4251"/>
                        <a:gd name="T19" fmla="*/ 605 h 3794"/>
                        <a:gd name="T20" fmla="*/ 2009 w 4251"/>
                        <a:gd name="T21" fmla="*/ 341 h 3794"/>
                        <a:gd name="T22" fmla="*/ 1564 w 4251"/>
                        <a:gd name="T23" fmla="*/ 143 h 3794"/>
                        <a:gd name="T24" fmla="*/ 1133 w 4251"/>
                        <a:gd name="T25" fmla="*/ 35 h 3794"/>
                        <a:gd name="T26" fmla="*/ 747 w 4251"/>
                        <a:gd name="T27" fmla="*/ 0 h 3794"/>
                        <a:gd name="T28" fmla="*/ 404 w 4251"/>
                        <a:gd name="T29" fmla="*/ 47 h 3794"/>
                        <a:gd name="T30" fmla="*/ 120 w 4251"/>
                        <a:gd name="T31" fmla="*/ 173 h 3794"/>
                        <a:gd name="T32" fmla="*/ 0 w 4251"/>
                        <a:gd name="T33" fmla="*/ 269 h 3794"/>
                        <a:gd name="T34" fmla="*/ 266 w 4251"/>
                        <a:gd name="T35" fmla="*/ 101 h 3794"/>
                        <a:gd name="T36" fmla="*/ 592 w 4251"/>
                        <a:gd name="T37" fmla="*/ 18 h 3794"/>
                        <a:gd name="T38" fmla="*/ 966 w 4251"/>
                        <a:gd name="T39" fmla="*/ 18 h 3794"/>
                        <a:gd name="T40" fmla="*/ 1369 w 4251"/>
                        <a:gd name="T41" fmla="*/ 95 h 3794"/>
                        <a:gd name="T42" fmla="*/ 1797 w 4251"/>
                        <a:gd name="T43" fmla="*/ 245 h 3794"/>
                        <a:gd name="T44" fmla="*/ 2233 w 4251"/>
                        <a:gd name="T45" fmla="*/ 467 h 3794"/>
                        <a:gd name="T46" fmla="*/ 2667 w 4251"/>
                        <a:gd name="T47" fmla="*/ 761 h 3794"/>
                        <a:gd name="T48" fmla="*/ 3088 w 4251"/>
                        <a:gd name="T49" fmla="*/ 1120 h 3794"/>
                        <a:gd name="T50" fmla="*/ 3348 w 4251"/>
                        <a:gd name="T51" fmla="*/ 1390 h 3794"/>
                        <a:gd name="T52" fmla="*/ 3585 w 4251"/>
                        <a:gd name="T53" fmla="*/ 1666 h 3794"/>
                        <a:gd name="T54" fmla="*/ 3790 w 4251"/>
                        <a:gd name="T55" fmla="*/ 1954 h 3794"/>
                        <a:gd name="T56" fmla="*/ 3958 w 4251"/>
                        <a:gd name="T57" fmla="*/ 2247 h 3794"/>
                        <a:gd name="T58" fmla="*/ 4096 w 4251"/>
                        <a:gd name="T59" fmla="*/ 2535 h 3794"/>
                        <a:gd name="T60" fmla="*/ 4201 w 4251"/>
                        <a:gd name="T61" fmla="*/ 2823 h 3794"/>
                        <a:gd name="T62" fmla="*/ 4260 w 4251"/>
                        <a:gd name="T63" fmla="*/ 3105 h 3794"/>
                        <a:gd name="T64" fmla="*/ 4284 w 4251"/>
                        <a:gd name="T65" fmla="*/ 3368 h 3794"/>
                        <a:gd name="T66" fmla="*/ 4272 w 4251"/>
                        <a:gd name="T67" fmla="*/ 3590 h 3794"/>
                        <a:gd name="T68" fmla="*/ 4224 w 4251"/>
                        <a:gd name="T69" fmla="*/ 3794 h 3794"/>
                        <a:gd name="T70" fmla="*/ 4254 w 4251"/>
                        <a:gd name="T71" fmla="*/ 3692 h 3794"/>
                        <a:gd name="T72" fmla="*/ 4284 w 4251"/>
                        <a:gd name="T73" fmla="*/ 3482 h 3794"/>
                        <a:gd name="T74" fmla="*/ 4290 w 4251"/>
                        <a:gd name="T75" fmla="*/ 3368 h 379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251" h="3794">
                          <a:moveTo>
                            <a:pt x="4251" y="3368"/>
                          </a:moveTo>
                          <a:lnTo>
                            <a:pt x="4245" y="3237"/>
                          </a:lnTo>
                          <a:lnTo>
                            <a:pt x="4227" y="3099"/>
                          </a:lnTo>
                          <a:lnTo>
                            <a:pt x="4203" y="2961"/>
                          </a:lnTo>
                          <a:lnTo>
                            <a:pt x="4167" y="2823"/>
                          </a:lnTo>
                          <a:lnTo>
                            <a:pt x="4120" y="2679"/>
                          </a:lnTo>
                          <a:lnTo>
                            <a:pt x="4066" y="2535"/>
                          </a:lnTo>
                          <a:lnTo>
                            <a:pt x="4000" y="2391"/>
                          </a:lnTo>
                          <a:lnTo>
                            <a:pt x="3928" y="2247"/>
                          </a:lnTo>
                          <a:lnTo>
                            <a:pt x="3845" y="2098"/>
                          </a:lnTo>
                          <a:lnTo>
                            <a:pt x="3755" y="1954"/>
                          </a:lnTo>
                          <a:lnTo>
                            <a:pt x="3659" y="1810"/>
                          </a:lnTo>
                          <a:lnTo>
                            <a:pt x="3552" y="1666"/>
                          </a:lnTo>
                          <a:lnTo>
                            <a:pt x="3438" y="1528"/>
                          </a:lnTo>
                          <a:lnTo>
                            <a:pt x="3318" y="1390"/>
                          </a:lnTo>
                          <a:lnTo>
                            <a:pt x="3193" y="1252"/>
                          </a:lnTo>
                          <a:lnTo>
                            <a:pt x="3061" y="1120"/>
                          </a:lnTo>
                          <a:lnTo>
                            <a:pt x="2858" y="935"/>
                          </a:lnTo>
                          <a:lnTo>
                            <a:pt x="2649" y="761"/>
                          </a:lnTo>
                          <a:lnTo>
                            <a:pt x="2434" y="605"/>
                          </a:lnTo>
                          <a:lnTo>
                            <a:pt x="2212" y="467"/>
                          </a:lnTo>
                          <a:lnTo>
                            <a:pt x="1991" y="341"/>
                          </a:lnTo>
                          <a:lnTo>
                            <a:pt x="1770" y="233"/>
                          </a:lnTo>
                          <a:lnTo>
                            <a:pt x="1549" y="143"/>
                          </a:lnTo>
                          <a:lnTo>
                            <a:pt x="1327" y="77"/>
                          </a:lnTo>
                          <a:lnTo>
                            <a:pt x="1124" y="35"/>
                          </a:lnTo>
                          <a:lnTo>
                            <a:pt x="927" y="6"/>
                          </a:lnTo>
                          <a:lnTo>
                            <a:pt x="741" y="0"/>
                          </a:lnTo>
                          <a:lnTo>
                            <a:pt x="568" y="18"/>
                          </a:lnTo>
                          <a:lnTo>
                            <a:pt x="401" y="47"/>
                          </a:lnTo>
                          <a:lnTo>
                            <a:pt x="257" y="101"/>
                          </a:lnTo>
                          <a:lnTo>
                            <a:pt x="120" y="173"/>
                          </a:lnTo>
                          <a:lnTo>
                            <a:pt x="0" y="263"/>
                          </a:lnTo>
                          <a:lnTo>
                            <a:pt x="0" y="269"/>
                          </a:lnTo>
                          <a:lnTo>
                            <a:pt x="126" y="173"/>
                          </a:lnTo>
                          <a:lnTo>
                            <a:pt x="263" y="101"/>
                          </a:lnTo>
                          <a:lnTo>
                            <a:pt x="419" y="47"/>
                          </a:lnTo>
                          <a:lnTo>
                            <a:pt x="586" y="18"/>
                          </a:lnTo>
                          <a:lnTo>
                            <a:pt x="765" y="6"/>
                          </a:lnTo>
                          <a:lnTo>
                            <a:pt x="957" y="18"/>
                          </a:lnTo>
                          <a:lnTo>
                            <a:pt x="1154" y="47"/>
                          </a:lnTo>
                          <a:lnTo>
                            <a:pt x="1357" y="95"/>
                          </a:lnTo>
                          <a:lnTo>
                            <a:pt x="1567" y="161"/>
                          </a:lnTo>
                          <a:lnTo>
                            <a:pt x="1782" y="245"/>
                          </a:lnTo>
                          <a:lnTo>
                            <a:pt x="1997" y="347"/>
                          </a:lnTo>
                          <a:lnTo>
                            <a:pt x="2212" y="467"/>
                          </a:lnTo>
                          <a:lnTo>
                            <a:pt x="2428" y="605"/>
                          </a:lnTo>
                          <a:lnTo>
                            <a:pt x="2643" y="761"/>
                          </a:lnTo>
                          <a:lnTo>
                            <a:pt x="2858" y="935"/>
                          </a:lnTo>
                          <a:lnTo>
                            <a:pt x="3061" y="1120"/>
                          </a:lnTo>
                          <a:lnTo>
                            <a:pt x="3193" y="1252"/>
                          </a:lnTo>
                          <a:lnTo>
                            <a:pt x="3318" y="1390"/>
                          </a:lnTo>
                          <a:lnTo>
                            <a:pt x="3438" y="1528"/>
                          </a:lnTo>
                          <a:lnTo>
                            <a:pt x="3552" y="1666"/>
                          </a:lnTo>
                          <a:lnTo>
                            <a:pt x="3653" y="1810"/>
                          </a:lnTo>
                          <a:lnTo>
                            <a:pt x="3755" y="1954"/>
                          </a:lnTo>
                          <a:lnTo>
                            <a:pt x="3839" y="2104"/>
                          </a:lnTo>
                          <a:lnTo>
                            <a:pt x="3922" y="2247"/>
                          </a:lnTo>
                          <a:lnTo>
                            <a:pt x="3994" y="2391"/>
                          </a:lnTo>
                          <a:lnTo>
                            <a:pt x="4060" y="2535"/>
                          </a:lnTo>
                          <a:lnTo>
                            <a:pt x="4114" y="2679"/>
                          </a:lnTo>
                          <a:lnTo>
                            <a:pt x="4162" y="2823"/>
                          </a:lnTo>
                          <a:lnTo>
                            <a:pt x="4197" y="2967"/>
                          </a:lnTo>
                          <a:lnTo>
                            <a:pt x="4221" y="3105"/>
                          </a:lnTo>
                          <a:lnTo>
                            <a:pt x="4239" y="3237"/>
                          </a:lnTo>
                          <a:lnTo>
                            <a:pt x="4245" y="3368"/>
                          </a:lnTo>
                          <a:lnTo>
                            <a:pt x="4245" y="3482"/>
                          </a:lnTo>
                          <a:lnTo>
                            <a:pt x="4233" y="3590"/>
                          </a:lnTo>
                          <a:lnTo>
                            <a:pt x="4215" y="3692"/>
                          </a:lnTo>
                          <a:lnTo>
                            <a:pt x="4185" y="3794"/>
                          </a:lnTo>
                          <a:lnTo>
                            <a:pt x="4215" y="3692"/>
                          </a:lnTo>
                          <a:lnTo>
                            <a:pt x="4239" y="3590"/>
                          </a:lnTo>
                          <a:lnTo>
                            <a:pt x="4245" y="3482"/>
                          </a:lnTo>
                          <a:lnTo>
                            <a:pt x="4251" y="336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1067" name="Group 12"/>
                    <p:cNvGrpSpPr>
                      <a:grpSpLocks/>
                    </p:cNvGrpSpPr>
                    <p:nvPr userDrawn="1"/>
                  </p:nvGrpSpPr>
                  <p:grpSpPr bwMode="auto">
                    <a:xfrm>
                      <a:off x="0" y="659"/>
                      <a:ext cx="4751" cy="3657"/>
                      <a:chOff x="0" y="659"/>
                      <a:chExt cx="4751" cy="3657"/>
                    </a:xfrm>
                  </p:grpSpPr>
                  <p:sp>
                    <p:nvSpPr>
                      <p:cNvPr id="1068" name="Freeform 13"/>
                      <p:cNvSpPr>
                        <a:spLocks/>
                      </p:cNvSpPr>
                      <p:nvPr userDrawn="1"/>
                    </p:nvSpPr>
                    <p:spPr bwMode="hidden">
                      <a:xfrm>
                        <a:off x="400" y="659"/>
                        <a:ext cx="4121" cy="3657"/>
                      </a:xfrm>
                      <a:custGeom>
                        <a:avLst/>
                        <a:gdLst>
                          <a:gd name="T0" fmla="*/ 164 w 4108"/>
                          <a:gd name="T1" fmla="*/ 186 h 3657"/>
                          <a:gd name="T2" fmla="*/ 445 w 4108"/>
                          <a:gd name="T3" fmla="*/ 54 h 3657"/>
                          <a:gd name="T4" fmla="*/ 777 w 4108"/>
                          <a:gd name="T5" fmla="*/ 6 h 3657"/>
                          <a:gd name="T6" fmla="*/ 1148 w 4108"/>
                          <a:gd name="T7" fmla="*/ 36 h 3657"/>
                          <a:gd name="T8" fmla="*/ 1552 w 4108"/>
                          <a:gd name="T9" fmla="*/ 144 h 3657"/>
                          <a:gd name="T10" fmla="*/ 1967 w 4108"/>
                          <a:gd name="T11" fmla="*/ 324 h 3657"/>
                          <a:gd name="T12" fmla="*/ 2391 w 4108"/>
                          <a:gd name="T13" fmla="*/ 570 h 3657"/>
                          <a:gd name="T14" fmla="*/ 2807 w 4108"/>
                          <a:gd name="T15" fmla="*/ 888 h 3657"/>
                          <a:gd name="T16" fmla="*/ 3133 w 4108"/>
                          <a:gd name="T17" fmla="*/ 1193 h 3657"/>
                          <a:gd name="T18" fmla="*/ 3369 w 4108"/>
                          <a:gd name="T19" fmla="*/ 1451 h 3657"/>
                          <a:gd name="T20" fmla="*/ 3573 w 4108"/>
                          <a:gd name="T21" fmla="*/ 1721 h 3657"/>
                          <a:gd name="T22" fmla="*/ 3755 w 4108"/>
                          <a:gd name="T23" fmla="*/ 1997 h 3657"/>
                          <a:gd name="T24" fmla="*/ 3899 w 4108"/>
                          <a:gd name="T25" fmla="*/ 2272 h 3657"/>
                          <a:gd name="T26" fmla="*/ 4015 w 4108"/>
                          <a:gd name="T27" fmla="*/ 2548 h 3657"/>
                          <a:gd name="T28" fmla="*/ 4099 w 4108"/>
                          <a:gd name="T29" fmla="*/ 2818 h 3657"/>
                          <a:gd name="T30" fmla="*/ 4141 w 4108"/>
                          <a:gd name="T31" fmla="*/ 3070 h 3657"/>
                          <a:gd name="T32" fmla="*/ 4141 w 4108"/>
                          <a:gd name="T33" fmla="*/ 3321 h 3657"/>
                          <a:gd name="T34" fmla="*/ 4099 w 4108"/>
                          <a:gd name="T35" fmla="*/ 3549 h 3657"/>
                          <a:gd name="T36" fmla="*/ 4069 w 4108"/>
                          <a:gd name="T37" fmla="*/ 3657 h 3657"/>
                          <a:gd name="T38" fmla="*/ 4129 w 4108"/>
                          <a:gd name="T39" fmla="*/ 3447 h 3657"/>
                          <a:gd name="T40" fmla="*/ 4147 w 4108"/>
                          <a:gd name="T41" fmla="*/ 3213 h 3657"/>
                          <a:gd name="T42" fmla="*/ 4141 w 4108"/>
                          <a:gd name="T43" fmla="*/ 3070 h 3657"/>
                          <a:gd name="T44" fmla="*/ 4099 w 4108"/>
                          <a:gd name="T45" fmla="*/ 2812 h 3657"/>
                          <a:gd name="T46" fmla="*/ 4021 w 4108"/>
                          <a:gd name="T47" fmla="*/ 2548 h 3657"/>
                          <a:gd name="T48" fmla="*/ 3905 w 4108"/>
                          <a:gd name="T49" fmla="*/ 2272 h 3657"/>
                          <a:gd name="T50" fmla="*/ 3761 w 4108"/>
                          <a:gd name="T51" fmla="*/ 1997 h 3657"/>
                          <a:gd name="T52" fmla="*/ 3579 w 4108"/>
                          <a:gd name="T53" fmla="*/ 1721 h 3657"/>
                          <a:gd name="T54" fmla="*/ 3375 w 4108"/>
                          <a:gd name="T55" fmla="*/ 1451 h 3657"/>
                          <a:gd name="T56" fmla="*/ 3139 w 4108"/>
                          <a:gd name="T57" fmla="*/ 1187 h 3657"/>
                          <a:gd name="T58" fmla="*/ 2819 w 4108"/>
                          <a:gd name="T59" fmla="*/ 888 h 3657"/>
                          <a:gd name="T60" fmla="*/ 2410 w 4108"/>
                          <a:gd name="T61" fmla="*/ 576 h 3657"/>
                          <a:gd name="T62" fmla="*/ 1985 w 4108"/>
                          <a:gd name="T63" fmla="*/ 330 h 3657"/>
                          <a:gd name="T64" fmla="*/ 1558 w 4108"/>
                          <a:gd name="T65" fmla="*/ 144 h 3657"/>
                          <a:gd name="T66" fmla="*/ 1142 w 4108"/>
                          <a:gd name="T67" fmla="*/ 30 h 3657"/>
                          <a:gd name="T68" fmla="*/ 759 w 4108"/>
                          <a:gd name="T69" fmla="*/ 0 h 3657"/>
                          <a:gd name="T70" fmla="*/ 434 w 4108"/>
                          <a:gd name="T71" fmla="*/ 54 h 3657"/>
                          <a:gd name="T72" fmla="*/ 164 w 4108"/>
                          <a:gd name="T73" fmla="*/ 186 h 3657"/>
                          <a:gd name="T74" fmla="*/ 24 w 4108"/>
                          <a:gd name="T75" fmla="*/ 306 h 3657"/>
                          <a:gd name="T76" fmla="*/ 0 w 4108"/>
                          <a:gd name="T77" fmla="*/ 336 h 3657"/>
                          <a:gd name="T78" fmla="*/ 48 w 4108"/>
                          <a:gd name="T79" fmla="*/ 282 h 365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108" h="3657">
                            <a:moveTo>
                              <a:pt x="48" y="282"/>
                            </a:moveTo>
                            <a:lnTo>
                              <a:pt x="161" y="186"/>
                            </a:lnTo>
                            <a:lnTo>
                              <a:pt x="293" y="108"/>
                            </a:lnTo>
                            <a:lnTo>
                              <a:pt x="442" y="54"/>
                            </a:lnTo>
                            <a:lnTo>
                              <a:pt x="598" y="18"/>
                            </a:lnTo>
                            <a:lnTo>
                              <a:pt x="771" y="6"/>
                            </a:lnTo>
                            <a:lnTo>
                              <a:pt x="951" y="12"/>
                            </a:lnTo>
                            <a:lnTo>
                              <a:pt x="1136" y="36"/>
                            </a:lnTo>
                            <a:lnTo>
                              <a:pt x="1333" y="84"/>
                            </a:lnTo>
                            <a:lnTo>
                              <a:pt x="1537" y="144"/>
                            </a:lnTo>
                            <a:lnTo>
                              <a:pt x="1740" y="222"/>
                            </a:lnTo>
                            <a:lnTo>
                              <a:pt x="1949" y="324"/>
                            </a:lnTo>
                            <a:lnTo>
                              <a:pt x="2158" y="438"/>
                            </a:lnTo>
                            <a:lnTo>
                              <a:pt x="2368" y="570"/>
                            </a:lnTo>
                            <a:lnTo>
                              <a:pt x="2577" y="720"/>
                            </a:lnTo>
                            <a:lnTo>
                              <a:pt x="2780" y="888"/>
                            </a:lnTo>
                            <a:lnTo>
                              <a:pt x="2978" y="1067"/>
                            </a:lnTo>
                            <a:lnTo>
                              <a:pt x="3103" y="1193"/>
                            </a:lnTo>
                            <a:lnTo>
                              <a:pt x="3223" y="1319"/>
                            </a:lnTo>
                            <a:lnTo>
                              <a:pt x="3336" y="1451"/>
                            </a:lnTo>
                            <a:lnTo>
                              <a:pt x="3444" y="1589"/>
                            </a:lnTo>
                            <a:lnTo>
                              <a:pt x="3540" y="1721"/>
                            </a:lnTo>
                            <a:lnTo>
                              <a:pt x="3635" y="1859"/>
                            </a:lnTo>
                            <a:lnTo>
                              <a:pt x="3719" y="1997"/>
                            </a:lnTo>
                            <a:lnTo>
                              <a:pt x="3797" y="2134"/>
                            </a:lnTo>
                            <a:lnTo>
                              <a:pt x="3863" y="2272"/>
                            </a:lnTo>
                            <a:lnTo>
                              <a:pt x="3928" y="2410"/>
                            </a:lnTo>
                            <a:lnTo>
                              <a:pt x="3976" y="2548"/>
                            </a:lnTo>
                            <a:lnTo>
                              <a:pt x="4024" y="2680"/>
                            </a:lnTo>
                            <a:lnTo>
                              <a:pt x="4060" y="2818"/>
                            </a:lnTo>
                            <a:lnTo>
                              <a:pt x="4084" y="2944"/>
                            </a:lnTo>
                            <a:lnTo>
                              <a:pt x="4102" y="3070"/>
                            </a:lnTo>
                            <a:lnTo>
                              <a:pt x="4108" y="3195"/>
                            </a:lnTo>
                            <a:lnTo>
                              <a:pt x="4102" y="3321"/>
                            </a:lnTo>
                            <a:lnTo>
                              <a:pt x="4090" y="3441"/>
                            </a:lnTo>
                            <a:lnTo>
                              <a:pt x="4060" y="3549"/>
                            </a:lnTo>
                            <a:lnTo>
                              <a:pt x="4024" y="3657"/>
                            </a:lnTo>
                            <a:lnTo>
                              <a:pt x="4030" y="3657"/>
                            </a:lnTo>
                            <a:lnTo>
                              <a:pt x="4066" y="3555"/>
                            </a:lnTo>
                            <a:lnTo>
                              <a:pt x="4090" y="3447"/>
                            </a:lnTo>
                            <a:lnTo>
                              <a:pt x="4102" y="3333"/>
                            </a:lnTo>
                            <a:lnTo>
                              <a:pt x="4108" y="3213"/>
                            </a:lnTo>
                            <a:lnTo>
                              <a:pt x="4108" y="3195"/>
                            </a:lnTo>
                            <a:lnTo>
                              <a:pt x="4102" y="3070"/>
                            </a:lnTo>
                            <a:lnTo>
                              <a:pt x="4084" y="2944"/>
                            </a:lnTo>
                            <a:lnTo>
                              <a:pt x="4060" y="2812"/>
                            </a:lnTo>
                            <a:lnTo>
                              <a:pt x="4024" y="2680"/>
                            </a:lnTo>
                            <a:lnTo>
                              <a:pt x="3982" y="2548"/>
                            </a:lnTo>
                            <a:lnTo>
                              <a:pt x="3928" y="2410"/>
                            </a:lnTo>
                            <a:lnTo>
                              <a:pt x="3869" y="2272"/>
                            </a:lnTo>
                            <a:lnTo>
                              <a:pt x="3803" y="2134"/>
                            </a:lnTo>
                            <a:lnTo>
                              <a:pt x="3725" y="1997"/>
                            </a:lnTo>
                            <a:lnTo>
                              <a:pt x="3641" y="1859"/>
                            </a:lnTo>
                            <a:lnTo>
                              <a:pt x="3546" y="1721"/>
                            </a:lnTo>
                            <a:lnTo>
                              <a:pt x="3450" y="1583"/>
                            </a:lnTo>
                            <a:lnTo>
                              <a:pt x="3342" y="1451"/>
                            </a:lnTo>
                            <a:lnTo>
                              <a:pt x="3229" y="1319"/>
                            </a:lnTo>
                            <a:lnTo>
                              <a:pt x="3109" y="1187"/>
                            </a:lnTo>
                            <a:lnTo>
                              <a:pt x="2984" y="1061"/>
                            </a:lnTo>
                            <a:lnTo>
                              <a:pt x="2792" y="888"/>
                            </a:lnTo>
                            <a:lnTo>
                              <a:pt x="2589" y="726"/>
                            </a:lnTo>
                            <a:lnTo>
                              <a:pt x="2386" y="576"/>
                            </a:lnTo>
                            <a:lnTo>
                              <a:pt x="2176" y="444"/>
                            </a:lnTo>
                            <a:lnTo>
                              <a:pt x="1967" y="330"/>
                            </a:lnTo>
                            <a:lnTo>
                              <a:pt x="1752" y="228"/>
                            </a:lnTo>
                            <a:lnTo>
                              <a:pt x="1543" y="144"/>
                            </a:lnTo>
                            <a:lnTo>
                              <a:pt x="1333" y="78"/>
                            </a:lnTo>
                            <a:lnTo>
                              <a:pt x="1130" y="30"/>
                            </a:lnTo>
                            <a:lnTo>
                              <a:pt x="939" y="6"/>
                            </a:lnTo>
                            <a:lnTo>
                              <a:pt x="753" y="0"/>
                            </a:lnTo>
                            <a:lnTo>
                              <a:pt x="586" y="18"/>
                            </a:lnTo>
                            <a:lnTo>
                              <a:pt x="431" y="54"/>
                            </a:lnTo>
                            <a:lnTo>
                              <a:pt x="287" y="108"/>
                            </a:lnTo>
                            <a:lnTo>
                              <a:pt x="161" y="186"/>
                            </a:lnTo>
                            <a:lnTo>
                              <a:pt x="48" y="282"/>
                            </a:lnTo>
                            <a:lnTo>
                              <a:pt x="24" y="306"/>
                            </a:lnTo>
                            <a:lnTo>
                              <a:pt x="0" y="330"/>
                            </a:lnTo>
                            <a:lnTo>
                              <a:pt x="0" y="336"/>
                            </a:lnTo>
                            <a:lnTo>
                              <a:pt x="24" y="312"/>
                            </a:lnTo>
                            <a:lnTo>
                              <a:pt x="48" y="28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1069" name="Group 14"/>
                      <p:cNvGrpSpPr>
                        <a:grpSpLocks/>
                      </p:cNvGrpSpPr>
                      <p:nvPr userDrawn="1"/>
                    </p:nvGrpSpPr>
                    <p:grpSpPr bwMode="auto">
                      <a:xfrm>
                        <a:off x="0" y="808"/>
                        <a:ext cx="4751" cy="3508"/>
                        <a:chOff x="-400" y="808"/>
                        <a:chExt cx="4751" cy="3508"/>
                      </a:xfrm>
                    </p:grpSpPr>
                    <p:sp>
                      <p:nvSpPr>
                        <p:cNvPr id="1070" name="Line 15"/>
                        <p:cNvSpPr>
                          <a:spLocks noChangeShapeType="1"/>
                        </p:cNvSpPr>
                        <p:nvPr userDrawn="1"/>
                      </p:nvSpPr>
                      <p:spPr bwMode="hidden">
                        <a:xfrm rot="1678521" flipH="1" flipV="1">
                          <a:off x="876" y="809"/>
                          <a:ext cx="1242" cy="191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1" name="Line 16"/>
                        <p:cNvSpPr>
                          <a:spLocks noChangeShapeType="1"/>
                        </p:cNvSpPr>
                        <p:nvPr userDrawn="1"/>
                      </p:nvSpPr>
                      <p:spPr bwMode="hidden">
                        <a:xfrm rot="1678521" flipH="1" flipV="1">
                          <a:off x="-210" y="2117"/>
                          <a:ext cx="1921" cy="37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2" name="Line 17"/>
                        <p:cNvSpPr>
                          <a:spLocks noChangeShapeType="1"/>
                        </p:cNvSpPr>
                        <p:nvPr userDrawn="1"/>
                      </p:nvSpPr>
                      <p:spPr bwMode="hidden">
                        <a:xfrm rot="1678521" flipH="1" flipV="1">
                          <a:off x="-257" y="1886"/>
                          <a:ext cx="2029" cy="59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3" name="Line 18"/>
                        <p:cNvSpPr>
                          <a:spLocks noChangeShapeType="1"/>
                        </p:cNvSpPr>
                        <p:nvPr userDrawn="1"/>
                      </p:nvSpPr>
                      <p:spPr bwMode="hidden">
                        <a:xfrm rot="1678521" flipH="1" flipV="1">
                          <a:off x="-327" y="1599"/>
                          <a:ext cx="2175" cy="85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4" name="Line 19"/>
                        <p:cNvSpPr>
                          <a:spLocks noChangeShapeType="1"/>
                        </p:cNvSpPr>
                        <p:nvPr userDrawn="1"/>
                      </p:nvSpPr>
                      <p:spPr bwMode="hidden">
                        <a:xfrm rot="1678521" flipH="1" flipV="1">
                          <a:off x="-400" y="1259"/>
                          <a:ext cx="2334" cy="116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5" name="Line 20"/>
                        <p:cNvSpPr>
                          <a:spLocks noChangeShapeType="1"/>
                        </p:cNvSpPr>
                        <p:nvPr userDrawn="1"/>
                      </p:nvSpPr>
                      <p:spPr bwMode="hidden">
                        <a:xfrm rot="1678521" flipH="1" flipV="1">
                          <a:off x="179" y="872"/>
                          <a:ext cx="1891" cy="16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6" name="Line 21"/>
                        <p:cNvSpPr>
                          <a:spLocks noChangeShapeType="1"/>
                        </p:cNvSpPr>
                        <p:nvPr userDrawn="1"/>
                      </p:nvSpPr>
                      <p:spPr bwMode="hidden">
                        <a:xfrm rot="1678521" flipH="1" flipV="1">
                          <a:off x="-150" y="2329"/>
                          <a:ext cx="1806" cy="19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7" name="Line 22"/>
                        <p:cNvSpPr>
                          <a:spLocks noChangeShapeType="1"/>
                        </p:cNvSpPr>
                        <p:nvPr userDrawn="1"/>
                      </p:nvSpPr>
                      <p:spPr bwMode="hidden">
                        <a:xfrm rot="1678521" flipH="1" flipV="1">
                          <a:off x="-109" y="2514"/>
                          <a:ext cx="1720" cy="3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8" name="Line 23"/>
                        <p:cNvSpPr>
                          <a:spLocks noChangeShapeType="1"/>
                        </p:cNvSpPr>
                        <p:nvPr userDrawn="1"/>
                      </p:nvSpPr>
                      <p:spPr bwMode="hidden">
                        <a:xfrm rot="1678521" flipH="1">
                          <a:off x="545" y="2785"/>
                          <a:ext cx="849" cy="80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9" name="Line 24"/>
                        <p:cNvSpPr>
                          <a:spLocks noChangeShapeType="1"/>
                        </p:cNvSpPr>
                        <p:nvPr userDrawn="1"/>
                      </p:nvSpPr>
                      <p:spPr bwMode="hidden">
                        <a:xfrm rot="1678521" flipH="1">
                          <a:off x="168" y="2669"/>
                          <a:ext cx="1295" cy="56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0" name="Line 25"/>
                        <p:cNvSpPr>
                          <a:spLocks noChangeShapeType="1"/>
                        </p:cNvSpPr>
                        <p:nvPr userDrawn="1"/>
                      </p:nvSpPr>
                      <p:spPr bwMode="hidden">
                        <a:xfrm rot="1678521" flipH="1">
                          <a:off x="-34" y="2588"/>
                          <a:ext cx="1576" cy="24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1" name="Line 26"/>
                        <p:cNvSpPr>
                          <a:spLocks noChangeShapeType="1"/>
                        </p:cNvSpPr>
                        <p:nvPr userDrawn="1"/>
                      </p:nvSpPr>
                      <p:spPr bwMode="hidden">
                        <a:xfrm rot="1678521" flipH="1">
                          <a:off x="1201" y="2985"/>
                          <a:ext cx="141" cy="104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2" name="Line 27"/>
                        <p:cNvSpPr>
                          <a:spLocks noChangeShapeType="1"/>
                        </p:cNvSpPr>
                        <p:nvPr userDrawn="1"/>
                      </p:nvSpPr>
                      <p:spPr bwMode="hidden">
                        <a:xfrm rot="1678521" flipH="1">
                          <a:off x="1292" y="3013"/>
                          <a:ext cx="47" cy="105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3" name="Line 28"/>
                        <p:cNvSpPr>
                          <a:spLocks noChangeShapeType="1"/>
                        </p:cNvSpPr>
                        <p:nvPr userDrawn="1"/>
                      </p:nvSpPr>
                      <p:spPr bwMode="hidden">
                        <a:xfrm rot="1678521">
                          <a:off x="1331" y="3034"/>
                          <a:ext cx="47" cy="10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4" name="Line 29"/>
                        <p:cNvSpPr>
                          <a:spLocks noChangeShapeType="1"/>
                        </p:cNvSpPr>
                        <p:nvPr userDrawn="1"/>
                      </p:nvSpPr>
                      <p:spPr bwMode="hidden">
                        <a:xfrm rot="1678521">
                          <a:off x="1325" y="3059"/>
                          <a:ext cx="145" cy="110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5" name="Line 30"/>
                        <p:cNvSpPr>
                          <a:spLocks noChangeShapeType="1"/>
                        </p:cNvSpPr>
                        <p:nvPr userDrawn="1"/>
                      </p:nvSpPr>
                      <p:spPr bwMode="hidden">
                        <a:xfrm rot="1678521">
                          <a:off x="1320" y="3090"/>
                          <a:ext cx="255" cy="112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6" name="Line 31"/>
                        <p:cNvSpPr>
                          <a:spLocks noChangeShapeType="1"/>
                        </p:cNvSpPr>
                        <p:nvPr userDrawn="1"/>
                      </p:nvSpPr>
                      <p:spPr bwMode="hidden">
                        <a:xfrm rot="1678521">
                          <a:off x="1314" y="3117"/>
                          <a:ext cx="365" cy="11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7" name="Line 32"/>
                        <p:cNvSpPr>
                          <a:spLocks noChangeShapeType="1"/>
                        </p:cNvSpPr>
                        <p:nvPr userDrawn="1"/>
                      </p:nvSpPr>
                      <p:spPr bwMode="hidden">
                        <a:xfrm rot="1678521">
                          <a:off x="1337" y="3181"/>
                          <a:ext cx="567" cy="107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8" name="Line 33"/>
                        <p:cNvSpPr>
                          <a:spLocks noChangeShapeType="1"/>
                        </p:cNvSpPr>
                        <p:nvPr userDrawn="1"/>
                      </p:nvSpPr>
                      <p:spPr bwMode="hidden">
                        <a:xfrm rot="1678521">
                          <a:off x="1354" y="3209"/>
                          <a:ext cx="663" cy="101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9" name="Line 34"/>
                        <p:cNvSpPr>
                          <a:spLocks noChangeShapeType="1"/>
                        </p:cNvSpPr>
                        <p:nvPr userDrawn="1"/>
                      </p:nvSpPr>
                      <p:spPr bwMode="hidden">
                        <a:xfrm rot="1678521">
                          <a:off x="1375" y="3238"/>
                          <a:ext cx="745" cy="95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0" name="Line 35"/>
                        <p:cNvSpPr>
                          <a:spLocks noChangeShapeType="1"/>
                        </p:cNvSpPr>
                        <p:nvPr userDrawn="1"/>
                      </p:nvSpPr>
                      <p:spPr bwMode="hidden">
                        <a:xfrm rot="1678521">
                          <a:off x="1393" y="3266"/>
                          <a:ext cx="849" cy="90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1" name="Line 36"/>
                        <p:cNvSpPr>
                          <a:spLocks noChangeShapeType="1"/>
                        </p:cNvSpPr>
                        <p:nvPr userDrawn="1"/>
                      </p:nvSpPr>
                      <p:spPr bwMode="hidden">
                        <a:xfrm rot="1678521">
                          <a:off x="1412" y="3293"/>
                          <a:ext cx="950" cy="8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2" name="Line 37"/>
                        <p:cNvSpPr>
                          <a:spLocks noChangeShapeType="1"/>
                        </p:cNvSpPr>
                        <p:nvPr userDrawn="1"/>
                      </p:nvSpPr>
                      <p:spPr bwMode="hidden">
                        <a:xfrm rot="1678521">
                          <a:off x="1429" y="3321"/>
                          <a:ext cx="1056" cy="78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3" name="Line 38"/>
                        <p:cNvSpPr>
                          <a:spLocks noChangeShapeType="1"/>
                        </p:cNvSpPr>
                        <p:nvPr userDrawn="1"/>
                      </p:nvSpPr>
                      <p:spPr bwMode="hidden">
                        <a:xfrm rot="1678521">
                          <a:off x="1452" y="3356"/>
                          <a:ext cx="1173" cy="72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4" name="Line 39"/>
                        <p:cNvSpPr>
                          <a:spLocks noChangeShapeType="1"/>
                        </p:cNvSpPr>
                        <p:nvPr userDrawn="1"/>
                      </p:nvSpPr>
                      <p:spPr bwMode="hidden">
                        <a:xfrm rot="1678521">
                          <a:off x="1469" y="3388"/>
                          <a:ext cx="1315" cy="66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5" name="Line 40"/>
                        <p:cNvSpPr>
                          <a:spLocks noChangeShapeType="1"/>
                        </p:cNvSpPr>
                        <p:nvPr userDrawn="1"/>
                      </p:nvSpPr>
                      <p:spPr bwMode="hidden">
                        <a:xfrm rot="1678521">
                          <a:off x="1493" y="3426"/>
                          <a:ext cx="1469" cy="58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6" name="Line 41"/>
                        <p:cNvSpPr>
                          <a:spLocks noChangeShapeType="1"/>
                        </p:cNvSpPr>
                        <p:nvPr userDrawn="1"/>
                      </p:nvSpPr>
                      <p:spPr bwMode="hidden">
                        <a:xfrm rot="1678521">
                          <a:off x="1511" y="3464"/>
                          <a:ext cx="1649" cy="49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7" name="Line 42"/>
                        <p:cNvSpPr>
                          <a:spLocks noChangeShapeType="1"/>
                        </p:cNvSpPr>
                        <p:nvPr userDrawn="1"/>
                      </p:nvSpPr>
                      <p:spPr bwMode="hidden">
                        <a:xfrm rot="1678521">
                          <a:off x="1528" y="3518"/>
                          <a:ext cx="1885" cy="38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8" name="Line 43"/>
                        <p:cNvSpPr>
                          <a:spLocks noChangeShapeType="1"/>
                        </p:cNvSpPr>
                        <p:nvPr userDrawn="1"/>
                      </p:nvSpPr>
                      <p:spPr bwMode="hidden">
                        <a:xfrm rot="1678521">
                          <a:off x="1552" y="3586"/>
                          <a:ext cx="2168" cy="24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9" name="Line 44"/>
                        <p:cNvSpPr>
                          <a:spLocks noChangeShapeType="1"/>
                        </p:cNvSpPr>
                        <p:nvPr userDrawn="1"/>
                      </p:nvSpPr>
                      <p:spPr bwMode="hidden">
                        <a:xfrm rot="1678521">
                          <a:off x="1577" y="3670"/>
                          <a:ext cx="2528" cy="6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0" name="Line 45"/>
                        <p:cNvSpPr>
                          <a:spLocks noChangeShapeType="1"/>
                        </p:cNvSpPr>
                        <p:nvPr userDrawn="1"/>
                      </p:nvSpPr>
                      <p:spPr bwMode="hidden">
                        <a:xfrm rot="1678521" flipV="1">
                          <a:off x="1621" y="3545"/>
                          <a:ext cx="2730" cy="17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1" name="Line 46"/>
                        <p:cNvSpPr>
                          <a:spLocks noChangeShapeType="1"/>
                        </p:cNvSpPr>
                        <p:nvPr userDrawn="1"/>
                      </p:nvSpPr>
                      <p:spPr bwMode="hidden">
                        <a:xfrm rot="1678521" flipV="1">
                          <a:off x="1682" y="3297"/>
                          <a:ext cx="2635" cy="40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2" name="Line 47"/>
                        <p:cNvSpPr>
                          <a:spLocks noChangeShapeType="1"/>
                        </p:cNvSpPr>
                        <p:nvPr userDrawn="1"/>
                      </p:nvSpPr>
                      <p:spPr bwMode="hidden">
                        <a:xfrm rot="1678521" flipV="1">
                          <a:off x="1782" y="2845"/>
                          <a:ext cx="2370" cy="78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3" name="Line 48"/>
                        <p:cNvSpPr>
                          <a:spLocks noChangeShapeType="1"/>
                        </p:cNvSpPr>
                        <p:nvPr userDrawn="1"/>
                      </p:nvSpPr>
                      <p:spPr bwMode="hidden">
                        <a:xfrm rot="1678521" flipV="1">
                          <a:off x="1960" y="1992"/>
                          <a:ext cx="1530" cy="14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4" name="Line 49"/>
                        <p:cNvSpPr>
                          <a:spLocks noChangeShapeType="1"/>
                        </p:cNvSpPr>
                        <p:nvPr userDrawn="1"/>
                      </p:nvSpPr>
                      <p:spPr bwMode="hidden">
                        <a:xfrm rot="1678521" flipV="1">
                          <a:off x="2014" y="1727"/>
                          <a:ext cx="1219" cy="162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5" name="Freeform 50"/>
                        <p:cNvSpPr>
                          <a:spLocks/>
                        </p:cNvSpPr>
                        <p:nvPr userDrawn="1"/>
                      </p:nvSpPr>
                      <p:spPr bwMode="hidden">
                        <a:xfrm>
                          <a:off x="0" y="2548"/>
                          <a:ext cx="1542" cy="1768"/>
                        </a:xfrm>
                        <a:custGeom>
                          <a:avLst/>
                          <a:gdLst>
                            <a:gd name="T0" fmla="*/ 918 w 1537"/>
                            <a:gd name="T1" fmla="*/ 1264 h 1768"/>
                            <a:gd name="T2" fmla="*/ 1067 w 1537"/>
                            <a:gd name="T3" fmla="*/ 1402 h 1768"/>
                            <a:gd name="T4" fmla="*/ 1226 w 1537"/>
                            <a:gd name="T5" fmla="*/ 1528 h 1768"/>
                            <a:gd name="T6" fmla="*/ 1381 w 1537"/>
                            <a:gd name="T7" fmla="*/ 1654 h 1768"/>
                            <a:gd name="T8" fmla="*/ 1546 w 1537"/>
                            <a:gd name="T9" fmla="*/ 1768 h 1768"/>
                            <a:gd name="T10" fmla="*/ 1552 w 1537"/>
                            <a:gd name="T11" fmla="*/ 1768 h 1768"/>
                            <a:gd name="T12" fmla="*/ 1387 w 1537"/>
                            <a:gd name="T13" fmla="*/ 1654 h 1768"/>
                            <a:gd name="T14" fmla="*/ 1232 w 1537"/>
                            <a:gd name="T15" fmla="*/ 1534 h 1768"/>
                            <a:gd name="T16" fmla="*/ 1073 w 1537"/>
                            <a:gd name="T17" fmla="*/ 1402 h 1768"/>
                            <a:gd name="T18" fmla="*/ 924 w 1537"/>
                            <a:gd name="T19" fmla="*/ 1258 h 1768"/>
                            <a:gd name="T20" fmla="*/ 772 w 1537"/>
                            <a:gd name="T21" fmla="*/ 1115 h 1768"/>
                            <a:gd name="T22" fmla="*/ 634 w 1537"/>
                            <a:gd name="T23" fmla="*/ 959 h 1768"/>
                            <a:gd name="T24" fmla="*/ 502 w 1537"/>
                            <a:gd name="T25" fmla="*/ 803 h 1768"/>
                            <a:gd name="T26" fmla="*/ 380 w 1537"/>
                            <a:gd name="T27" fmla="*/ 647 h 1768"/>
                            <a:gd name="T28" fmla="*/ 272 w 1537"/>
                            <a:gd name="T29" fmla="*/ 485 h 1768"/>
                            <a:gd name="T30" fmla="*/ 170 w 1537"/>
                            <a:gd name="T31" fmla="*/ 323 h 1768"/>
                            <a:gd name="T32" fmla="*/ 78 w 1537"/>
                            <a:gd name="T33" fmla="*/ 161 h 1768"/>
                            <a:gd name="T34" fmla="*/ 0 w 1537"/>
                            <a:gd name="T35" fmla="*/ 0 h 1768"/>
                            <a:gd name="T36" fmla="*/ 0 w 1537"/>
                            <a:gd name="T37" fmla="*/ 12 h 1768"/>
                            <a:gd name="T38" fmla="*/ 78 w 1537"/>
                            <a:gd name="T39" fmla="*/ 173 h 1768"/>
                            <a:gd name="T40" fmla="*/ 170 w 1537"/>
                            <a:gd name="T41" fmla="*/ 335 h 1768"/>
                            <a:gd name="T42" fmla="*/ 272 w 1537"/>
                            <a:gd name="T43" fmla="*/ 491 h 1768"/>
                            <a:gd name="T44" fmla="*/ 380 w 1537"/>
                            <a:gd name="T45" fmla="*/ 653 h 1768"/>
                            <a:gd name="T46" fmla="*/ 502 w 1537"/>
                            <a:gd name="T47" fmla="*/ 809 h 1768"/>
                            <a:gd name="T48" fmla="*/ 634 w 1537"/>
                            <a:gd name="T49" fmla="*/ 965 h 1768"/>
                            <a:gd name="T50" fmla="*/ 772 w 1537"/>
                            <a:gd name="T51" fmla="*/ 1121 h 1768"/>
                            <a:gd name="T52" fmla="*/ 918 w 1537"/>
                            <a:gd name="T53" fmla="*/ 1264 h 1768"/>
                            <a:gd name="T54" fmla="*/ 918 w 1537"/>
                            <a:gd name="T55" fmla="*/ 1264 h 176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537" h="1768">
                              <a:moveTo>
                                <a:pt x="909" y="1264"/>
                              </a:moveTo>
                              <a:lnTo>
                                <a:pt x="1058" y="1402"/>
                              </a:lnTo>
                              <a:lnTo>
                                <a:pt x="1214" y="1528"/>
                              </a:lnTo>
                              <a:lnTo>
                                <a:pt x="1369" y="1654"/>
                              </a:lnTo>
                              <a:lnTo>
                                <a:pt x="1531" y="1768"/>
                              </a:lnTo>
                              <a:lnTo>
                                <a:pt x="1537" y="1768"/>
                              </a:lnTo>
                              <a:lnTo>
                                <a:pt x="1375" y="1654"/>
                              </a:lnTo>
                              <a:lnTo>
                                <a:pt x="1220" y="1534"/>
                              </a:lnTo>
                              <a:lnTo>
                                <a:pt x="1064" y="1402"/>
                              </a:lnTo>
                              <a:lnTo>
                                <a:pt x="915" y="1258"/>
                              </a:lnTo>
                              <a:lnTo>
                                <a:pt x="765" y="1115"/>
                              </a:lnTo>
                              <a:lnTo>
                                <a:pt x="628" y="959"/>
                              </a:lnTo>
                              <a:lnTo>
                                <a:pt x="496" y="803"/>
                              </a:lnTo>
                              <a:lnTo>
                                <a:pt x="377" y="647"/>
                              </a:lnTo>
                              <a:lnTo>
                                <a:pt x="269" y="485"/>
                              </a:lnTo>
                              <a:lnTo>
                                <a:pt x="167" y="323"/>
                              </a:lnTo>
                              <a:lnTo>
                                <a:pt x="78" y="161"/>
                              </a:lnTo>
                              <a:lnTo>
                                <a:pt x="0" y="0"/>
                              </a:lnTo>
                              <a:lnTo>
                                <a:pt x="0" y="12"/>
                              </a:lnTo>
                              <a:lnTo>
                                <a:pt x="78" y="173"/>
                              </a:lnTo>
                              <a:lnTo>
                                <a:pt x="167" y="335"/>
                              </a:lnTo>
                              <a:lnTo>
                                <a:pt x="269" y="491"/>
                              </a:lnTo>
                              <a:lnTo>
                                <a:pt x="377" y="653"/>
                              </a:lnTo>
                              <a:lnTo>
                                <a:pt x="496" y="809"/>
                              </a:lnTo>
                              <a:lnTo>
                                <a:pt x="628" y="965"/>
                              </a:lnTo>
                              <a:lnTo>
                                <a:pt x="765" y="1121"/>
                              </a:lnTo>
                              <a:lnTo>
                                <a:pt x="909" y="1264"/>
                              </a:lnTo>
                              <a:close/>
                            </a:path>
                          </a:pathLst>
                        </a:custGeom>
                        <a:solidFill>
                          <a:schemeClr val="accent2"/>
                        </a:solidFill>
                        <a:ln w="9525">
                          <a:solidFill>
                            <a:schemeClr val="accent2"/>
                          </a:solidFill>
                          <a:round/>
                          <a:headEnd/>
                          <a:tailEnd/>
                        </a:ln>
                      </p:spPr>
                      <p:txBody>
                        <a:bodyPr/>
                        <a:lstStyle/>
                        <a:p>
                          <a:endParaRPr lang="el-GR" smtClean="0">
                            <a:solidFill>
                              <a:srgbClr val="FFFFFF"/>
                            </a:solidFill>
                          </a:endParaRPr>
                        </a:p>
                      </p:txBody>
                    </p:sp>
                    <p:grpSp>
                      <p:nvGrpSpPr>
                        <p:cNvPr id="1106" name="Group 51"/>
                        <p:cNvGrpSpPr>
                          <a:grpSpLocks/>
                        </p:cNvGrpSpPr>
                        <p:nvPr userDrawn="1"/>
                      </p:nvGrpSpPr>
                      <p:grpSpPr bwMode="auto">
                        <a:xfrm>
                          <a:off x="0" y="1812"/>
                          <a:ext cx="3672" cy="2049"/>
                          <a:chOff x="5" y="1816"/>
                          <a:chExt cx="3672" cy="2049"/>
                        </a:xfrm>
                      </p:grpSpPr>
                      <p:sp>
                        <p:nvSpPr>
                          <p:cNvPr id="1143" name="Oval 52"/>
                          <p:cNvSpPr>
                            <a:spLocks noChangeArrowheads="1"/>
                          </p:cNvSpPr>
                          <p:nvPr userDrawn="1"/>
                        </p:nvSpPr>
                        <p:spPr bwMode="hidden">
                          <a:xfrm rot="-2819839">
                            <a:off x="1544" y="2869"/>
                            <a:ext cx="161" cy="280"/>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4" name="Oval 53"/>
                          <p:cNvSpPr>
                            <a:spLocks noChangeArrowheads="1"/>
                          </p:cNvSpPr>
                          <p:nvPr userDrawn="1"/>
                        </p:nvSpPr>
                        <p:spPr bwMode="hidden">
                          <a:xfrm rot="-2819839">
                            <a:off x="1490" y="2750"/>
                            <a:ext cx="281" cy="503"/>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5" name="Oval 54"/>
                          <p:cNvSpPr>
                            <a:spLocks noChangeArrowheads="1"/>
                          </p:cNvSpPr>
                          <p:nvPr userDrawn="1"/>
                        </p:nvSpPr>
                        <p:spPr bwMode="hidden">
                          <a:xfrm rot="-2819839">
                            <a:off x="1415" y="2563"/>
                            <a:ext cx="471" cy="813"/>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6" name="Oval 55"/>
                          <p:cNvSpPr>
                            <a:spLocks noChangeArrowheads="1"/>
                          </p:cNvSpPr>
                          <p:nvPr userDrawn="1"/>
                        </p:nvSpPr>
                        <p:spPr bwMode="hidden">
                          <a:xfrm rot="-2819839">
                            <a:off x="1357" y="2400"/>
                            <a:ext cx="623" cy="1129"/>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7" name="Oval 56"/>
                          <p:cNvSpPr>
                            <a:spLocks noChangeArrowheads="1"/>
                          </p:cNvSpPr>
                          <p:nvPr userDrawn="1"/>
                        </p:nvSpPr>
                        <p:spPr bwMode="hidden">
                          <a:xfrm rot="-2819839">
                            <a:off x="1294" y="2200"/>
                            <a:ext cx="786" cy="1467"/>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8" name="Oval 57"/>
                          <p:cNvSpPr>
                            <a:spLocks noChangeArrowheads="1"/>
                          </p:cNvSpPr>
                          <p:nvPr userDrawn="1"/>
                        </p:nvSpPr>
                        <p:spPr bwMode="hidden">
                          <a:xfrm rot="-2819839">
                            <a:off x="1238" y="2040"/>
                            <a:ext cx="972" cy="1779"/>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9" name="Oval 58"/>
                          <p:cNvSpPr>
                            <a:spLocks noChangeArrowheads="1"/>
                          </p:cNvSpPr>
                          <p:nvPr userDrawn="1"/>
                        </p:nvSpPr>
                        <p:spPr bwMode="hidden">
                          <a:xfrm rot="-2819839">
                            <a:off x="1157" y="1865"/>
                            <a:ext cx="1167" cy="2094"/>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50" name="Oval 59"/>
                          <p:cNvSpPr>
                            <a:spLocks noChangeArrowheads="1"/>
                          </p:cNvSpPr>
                          <p:nvPr userDrawn="1"/>
                        </p:nvSpPr>
                        <p:spPr bwMode="hidden">
                          <a:xfrm rot="-2819839">
                            <a:off x="1085" y="1698"/>
                            <a:ext cx="1346" cy="2398"/>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51" name="Oval 60"/>
                          <p:cNvSpPr>
                            <a:spLocks noChangeArrowheads="1"/>
                          </p:cNvSpPr>
                          <p:nvPr userDrawn="1"/>
                        </p:nvSpPr>
                        <p:spPr bwMode="hidden">
                          <a:xfrm rot="-2819839">
                            <a:off x="1000" y="1536"/>
                            <a:ext cx="1563" cy="2696"/>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52" name="Oval 61"/>
                          <p:cNvSpPr>
                            <a:spLocks noChangeArrowheads="1"/>
                          </p:cNvSpPr>
                          <p:nvPr userDrawn="1"/>
                        </p:nvSpPr>
                        <p:spPr bwMode="hidden">
                          <a:xfrm rot="-2819839">
                            <a:off x="934" y="1357"/>
                            <a:ext cx="1711" cy="3016"/>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53" name="Oval 62"/>
                          <p:cNvSpPr>
                            <a:spLocks noChangeArrowheads="1"/>
                          </p:cNvSpPr>
                          <p:nvPr userDrawn="1"/>
                        </p:nvSpPr>
                        <p:spPr bwMode="hidden">
                          <a:xfrm rot="-2865139">
                            <a:off x="877" y="1187"/>
                            <a:ext cx="1880" cy="3345"/>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54" name="Oval 63"/>
                          <p:cNvSpPr>
                            <a:spLocks noChangeArrowheads="1"/>
                          </p:cNvSpPr>
                          <p:nvPr userDrawn="1"/>
                        </p:nvSpPr>
                        <p:spPr bwMode="hidden">
                          <a:xfrm rot="-2780025">
                            <a:off x="819" y="1002"/>
                            <a:ext cx="2049" cy="3672"/>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grpSp>
                    <p:sp>
                      <p:nvSpPr>
                        <p:cNvPr id="1107" name="Line 64"/>
                        <p:cNvSpPr>
                          <a:spLocks noChangeShapeType="1"/>
                        </p:cNvSpPr>
                        <p:nvPr userDrawn="1"/>
                      </p:nvSpPr>
                      <p:spPr bwMode="hidden">
                        <a:xfrm flipV="1">
                          <a:off x="1656" y="1164"/>
                          <a:ext cx="831" cy="177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8" name="Line 65"/>
                        <p:cNvSpPr>
                          <a:spLocks noChangeShapeType="1"/>
                        </p:cNvSpPr>
                        <p:nvPr userDrawn="1"/>
                      </p:nvSpPr>
                      <p:spPr bwMode="hidden">
                        <a:xfrm rot="615780" flipV="1">
                          <a:off x="1811" y="1299"/>
                          <a:ext cx="819" cy="172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9" name="Line 66"/>
                        <p:cNvSpPr>
                          <a:spLocks noChangeShapeType="1"/>
                        </p:cNvSpPr>
                        <p:nvPr userDrawn="1"/>
                      </p:nvSpPr>
                      <p:spPr bwMode="hidden">
                        <a:xfrm rot="1139441" flipV="1">
                          <a:off x="1963" y="1148"/>
                          <a:ext cx="383" cy="189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0" name="Line 67"/>
                        <p:cNvSpPr>
                          <a:spLocks noChangeShapeType="1"/>
                        </p:cNvSpPr>
                        <p:nvPr userDrawn="1"/>
                      </p:nvSpPr>
                      <p:spPr bwMode="hidden">
                        <a:xfrm rot="1061104" flipV="1">
                          <a:off x="1921" y="1332"/>
                          <a:ext cx="744" cy="176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1" name="Line 68"/>
                        <p:cNvSpPr>
                          <a:spLocks noChangeShapeType="1"/>
                        </p:cNvSpPr>
                        <p:nvPr userDrawn="1"/>
                      </p:nvSpPr>
                      <p:spPr bwMode="hidden">
                        <a:xfrm rot="2202167" flipV="1">
                          <a:off x="2217" y="1314"/>
                          <a:ext cx="311" cy="191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2" name="Line 69"/>
                        <p:cNvSpPr>
                          <a:spLocks noChangeShapeType="1"/>
                        </p:cNvSpPr>
                        <p:nvPr userDrawn="1"/>
                      </p:nvSpPr>
                      <p:spPr bwMode="hidden">
                        <a:xfrm rot="1678521" flipV="1">
                          <a:off x="2039" y="1549"/>
                          <a:ext cx="895" cy="172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3" name="Line 70"/>
                        <p:cNvSpPr>
                          <a:spLocks noChangeShapeType="1"/>
                        </p:cNvSpPr>
                        <p:nvPr userDrawn="1"/>
                      </p:nvSpPr>
                      <p:spPr bwMode="hidden">
                        <a:xfrm rot="1678521" flipV="1">
                          <a:off x="2024" y="1649"/>
                          <a:ext cx="1049" cy="166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4" name="Line 71"/>
                        <p:cNvSpPr>
                          <a:spLocks noChangeShapeType="1"/>
                        </p:cNvSpPr>
                        <p:nvPr userDrawn="1"/>
                      </p:nvSpPr>
                      <p:spPr bwMode="hidden">
                        <a:xfrm rot="1678521" flipV="1">
                          <a:off x="1985" y="1876"/>
                          <a:ext cx="1357" cy="151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5" name="Line 72"/>
                        <p:cNvSpPr>
                          <a:spLocks noChangeShapeType="1"/>
                        </p:cNvSpPr>
                        <p:nvPr userDrawn="1"/>
                      </p:nvSpPr>
                      <p:spPr bwMode="hidden">
                        <a:xfrm rot="1678521" flipV="1">
                          <a:off x="1936" y="2115"/>
                          <a:ext cx="1686" cy="13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6" name="Line 73"/>
                        <p:cNvSpPr>
                          <a:spLocks noChangeShapeType="1"/>
                        </p:cNvSpPr>
                        <p:nvPr userDrawn="1"/>
                      </p:nvSpPr>
                      <p:spPr bwMode="hidden">
                        <a:xfrm rot="1678521" flipV="1">
                          <a:off x="1897" y="2287"/>
                          <a:ext cx="1880" cy="122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7" name="Line 74"/>
                        <p:cNvSpPr>
                          <a:spLocks noChangeShapeType="1"/>
                        </p:cNvSpPr>
                        <p:nvPr userDrawn="1"/>
                      </p:nvSpPr>
                      <p:spPr bwMode="hidden">
                        <a:xfrm rot="1678521" flipV="1">
                          <a:off x="1855" y="2458"/>
                          <a:ext cx="2060" cy="109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8" name="Line 75"/>
                        <p:cNvSpPr>
                          <a:spLocks noChangeShapeType="1"/>
                        </p:cNvSpPr>
                        <p:nvPr userDrawn="1"/>
                      </p:nvSpPr>
                      <p:spPr bwMode="hidden">
                        <a:xfrm rot="1678521" flipV="1">
                          <a:off x="1823" y="2640"/>
                          <a:ext cx="2224" cy="9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9" name="Line 76"/>
                        <p:cNvSpPr>
                          <a:spLocks noChangeShapeType="1"/>
                        </p:cNvSpPr>
                        <p:nvPr userDrawn="1"/>
                      </p:nvSpPr>
                      <p:spPr bwMode="hidden">
                        <a:xfrm rot="1678521" flipV="1">
                          <a:off x="1737" y="3059"/>
                          <a:ext cx="2520" cy="61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0" name="Line 77"/>
                        <p:cNvSpPr>
                          <a:spLocks noChangeShapeType="1"/>
                        </p:cNvSpPr>
                        <p:nvPr userDrawn="1"/>
                      </p:nvSpPr>
                      <p:spPr bwMode="hidden">
                        <a:xfrm rot="1678521">
                          <a:off x="1324" y="3150"/>
                          <a:ext cx="472" cy="112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1" name="Line 78"/>
                        <p:cNvSpPr>
                          <a:spLocks noChangeShapeType="1"/>
                        </p:cNvSpPr>
                        <p:nvPr userDrawn="1"/>
                      </p:nvSpPr>
                      <p:spPr bwMode="hidden">
                        <a:xfrm rot="1678521" flipH="1">
                          <a:off x="1121" y="2961"/>
                          <a:ext cx="220" cy="101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2" name="Line 79"/>
                        <p:cNvSpPr>
                          <a:spLocks noChangeShapeType="1"/>
                        </p:cNvSpPr>
                        <p:nvPr userDrawn="1"/>
                      </p:nvSpPr>
                      <p:spPr bwMode="hidden">
                        <a:xfrm rot="1678521" flipH="1">
                          <a:off x="1041" y="2935"/>
                          <a:ext cx="304" cy="99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3" name="Line 80"/>
                        <p:cNvSpPr>
                          <a:spLocks noChangeShapeType="1"/>
                        </p:cNvSpPr>
                        <p:nvPr userDrawn="1"/>
                      </p:nvSpPr>
                      <p:spPr bwMode="hidden">
                        <a:xfrm rot="1678521" flipH="1">
                          <a:off x="957" y="2910"/>
                          <a:ext cx="394" cy="97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4" name="Line 81"/>
                        <p:cNvSpPr>
                          <a:spLocks noChangeShapeType="1"/>
                        </p:cNvSpPr>
                        <p:nvPr userDrawn="1"/>
                      </p:nvSpPr>
                      <p:spPr bwMode="hidden">
                        <a:xfrm rot="1678521" flipH="1">
                          <a:off x="880" y="2885"/>
                          <a:ext cx="478" cy="9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5" name="Line 82"/>
                        <p:cNvSpPr>
                          <a:spLocks noChangeShapeType="1"/>
                        </p:cNvSpPr>
                        <p:nvPr userDrawn="1"/>
                      </p:nvSpPr>
                      <p:spPr bwMode="hidden">
                        <a:xfrm rot="1678521" flipH="1">
                          <a:off x="801" y="2863"/>
                          <a:ext cx="561" cy="91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6" name="Line 83"/>
                        <p:cNvSpPr>
                          <a:spLocks noChangeShapeType="1"/>
                        </p:cNvSpPr>
                        <p:nvPr userDrawn="1"/>
                      </p:nvSpPr>
                      <p:spPr bwMode="hidden">
                        <a:xfrm rot="1678521" flipH="1">
                          <a:off x="717" y="2836"/>
                          <a:ext cx="656" cy="8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7" name="Line 84"/>
                        <p:cNvSpPr>
                          <a:spLocks noChangeShapeType="1"/>
                        </p:cNvSpPr>
                        <p:nvPr userDrawn="1"/>
                      </p:nvSpPr>
                      <p:spPr bwMode="hidden">
                        <a:xfrm rot="1678521" flipH="1">
                          <a:off x="631" y="2810"/>
                          <a:ext cx="752" cy="84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8" name="Line 85"/>
                        <p:cNvSpPr>
                          <a:spLocks noChangeShapeType="1"/>
                        </p:cNvSpPr>
                        <p:nvPr userDrawn="1"/>
                      </p:nvSpPr>
                      <p:spPr bwMode="hidden">
                        <a:xfrm rot="1678521" flipH="1">
                          <a:off x="462" y="2758"/>
                          <a:ext cx="946" cy="75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9" name="Line 86"/>
                        <p:cNvSpPr>
                          <a:spLocks noChangeShapeType="1"/>
                        </p:cNvSpPr>
                        <p:nvPr userDrawn="1"/>
                      </p:nvSpPr>
                      <p:spPr bwMode="hidden">
                        <a:xfrm rot="1678521" flipH="1">
                          <a:off x="365" y="2729"/>
                          <a:ext cx="1058" cy="69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0" name="Line 87"/>
                        <p:cNvSpPr>
                          <a:spLocks noChangeShapeType="1"/>
                        </p:cNvSpPr>
                        <p:nvPr userDrawn="1"/>
                      </p:nvSpPr>
                      <p:spPr bwMode="hidden">
                        <a:xfrm rot="1678521" flipH="1">
                          <a:off x="265" y="2697"/>
                          <a:ext cx="1174" cy="63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1" name="Line 88"/>
                        <p:cNvSpPr>
                          <a:spLocks noChangeShapeType="1"/>
                        </p:cNvSpPr>
                        <p:nvPr userDrawn="1"/>
                      </p:nvSpPr>
                      <p:spPr bwMode="hidden">
                        <a:xfrm rot="1678521" flipH="1">
                          <a:off x="55" y="2632"/>
                          <a:ext cx="1431" cy="4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2" name="Line 89"/>
                        <p:cNvSpPr>
                          <a:spLocks noChangeShapeType="1"/>
                        </p:cNvSpPr>
                        <p:nvPr userDrawn="1"/>
                      </p:nvSpPr>
                      <p:spPr bwMode="hidden">
                        <a:xfrm rot="1678521" flipH="1">
                          <a:off x="-1" y="2607"/>
                          <a:ext cx="1513" cy="37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3" name="Line 90"/>
                        <p:cNvSpPr>
                          <a:spLocks noChangeShapeType="1"/>
                        </p:cNvSpPr>
                        <p:nvPr userDrawn="1"/>
                      </p:nvSpPr>
                      <p:spPr bwMode="hidden">
                        <a:xfrm rot="1678521" flipH="1">
                          <a:off x="-72" y="2570"/>
                          <a:ext cx="1648" cy="10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4" name="Line 91"/>
                        <p:cNvSpPr>
                          <a:spLocks noChangeShapeType="1"/>
                        </p:cNvSpPr>
                        <p:nvPr userDrawn="1"/>
                      </p:nvSpPr>
                      <p:spPr bwMode="hidden">
                        <a:xfrm rot="1678521" flipH="1" flipV="1">
                          <a:off x="-237" y="1095"/>
                          <a:ext cx="2219" cy="136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5" name="Line 92"/>
                        <p:cNvSpPr>
                          <a:spLocks noChangeShapeType="1"/>
                        </p:cNvSpPr>
                        <p:nvPr userDrawn="1"/>
                      </p:nvSpPr>
                      <p:spPr bwMode="hidden">
                        <a:xfrm rot="1678521" flipH="1" flipV="1">
                          <a:off x="-43" y="962"/>
                          <a:ext cx="2071" cy="154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6" name="Line 93"/>
                        <p:cNvSpPr>
                          <a:spLocks noChangeShapeType="1"/>
                        </p:cNvSpPr>
                        <p:nvPr userDrawn="1"/>
                      </p:nvSpPr>
                      <p:spPr bwMode="hidden">
                        <a:xfrm rot="1678521" flipH="1" flipV="1">
                          <a:off x="418" y="826"/>
                          <a:ext cx="1672" cy="178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7" name="Line 94"/>
                        <p:cNvSpPr>
                          <a:spLocks noChangeShapeType="1"/>
                        </p:cNvSpPr>
                        <p:nvPr userDrawn="1"/>
                      </p:nvSpPr>
                      <p:spPr bwMode="hidden">
                        <a:xfrm rot="1678521" flipH="1" flipV="1">
                          <a:off x="634" y="808"/>
                          <a:ext cx="1473" cy="185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8" name="Line 95"/>
                        <p:cNvSpPr>
                          <a:spLocks noChangeShapeType="1"/>
                        </p:cNvSpPr>
                        <p:nvPr userDrawn="1"/>
                      </p:nvSpPr>
                      <p:spPr bwMode="hidden">
                        <a:xfrm rot="1678521" flipH="1" flipV="1">
                          <a:off x="1094" y="827"/>
                          <a:ext cx="1030" cy="194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9" name="Line 96"/>
                        <p:cNvSpPr>
                          <a:spLocks noChangeShapeType="1"/>
                        </p:cNvSpPr>
                        <p:nvPr userDrawn="1"/>
                      </p:nvSpPr>
                      <p:spPr bwMode="hidden">
                        <a:xfrm rot="1678521" flipH="1" flipV="1">
                          <a:off x="1302" y="857"/>
                          <a:ext cx="829" cy="197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40" name="Line 97"/>
                        <p:cNvSpPr>
                          <a:spLocks noChangeShapeType="1"/>
                        </p:cNvSpPr>
                        <p:nvPr userDrawn="1"/>
                      </p:nvSpPr>
                      <p:spPr bwMode="hidden">
                        <a:xfrm rot="1678521" flipH="1" flipV="1">
                          <a:off x="1496" y="901"/>
                          <a:ext cx="633" cy="19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41" name="Line 98"/>
                        <p:cNvSpPr>
                          <a:spLocks noChangeShapeType="1"/>
                        </p:cNvSpPr>
                        <p:nvPr userDrawn="1"/>
                      </p:nvSpPr>
                      <p:spPr bwMode="hidden">
                        <a:xfrm rot="1678521" flipH="1" flipV="1">
                          <a:off x="1679" y="952"/>
                          <a:ext cx="447" cy="19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42" name="Line 99"/>
                        <p:cNvSpPr>
                          <a:spLocks noChangeShapeType="1"/>
                        </p:cNvSpPr>
                        <p:nvPr userDrawn="1"/>
                      </p:nvSpPr>
                      <p:spPr bwMode="hidden">
                        <a:xfrm rot="1678521" flipH="1" flipV="1">
                          <a:off x="1859" y="1013"/>
                          <a:ext cx="261" cy="196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grpSp>
              </p:grpSp>
            </p:grpSp>
          </p:grpSp>
          <p:grpSp>
            <p:nvGrpSpPr>
              <p:cNvPr id="1047" name="Group 100"/>
              <p:cNvGrpSpPr>
                <a:grpSpLocks/>
              </p:cNvGrpSpPr>
              <p:nvPr userDrawn="1"/>
            </p:nvGrpSpPr>
            <p:grpSpPr bwMode="auto">
              <a:xfrm>
                <a:off x="402" y="1454"/>
                <a:ext cx="2787" cy="2866"/>
                <a:chOff x="2" y="1454"/>
                <a:chExt cx="2787" cy="2866"/>
              </a:xfrm>
            </p:grpSpPr>
            <p:sp>
              <p:nvSpPr>
                <p:cNvPr id="1048" name="Line 101"/>
                <p:cNvSpPr>
                  <a:spLocks noChangeShapeType="1"/>
                </p:cNvSpPr>
                <p:nvPr userDrawn="1"/>
              </p:nvSpPr>
              <p:spPr bwMode="hidden">
                <a:xfrm rot="1678521" flipV="1">
                  <a:off x="2057" y="1454"/>
                  <a:ext cx="732" cy="17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49" name="Line 102"/>
                <p:cNvSpPr>
                  <a:spLocks noChangeShapeType="1"/>
                </p:cNvSpPr>
                <p:nvPr userDrawn="1"/>
              </p:nvSpPr>
              <p:spPr bwMode="hidden">
                <a:xfrm flipH="1" flipV="1">
                  <a:off x="870" y="3854"/>
                  <a:ext cx="223" cy="463"/>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nvGrpSpPr>
                <p:cNvPr id="1050" name="Group 103"/>
                <p:cNvGrpSpPr>
                  <a:grpSpLocks/>
                </p:cNvGrpSpPr>
                <p:nvPr userDrawn="1"/>
              </p:nvGrpSpPr>
              <p:grpSpPr bwMode="auto">
                <a:xfrm>
                  <a:off x="2" y="2738"/>
                  <a:ext cx="1317" cy="1582"/>
                  <a:chOff x="2" y="2738"/>
                  <a:chExt cx="1317" cy="1582"/>
                </a:xfrm>
              </p:grpSpPr>
              <p:sp>
                <p:nvSpPr>
                  <p:cNvPr id="1051" name="Line 104"/>
                  <p:cNvSpPr>
                    <a:spLocks noChangeShapeType="1"/>
                  </p:cNvSpPr>
                  <p:nvPr userDrawn="1"/>
                </p:nvSpPr>
                <p:spPr bwMode="hidden">
                  <a:xfrm flipH="1">
                    <a:off x="697" y="3855"/>
                    <a:ext cx="173" cy="187"/>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2" name="Freeform 105"/>
                  <p:cNvSpPr>
                    <a:spLocks/>
                  </p:cNvSpPr>
                  <p:nvPr userDrawn="1"/>
                </p:nvSpPr>
                <p:spPr bwMode="hidden">
                  <a:xfrm>
                    <a:off x="2" y="3218"/>
                    <a:ext cx="1006" cy="1102"/>
                  </a:xfrm>
                  <a:custGeom>
                    <a:avLst/>
                    <a:gdLst>
                      <a:gd name="T0" fmla="*/ 1006 w 1006"/>
                      <a:gd name="T1" fmla="*/ 1102 h 1102"/>
                      <a:gd name="T2" fmla="*/ 696 w 1006"/>
                      <a:gd name="T3" fmla="*/ 823 h 1102"/>
                      <a:gd name="T4" fmla="*/ 333 w 1006"/>
                      <a:gd name="T5" fmla="*/ 447 h 1102"/>
                      <a:gd name="T6" fmla="*/ 51 w 1006"/>
                      <a:gd name="T7" fmla="*/ 76 h 1102"/>
                      <a:gd name="T8" fmla="*/ 0 w 1006"/>
                      <a:gd name="T9" fmla="*/ 0 h 11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6" h="1102">
                        <a:moveTo>
                          <a:pt x="1006" y="1102"/>
                        </a:moveTo>
                        <a:lnTo>
                          <a:pt x="696" y="823"/>
                        </a:lnTo>
                        <a:lnTo>
                          <a:pt x="333" y="447"/>
                        </a:lnTo>
                        <a:lnTo>
                          <a:pt x="51" y="76"/>
                        </a:lnTo>
                        <a:lnTo>
                          <a:pt x="0" y="0"/>
                        </a:lnTo>
                      </a:path>
                    </a:pathLst>
                  </a:custGeom>
                  <a:noFill/>
                  <a:ln w="19050" cmpd="sng">
                    <a:solidFill>
                      <a:schemeClr val="accent2"/>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l-GR" smtClean="0">
                      <a:solidFill>
                        <a:srgbClr val="FFFFFF"/>
                      </a:solidFill>
                    </a:endParaRPr>
                  </a:p>
                </p:txBody>
              </p:sp>
              <p:sp>
                <p:nvSpPr>
                  <p:cNvPr id="1053" name="Line 106"/>
                  <p:cNvSpPr>
                    <a:spLocks noChangeShapeType="1"/>
                  </p:cNvSpPr>
                  <p:nvPr userDrawn="1"/>
                </p:nvSpPr>
                <p:spPr bwMode="hidden">
                  <a:xfrm flipH="1">
                    <a:off x="1242" y="4231"/>
                    <a:ext cx="77" cy="88"/>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4" name="Line 107"/>
                  <p:cNvSpPr>
                    <a:spLocks noChangeShapeType="1"/>
                  </p:cNvSpPr>
                  <p:nvPr userDrawn="1"/>
                </p:nvSpPr>
                <p:spPr bwMode="hidden">
                  <a:xfrm flipH="1" flipV="1">
                    <a:off x="340" y="3668"/>
                    <a:ext cx="532" cy="185"/>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5" name="Line 108"/>
                  <p:cNvSpPr>
                    <a:spLocks noChangeShapeType="1"/>
                  </p:cNvSpPr>
                  <p:nvPr userDrawn="1"/>
                </p:nvSpPr>
                <p:spPr bwMode="hidden">
                  <a:xfrm flipH="1" flipV="1">
                    <a:off x="237" y="3101"/>
                    <a:ext cx="101" cy="567"/>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6" name="Line 109"/>
                  <p:cNvSpPr>
                    <a:spLocks noChangeShapeType="1"/>
                  </p:cNvSpPr>
                  <p:nvPr userDrawn="1"/>
                </p:nvSpPr>
                <p:spPr bwMode="hidden">
                  <a:xfrm flipH="1" flipV="1">
                    <a:off x="2" y="3009"/>
                    <a:ext cx="235" cy="92"/>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7" name="Line 110"/>
                  <p:cNvSpPr>
                    <a:spLocks noChangeShapeType="1"/>
                  </p:cNvSpPr>
                  <p:nvPr userDrawn="1"/>
                </p:nvSpPr>
                <p:spPr bwMode="hidden">
                  <a:xfrm flipV="1">
                    <a:off x="54" y="3101"/>
                    <a:ext cx="182" cy="194"/>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8" name="Line 111"/>
                  <p:cNvSpPr>
                    <a:spLocks noChangeShapeType="1"/>
                  </p:cNvSpPr>
                  <p:nvPr userDrawn="1"/>
                </p:nvSpPr>
                <p:spPr bwMode="hidden">
                  <a:xfrm flipH="1">
                    <a:off x="336" y="3476"/>
                    <a:ext cx="176" cy="192"/>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9" name="Line 112"/>
                  <p:cNvSpPr>
                    <a:spLocks noChangeShapeType="1"/>
                  </p:cNvSpPr>
                  <p:nvPr userDrawn="1"/>
                </p:nvSpPr>
                <p:spPr bwMode="hidden">
                  <a:xfrm flipV="1">
                    <a:off x="3" y="2738"/>
                    <a:ext cx="14" cy="23"/>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grpSp>
        </p:grpSp>
        <p:grpSp>
          <p:nvGrpSpPr>
            <p:cNvPr id="1033" name="Group 113"/>
            <p:cNvGrpSpPr>
              <a:grpSpLocks/>
            </p:cNvGrpSpPr>
            <p:nvPr userDrawn="1"/>
          </p:nvGrpSpPr>
          <p:grpSpPr bwMode="auto">
            <a:xfrm>
              <a:off x="16" y="1326"/>
              <a:ext cx="3325" cy="2948"/>
              <a:chOff x="16" y="1326"/>
              <a:chExt cx="3325" cy="2948"/>
            </a:xfrm>
          </p:grpSpPr>
          <p:sp>
            <p:nvSpPr>
              <p:cNvPr id="1034" name="Freeform 114"/>
              <p:cNvSpPr>
                <a:spLocks/>
              </p:cNvSpPr>
              <p:nvPr/>
            </p:nvSpPr>
            <p:spPr bwMode="hidden">
              <a:xfrm>
                <a:off x="16" y="2656"/>
                <a:ext cx="1440" cy="1618"/>
              </a:xfrm>
              <a:custGeom>
                <a:avLst/>
                <a:gdLst>
                  <a:gd name="T0" fmla="*/ 882 w 1435"/>
                  <a:gd name="T1" fmla="*/ 1150 h 1618"/>
                  <a:gd name="T2" fmla="*/ 750 w 1435"/>
                  <a:gd name="T3" fmla="*/ 1019 h 1618"/>
                  <a:gd name="T4" fmla="*/ 616 w 1435"/>
                  <a:gd name="T5" fmla="*/ 875 h 1618"/>
                  <a:gd name="T6" fmla="*/ 496 w 1435"/>
                  <a:gd name="T7" fmla="*/ 737 h 1618"/>
                  <a:gd name="T8" fmla="*/ 380 w 1435"/>
                  <a:gd name="T9" fmla="*/ 593 h 1618"/>
                  <a:gd name="T10" fmla="*/ 278 w 1435"/>
                  <a:gd name="T11" fmla="*/ 443 h 1618"/>
                  <a:gd name="T12" fmla="*/ 176 w 1435"/>
                  <a:gd name="T13" fmla="*/ 299 h 1618"/>
                  <a:gd name="T14" fmla="*/ 84 w 1435"/>
                  <a:gd name="T15" fmla="*/ 149 h 1618"/>
                  <a:gd name="T16" fmla="*/ 0 w 1435"/>
                  <a:gd name="T17" fmla="*/ 0 h 1618"/>
                  <a:gd name="T18" fmla="*/ 0 w 1435"/>
                  <a:gd name="T19" fmla="*/ 11 h 1618"/>
                  <a:gd name="T20" fmla="*/ 84 w 1435"/>
                  <a:gd name="T21" fmla="*/ 155 h 1618"/>
                  <a:gd name="T22" fmla="*/ 176 w 1435"/>
                  <a:gd name="T23" fmla="*/ 305 h 1618"/>
                  <a:gd name="T24" fmla="*/ 272 w 1435"/>
                  <a:gd name="T25" fmla="*/ 449 h 1618"/>
                  <a:gd name="T26" fmla="*/ 380 w 1435"/>
                  <a:gd name="T27" fmla="*/ 593 h 1618"/>
                  <a:gd name="T28" fmla="*/ 496 w 1435"/>
                  <a:gd name="T29" fmla="*/ 737 h 1618"/>
                  <a:gd name="T30" fmla="*/ 616 w 1435"/>
                  <a:gd name="T31" fmla="*/ 881 h 1618"/>
                  <a:gd name="T32" fmla="*/ 744 w 1435"/>
                  <a:gd name="T33" fmla="*/ 1019 h 1618"/>
                  <a:gd name="T34" fmla="*/ 882 w 1435"/>
                  <a:gd name="T35" fmla="*/ 1150 h 1618"/>
                  <a:gd name="T36" fmla="*/ 1022 w 1435"/>
                  <a:gd name="T37" fmla="*/ 1276 h 1618"/>
                  <a:gd name="T38" fmla="*/ 1160 w 1435"/>
                  <a:gd name="T39" fmla="*/ 1396 h 1618"/>
                  <a:gd name="T40" fmla="*/ 1299 w 1435"/>
                  <a:gd name="T41" fmla="*/ 1510 h 1618"/>
                  <a:gd name="T42" fmla="*/ 1444 w 1435"/>
                  <a:gd name="T43" fmla="*/ 1618 h 1618"/>
                  <a:gd name="T44" fmla="*/ 1450 w 1435"/>
                  <a:gd name="T45" fmla="*/ 1618 h 1618"/>
                  <a:gd name="T46" fmla="*/ 1307 w 1435"/>
                  <a:gd name="T47" fmla="*/ 1510 h 1618"/>
                  <a:gd name="T48" fmla="*/ 1166 w 1435"/>
                  <a:gd name="T49" fmla="*/ 1396 h 1618"/>
                  <a:gd name="T50" fmla="*/ 1022 w 1435"/>
                  <a:gd name="T51" fmla="*/ 1276 h 1618"/>
                  <a:gd name="T52" fmla="*/ 882 w 1435"/>
                  <a:gd name="T53" fmla="*/ 1150 h 1618"/>
                  <a:gd name="T54" fmla="*/ 882 w 1435"/>
                  <a:gd name="T55" fmla="*/ 1150 h 161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435" h="1618">
                    <a:moveTo>
                      <a:pt x="873" y="1150"/>
                    </a:moveTo>
                    <a:lnTo>
                      <a:pt x="741" y="1019"/>
                    </a:lnTo>
                    <a:lnTo>
                      <a:pt x="610" y="875"/>
                    </a:lnTo>
                    <a:lnTo>
                      <a:pt x="490" y="737"/>
                    </a:lnTo>
                    <a:lnTo>
                      <a:pt x="377" y="593"/>
                    </a:lnTo>
                    <a:lnTo>
                      <a:pt x="275" y="443"/>
                    </a:lnTo>
                    <a:lnTo>
                      <a:pt x="173" y="299"/>
                    </a:lnTo>
                    <a:lnTo>
                      <a:pt x="84" y="149"/>
                    </a:lnTo>
                    <a:lnTo>
                      <a:pt x="0" y="0"/>
                    </a:lnTo>
                    <a:lnTo>
                      <a:pt x="0" y="11"/>
                    </a:lnTo>
                    <a:lnTo>
                      <a:pt x="84" y="155"/>
                    </a:lnTo>
                    <a:lnTo>
                      <a:pt x="173" y="305"/>
                    </a:lnTo>
                    <a:lnTo>
                      <a:pt x="269" y="449"/>
                    </a:lnTo>
                    <a:lnTo>
                      <a:pt x="377" y="593"/>
                    </a:lnTo>
                    <a:lnTo>
                      <a:pt x="490" y="737"/>
                    </a:lnTo>
                    <a:lnTo>
                      <a:pt x="610" y="881"/>
                    </a:lnTo>
                    <a:lnTo>
                      <a:pt x="735" y="1019"/>
                    </a:lnTo>
                    <a:lnTo>
                      <a:pt x="873" y="1150"/>
                    </a:lnTo>
                    <a:lnTo>
                      <a:pt x="1010" y="1276"/>
                    </a:lnTo>
                    <a:lnTo>
                      <a:pt x="1148" y="1396"/>
                    </a:lnTo>
                    <a:lnTo>
                      <a:pt x="1286" y="1510"/>
                    </a:lnTo>
                    <a:lnTo>
                      <a:pt x="1429" y="1618"/>
                    </a:lnTo>
                    <a:lnTo>
                      <a:pt x="1435" y="1618"/>
                    </a:lnTo>
                    <a:lnTo>
                      <a:pt x="1292" y="1510"/>
                    </a:lnTo>
                    <a:lnTo>
                      <a:pt x="1154" y="1396"/>
                    </a:lnTo>
                    <a:lnTo>
                      <a:pt x="1010" y="1276"/>
                    </a:lnTo>
                    <a:lnTo>
                      <a:pt x="873" y="115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1035" name="Freeform 115"/>
              <p:cNvSpPr>
                <a:spLocks/>
              </p:cNvSpPr>
              <p:nvPr/>
            </p:nvSpPr>
            <p:spPr bwMode="hidden">
              <a:xfrm>
                <a:off x="16" y="2260"/>
                <a:ext cx="1673" cy="2014"/>
              </a:xfrm>
              <a:custGeom>
                <a:avLst/>
                <a:gdLst>
                  <a:gd name="T0" fmla="*/ 966 w 1668"/>
                  <a:gd name="T1" fmla="*/ 1463 h 2014"/>
                  <a:gd name="T2" fmla="*/ 795 w 1668"/>
                  <a:gd name="T3" fmla="*/ 1289 h 2014"/>
                  <a:gd name="T4" fmla="*/ 640 w 1668"/>
                  <a:gd name="T5" fmla="*/ 1115 h 2014"/>
                  <a:gd name="T6" fmla="*/ 493 w 1668"/>
                  <a:gd name="T7" fmla="*/ 929 h 2014"/>
                  <a:gd name="T8" fmla="*/ 368 w 1668"/>
                  <a:gd name="T9" fmla="*/ 743 h 2014"/>
                  <a:gd name="T10" fmla="*/ 254 w 1668"/>
                  <a:gd name="T11" fmla="*/ 557 h 2014"/>
                  <a:gd name="T12" fmla="*/ 149 w 1668"/>
                  <a:gd name="T13" fmla="*/ 372 h 2014"/>
                  <a:gd name="T14" fmla="*/ 66 w 1668"/>
                  <a:gd name="T15" fmla="*/ 186 h 2014"/>
                  <a:gd name="T16" fmla="*/ 0 w 1668"/>
                  <a:gd name="T17" fmla="*/ 0 h 2014"/>
                  <a:gd name="T18" fmla="*/ 0 w 1668"/>
                  <a:gd name="T19" fmla="*/ 12 h 2014"/>
                  <a:gd name="T20" fmla="*/ 66 w 1668"/>
                  <a:gd name="T21" fmla="*/ 198 h 2014"/>
                  <a:gd name="T22" fmla="*/ 149 w 1668"/>
                  <a:gd name="T23" fmla="*/ 384 h 2014"/>
                  <a:gd name="T24" fmla="*/ 254 w 1668"/>
                  <a:gd name="T25" fmla="*/ 569 h 2014"/>
                  <a:gd name="T26" fmla="*/ 368 w 1668"/>
                  <a:gd name="T27" fmla="*/ 755 h 2014"/>
                  <a:gd name="T28" fmla="*/ 493 w 1668"/>
                  <a:gd name="T29" fmla="*/ 935 h 2014"/>
                  <a:gd name="T30" fmla="*/ 640 w 1668"/>
                  <a:gd name="T31" fmla="*/ 1115 h 2014"/>
                  <a:gd name="T32" fmla="*/ 795 w 1668"/>
                  <a:gd name="T33" fmla="*/ 1295 h 2014"/>
                  <a:gd name="T34" fmla="*/ 966 w 1668"/>
                  <a:gd name="T35" fmla="*/ 1463 h 2014"/>
                  <a:gd name="T36" fmla="*/ 1139 w 1668"/>
                  <a:gd name="T37" fmla="*/ 1618 h 2014"/>
                  <a:gd name="T38" fmla="*/ 1315 w 1668"/>
                  <a:gd name="T39" fmla="*/ 1762 h 2014"/>
                  <a:gd name="T40" fmla="*/ 1495 w 1668"/>
                  <a:gd name="T41" fmla="*/ 1894 h 2014"/>
                  <a:gd name="T42" fmla="*/ 1677 w 1668"/>
                  <a:gd name="T43" fmla="*/ 2014 h 2014"/>
                  <a:gd name="T44" fmla="*/ 1683 w 1668"/>
                  <a:gd name="T45" fmla="*/ 2014 h 2014"/>
                  <a:gd name="T46" fmla="*/ 1495 w 1668"/>
                  <a:gd name="T47" fmla="*/ 1894 h 2014"/>
                  <a:gd name="T48" fmla="*/ 1315 w 1668"/>
                  <a:gd name="T49" fmla="*/ 1762 h 2014"/>
                  <a:gd name="T50" fmla="*/ 1139 w 1668"/>
                  <a:gd name="T51" fmla="*/ 1618 h 2014"/>
                  <a:gd name="T52" fmla="*/ 966 w 1668"/>
                  <a:gd name="T53" fmla="*/ 1463 h 2014"/>
                  <a:gd name="T54" fmla="*/ 966 w 1668"/>
                  <a:gd name="T55" fmla="*/ 1463 h 201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668" h="2014">
                    <a:moveTo>
                      <a:pt x="957" y="1463"/>
                    </a:moveTo>
                    <a:lnTo>
                      <a:pt x="789" y="1289"/>
                    </a:lnTo>
                    <a:lnTo>
                      <a:pt x="634" y="1115"/>
                    </a:lnTo>
                    <a:lnTo>
                      <a:pt x="490" y="929"/>
                    </a:lnTo>
                    <a:lnTo>
                      <a:pt x="365" y="743"/>
                    </a:lnTo>
                    <a:lnTo>
                      <a:pt x="251" y="557"/>
                    </a:lnTo>
                    <a:lnTo>
                      <a:pt x="149" y="372"/>
                    </a:lnTo>
                    <a:lnTo>
                      <a:pt x="66" y="186"/>
                    </a:lnTo>
                    <a:lnTo>
                      <a:pt x="0" y="0"/>
                    </a:lnTo>
                    <a:lnTo>
                      <a:pt x="0" y="12"/>
                    </a:lnTo>
                    <a:lnTo>
                      <a:pt x="66" y="198"/>
                    </a:lnTo>
                    <a:lnTo>
                      <a:pt x="149" y="384"/>
                    </a:lnTo>
                    <a:lnTo>
                      <a:pt x="251" y="569"/>
                    </a:lnTo>
                    <a:lnTo>
                      <a:pt x="365" y="755"/>
                    </a:lnTo>
                    <a:lnTo>
                      <a:pt x="490" y="935"/>
                    </a:lnTo>
                    <a:lnTo>
                      <a:pt x="634" y="1115"/>
                    </a:lnTo>
                    <a:lnTo>
                      <a:pt x="789" y="1295"/>
                    </a:lnTo>
                    <a:lnTo>
                      <a:pt x="957" y="1463"/>
                    </a:lnTo>
                    <a:lnTo>
                      <a:pt x="1130" y="1618"/>
                    </a:lnTo>
                    <a:lnTo>
                      <a:pt x="1303" y="1762"/>
                    </a:lnTo>
                    <a:lnTo>
                      <a:pt x="1483" y="1894"/>
                    </a:lnTo>
                    <a:lnTo>
                      <a:pt x="1662" y="2014"/>
                    </a:lnTo>
                    <a:lnTo>
                      <a:pt x="1668" y="2014"/>
                    </a:lnTo>
                    <a:lnTo>
                      <a:pt x="1483" y="1894"/>
                    </a:lnTo>
                    <a:lnTo>
                      <a:pt x="1303" y="1762"/>
                    </a:lnTo>
                    <a:lnTo>
                      <a:pt x="1130" y="1618"/>
                    </a:lnTo>
                    <a:lnTo>
                      <a:pt x="957" y="146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1036" name="Rectangle 116"/>
              <p:cNvSpPr>
                <a:spLocks noChangeArrowheads="1"/>
              </p:cNvSpPr>
              <p:nvPr/>
            </p:nvSpPr>
            <p:spPr bwMode="hidden">
              <a:xfrm rot="-2488720">
                <a:off x="1988" y="1919"/>
                <a:ext cx="1353"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037" name="Rectangle 117"/>
              <p:cNvSpPr>
                <a:spLocks noChangeArrowheads="1"/>
              </p:cNvSpPr>
              <p:nvPr/>
            </p:nvSpPr>
            <p:spPr bwMode="hidden">
              <a:xfrm rot="-5087790">
                <a:off x="1964" y="2613"/>
                <a:ext cx="2217"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038" name="Rectangle 118"/>
              <p:cNvSpPr>
                <a:spLocks noChangeArrowheads="1"/>
              </p:cNvSpPr>
              <p:nvPr/>
            </p:nvSpPr>
            <p:spPr bwMode="hidden">
              <a:xfrm rot="-3417299">
                <a:off x="1016" y="2697"/>
                <a:ext cx="2678"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039" name="Rectangle 119"/>
              <p:cNvSpPr>
                <a:spLocks noChangeArrowheads="1"/>
              </p:cNvSpPr>
              <p:nvPr/>
            </p:nvSpPr>
            <p:spPr bwMode="hidden">
              <a:xfrm rot="-835848">
                <a:off x="688" y="1748"/>
                <a:ext cx="2390"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grpSp>
            <p:nvGrpSpPr>
              <p:cNvPr id="1040" name="Group 120"/>
              <p:cNvGrpSpPr>
                <a:grpSpLocks noChangeAspect="1"/>
              </p:cNvGrpSpPr>
              <p:nvPr/>
            </p:nvGrpSpPr>
            <p:grpSpPr bwMode="auto">
              <a:xfrm>
                <a:off x="3046" y="1326"/>
                <a:ext cx="259" cy="299"/>
                <a:chOff x="3042" y="1265"/>
                <a:chExt cx="367" cy="424"/>
              </a:xfrm>
            </p:grpSpPr>
            <p:sp>
              <p:nvSpPr>
                <p:cNvPr id="84089" name="Oval 121"/>
                <p:cNvSpPr>
                  <a:spLocks noChangeAspect="1" noChangeArrowheads="1"/>
                </p:cNvSpPr>
                <p:nvPr userDrawn="1"/>
              </p:nvSpPr>
              <p:spPr bwMode="hidden">
                <a:xfrm rot="2828979">
                  <a:off x="2982" y="1467"/>
                  <a:ext cx="282" cy="162"/>
                </a:xfrm>
                <a:prstGeom prst="ellipse">
                  <a:avLst/>
                </a:prstGeom>
                <a:gradFill rotWithShape="0">
                  <a:gsLst>
                    <a:gs pos="0">
                      <a:schemeClr val="accent2"/>
                    </a:gs>
                    <a:gs pos="100000">
                      <a:schemeClr val="accent2">
                        <a:gamma/>
                        <a:tint val="84706"/>
                        <a:invGamma/>
                      </a:schemeClr>
                    </a:gs>
                  </a:gsLst>
                  <a:lin ang="5400000" scaled="1"/>
                </a:gradFill>
                <a:ln w="9525">
                  <a:noFill/>
                  <a:round/>
                  <a:headEnd/>
                  <a:tailEnd/>
                </a:ln>
                <a:effectLst/>
              </p:spPr>
              <p:txBody>
                <a:bodyPr wrap="none" anchor="ct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84090" name="Freeform 122"/>
                <p:cNvSpPr>
                  <a:spLocks noChangeAspect="1"/>
                </p:cNvSpPr>
                <p:nvPr userDrawn="1"/>
              </p:nvSpPr>
              <p:spPr bwMode="hidden">
                <a:xfrm>
                  <a:off x="3070" y="1374"/>
                  <a:ext cx="227" cy="221"/>
                </a:xfrm>
                <a:custGeom>
                  <a:avLst/>
                  <a:gdLst/>
                  <a:ahLst/>
                  <a:cxnLst>
                    <a:cxn ang="0">
                      <a:pos x="227" y="134"/>
                    </a:cxn>
                    <a:cxn ang="0">
                      <a:pos x="203" y="144"/>
                    </a:cxn>
                    <a:cxn ang="0">
                      <a:pos x="179" y="138"/>
                    </a:cxn>
                    <a:cxn ang="0">
                      <a:pos x="149" y="126"/>
                    </a:cxn>
                    <a:cxn ang="0">
                      <a:pos x="126" y="102"/>
                    </a:cxn>
                    <a:cxn ang="0">
                      <a:pos x="102" y="72"/>
                    </a:cxn>
                    <a:cxn ang="0">
                      <a:pos x="84" y="48"/>
                    </a:cxn>
                    <a:cxn ang="0">
                      <a:pos x="78" y="24"/>
                    </a:cxn>
                    <a:cxn ang="0">
                      <a:pos x="84" y="0"/>
                    </a:cxn>
                    <a:cxn ang="0">
                      <a:pos x="84" y="0"/>
                    </a:cxn>
                    <a:cxn ang="0">
                      <a:pos x="78" y="0"/>
                    </a:cxn>
                    <a:cxn ang="0">
                      <a:pos x="18" y="60"/>
                    </a:cxn>
                    <a:cxn ang="0">
                      <a:pos x="0" y="90"/>
                    </a:cxn>
                    <a:cxn ang="0">
                      <a:pos x="0" y="120"/>
                    </a:cxn>
                    <a:cxn ang="0">
                      <a:pos x="12" y="156"/>
                    </a:cxn>
                    <a:cxn ang="0">
                      <a:pos x="36" y="192"/>
                    </a:cxn>
                    <a:cxn ang="0">
                      <a:pos x="66" y="216"/>
                    </a:cxn>
                    <a:cxn ang="0">
                      <a:pos x="96" y="222"/>
                    </a:cxn>
                    <a:cxn ang="0">
                      <a:pos x="126" y="222"/>
                    </a:cxn>
                    <a:cxn ang="0">
                      <a:pos x="155" y="210"/>
                    </a:cxn>
                    <a:cxn ang="0">
                      <a:pos x="227" y="138"/>
                    </a:cxn>
                    <a:cxn ang="0">
                      <a:pos x="227" y="134"/>
                    </a:cxn>
                  </a:cxnLst>
                  <a:rect l="0" t="0" r="r" b="b"/>
                  <a:pathLst>
                    <a:path w="227" h="222">
                      <a:moveTo>
                        <a:pt x="227" y="134"/>
                      </a:moveTo>
                      <a:lnTo>
                        <a:pt x="203" y="144"/>
                      </a:lnTo>
                      <a:lnTo>
                        <a:pt x="179" y="138"/>
                      </a:lnTo>
                      <a:lnTo>
                        <a:pt x="149" y="126"/>
                      </a:lnTo>
                      <a:lnTo>
                        <a:pt x="126" y="102"/>
                      </a:lnTo>
                      <a:lnTo>
                        <a:pt x="102" y="72"/>
                      </a:lnTo>
                      <a:lnTo>
                        <a:pt x="84" y="48"/>
                      </a:lnTo>
                      <a:lnTo>
                        <a:pt x="78" y="24"/>
                      </a:lnTo>
                      <a:lnTo>
                        <a:pt x="84" y="0"/>
                      </a:lnTo>
                      <a:lnTo>
                        <a:pt x="84" y="0"/>
                      </a:lnTo>
                      <a:lnTo>
                        <a:pt x="78" y="0"/>
                      </a:lnTo>
                      <a:lnTo>
                        <a:pt x="18" y="60"/>
                      </a:lnTo>
                      <a:lnTo>
                        <a:pt x="0" y="90"/>
                      </a:lnTo>
                      <a:lnTo>
                        <a:pt x="0" y="120"/>
                      </a:lnTo>
                      <a:lnTo>
                        <a:pt x="12" y="156"/>
                      </a:lnTo>
                      <a:lnTo>
                        <a:pt x="36" y="192"/>
                      </a:lnTo>
                      <a:lnTo>
                        <a:pt x="66" y="216"/>
                      </a:lnTo>
                      <a:lnTo>
                        <a:pt x="96" y="222"/>
                      </a:lnTo>
                      <a:lnTo>
                        <a:pt x="126" y="222"/>
                      </a:lnTo>
                      <a:lnTo>
                        <a:pt x="155" y="210"/>
                      </a:lnTo>
                      <a:lnTo>
                        <a:pt x="227" y="138"/>
                      </a:lnTo>
                      <a:lnTo>
                        <a:pt x="227" y="134"/>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84091" name="Freeform 123"/>
                <p:cNvSpPr>
                  <a:spLocks noChangeAspect="1"/>
                </p:cNvSpPr>
                <p:nvPr userDrawn="1"/>
              </p:nvSpPr>
              <p:spPr bwMode="hidden">
                <a:xfrm>
                  <a:off x="3144" y="1366"/>
                  <a:ext cx="163" cy="156"/>
                </a:xfrm>
                <a:custGeom>
                  <a:avLst/>
                  <a:gdLst/>
                  <a:ahLst/>
                  <a:cxnLst>
                    <a:cxn ang="0">
                      <a:pos x="221" y="216"/>
                    </a:cxn>
                    <a:cxn ang="0">
                      <a:pos x="192" y="234"/>
                    </a:cxn>
                    <a:cxn ang="0">
                      <a:pos x="150" y="234"/>
                    </a:cxn>
                    <a:cxn ang="0">
                      <a:pos x="102" y="210"/>
                    </a:cxn>
                    <a:cxn ang="0">
                      <a:pos x="54" y="174"/>
                    </a:cxn>
                    <a:cxn ang="0">
                      <a:pos x="24" y="132"/>
                    </a:cxn>
                    <a:cxn ang="0">
                      <a:pos x="6" y="84"/>
                    </a:cxn>
                    <a:cxn ang="0">
                      <a:pos x="0" y="42"/>
                    </a:cxn>
                    <a:cxn ang="0">
                      <a:pos x="12" y="12"/>
                    </a:cxn>
                    <a:cxn ang="0">
                      <a:pos x="48" y="0"/>
                    </a:cxn>
                    <a:cxn ang="0">
                      <a:pos x="84" y="0"/>
                    </a:cxn>
                    <a:cxn ang="0">
                      <a:pos x="132" y="18"/>
                    </a:cxn>
                    <a:cxn ang="0">
                      <a:pos x="174" y="54"/>
                    </a:cxn>
                    <a:cxn ang="0">
                      <a:pos x="210" y="102"/>
                    </a:cxn>
                    <a:cxn ang="0">
                      <a:pos x="233" y="144"/>
                    </a:cxn>
                    <a:cxn ang="0">
                      <a:pos x="233" y="186"/>
                    </a:cxn>
                    <a:cxn ang="0">
                      <a:pos x="221" y="216"/>
                    </a:cxn>
                    <a:cxn ang="0">
                      <a:pos x="221" y="216"/>
                    </a:cxn>
                  </a:cxnLst>
                  <a:rect l="0" t="0" r="r" b="b"/>
                  <a:pathLst>
                    <a:path w="233" h="234">
                      <a:moveTo>
                        <a:pt x="221" y="216"/>
                      </a:moveTo>
                      <a:lnTo>
                        <a:pt x="192" y="234"/>
                      </a:lnTo>
                      <a:lnTo>
                        <a:pt x="150" y="234"/>
                      </a:lnTo>
                      <a:lnTo>
                        <a:pt x="102" y="210"/>
                      </a:lnTo>
                      <a:lnTo>
                        <a:pt x="54" y="174"/>
                      </a:lnTo>
                      <a:lnTo>
                        <a:pt x="24" y="132"/>
                      </a:lnTo>
                      <a:lnTo>
                        <a:pt x="6" y="84"/>
                      </a:lnTo>
                      <a:lnTo>
                        <a:pt x="0" y="42"/>
                      </a:lnTo>
                      <a:lnTo>
                        <a:pt x="12" y="12"/>
                      </a:lnTo>
                      <a:lnTo>
                        <a:pt x="48" y="0"/>
                      </a:lnTo>
                      <a:lnTo>
                        <a:pt x="84" y="0"/>
                      </a:lnTo>
                      <a:lnTo>
                        <a:pt x="132" y="18"/>
                      </a:lnTo>
                      <a:lnTo>
                        <a:pt x="174" y="54"/>
                      </a:lnTo>
                      <a:lnTo>
                        <a:pt x="210" y="102"/>
                      </a:lnTo>
                      <a:lnTo>
                        <a:pt x="233" y="144"/>
                      </a:lnTo>
                      <a:lnTo>
                        <a:pt x="233" y="186"/>
                      </a:lnTo>
                      <a:lnTo>
                        <a:pt x="221" y="216"/>
                      </a:lnTo>
                      <a:lnTo>
                        <a:pt x="221" y="216"/>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84092" name="Freeform 124"/>
                <p:cNvSpPr>
                  <a:spLocks noChangeAspect="1"/>
                </p:cNvSpPr>
                <p:nvPr userDrawn="1"/>
              </p:nvSpPr>
              <p:spPr bwMode="hidden">
                <a:xfrm>
                  <a:off x="3202" y="1272"/>
                  <a:ext cx="203" cy="199"/>
                </a:xfrm>
                <a:custGeom>
                  <a:avLst/>
                  <a:gdLst/>
                  <a:ahLst/>
                  <a:cxnLst>
                    <a:cxn ang="0">
                      <a:pos x="179" y="18"/>
                    </a:cxn>
                    <a:cxn ang="0">
                      <a:pos x="197" y="48"/>
                    </a:cxn>
                    <a:cxn ang="0">
                      <a:pos x="203" y="60"/>
                    </a:cxn>
                    <a:cxn ang="0">
                      <a:pos x="197" y="66"/>
                    </a:cxn>
                    <a:cxn ang="0">
                      <a:pos x="65" y="192"/>
                    </a:cxn>
                    <a:cxn ang="0">
                      <a:pos x="59" y="198"/>
                    </a:cxn>
                    <a:cxn ang="0">
                      <a:pos x="47" y="192"/>
                    </a:cxn>
                    <a:cxn ang="0">
                      <a:pos x="17" y="174"/>
                    </a:cxn>
                    <a:cxn ang="0">
                      <a:pos x="0" y="150"/>
                    </a:cxn>
                    <a:cxn ang="0">
                      <a:pos x="0" y="126"/>
                    </a:cxn>
                    <a:cxn ang="0">
                      <a:pos x="131" y="0"/>
                    </a:cxn>
                    <a:cxn ang="0">
                      <a:pos x="155" y="0"/>
                    </a:cxn>
                    <a:cxn ang="0">
                      <a:pos x="179" y="18"/>
                    </a:cxn>
                    <a:cxn ang="0">
                      <a:pos x="179" y="18"/>
                    </a:cxn>
                  </a:cxnLst>
                  <a:rect l="0" t="0" r="r" b="b"/>
                  <a:pathLst>
                    <a:path w="203" h="198">
                      <a:moveTo>
                        <a:pt x="179" y="18"/>
                      </a:moveTo>
                      <a:lnTo>
                        <a:pt x="197" y="48"/>
                      </a:lnTo>
                      <a:lnTo>
                        <a:pt x="203" y="60"/>
                      </a:lnTo>
                      <a:lnTo>
                        <a:pt x="197" y="66"/>
                      </a:lnTo>
                      <a:lnTo>
                        <a:pt x="65" y="192"/>
                      </a:lnTo>
                      <a:lnTo>
                        <a:pt x="59" y="198"/>
                      </a:lnTo>
                      <a:lnTo>
                        <a:pt x="47" y="192"/>
                      </a:lnTo>
                      <a:lnTo>
                        <a:pt x="17" y="174"/>
                      </a:lnTo>
                      <a:lnTo>
                        <a:pt x="0" y="150"/>
                      </a:lnTo>
                      <a:lnTo>
                        <a:pt x="0" y="126"/>
                      </a:lnTo>
                      <a:lnTo>
                        <a:pt x="131" y="0"/>
                      </a:lnTo>
                      <a:lnTo>
                        <a:pt x="155" y="0"/>
                      </a:lnTo>
                      <a:lnTo>
                        <a:pt x="179" y="18"/>
                      </a:lnTo>
                      <a:lnTo>
                        <a:pt x="179" y="18"/>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84093" name="Freeform 125"/>
                <p:cNvSpPr>
                  <a:spLocks noChangeAspect="1"/>
                </p:cNvSpPr>
                <p:nvPr userDrawn="1"/>
              </p:nvSpPr>
              <p:spPr bwMode="hidden">
                <a:xfrm>
                  <a:off x="3330" y="1265"/>
                  <a:ext cx="79" cy="74"/>
                </a:xfrm>
                <a:custGeom>
                  <a:avLst/>
                  <a:gdLst/>
                  <a:ahLst/>
                  <a:cxnLst>
                    <a:cxn ang="0">
                      <a:pos x="221" y="216"/>
                    </a:cxn>
                    <a:cxn ang="0">
                      <a:pos x="192" y="234"/>
                    </a:cxn>
                    <a:cxn ang="0">
                      <a:pos x="150" y="234"/>
                    </a:cxn>
                    <a:cxn ang="0">
                      <a:pos x="102" y="210"/>
                    </a:cxn>
                    <a:cxn ang="0">
                      <a:pos x="54" y="174"/>
                    </a:cxn>
                    <a:cxn ang="0">
                      <a:pos x="24" y="132"/>
                    </a:cxn>
                    <a:cxn ang="0">
                      <a:pos x="6" y="84"/>
                    </a:cxn>
                    <a:cxn ang="0">
                      <a:pos x="0" y="42"/>
                    </a:cxn>
                    <a:cxn ang="0">
                      <a:pos x="12" y="12"/>
                    </a:cxn>
                    <a:cxn ang="0">
                      <a:pos x="48" y="0"/>
                    </a:cxn>
                    <a:cxn ang="0">
                      <a:pos x="84" y="0"/>
                    </a:cxn>
                    <a:cxn ang="0">
                      <a:pos x="132" y="18"/>
                    </a:cxn>
                    <a:cxn ang="0">
                      <a:pos x="174" y="54"/>
                    </a:cxn>
                    <a:cxn ang="0">
                      <a:pos x="210" y="102"/>
                    </a:cxn>
                    <a:cxn ang="0">
                      <a:pos x="233" y="144"/>
                    </a:cxn>
                    <a:cxn ang="0">
                      <a:pos x="233" y="186"/>
                    </a:cxn>
                    <a:cxn ang="0">
                      <a:pos x="221" y="216"/>
                    </a:cxn>
                    <a:cxn ang="0">
                      <a:pos x="221" y="216"/>
                    </a:cxn>
                  </a:cxnLst>
                  <a:rect l="0" t="0" r="r" b="b"/>
                  <a:pathLst>
                    <a:path w="233" h="234">
                      <a:moveTo>
                        <a:pt x="221" y="216"/>
                      </a:moveTo>
                      <a:lnTo>
                        <a:pt x="192" y="234"/>
                      </a:lnTo>
                      <a:lnTo>
                        <a:pt x="150" y="234"/>
                      </a:lnTo>
                      <a:lnTo>
                        <a:pt x="102" y="210"/>
                      </a:lnTo>
                      <a:lnTo>
                        <a:pt x="54" y="174"/>
                      </a:lnTo>
                      <a:lnTo>
                        <a:pt x="24" y="132"/>
                      </a:lnTo>
                      <a:lnTo>
                        <a:pt x="6" y="84"/>
                      </a:lnTo>
                      <a:lnTo>
                        <a:pt x="0" y="42"/>
                      </a:lnTo>
                      <a:lnTo>
                        <a:pt x="12" y="12"/>
                      </a:lnTo>
                      <a:lnTo>
                        <a:pt x="48" y="0"/>
                      </a:lnTo>
                      <a:lnTo>
                        <a:pt x="84" y="0"/>
                      </a:lnTo>
                      <a:lnTo>
                        <a:pt x="132" y="18"/>
                      </a:lnTo>
                      <a:lnTo>
                        <a:pt x="174" y="54"/>
                      </a:lnTo>
                      <a:lnTo>
                        <a:pt x="210" y="102"/>
                      </a:lnTo>
                      <a:lnTo>
                        <a:pt x="233" y="144"/>
                      </a:lnTo>
                      <a:lnTo>
                        <a:pt x="233" y="186"/>
                      </a:lnTo>
                      <a:lnTo>
                        <a:pt x="221" y="216"/>
                      </a:lnTo>
                      <a:lnTo>
                        <a:pt x="221" y="216"/>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grpSp>
        </p:grpSp>
      </p:grpSp>
      <p:sp>
        <p:nvSpPr>
          <p:cNvPr id="84094" name="Rectangle 126"/>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nSpc>
                <a:spcPct val="100000"/>
              </a:lnSpc>
              <a:spcBef>
                <a:spcPct val="0"/>
              </a:spcBef>
              <a:buClrTx/>
              <a:buSzTx/>
              <a:buFontTx/>
              <a:buNone/>
              <a:defRPr sz="1200">
                <a:effectLst>
                  <a:outerShdw blurRad="38100" dist="38100" dir="2700000" algn="tl">
                    <a:srgbClr val="000000"/>
                  </a:outerShdw>
                </a:effectLst>
                <a:latin typeface="+mn-lt"/>
              </a:defRPr>
            </a:lvl1pPr>
          </a:lstStyle>
          <a:p>
            <a:pPr>
              <a:defRPr/>
            </a:pPr>
            <a:fld id="{47724FF3-788E-43B3-90C3-25B8FACB3DF7}" type="datetimeFigureOut">
              <a:rPr lang="el-GR">
                <a:solidFill>
                  <a:srgbClr val="FFFFFF"/>
                </a:solidFill>
              </a:rPr>
              <a:pPr>
                <a:defRPr/>
              </a:pPr>
              <a:t>7/6/2017</a:t>
            </a:fld>
            <a:endParaRPr lang="el-GR">
              <a:solidFill>
                <a:srgbClr val="FFFFFF"/>
              </a:solidFill>
            </a:endParaRPr>
          </a:p>
        </p:txBody>
      </p:sp>
      <p:sp>
        <p:nvSpPr>
          <p:cNvPr id="84095" name="Rectangle 127"/>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lnSpc>
                <a:spcPct val="100000"/>
              </a:lnSpc>
              <a:spcBef>
                <a:spcPct val="0"/>
              </a:spcBef>
              <a:buClrTx/>
              <a:buSzTx/>
              <a:buFontTx/>
              <a:buNone/>
              <a:defRPr sz="1200">
                <a:effectLst>
                  <a:outerShdw blurRad="38100" dist="38100" dir="2700000" algn="tl">
                    <a:srgbClr val="000000"/>
                  </a:outerShdw>
                </a:effectLst>
                <a:latin typeface="+mn-lt"/>
              </a:defRPr>
            </a:lvl1pPr>
          </a:lstStyle>
          <a:p>
            <a:pPr>
              <a:defRPr/>
            </a:pPr>
            <a:endParaRPr lang="el-GR">
              <a:solidFill>
                <a:srgbClr val="FFFFFF"/>
              </a:solidFill>
            </a:endParaRPr>
          </a:p>
        </p:txBody>
      </p:sp>
      <p:sp>
        <p:nvSpPr>
          <p:cNvPr id="84096" name="Rectangle 128"/>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lnSpc>
                <a:spcPct val="100000"/>
              </a:lnSpc>
              <a:spcBef>
                <a:spcPct val="0"/>
              </a:spcBef>
              <a:buClrTx/>
              <a:buSzTx/>
              <a:buFontTx/>
              <a:buNone/>
              <a:defRPr sz="1200">
                <a:effectLst>
                  <a:outerShdw blurRad="38100" dist="38100" dir="2700000" algn="tl">
                    <a:srgbClr val="000000"/>
                  </a:outerShdw>
                </a:effectLst>
                <a:latin typeface="+mn-lt"/>
              </a:defRPr>
            </a:lvl1pPr>
          </a:lstStyle>
          <a:p>
            <a:pPr>
              <a:defRPr/>
            </a:pPr>
            <a:fld id="{5295E0B9-BBEA-4BB3-997C-E9810774C51A}" type="slidenum">
              <a:rPr lang="el-GR">
                <a:solidFill>
                  <a:srgbClr val="FFFFFF"/>
                </a:solidFill>
              </a:rPr>
              <a:pPr>
                <a:defRPr/>
              </a:pPr>
              <a:t>‹#›</a:t>
            </a:fld>
            <a:endParaRPr lang="el-GR">
              <a:solidFill>
                <a:srgbClr val="FFFFFF"/>
              </a:solidFill>
            </a:endParaRPr>
          </a:p>
        </p:txBody>
      </p:sp>
      <p:sp>
        <p:nvSpPr>
          <p:cNvPr id="84097" name="Rectangle 129"/>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84098" name="Rectangle 130"/>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l-GR" smtClean="0"/>
              <a:t>Κάντε κλικ για επεξεργασία του τίτλου</a:t>
            </a:r>
          </a:p>
        </p:txBody>
      </p:sp>
    </p:spTree>
    <p:extLst>
      <p:ext uri="{BB962C8B-B14F-4D97-AF65-F5344CB8AC3E}">
        <p14:creationId xmlns:p14="http://schemas.microsoft.com/office/powerpoint/2010/main" val="2912662372"/>
      </p:ext>
    </p:extLst>
  </p:cSld>
  <p:clrMap bg1="dk2" tx1="lt1" bg2="dk1" tx2="lt2" accent1="accent1" accent2="accent2" accent3="accent3" accent4="accent4" accent5="accent5" accent6="accent6" hlink="hlink" folHlink="folHlink"/>
  <p:sldLayoutIdLst>
    <p:sldLayoutId id="2147484111" r:id="rId1"/>
    <p:sldLayoutId id="2147484112" r:id="rId2"/>
    <p:sldLayoutId id="2147484113" r:id="rId3"/>
    <p:sldLayoutId id="2147484114" r:id="rId4"/>
    <p:sldLayoutId id="2147484115" r:id="rId5"/>
    <p:sldLayoutId id="2147484116" r:id="rId6"/>
    <p:sldLayoutId id="2147484117" r:id="rId7"/>
    <p:sldLayoutId id="2147484118" r:id="rId8"/>
    <p:sldLayoutId id="2147484119" r:id="rId9"/>
    <p:sldLayoutId id="2147484120" r:id="rId10"/>
    <p:sldLayoutId id="2147484121" r:id="rId11"/>
    <p:sldLayoutId id="2147484122" r:id="rId12"/>
    <p:sldLayoutId id="2147484123" r:id="rId13"/>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tx2"/>
        </a:buClr>
        <a:buSzPct val="60000"/>
        <a:buFont typeface="Wingdings" pitchFamily="2" charset="2"/>
        <a:buChar char="u"/>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60000"/>
        <a:buFont typeface="Wingdings" pitchFamily="2" charset="2"/>
        <a:buChar char="u"/>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accent2"/>
            </a:gs>
            <a:gs pos="100000">
              <a:schemeClr val="bg1"/>
            </a:gs>
          </a:gsLst>
          <a:lin ang="189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609600" y="762000"/>
            <a:ext cx="7542213" cy="6029325"/>
            <a:chOff x="-384" y="480"/>
            <a:chExt cx="4751" cy="3798"/>
          </a:xfrm>
        </p:grpSpPr>
        <p:grpSp>
          <p:nvGrpSpPr>
            <p:cNvPr id="1032" name="Group 3"/>
            <p:cNvGrpSpPr>
              <a:grpSpLocks/>
            </p:cNvGrpSpPr>
            <p:nvPr/>
          </p:nvGrpSpPr>
          <p:grpSpPr bwMode="auto">
            <a:xfrm>
              <a:off x="-384" y="480"/>
              <a:ext cx="4751" cy="3798"/>
              <a:chOff x="0" y="522"/>
              <a:chExt cx="4751" cy="3798"/>
            </a:xfrm>
          </p:grpSpPr>
          <p:grpSp>
            <p:nvGrpSpPr>
              <p:cNvPr id="1046" name="Group 4"/>
              <p:cNvGrpSpPr>
                <a:grpSpLocks/>
              </p:cNvGrpSpPr>
              <p:nvPr userDrawn="1"/>
            </p:nvGrpSpPr>
            <p:grpSpPr bwMode="auto">
              <a:xfrm>
                <a:off x="0" y="522"/>
                <a:ext cx="4751" cy="3794"/>
                <a:chOff x="0" y="522"/>
                <a:chExt cx="4751" cy="3794"/>
              </a:xfrm>
            </p:grpSpPr>
            <p:sp>
              <p:nvSpPr>
                <p:cNvPr id="1060" name="Freeform 5"/>
                <p:cNvSpPr>
                  <a:spLocks/>
                </p:cNvSpPr>
                <p:nvPr userDrawn="1"/>
              </p:nvSpPr>
              <p:spPr bwMode="hidden">
                <a:xfrm>
                  <a:off x="628" y="1241"/>
                  <a:ext cx="3281" cy="3075"/>
                </a:xfrm>
                <a:custGeom>
                  <a:avLst/>
                  <a:gdLst>
                    <a:gd name="T0" fmla="*/ 508 w 3271"/>
                    <a:gd name="T1" fmla="*/ 1990 h 3075"/>
                    <a:gd name="T2" fmla="*/ 189 w 3271"/>
                    <a:gd name="T3" fmla="*/ 1474 h 3075"/>
                    <a:gd name="T4" fmla="*/ 66 w 3271"/>
                    <a:gd name="T5" fmla="*/ 1169 h 3075"/>
                    <a:gd name="T6" fmla="*/ 12 w 3271"/>
                    <a:gd name="T7" fmla="*/ 875 h 3075"/>
                    <a:gd name="T8" fmla="*/ 18 w 3271"/>
                    <a:gd name="T9" fmla="*/ 611 h 3075"/>
                    <a:gd name="T10" fmla="*/ 84 w 3271"/>
                    <a:gd name="T11" fmla="*/ 389 h 3075"/>
                    <a:gd name="T12" fmla="*/ 212 w 3271"/>
                    <a:gd name="T13" fmla="*/ 216 h 3075"/>
                    <a:gd name="T14" fmla="*/ 514 w 3271"/>
                    <a:gd name="T15" fmla="*/ 42 h 3075"/>
                    <a:gd name="T16" fmla="*/ 900 w 3271"/>
                    <a:gd name="T17" fmla="*/ 6 h 3075"/>
                    <a:gd name="T18" fmla="*/ 1346 w 3271"/>
                    <a:gd name="T19" fmla="*/ 102 h 3075"/>
                    <a:gd name="T20" fmla="*/ 1824 w 3271"/>
                    <a:gd name="T21" fmla="*/ 324 h 3075"/>
                    <a:gd name="T22" fmla="*/ 2293 w 3271"/>
                    <a:gd name="T23" fmla="*/ 659 h 3075"/>
                    <a:gd name="T24" fmla="*/ 2794 w 3271"/>
                    <a:gd name="T25" fmla="*/ 1187 h 3075"/>
                    <a:gd name="T26" fmla="*/ 3112 w 3271"/>
                    <a:gd name="T27" fmla="*/ 1702 h 3075"/>
                    <a:gd name="T28" fmla="*/ 3235 w 3271"/>
                    <a:gd name="T29" fmla="*/ 2008 h 3075"/>
                    <a:gd name="T30" fmla="*/ 3289 w 3271"/>
                    <a:gd name="T31" fmla="*/ 2302 h 3075"/>
                    <a:gd name="T32" fmla="*/ 3283 w 3271"/>
                    <a:gd name="T33" fmla="*/ 2565 h 3075"/>
                    <a:gd name="T34" fmla="*/ 3217 w 3271"/>
                    <a:gd name="T35" fmla="*/ 2781 h 3075"/>
                    <a:gd name="T36" fmla="*/ 3095 w 3271"/>
                    <a:gd name="T37" fmla="*/ 2961 h 3075"/>
                    <a:gd name="T38" fmla="*/ 2945 w 3271"/>
                    <a:gd name="T39" fmla="*/ 3075 h 3075"/>
                    <a:gd name="T40" fmla="*/ 3095 w 3271"/>
                    <a:gd name="T41" fmla="*/ 2967 h 3075"/>
                    <a:gd name="T42" fmla="*/ 3223 w 3271"/>
                    <a:gd name="T43" fmla="*/ 2787 h 3075"/>
                    <a:gd name="T44" fmla="*/ 3289 w 3271"/>
                    <a:gd name="T45" fmla="*/ 2565 h 3075"/>
                    <a:gd name="T46" fmla="*/ 3295 w 3271"/>
                    <a:gd name="T47" fmla="*/ 2302 h 3075"/>
                    <a:gd name="T48" fmla="*/ 3241 w 3271"/>
                    <a:gd name="T49" fmla="*/ 2008 h 3075"/>
                    <a:gd name="T50" fmla="*/ 3119 w 3271"/>
                    <a:gd name="T51" fmla="*/ 1702 h 3075"/>
                    <a:gd name="T52" fmla="*/ 2801 w 3271"/>
                    <a:gd name="T53" fmla="*/ 1181 h 3075"/>
                    <a:gd name="T54" fmla="*/ 2299 w 3271"/>
                    <a:gd name="T55" fmla="*/ 653 h 3075"/>
                    <a:gd name="T56" fmla="*/ 1824 w 3271"/>
                    <a:gd name="T57" fmla="*/ 318 h 3075"/>
                    <a:gd name="T58" fmla="*/ 1346 w 3271"/>
                    <a:gd name="T59" fmla="*/ 96 h 3075"/>
                    <a:gd name="T60" fmla="*/ 900 w 3271"/>
                    <a:gd name="T61" fmla="*/ 0 h 3075"/>
                    <a:gd name="T62" fmla="*/ 508 w 3271"/>
                    <a:gd name="T63" fmla="*/ 36 h 3075"/>
                    <a:gd name="T64" fmla="*/ 207 w 3271"/>
                    <a:gd name="T65" fmla="*/ 210 h 3075"/>
                    <a:gd name="T66" fmla="*/ 78 w 3271"/>
                    <a:gd name="T67" fmla="*/ 389 h 3075"/>
                    <a:gd name="T68" fmla="*/ 12 w 3271"/>
                    <a:gd name="T69" fmla="*/ 611 h 3075"/>
                    <a:gd name="T70" fmla="*/ 6 w 3271"/>
                    <a:gd name="T71" fmla="*/ 875 h 3075"/>
                    <a:gd name="T72" fmla="*/ 60 w 3271"/>
                    <a:gd name="T73" fmla="*/ 1169 h 3075"/>
                    <a:gd name="T74" fmla="*/ 183 w 3271"/>
                    <a:gd name="T75" fmla="*/ 1474 h 3075"/>
                    <a:gd name="T76" fmla="*/ 356 w 3271"/>
                    <a:gd name="T77" fmla="*/ 1786 h 3075"/>
                    <a:gd name="T78" fmla="*/ 858 w 3271"/>
                    <a:gd name="T79" fmla="*/ 2380 h 3075"/>
                    <a:gd name="T80" fmla="*/ 1256 w 3271"/>
                    <a:gd name="T81" fmla="*/ 2709 h 3075"/>
                    <a:gd name="T82" fmla="*/ 1671 w 3271"/>
                    <a:gd name="T83" fmla="*/ 2961 h 3075"/>
                    <a:gd name="T84" fmla="*/ 1955 w 3271"/>
                    <a:gd name="T85" fmla="*/ 3075 h 3075"/>
                    <a:gd name="T86" fmla="*/ 1540 w 3271"/>
                    <a:gd name="T87" fmla="*/ 2889 h 3075"/>
                    <a:gd name="T88" fmla="*/ 1127 w 3271"/>
                    <a:gd name="T89" fmla="*/ 2607 h 3075"/>
                    <a:gd name="T90" fmla="*/ 858 w 3271"/>
                    <a:gd name="T91" fmla="*/ 2380 h 307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271" h="3075">
                      <a:moveTo>
                        <a:pt x="849" y="2380"/>
                      </a:moveTo>
                      <a:lnTo>
                        <a:pt x="664" y="2188"/>
                      </a:lnTo>
                      <a:lnTo>
                        <a:pt x="502" y="1990"/>
                      </a:lnTo>
                      <a:lnTo>
                        <a:pt x="359" y="1786"/>
                      </a:lnTo>
                      <a:lnTo>
                        <a:pt x="239" y="1576"/>
                      </a:lnTo>
                      <a:lnTo>
                        <a:pt x="186" y="1474"/>
                      </a:lnTo>
                      <a:lnTo>
                        <a:pt x="138" y="1373"/>
                      </a:lnTo>
                      <a:lnTo>
                        <a:pt x="102" y="1271"/>
                      </a:lnTo>
                      <a:lnTo>
                        <a:pt x="66" y="1169"/>
                      </a:lnTo>
                      <a:lnTo>
                        <a:pt x="42" y="1067"/>
                      </a:lnTo>
                      <a:lnTo>
                        <a:pt x="24" y="971"/>
                      </a:lnTo>
                      <a:lnTo>
                        <a:pt x="12" y="875"/>
                      </a:lnTo>
                      <a:lnTo>
                        <a:pt x="6" y="779"/>
                      </a:lnTo>
                      <a:lnTo>
                        <a:pt x="6" y="695"/>
                      </a:lnTo>
                      <a:lnTo>
                        <a:pt x="18" y="611"/>
                      </a:lnTo>
                      <a:lnTo>
                        <a:pt x="30" y="533"/>
                      </a:lnTo>
                      <a:lnTo>
                        <a:pt x="54" y="461"/>
                      </a:lnTo>
                      <a:lnTo>
                        <a:pt x="84" y="389"/>
                      </a:lnTo>
                      <a:lnTo>
                        <a:pt x="120" y="330"/>
                      </a:lnTo>
                      <a:lnTo>
                        <a:pt x="162" y="270"/>
                      </a:lnTo>
                      <a:lnTo>
                        <a:pt x="209" y="216"/>
                      </a:lnTo>
                      <a:lnTo>
                        <a:pt x="299" y="144"/>
                      </a:lnTo>
                      <a:lnTo>
                        <a:pt x="395" y="84"/>
                      </a:lnTo>
                      <a:lnTo>
                        <a:pt x="508" y="42"/>
                      </a:lnTo>
                      <a:lnTo>
                        <a:pt x="628" y="18"/>
                      </a:lnTo>
                      <a:lnTo>
                        <a:pt x="754" y="6"/>
                      </a:lnTo>
                      <a:lnTo>
                        <a:pt x="891" y="6"/>
                      </a:lnTo>
                      <a:lnTo>
                        <a:pt x="1035" y="24"/>
                      </a:lnTo>
                      <a:lnTo>
                        <a:pt x="1184" y="60"/>
                      </a:lnTo>
                      <a:lnTo>
                        <a:pt x="1334" y="102"/>
                      </a:lnTo>
                      <a:lnTo>
                        <a:pt x="1489" y="162"/>
                      </a:lnTo>
                      <a:lnTo>
                        <a:pt x="1644" y="240"/>
                      </a:lnTo>
                      <a:lnTo>
                        <a:pt x="1806" y="324"/>
                      </a:lnTo>
                      <a:lnTo>
                        <a:pt x="1961" y="425"/>
                      </a:lnTo>
                      <a:lnTo>
                        <a:pt x="2117" y="533"/>
                      </a:lnTo>
                      <a:lnTo>
                        <a:pt x="2272" y="659"/>
                      </a:lnTo>
                      <a:lnTo>
                        <a:pt x="2422" y="797"/>
                      </a:lnTo>
                      <a:lnTo>
                        <a:pt x="2607" y="989"/>
                      </a:lnTo>
                      <a:lnTo>
                        <a:pt x="2769" y="1187"/>
                      </a:lnTo>
                      <a:lnTo>
                        <a:pt x="2912" y="1391"/>
                      </a:lnTo>
                      <a:lnTo>
                        <a:pt x="3032" y="1600"/>
                      </a:lnTo>
                      <a:lnTo>
                        <a:pt x="3085" y="1702"/>
                      </a:lnTo>
                      <a:lnTo>
                        <a:pt x="3133" y="1804"/>
                      </a:lnTo>
                      <a:lnTo>
                        <a:pt x="3169" y="1906"/>
                      </a:lnTo>
                      <a:lnTo>
                        <a:pt x="3205" y="2008"/>
                      </a:lnTo>
                      <a:lnTo>
                        <a:pt x="3229" y="2110"/>
                      </a:lnTo>
                      <a:lnTo>
                        <a:pt x="3247" y="2206"/>
                      </a:lnTo>
                      <a:lnTo>
                        <a:pt x="3259" y="2302"/>
                      </a:lnTo>
                      <a:lnTo>
                        <a:pt x="3265" y="2398"/>
                      </a:lnTo>
                      <a:lnTo>
                        <a:pt x="3265" y="2482"/>
                      </a:lnTo>
                      <a:lnTo>
                        <a:pt x="3253" y="2565"/>
                      </a:lnTo>
                      <a:lnTo>
                        <a:pt x="3241" y="2643"/>
                      </a:lnTo>
                      <a:lnTo>
                        <a:pt x="3217" y="2715"/>
                      </a:lnTo>
                      <a:lnTo>
                        <a:pt x="3187" y="2781"/>
                      </a:lnTo>
                      <a:lnTo>
                        <a:pt x="3157" y="2847"/>
                      </a:lnTo>
                      <a:lnTo>
                        <a:pt x="3115" y="2907"/>
                      </a:lnTo>
                      <a:lnTo>
                        <a:pt x="3068" y="2961"/>
                      </a:lnTo>
                      <a:lnTo>
                        <a:pt x="2996" y="3021"/>
                      </a:lnTo>
                      <a:lnTo>
                        <a:pt x="2918" y="3075"/>
                      </a:lnTo>
                      <a:lnTo>
                        <a:pt x="2930" y="3075"/>
                      </a:lnTo>
                      <a:lnTo>
                        <a:pt x="3002" y="3027"/>
                      </a:lnTo>
                      <a:lnTo>
                        <a:pt x="3068" y="2967"/>
                      </a:lnTo>
                      <a:lnTo>
                        <a:pt x="3115" y="2913"/>
                      </a:lnTo>
                      <a:lnTo>
                        <a:pt x="3157" y="2853"/>
                      </a:lnTo>
                      <a:lnTo>
                        <a:pt x="3193" y="2787"/>
                      </a:lnTo>
                      <a:lnTo>
                        <a:pt x="3223" y="2721"/>
                      </a:lnTo>
                      <a:lnTo>
                        <a:pt x="3247" y="2643"/>
                      </a:lnTo>
                      <a:lnTo>
                        <a:pt x="3259" y="2565"/>
                      </a:lnTo>
                      <a:lnTo>
                        <a:pt x="3271" y="2482"/>
                      </a:lnTo>
                      <a:lnTo>
                        <a:pt x="3271" y="2398"/>
                      </a:lnTo>
                      <a:lnTo>
                        <a:pt x="3265" y="2302"/>
                      </a:lnTo>
                      <a:lnTo>
                        <a:pt x="3253" y="2206"/>
                      </a:lnTo>
                      <a:lnTo>
                        <a:pt x="3235" y="2110"/>
                      </a:lnTo>
                      <a:lnTo>
                        <a:pt x="3211" y="2008"/>
                      </a:lnTo>
                      <a:lnTo>
                        <a:pt x="3175" y="1906"/>
                      </a:lnTo>
                      <a:lnTo>
                        <a:pt x="3139" y="1804"/>
                      </a:lnTo>
                      <a:lnTo>
                        <a:pt x="3091" y="1702"/>
                      </a:lnTo>
                      <a:lnTo>
                        <a:pt x="3038" y="1594"/>
                      </a:lnTo>
                      <a:lnTo>
                        <a:pt x="2918" y="1391"/>
                      </a:lnTo>
                      <a:lnTo>
                        <a:pt x="2775" y="1181"/>
                      </a:lnTo>
                      <a:lnTo>
                        <a:pt x="2613" y="983"/>
                      </a:lnTo>
                      <a:lnTo>
                        <a:pt x="2428" y="791"/>
                      </a:lnTo>
                      <a:lnTo>
                        <a:pt x="2278" y="653"/>
                      </a:lnTo>
                      <a:lnTo>
                        <a:pt x="2123" y="527"/>
                      </a:lnTo>
                      <a:lnTo>
                        <a:pt x="1967" y="419"/>
                      </a:lnTo>
                      <a:lnTo>
                        <a:pt x="1806" y="318"/>
                      </a:lnTo>
                      <a:lnTo>
                        <a:pt x="1650" y="234"/>
                      </a:lnTo>
                      <a:lnTo>
                        <a:pt x="1489" y="156"/>
                      </a:lnTo>
                      <a:lnTo>
                        <a:pt x="1334" y="96"/>
                      </a:lnTo>
                      <a:lnTo>
                        <a:pt x="1184" y="54"/>
                      </a:lnTo>
                      <a:lnTo>
                        <a:pt x="1035" y="18"/>
                      </a:lnTo>
                      <a:lnTo>
                        <a:pt x="891" y="0"/>
                      </a:lnTo>
                      <a:lnTo>
                        <a:pt x="754" y="0"/>
                      </a:lnTo>
                      <a:lnTo>
                        <a:pt x="622" y="12"/>
                      </a:lnTo>
                      <a:lnTo>
                        <a:pt x="502" y="36"/>
                      </a:lnTo>
                      <a:lnTo>
                        <a:pt x="395" y="78"/>
                      </a:lnTo>
                      <a:lnTo>
                        <a:pt x="293" y="138"/>
                      </a:lnTo>
                      <a:lnTo>
                        <a:pt x="204" y="210"/>
                      </a:lnTo>
                      <a:lnTo>
                        <a:pt x="156" y="264"/>
                      </a:lnTo>
                      <a:lnTo>
                        <a:pt x="114" y="324"/>
                      </a:lnTo>
                      <a:lnTo>
                        <a:pt x="78" y="389"/>
                      </a:lnTo>
                      <a:lnTo>
                        <a:pt x="48" y="461"/>
                      </a:lnTo>
                      <a:lnTo>
                        <a:pt x="30" y="533"/>
                      </a:lnTo>
                      <a:lnTo>
                        <a:pt x="12" y="611"/>
                      </a:lnTo>
                      <a:lnTo>
                        <a:pt x="6" y="695"/>
                      </a:lnTo>
                      <a:lnTo>
                        <a:pt x="0" y="779"/>
                      </a:lnTo>
                      <a:lnTo>
                        <a:pt x="6" y="875"/>
                      </a:lnTo>
                      <a:lnTo>
                        <a:pt x="18" y="971"/>
                      </a:lnTo>
                      <a:lnTo>
                        <a:pt x="36" y="1067"/>
                      </a:lnTo>
                      <a:lnTo>
                        <a:pt x="60" y="1169"/>
                      </a:lnTo>
                      <a:lnTo>
                        <a:pt x="96" y="1271"/>
                      </a:lnTo>
                      <a:lnTo>
                        <a:pt x="132" y="1373"/>
                      </a:lnTo>
                      <a:lnTo>
                        <a:pt x="180" y="1474"/>
                      </a:lnTo>
                      <a:lnTo>
                        <a:pt x="233" y="1582"/>
                      </a:lnTo>
                      <a:lnTo>
                        <a:pt x="287" y="1684"/>
                      </a:lnTo>
                      <a:lnTo>
                        <a:pt x="353" y="1786"/>
                      </a:lnTo>
                      <a:lnTo>
                        <a:pt x="496" y="1990"/>
                      </a:lnTo>
                      <a:lnTo>
                        <a:pt x="664" y="2188"/>
                      </a:lnTo>
                      <a:lnTo>
                        <a:pt x="849" y="2380"/>
                      </a:lnTo>
                      <a:lnTo>
                        <a:pt x="981" y="2500"/>
                      </a:lnTo>
                      <a:lnTo>
                        <a:pt x="1112" y="2607"/>
                      </a:lnTo>
                      <a:lnTo>
                        <a:pt x="1244" y="2709"/>
                      </a:lnTo>
                      <a:lnTo>
                        <a:pt x="1381" y="2805"/>
                      </a:lnTo>
                      <a:lnTo>
                        <a:pt x="1519" y="2889"/>
                      </a:lnTo>
                      <a:lnTo>
                        <a:pt x="1656" y="2961"/>
                      </a:lnTo>
                      <a:lnTo>
                        <a:pt x="1788" y="3021"/>
                      </a:lnTo>
                      <a:lnTo>
                        <a:pt x="1926" y="3075"/>
                      </a:lnTo>
                      <a:lnTo>
                        <a:pt x="1937" y="3075"/>
                      </a:lnTo>
                      <a:lnTo>
                        <a:pt x="1800" y="3021"/>
                      </a:lnTo>
                      <a:lnTo>
                        <a:pt x="1662" y="2961"/>
                      </a:lnTo>
                      <a:lnTo>
                        <a:pt x="1525" y="2889"/>
                      </a:lnTo>
                      <a:lnTo>
                        <a:pt x="1387" y="2805"/>
                      </a:lnTo>
                      <a:lnTo>
                        <a:pt x="1250" y="2709"/>
                      </a:lnTo>
                      <a:lnTo>
                        <a:pt x="1118" y="2607"/>
                      </a:lnTo>
                      <a:lnTo>
                        <a:pt x="981" y="2500"/>
                      </a:lnTo>
                      <a:lnTo>
                        <a:pt x="849" y="238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1061" name="Group 6"/>
                <p:cNvGrpSpPr>
                  <a:grpSpLocks/>
                </p:cNvGrpSpPr>
                <p:nvPr userDrawn="1"/>
              </p:nvGrpSpPr>
              <p:grpSpPr bwMode="auto">
                <a:xfrm>
                  <a:off x="0" y="522"/>
                  <a:ext cx="4751" cy="3794"/>
                  <a:chOff x="0" y="522"/>
                  <a:chExt cx="4751" cy="3794"/>
                </a:xfrm>
              </p:grpSpPr>
              <p:sp>
                <p:nvSpPr>
                  <p:cNvPr id="1062" name="Freeform 7"/>
                  <p:cNvSpPr>
                    <a:spLocks/>
                  </p:cNvSpPr>
                  <p:nvPr userDrawn="1"/>
                </p:nvSpPr>
                <p:spPr bwMode="hidden">
                  <a:xfrm>
                    <a:off x="400" y="815"/>
                    <a:ext cx="3964" cy="3501"/>
                  </a:xfrm>
                  <a:custGeom>
                    <a:avLst/>
                    <a:gdLst>
                      <a:gd name="T0" fmla="*/ 3982 w 3952"/>
                      <a:gd name="T1" fmla="*/ 2860 h 3501"/>
                      <a:gd name="T2" fmla="*/ 3946 w 3952"/>
                      <a:gd name="T3" fmla="*/ 2614 h 3501"/>
                      <a:gd name="T4" fmla="*/ 3875 w 3952"/>
                      <a:gd name="T5" fmla="*/ 2368 h 3501"/>
                      <a:gd name="T6" fmla="*/ 3764 w 3952"/>
                      <a:gd name="T7" fmla="*/ 2110 h 3501"/>
                      <a:gd name="T8" fmla="*/ 3626 w 3952"/>
                      <a:gd name="T9" fmla="*/ 1853 h 3501"/>
                      <a:gd name="T10" fmla="*/ 3462 w 3952"/>
                      <a:gd name="T11" fmla="*/ 1595 h 3501"/>
                      <a:gd name="T12" fmla="*/ 3271 w 3952"/>
                      <a:gd name="T13" fmla="*/ 1343 h 3501"/>
                      <a:gd name="T14" fmla="*/ 3052 w 3952"/>
                      <a:gd name="T15" fmla="*/ 1103 h 3501"/>
                      <a:gd name="T16" fmla="*/ 2745 w 3952"/>
                      <a:gd name="T17" fmla="*/ 815 h 3501"/>
                      <a:gd name="T18" fmla="*/ 2353 w 3952"/>
                      <a:gd name="T19" fmla="*/ 522 h 3501"/>
                      <a:gd name="T20" fmla="*/ 1961 w 3952"/>
                      <a:gd name="T21" fmla="*/ 288 h 3501"/>
                      <a:gd name="T22" fmla="*/ 1570 w 3952"/>
                      <a:gd name="T23" fmla="*/ 126 h 3501"/>
                      <a:gd name="T24" fmla="*/ 1196 w 3952"/>
                      <a:gd name="T25" fmla="*/ 24 h 3501"/>
                      <a:gd name="T26" fmla="*/ 846 w 3952"/>
                      <a:gd name="T27" fmla="*/ 0 h 3501"/>
                      <a:gd name="T28" fmla="*/ 532 w 3952"/>
                      <a:gd name="T29" fmla="*/ 48 h 3501"/>
                      <a:gd name="T30" fmla="*/ 266 w 3952"/>
                      <a:gd name="T31" fmla="*/ 174 h 3501"/>
                      <a:gd name="T32" fmla="*/ 114 w 3952"/>
                      <a:gd name="T33" fmla="*/ 312 h 3501"/>
                      <a:gd name="T34" fmla="*/ 0 w 3952"/>
                      <a:gd name="T35" fmla="*/ 486 h 3501"/>
                      <a:gd name="T36" fmla="*/ 72 w 3952"/>
                      <a:gd name="T37" fmla="*/ 372 h 3501"/>
                      <a:gd name="T38" fmla="*/ 272 w 3952"/>
                      <a:gd name="T39" fmla="*/ 174 h 3501"/>
                      <a:gd name="T40" fmla="*/ 532 w 3952"/>
                      <a:gd name="T41" fmla="*/ 48 h 3501"/>
                      <a:gd name="T42" fmla="*/ 846 w 3952"/>
                      <a:gd name="T43" fmla="*/ 6 h 3501"/>
                      <a:gd name="T44" fmla="*/ 1196 w 3952"/>
                      <a:gd name="T45" fmla="*/ 30 h 3501"/>
                      <a:gd name="T46" fmla="*/ 1570 w 3952"/>
                      <a:gd name="T47" fmla="*/ 132 h 3501"/>
                      <a:gd name="T48" fmla="*/ 1961 w 3952"/>
                      <a:gd name="T49" fmla="*/ 294 h 3501"/>
                      <a:gd name="T50" fmla="*/ 2353 w 3952"/>
                      <a:gd name="T51" fmla="*/ 528 h 3501"/>
                      <a:gd name="T52" fmla="*/ 2739 w 3952"/>
                      <a:gd name="T53" fmla="*/ 821 h 3501"/>
                      <a:gd name="T54" fmla="*/ 3156 w 3952"/>
                      <a:gd name="T55" fmla="*/ 1223 h 3501"/>
                      <a:gd name="T56" fmla="*/ 3366 w 3952"/>
                      <a:gd name="T57" fmla="*/ 1469 h 3501"/>
                      <a:gd name="T58" fmla="*/ 3543 w 3952"/>
                      <a:gd name="T59" fmla="*/ 1727 h 3501"/>
                      <a:gd name="T60" fmla="*/ 3698 w 3952"/>
                      <a:gd name="T61" fmla="*/ 1984 h 3501"/>
                      <a:gd name="T62" fmla="*/ 3820 w 3952"/>
                      <a:gd name="T63" fmla="*/ 2236 h 3501"/>
                      <a:gd name="T64" fmla="*/ 3911 w 3952"/>
                      <a:gd name="T65" fmla="*/ 2494 h 3501"/>
                      <a:gd name="T66" fmla="*/ 3970 w 3952"/>
                      <a:gd name="T67" fmla="*/ 2740 h 3501"/>
                      <a:gd name="T68" fmla="*/ 3988 w 3952"/>
                      <a:gd name="T69" fmla="*/ 2973 h 3501"/>
                      <a:gd name="T70" fmla="*/ 3958 w 3952"/>
                      <a:gd name="T71" fmla="*/ 3255 h 3501"/>
                      <a:gd name="T72" fmla="*/ 3869 w 3952"/>
                      <a:gd name="T73" fmla="*/ 3501 h 3501"/>
                      <a:gd name="T74" fmla="*/ 3922 w 3952"/>
                      <a:gd name="T75" fmla="*/ 3387 h 3501"/>
                      <a:gd name="T76" fmla="*/ 3982 w 3952"/>
                      <a:gd name="T77" fmla="*/ 3123 h 3501"/>
                      <a:gd name="T78" fmla="*/ 3988 w 3952"/>
                      <a:gd name="T79" fmla="*/ 2973 h 350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952" h="3501">
                        <a:moveTo>
                          <a:pt x="3952" y="2973"/>
                        </a:moveTo>
                        <a:lnTo>
                          <a:pt x="3946" y="2860"/>
                        </a:lnTo>
                        <a:lnTo>
                          <a:pt x="3934" y="2740"/>
                        </a:lnTo>
                        <a:lnTo>
                          <a:pt x="3910" y="2614"/>
                        </a:lnTo>
                        <a:lnTo>
                          <a:pt x="3875" y="2494"/>
                        </a:lnTo>
                        <a:lnTo>
                          <a:pt x="3839" y="2368"/>
                        </a:lnTo>
                        <a:lnTo>
                          <a:pt x="3785" y="2236"/>
                        </a:lnTo>
                        <a:lnTo>
                          <a:pt x="3731" y="2110"/>
                        </a:lnTo>
                        <a:lnTo>
                          <a:pt x="3665" y="1978"/>
                        </a:lnTo>
                        <a:lnTo>
                          <a:pt x="3593" y="1853"/>
                        </a:lnTo>
                        <a:lnTo>
                          <a:pt x="3516" y="1721"/>
                        </a:lnTo>
                        <a:lnTo>
                          <a:pt x="3432" y="1595"/>
                        </a:lnTo>
                        <a:lnTo>
                          <a:pt x="3336" y="1469"/>
                        </a:lnTo>
                        <a:lnTo>
                          <a:pt x="3241" y="1343"/>
                        </a:lnTo>
                        <a:lnTo>
                          <a:pt x="3133" y="1223"/>
                        </a:lnTo>
                        <a:lnTo>
                          <a:pt x="3025" y="1103"/>
                        </a:lnTo>
                        <a:lnTo>
                          <a:pt x="2906" y="983"/>
                        </a:lnTo>
                        <a:lnTo>
                          <a:pt x="2721" y="815"/>
                        </a:lnTo>
                        <a:lnTo>
                          <a:pt x="2529" y="660"/>
                        </a:lnTo>
                        <a:lnTo>
                          <a:pt x="2332" y="522"/>
                        </a:lnTo>
                        <a:lnTo>
                          <a:pt x="2141" y="396"/>
                        </a:lnTo>
                        <a:lnTo>
                          <a:pt x="1943" y="288"/>
                        </a:lnTo>
                        <a:lnTo>
                          <a:pt x="1746" y="198"/>
                        </a:lnTo>
                        <a:lnTo>
                          <a:pt x="1555" y="126"/>
                        </a:lnTo>
                        <a:lnTo>
                          <a:pt x="1363" y="66"/>
                        </a:lnTo>
                        <a:lnTo>
                          <a:pt x="1184" y="24"/>
                        </a:lnTo>
                        <a:lnTo>
                          <a:pt x="1005" y="6"/>
                        </a:lnTo>
                        <a:lnTo>
                          <a:pt x="837" y="0"/>
                        </a:lnTo>
                        <a:lnTo>
                          <a:pt x="676" y="12"/>
                        </a:lnTo>
                        <a:lnTo>
                          <a:pt x="526" y="48"/>
                        </a:lnTo>
                        <a:lnTo>
                          <a:pt x="389" y="102"/>
                        </a:lnTo>
                        <a:lnTo>
                          <a:pt x="263" y="174"/>
                        </a:lnTo>
                        <a:lnTo>
                          <a:pt x="155" y="264"/>
                        </a:lnTo>
                        <a:lnTo>
                          <a:pt x="114" y="312"/>
                        </a:lnTo>
                        <a:lnTo>
                          <a:pt x="72" y="366"/>
                        </a:lnTo>
                        <a:lnTo>
                          <a:pt x="0" y="486"/>
                        </a:lnTo>
                        <a:lnTo>
                          <a:pt x="0" y="498"/>
                        </a:lnTo>
                        <a:lnTo>
                          <a:pt x="72" y="372"/>
                        </a:lnTo>
                        <a:lnTo>
                          <a:pt x="161" y="264"/>
                        </a:lnTo>
                        <a:lnTo>
                          <a:pt x="269" y="174"/>
                        </a:lnTo>
                        <a:lnTo>
                          <a:pt x="395" y="102"/>
                        </a:lnTo>
                        <a:lnTo>
                          <a:pt x="526" y="48"/>
                        </a:lnTo>
                        <a:lnTo>
                          <a:pt x="676" y="18"/>
                        </a:lnTo>
                        <a:lnTo>
                          <a:pt x="837" y="6"/>
                        </a:lnTo>
                        <a:lnTo>
                          <a:pt x="1005" y="6"/>
                        </a:lnTo>
                        <a:lnTo>
                          <a:pt x="1184" y="30"/>
                        </a:lnTo>
                        <a:lnTo>
                          <a:pt x="1363" y="72"/>
                        </a:lnTo>
                        <a:lnTo>
                          <a:pt x="1555" y="132"/>
                        </a:lnTo>
                        <a:lnTo>
                          <a:pt x="1746" y="204"/>
                        </a:lnTo>
                        <a:lnTo>
                          <a:pt x="1943" y="294"/>
                        </a:lnTo>
                        <a:lnTo>
                          <a:pt x="2135" y="402"/>
                        </a:lnTo>
                        <a:lnTo>
                          <a:pt x="2332" y="528"/>
                        </a:lnTo>
                        <a:lnTo>
                          <a:pt x="2523" y="666"/>
                        </a:lnTo>
                        <a:lnTo>
                          <a:pt x="2715" y="821"/>
                        </a:lnTo>
                        <a:lnTo>
                          <a:pt x="2900" y="989"/>
                        </a:lnTo>
                        <a:lnTo>
                          <a:pt x="3127" y="1223"/>
                        </a:lnTo>
                        <a:lnTo>
                          <a:pt x="3235" y="1349"/>
                        </a:lnTo>
                        <a:lnTo>
                          <a:pt x="3336" y="1469"/>
                        </a:lnTo>
                        <a:lnTo>
                          <a:pt x="3426" y="1595"/>
                        </a:lnTo>
                        <a:lnTo>
                          <a:pt x="3510" y="1727"/>
                        </a:lnTo>
                        <a:lnTo>
                          <a:pt x="3593" y="1853"/>
                        </a:lnTo>
                        <a:lnTo>
                          <a:pt x="3665" y="1984"/>
                        </a:lnTo>
                        <a:lnTo>
                          <a:pt x="3731" y="2110"/>
                        </a:lnTo>
                        <a:lnTo>
                          <a:pt x="3785" y="2236"/>
                        </a:lnTo>
                        <a:lnTo>
                          <a:pt x="3833" y="2368"/>
                        </a:lnTo>
                        <a:lnTo>
                          <a:pt x="3875" y="2494"/>
                        </a:lnTo>
                        <a:lnTo>
                          <a:pt x="3910" y="2614"/>
                        </a:lnTo>
                        <a:lnTo>
                          <a:pt x="3934" y="2740"/>
                        </a:lnTo>
                        <a:lnTo>
                          <a:pt x="3946" y="2860"/>
                        </a:lnTo>
                        <a:lnTo>
                          <a:pt x="3952" y="2973"/>
                        </a:lnTo>
                        <a:lnTo>
                          <a:pt x="3946" y="3123"/>
                        </a:lnTo>
                        <a:lnTo>
                          <a:pt x="3922" y="3255"/>
                        </a:lnTo>
                        <a:lnTo>
                          <a:pt x="3886" y="3387"/>
                        </a:lnTo>
                        <a:lnTo>
                          <a:pt x="3833" y="3501"/>
                        </a:lnTo>
                        <a:lnTo>
                          <a:pt x="3886" y="3387"/>
                        </a:lnTo>
                        <a:lnTo>
                          <a:pt x="3928" y="3255"/>
                        </a:lnTo>
                        <a:lnTo>
                          <a:pt x="3946" y="3123"/>
                        </a:lnTo>
                        <a:lnTo>
                          <a:pt x="3952" y="297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1063" name="Freeform 8"/>
                  <p:cNvSpPr>
                    <a:spLocks/>
                  </p:cNvSpPr>
                  <p:nvPr userDrawn="1"/>
                </p:nvSpPr>
                <p:spPr bwMode="hidden">
                  <a:xfrm>
                    <a:off x="406" y="953"/>
                    <a:ext cx="3803" cy="3363"/>
                  </a:xfrm>
                  <a:custGeom>
                    <a:avLst/>
                    <a:gdLst>
                      <a:gd name="T0" fmla="*/ 682 w 3791"/>
                      <a:gd name="T1" fmla="*/ 2416 h 3363"/>
                      <a:gd name="T2" fmla="*/ 422 w 3791"/>
                      <a:gd name="T3" fmla="*/ 2062 h 3363"/>
                      <a:gd name="T4" fmla="*/ 218 w 3791"/>
                      <a:gd name="T5" fmla="*/ 1703 h 3363"/>
                      <a:gd name="T6" fmla="*/ 78 w 3791"/>
                      <a:gd name="T7" fmla="*/ 1343 h 3363"/>
                      <a:gd name="T8" fmla="*/ 12 w 3791"/>
                      <a:gd name="T9" fmla="*/ 1001 h 3363"/>
                      <a:gd name="T10" fmla="*/ 18 w 3791"/>
                      <a:gd name="T11" fmla="*/ 701 h 3363"/>
                      <a:gd name="T12" fmla="*/ 96 w 3791"/>
                      <a:gd name="T13" fmla="*/ 450 h 3363"/>
                      <a:gd name="T14" fmla="*/ 242 w 3791"/>
                      <a:gd name="T15" fmla="*/ 246 h 3363"/>
                      <a:gd name="T16" fmla="*/ 586 w 3791"/>
                      <a:gd name="T17" fmla="*/ 48 h 3363"/>
                      <a:gd name="T18" fmla="*/ 1037 w 3791"/>
                      <a:gd name="T19" fmla="*/ 6 h 3363"/>
                      <a:gd name="T20" fmla="*/ 1558 w 3791"/>
                      <a:gd name="T21" fmla="*/ 120 h 3363"/>
                      <a:gd name="T22" fmla="*/ 2108 w 3791"/>
                      <a:gd name="T23" fmla="*/ 378 h 3363"/>
                      <a:gd name="T24" fmla="*/ 2655 w 3791"/>
                      <a:gd name="T25" fmla="*/ 773 h 3363"/>
                      <a:gd name="T26" fmla="*/ 3145 w 3791"/>
                      <a:gd name="T27" fmla="*/ 1265 h 3363"/>
                      <a:gd name="T28" fmla="*/ 3411 w 3791"/>
                      <a:gd name="T29" fmla="*/ 1625 h 3363"/>
                      <a:gd name="T30" fmla="*/ 3615 w 3791"/>
                      <a:gd name="T31" fmla="*/ 1984 h 3363"/>
                      <a:gd name="T32" fmla="*/ 3755 w 3791"/>
                      <a:gd name="T33" fmla="*/ 2344 h 3363"/>
                      <a:gd name="T34" fmla="*/ 3821 w 3791"/>
                      <a:gd name="T35" fmla="*/ 2686 h 3363"/>
                      <a:gd name="T36" fmla="*/ 3785 w 3791"/>
                      <a:gd name="T37" fmla="*/ 3105 h 3363"/>
                      <a:gd name="T38" fmla="*/ 3664 w 3791"/>
                      <a:gd name="T39" fmla="*/ 3363 h 3363"/>
                      <a:gd name="T40" fmla="*/ 3815 w 3791"/>
                      <a:gd name="T41" fmla="*/ 2967 h 3363"/>
                      <a:gd name="T42" fmla="*/ 3827 w 3791"/>
                      <a:gd name="T43" fmla="*/ 2794 h 3363"/>
                      <a:gd name="T44" fmla="*/ 3785 w 3791"/>
                      <a:gd name="T45" fmla="*/ 2458 h 3363"/>
                      <a:gd name="T46" fmla="*/ 3671 w 3791"/>
                      <a:gd name="T47" fmla="*/ 2104 h 3363"/>
                      <a:gd name="T48" fmla="*/ 3489 w 3791"/>
                      <a:gd name="T49" fmla="*/ 1739 h 3363"/>
                      <a:gd name="T50" fmla="*/ 3241 w 3791"/>
                      <a:gd name="T51" fmla="*/ 1385 h 3363"/>
                      <a:gd name="T52" fmla="*/ 2831 w 3791"/>
                      <a:gd name="T53" fmla="*/ 929 h 3363"/>
                      <a:gd name="T54" fmla="*/ 2293 w 3791"/>
                      <a:gd name="T55" fmla="*/ 492 h 3363"/>
                      <a:gd name="T56" fmla="*/ 1737 w 3791"/>
                      <a:gd name="T57" fmla="*/ 192 h 3363"/>
                      <a:gd name="T58" fmla="*/ 1202 w 3791"/>
                      <a:gd name="T59" fmla="*/ 24 h 3363"/>
                      <a:gd name="T60" fmla="*/ 723 w 3791"/>
                      <a:gd name="T61" fmla="*/ 12 h 3363"/>
                      <a:gd name="T62" fmla="*/ 338 w 3791"/>
                      <a:gd name="T63" fmla="*/ 162 h 3363"/>
                      <a:gd name="T64" fmla="*/ 132 w 3791"/>
                      <a:gd name="T65" fmla="*/ 378 h 3363"/>
                      <a:gd name="T66" fmla="*/ 36 w 3791"/>
                      <a:gd name="T67" fmla="*/ 612 h 3363"/>
                      <a:gd name="T68" fmla="*/ 0 w 3791"/>
                      <a:gd name="T69" fmla="*/ 893 h 3363"/>
                      <a:gd name="T70" fmla="*/ 42 w 3791"/>
                      <a:gd name="T71" fmla="*/ 1229 h 3363"/>
                      <a:gd name="T72" fmla="*/ 164 w 3791"/>
                      <a:gd name="T73" fmla="*/ 1583 h 3363"/>
                      <a:gd name="T74" fmla="*/ 344 w 3791"/>
                      <a:gd name="T75" fmla="*/ 1942 h 3363"/>
                      <a:gd name="T76" fmla="*/ 586 w 3791"/>
                      <a:gd name="T77" fmla="*/ 2302 h 3363"/>
                      <a:gd name="T78" fmla="*/ 996 w 3791"/>
                      <a:gd name="T79" fmla="*/ 2758 h 3363"/>
                      <a:gd name="T80" fmla="*/ 1611 w 3791"/>
                      <a:gd name="T81" fmla="*/ 3237 h 3363"/>
                      <a:gd name="T82" fmla="*/ 1611 w 3791"/>
                      <a:gd name="T83" fmla="*/ 3237 h 3363"/>
                      <a:gd name="T84" fmla="*/ 1002 w 3791"/>
                      <a:gd name="T85" fmla="*/ 2758 h 336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791" h="3363">
                        <a:moveTo>
                          <a:pt x="993" y="2758"/>
                        </a:moveTo>
                        <a:lnTo>
                          <a:pt x="777" y="2536"/>
                        </a:lnTo>
                        <a:lnTo>
                          <a:pt x="676" y="2416"/>
                        </a:lnTo>
                        <a:lnTo>
                          <a:pt x="586" y="2302"/>
                        </a:lnTo>
                        <a:lnTo>
                          <a:pt x="496" y="2182"/>
                        </a:lnTo>
                        <a:lnTo>
                          <a:pt x="419" y="2062"/>
                        </a:lnTo>
                        <a:lnTo>
                          <a:pt x="341" y="1942"/>
                        </a:lnTo>
                        <a:lnTo>
                          <a:pt x="275" y="1822"/>
                        </a:lnTo>
                        <a:lnTo>
                          <a:pt x="215" y="1703"/>
                        </a:lnTo>
                        <a:lnTo>
                          <a:pt x="161" y="1583"/>
                        </a:lnTo>
                        <a:lnTo>
                          <a:pt x="114" y="1463"/>
                        </a:lnTo>
                        <a:lnTo>
                          <a:pt x="78" y="1343"/>
                        </a:lnTo>
                        <a:lnTo>
                          <a:pt x="48" y="1229"/>
                        </a:lnTo>
                        <a:lnTo>
                          <a:pt x="24" y="1115"/>
                        </a:lnTo>
                        <a:lnTo>
                          <a:pt x="12" y="1001"/>
                        </a:lnTo>
                        <a:lnTo>
                          <a:pt x="6" y="893"/>
                        </a:lnTo>
                        <a:lnTo>
                          <a:pt x="12" y="797"/>
                        </a:lnTo>
                        <a:lnTo>
                          <a:pt x="18" y="701"/>
                        </a:lnTo>
                        <a:lnTo>
                          <a:pt x="42" y="612"/>
                        </a:lnTo>
                        <a:lnTo>
                          <a:pt x="66" y="528"/>
                        </a:lnTo>
                        <a:lnTo>
                          <a:pt x="96" y="450"/>
                        </a:lnTo>
                        <a:lnTo>
                          <a:pt x="138" y="378"/>
                        </a:lnTo>
                        <a:lnTo>
                          <a:pt x="185" y="306"/>
                        </a:lnTo>
                        <a:lnTo>
                          <a:pt x="239" y="246"/>
                        </a:lnTo>
                        <a:lnTo>
                          <a:pt x="341" y="162"/>
                        </a:lnTo>
                        <a:lnTo>
                          <a:pt x="454" y="96"/>
                        </a:lnTo>
                        <a:lnTo>
                          <a:pt x="580" y="48"/>
                        </a:lnTo>
                        <a:lnTo>
                          <a:pt x="723" y="18"/>
                        </a:lnTo>
                        <a:lnTo>
                          <a:pt x="867" y="6"/>
                        </a:lnTo>
                        <a:lnTo>
                          <a:pt x="1028" y="6"/>
                        </a:lnTo>
                        <a:lnTo>
                          <a:pt x="1196" y="30"/>
                        </a:lnTo>
                        <a:lnTo>
                          <a:pt x="1363" y="66"/>
                        </a:lnTo>
                        <a:lnTo>
                          <a:pt x="1543" y="120"/>
                        </a:lnTo>
                        <a:lnTo>
                          <a:pt x="1722" y="192"/>
                        </a:lnTo>
                        <a:lnTo>
                          <a:pt x="1901" y="282"/>
                        </a:lnTo>
                        <a:lnTo>
                          <a:pt x="2087" y="378"/>
                        </a:lnTo>
                        <a:lnTo>
                          <a:pt x="2272" y="498"/>
                        </a:lnTo>
                        <a:lnTo>
                          <a:pt x="2451" y="624"/>
                        </a:lnTo>
                        <a:lnTo>
                          <a:pt x="2631" y="773"/>
                        </a:lnTo>
                        <a:lnTo>
                          <a:pt x="2804" y="929"/>
                        </a:lnTo>
                        <a:lnTo>
                          <a:pt x="3019" y="1151"/>
                        </a:lnTo>
                        <a:lnTo>
                          <a:pt x="3115" y="1265"/>
                        </a:lnTo>
                        <a:lnTo>
                          <a:pt x="3211" y="1385"/>
                        </a:lnTo>
                        <a:lnTo>
                          <a:pt x="3295" y="1505"/>
                        </a:lnTo>
                        <a:lnTo>
                          <a:pt x="3378" y="1625"/>
                        </a:lnTo>
                        <a:lnTo>
                          <a:pt x="3450" y="1745"/>
                        </a:lnTo>
                        <a:lnTo>
                          <a:pt x="3522" y="1864"/>
                        </a:lnTo>
                        <a:lnTo>
                          <a:pt x="3582" y="1984"/>
                        </a:lnTo>
                        <a:lnTo>
                          <a:pt x="3635" y="2104"/>
                        </a:lnTo>
                        <a:lnTo>
                          <a:pt x="3677" y="2224"/>
                        </a:lnTo>
                        <a:lnTo>
                          <a:pt x="3719" y="2344"/>
                        </a:lnTo>
                        <a:lnTo>
                          <a:pt x="3749" y="2458"/>
                        </a:lnTo>
                        <a:lnTo>
                          <a:pt x="3773" y="2572"/>
                        </a:lnTo>
                        <a:lnTo>
                          <a:pt x="3785" y="2686"/>
                        </a:lnTo>
                        <a:lnTo>
                          <a:pt x="3791" y="2794"/>
                        </a:lnTo>
                        <a:lnTo>
                          <a:pt x="3779" y="2955"/>
                        </a:lnTo>
                        <a:lnTo>
                          <a:pt x="3749" y="3105"/>
                        </a:lnTo>
                        <a:lnTo>
                          <a:pt x="3695" y="3243"/>
                        </a:lnTo>
                        <a:lnTo>
                          <a:pt x="3623" y="3363"/>
                        </a:lnTo>
                        <a:lnTo>
                          <a:pt x="3629" y="3363"/>
                        </a:lnTo>
                        <a:lnTo>
                          <a:pt x="3701" y="3243"/>
                        </a:lnTo>
                        <a:lnTo>
                          <a:pt x="3749" y="3111"/>
                        </a:lnTo>
                        <a:lnTo>
                          <a:pt x="3779" y="2967"/>
                        </a:lnTo>
                        <a:lnTo>
                          <a:pt x="3791" y="2806"/>
                        </a:lnTo>
                        <a:lnTo>
                          <a:pt x="3791" y="2800"/>
                        </a:lnTo>
                        <a:lnTo>
                          <a:pt x="3791" y="2794"/>
                        </a:lnTo>
                        <a:lnTo>
                          <a:pt x="3785" y="2686"/>
                        </a:lnTo>
                        <a:lnTo>
                          <a:pt x="3773" y="2572"/>
                        </a:lnTo>
                        <a:lnTo>
                          <a:pt x="3749" y="2458"/>
                        </a:lnTo>
                        <a:lnTo>
                          <a:pt x="3719" y="2338"/>
                        </a:lnTo>
                        <a:lnTo>
                          <a:pt x="3683" y="2224"/>
                        </a:lnTo>
                        <a:lnTo>
                          <a:pt x="3635" y="2104"/>
                        </a:lnTo>
                        <a:lnTo>
                          <a:pt x="3582" y="1984"/>
                        </a:lnTo>
                        <a:lnTo>
                          <a:pt x="3522" y="1864"/>
                        </a:lnTo>
                        <a:lnTo>
                          <a:pt x="3456" y="1739"/>
                        </a:lnTo>
                        <a:lnTo>
                          <a:pt x="3378" y="1619"/>
                        </a:lnTo>
                        <a:lnTo>
                          <a:pt x="3300" y="1499"/>
                        </a:lnTo>
                        <a:lnTo>
                          <a:pt x="3211" y="1385"/>
                        </a:lnTo>
                        <a:lnTo>
                          <a:pt x="3121" y="1265"/>
                        </a:lnTo>
                        <a:lnTo>
                          <a:pt x="3019" y="1151"/>
                        </a:lnTo>
                        <a:lnTo>
                          <a:pt x="2804" y="929"/>
                        </a:lnTo>
                        <a:lnTo>
                          <a:pt x="2631" y="767"/>
                        </a:lnTo>
                        <a:lnTo>
                          <a:pt x="2451" y="624"/>
                        </a:lnTo>
                        <a:lnTo>
                          <a:pt x="2272" y="492"/>
                        </a:lnTo>
                        <a:lnTo>
                          <a:pt x="2087" y="378"/>
                        </a:lnTo>
                        <a:lnTo>
                          <a:pt x="1901" y="276"/>
                        </a:lnTo>
                        <a:lnTo>
                          <a:pt x="1722" y="192"/>
                        </a:lnTo>
                        <a:lnTo>
                          <a:pt x="1543" y="120"/>
                        </a:lnTo>
                        <a:lnTo>
                          <a:pt x="1363" y="66"/>
                        </a:lnTo>
                        <a:lnTo>
                          <a:pt x="1190" y="24"/>
                        </a:lnTo>
                        <a:lnTo>
                          <a:pt x="1028" y="6"/>
                        </a:lnTo>
                        <a:lnTo>
                          <a:pt x="867" y="0"/>
                        </a:lnTo>
                        <a:lnTo>
                          <a:pt x="717" y="12"/>
                        </a:lnTo>
                        <a:lnTo>
                          <a:pt x="580" y="42"/>
                        </a:lnTo>
                        <a:lnTo>
                          <a:pt x="448" y="90"/>
                        </a:lnTo>
                        <a:lnTo>
                          <a:pt x="335" y="162"/>
                        </a:lnTo>
                        <a:lnTo>
                          <a:pt x="233" y="246"/>
                        </a:lnTo>
                        <a:lnTo>
                          <a:pt x="179" y="306"/>
                        </a:lnTo>
                        <a:lnTo>
                          <a:pt x="132" y="378"/>
                        </a:lnTo>
                        <a:lnTo>
                          <a:pt x="90" y="450"/>
                        </a:lnTo>
                        <a:lnTo>
                          <a:pt x="60" y="528"/>
                        </a:lnTo>
                        <a:lnTo>
                          <a:pt x="36" y="612"/>
                        </a:lnTo>
                        <a:lnTo>
                          <a:pt x="12" y="701"/>
                        </a:lnTo>
                        <a:lnTo>
                          <a:pt x="6" y="797"/>
                        </a:lnTo>
                        <a:lnTo>
                          <a:pt x="0" y="893"/>
                        </a:lnTo>
                        <a:lnTo>
                          <a:pt x="6" y="1001"/>
                        </a:lnTo>
                        <a:lnTo>
                          <a:pt x="24" y="1115"/>
                        </a:lnTo>
                        <a:lnTo>
                          <a:pt x="42" y="1229"/>
                        </a:lnTo>
                        <a:lnTo>
                          <a:pt x="78" y="1343"/>
                        </a:lnTo>
                        <a:lnTo>
                          <a:pt x="114" y="1463"/>
                        </a:lnTo>
                        <a:lnTo>
                          <a:pt x="161" y="1583"/>
                        </a:lnTo>
                        <a:lnTo>
                          <a:pt x="215" y="1703"/>
                        </a:lnTo>
                        <a:lnTo>
                          <a:pt x="275" y="1822"/>
                        </a:lnTo>
                        <a:lnTo>
                          <a:pt x="341" y="1942"/>
                        </a:lnTo>
                        <a:lnTo>
                          <a:pt x="413" y="2062"/>
                        </a:lnTo>
                        <a:lnTo>
                          <a:pt x="496" y="2182"/>
                        </a:lnTo>
                        <a:lnTo>
                          <a:pt x="580" y="2302"/>
                        </a:lnTo>
                        <a:lnTo>
                          <a:pt x="676" y="2422"/>
                        </a:lnTo>
                        <a:lnTo>
                          <a:pt x="771" y="2536"/>
                        </a:lnTo>
                        <a:lnTo>
                          <a:pt x="987" y="2758"/>
                        </a:lnTo>
                        <a:lnTo>
                          <a:pt x="1184" y="2931"/>
                        </a:lnTo>
                        <a:lnTo>
                          <a:pt x="1387" y="3093"/>
                        </a:lnTo>
                        <a:lnTo>
                          <a:pt x="1596" y="3237"/>
                        </a:lnTo>
                        <a:lnTo>
                          <a:pt x="1800" y="3363"/>
                        </a:lnTo>
                        <a:lnTo>
                          <a:pt x="1806" y="3363"/>
                        </a:lnTo>
                        <a:lnTo>
                          <a:pt x="1596" y="3237"/>
                        </a:lnTo>
                        <a:lnTo>
                          <a:pt x="1393" y="3093"/>
                        </a:lnTo>
                        <a:lnTo>
                          <a:pt x="1190" y="2931"/>
                        </a:lnTo>
                        <a:lnTo>
                          <a:pt x="993" y="275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1064" name="Freeform 9"/>
                  <p:cNvSpPr>
                    <a:spLocks/>
                  </p:cNvSpPr>
                  <p:nvPr userDrawn="1"/>
                </p:nvSpPr>
                <p:spPr bwMode="hidden">
                  <a:xfrm>
                    <a:off x="514" y="1091"/>
                    <a:ext cx="3538" cy="3225"/>
                  </a:xfrm>
                  <a:custGeom>
                    <a:avLst/>
                    <a:gdLst>
                      <a:gd name="T0" fmla="*/ 544 w 3527"/>
                      <a:gd name="T1" fmla="*/ 2146 h 3225"/>
                      <a:gd name="T2" fmla="*/ 320 w 3527"/>
                      <a:gd name="T3" fmla="*/ 1816 h 3225"/>
                      <a:gd name="T4" fmla="*/ 149 w 3527"/>
                      <a:gd name="T5" fmla="*/ 1481 h 3225"/>
                      <a:gd name="T6" fmla="*/ 41 w 3527"/>
                      <a:gd name="T7" fmla="*/ 1151 h 3225"/>
                      <a:gd name="T8" fmla="*/ 0 w 3527"/>
                      <a:gd name="T9" fmla="*/ 839 h 3225"/>
                      <a:gd name="T10" fmla="*/ 30 w 3527"/>
                      <a:gd name="T11" fmla="*/ 575 h 3225"/>
                      <a:gd name="T12" fmla="*/ 125 w 3527"/>
                      <a:gd name="T13" fmla="*/ 354 h 3225"/>
                      <a:gd name="T14" fmla="*/ 320 w 3527"/>
                      <a:gd name="T15" fmla="*/ 150 h 3225"/>
                      <a:gd name="T16" fmla="*/ 675 w 3527"/>
                      <a:gd name="T17" fmla="*/ 12 h 3225"/>
                      <a:gd name="T18" fmla="*/ 1121 w 3527"/>
                      <a:gd name="T19" fmla="*/ 24 h 3225"/>
                      <a:gd name="T20" fmla="*/ 1623 w 3527"/>
                      <a:gd name="T21" fmla="*/ 174 h 3225"/>
                      <a:gd name="T22" fmla="*/ 2137 w 3527"/>
                      <a:gd name="T23" fmla="*/ 456 h 3225"/>
                      <a:gd name="T24" fmla="*/ 2637 w 3527"/>
                      <a:gd name="T25" fmla="*/ 857 h 3225"/>
                      <a:gd name="T26" fmla="*/ 3103 w 3527"/>
                      <a:gd name="T27" fmla="*/ 1391 h 3225"/>
                      <a:gd name="T28" fmla="*/ 3306 w 3527"/>
                      <a:gd name="T29" fmla="*/ 1726 h 3225"/>
                      <a:gd name="T30" fmla="*/ 3459 w 3527"/>
                      <a:gd name="T31" fmla="*/ 2062 h 3225"/>
                      <a:gd name="T32" fmla="*/ 3542 w 3527"/>
                      <a:gd name="T33" fmla="*/ 2386 h 3225"/>
                      <a:gd name="T34" fmla="*/ 3554 w 3527"/>
                      <a:gd name="T35" fmla="*/ 2680 h 3225"/>
                      <a:gd name="T36" fmla="*/ 3507 w 3527"/>
                      <a:gd name="T37" fmla="*/ 2931 h 3225"/>
                      <a:gd name="T38" fmla="*/ 3392 w 3527"/>
                      <a:gd name="T39" fmla="*/ 3141 h 3225"/>
                      <a:gd name="T40" fmla="*/ 3312 w 3527"/>
                      <a:gd name="T41" fmla="*/ 3225 h 3225"/>
                      <a:gd name="T42" fmla="*/ 3342 w 3527"/>
                      <a:gd name="T43" fmla="*/ 3201 h 3225"/>
                      <a:gd name="T44" fmla="*/ 3477 w 3527"/>
                      <a:gd name="T45" fmla="*/ 3009 h 3225"/>
                      <a:gd name="T46" fmla="*/ 3548 w 3527"/>
                      <a:gd name="T47" fmla="*/ 2769 h 3225"/>
                      <a:gd name="T48" fmla="*/ 3554 w 3527"/>
                      <a:gd name="T49" fmla="*/ 2488 h 3225"/>
                      <a:gd name="T50" fmla="*/ 3495 w 3527"/>
                      <a:gd name="T51" fmla="*/ 2170 h 3225"/>
                      <a:gd name="T52" fmla="*/ 3366 w 3527"/>
                      <a:gd name="T53" fmla="*/ 1834 h 3225"/>
                      <a:gd name="T54" fmla="*/ 3175 w 3527"/>
                      <a:gd name="T55" fmla="*/ 1499 h 3225"/>
                      <a:gd name="T56" fmla="*/ 2843 w 3527"/>
                      <a:gd name="T57" fmla="*/ 1061 h 3225"/>
                      <a:gd name="T58" fmla="*/ 2305 w 3527"/>
                      <a:gd name="T59" fmla="*/ 575 h 3225"/>
                      <a:gd name="T60" fmla="*/ 1793 w 3527"/>
                      <a:gd name="T61" fmla="*/ 252 h 3225"/>
                      <a:gd name="T62" fmla="*/ 1285 w 3527"/>
                      <a:gd name="T63" fmla="*/ 60 h 3225"/>
                      <a:gd name="T64" fmla="*/ 816 w 3527"/>
                      <a:gd name="T65" fmla="*/ 0 h 3225"/>
                      <a:gd name="T66" fmla="*/ 421 w 3527"/>
                      <a:gd name="T67" fmla="*/ 84 h 3225"/>
                      <a:gd name="T68" fmla="*/ 170 w 3527"/>
                      <a:gd name="T69" fmla="*/ 288 h 3225"/>
                      <a:gd name="T70" fmla="*/ 53 w 3527"/>
                      <a:gd name="T71" fmla="*/ 498 h 3225"/>
                      <a:gd name="T72" fmla="*/ 0 w 3527"/>
                      <a:gd name="T73" fmla="*/ 749 h 3225"/>
                      <a:gd name="T74" fmla="*/ 18 w 3527"/>
                      <a:gd name="T75" fmla="*/ 1043 h 3225"/>
                      <a:gd name="T76" fmla="*/ 101 w 3527"/>
                      <a:gd name="T77" fmla="*/ 1373 h 3225"/>
                      <a:gd name="T78" fmla="*/ 254 w 3527"/>
                      <a:gd name="T79" fmla="*/ 1708 h 3225"/>
                      <a:gd name="T80" fmla="*/ 457 w 3527"/>
                      <a:gd name="T81" fmla="*/ 2038 h 3225"/>
                      <a:gd name="T82" fmla="*/ 923 w 3527"/>
                      <a:gd name="T83" fmla="*/ 2572 h 3225"/>
                      <a:gd name="T84" fmla="*/ 1267 w 3527"/>
                      <a:gd name="T85" fmla="*/ 2865 h 3225"/>
                      <a:gd name="T86" fmla="*/ 1623 w 3527"/>
                      <a:gd name="T87" fmla="*/ 3099 h 3225"/>
                      <a:gd name="T88" fmla="*/ 1871 w 3527"/>
                      <a:gd name="T89" fmla="*/ 3225 h 3225"/>
                      <a:gd name="T90" fmla="*/ 1509 w 3527"/>
                      <a:gd name="T91" fmla="*/ 3027 h 3225"/>
                      <a:gd name="T92" fmla="*/ 1154 w 3527"/>
                      <a:gd name="T93" fmla="*/ 2769 h 322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527" h="3225">
                        <a:moveTo>
                          <a:pt x="914" y="2572"/>
                        </a:moveTo>
                        <a:lnTo>
                          <a:pt x="717" y="2362"/>
                        </a:lnTo>
                        <a:lnTo>
                          <a:pt x="538" y="2146"/>
                        </a:lnTo>
                        <a:lnTo>
                          <a:pt x="460" y="2038"/>
                        </a:lnTo>
                        <a:lnTo>
                          <a:pt x="382" y="1930"/>
                        </a:lnTo>
                        <a:lnTo>
                          <a:pt x="317" y="1816"/>
                        </a:lnTo>
                        <a:lnTo>
                          <a:pt x="251" y="1702"/>
                        </a:lnTo>
                        <a:lnTo>
                          <a:pt x="197" y="1589"/>
                        </a:lnTo>
                        <a:lnTo>
                          <a:pt x="149" y="1481"/>
                        </a:lnTo>
                        <a:lnTo>
                          <a:pt x="107" y="1367"/>
                        </a:lnTo>
                        <a:lnTo>
                          <a:pt x="71" y="1259"/>
                        </a:lnTo>
                        <a:lnTo>
                          <a:pt x="41" y="1151"/>
                        </a:lnTo>
                        <a:lnTo>
                          <a:pt x="18" y="1043"/>
                        </a:lnTo>
                        <a:lnTo>
                          <a:pt x="6" y="941"/>
                        </a:lnTo>
                        <a:lnTo>
                          <a:pt x="0" y="839"/>
                        </a:lnTo>
                        <a:lnTo>
                          <a:pt x="6" y="749"/>
                        </a:lnTo>
                        <a:lnTo>
                          <a:pt x="12" y="659"/>
                        </a:lnTo>
                        <a:lnTo>
                          <a:pt x="30" y="575"/>
                        </a:lnTo>
                        <a:lnTo>
                          <a:pt x="59" y="498"/>
                        </a:lnTo>
                        <a:lnTo>
                          <a:pt x="89" y="420"/>
                        </a:lnTo>
                        <a:lnTo>
                          <a:pt x="125" y="354"/>
                        </a:lnTo>
                        <a:lnTo>
                          <a:pt x="173" y="288"/>
                        </a:lnTo>
                        <a:lnTo>
                          <a:pt x="221" y="228"/>
                        </a:lnTo>
                        <a:lnTo>
                          <a:pt x="317" y="150"/>
                        </a:lnTo>
                        <a:lnTo>
                          <a:pt x="424" y="90"/>
                        </a:lnTo>
                        <a:lnTo>
                          <a:pt x="544" y="42"/>
                        </a:lnTo>
                        <a:lnTo>
                          <a:pt x="669" y="12"/>
                        </a:lnTo>
                        <a:lnTo>
                          <a:pt x="813" y="0"/>
                        </a:lnTo>
                        <a:lnTo>
                          <a:pt x="956" y="6"/>
                        </a:lnTo>
                        <a:lnTo>
                          <a:pt x="1112" y="24"/>
                        </a:lnTo>
                        <a:lnTo>
                          <a:pt x="1273" y="60"/>
                        </a:lnTo>
                        <a:lnTo>
                          <a:pt x="1441" y="114"/>
                        </a:lnTo>
                        <a:lnTo>
                          <a:pt x="1608" y="174"/>
                        </a:lnTo>
                        <a:lnTo>
                          <a:pt x="1775" y="258"/>
                        </a:lnTo>
                        <a:lnTo>
                          <a:pt x="1949" y="348"/>
                        </a:lnTo>
                        <a:lnTo>
                          <a:pt x="2116" y="456"/>
                        </a:lnTo>
                        <a:lnTo>
                          <a:pt x="2284" y="575"/>
                        </a:lnTo>
                        <a:lnTo>
                          <a:pt x="2451" y="713"/>
                        </a:lnTo>
                        <a:lnTo>
                          <a:pt x="2613" y="857"/>
                        </a:lnTo>
                        <a:lnTo>
                          <a:pt x="2810" y="1067"/>
                        </a:lnTo>
                        <a:lnTo>
                          <a:pt x="2989" y="1283"/>
                        </a:lnTo>
                        <a:lnTo>
                          <a:pt x="3073" y="1391"/>
                        </a:lnTo>
                        <a:lnTo>
                          <a:pt x="3145" y="1505"/>
                        </a:lnTo>
                        <a:lnTo>
                          <a:pt x="3216" y="1612"/>
                        </a:lnTo>
                        <a:lnTo>
                          <a:pt x="3276" y="1726"/>
                        </a:lnTo>
                        <a:lnTo>
                          <a:pt x="3330" y="1840"/>
                        </a:lnTo>
                        <a:lnTo>
                          <a:pt x="3384" y="1948"/>
                        </a:lnTo>
                        <a:lnTo>
                          <a:pt x="3426" y="2062"/>
                        </a:lnTo>
                        <a:lnTo>
                          <a:pt x="3462" y="2170"/>
                        </a:lnTo>
                        <a:lnTo>
                          <a:pt x="3491" y="2278"/>
                        </a:lnTo>
                        <a:lnTo>
                          <a:pt x="3509" y="2386"/>
                        </a:lnTo>
                        <a:lnTo>
                          <a:pt x="3521" y="2488"/>
                        </a:lnTo>
                        <a:lnTo>
                          <a:pt x="3527" y="2590"/>
                        </a:lnTo>
                        <a:lnTo>
                          <a:pt x="3521" y="2680"/>
                        </a:lnTo>
                        <a:lnTo>
                          <a:pt x="3515" y="2769"/>
                        </a:lnTo>
                        <a:lnTo>
                          <a:pt x="3497" y="2853"/>
                        </a:lnTo>
                        <a:lnTo>
                          <a:pt x="3474" y="2931"/>
                        </a:lnTo>
                        <a:lnTo>
                          <a:pt x="3438" y="3009"/>
                        </a:lnTo>
                        <a:lnTo>
                          <a:pt x="3402" y="3075"/>
                        </a:lnTo>
                        <a:lnTo>
                          <a:pt x="3360" y="3141"/>
                        </a:lnTo>
                        <a:lnTo>
                          <a:pt x="3306" y="3201"/>
                        </a:lnTo>
                        <a:lnTo>
                          <a:pt x="3294" y="3213"/>
                        </a:lnTo>
                        <a:lnTo>
                          <a:pt x="3282" y="3225"/>
                        </a:lnTo>
                        <a:lnTo>
                          <a:pt x="3288" y="3225"/>
                        </a:lnTo>
                        <a:lnTo>
                          <a:pt x="3300" y="3213"/>
                        </a:lnTo>
                        <a:lnTo>
                          <a:pt x="3312" y="3201"/>
                        </a:lnTo>
                        <a:lnTo>
                          <a:pt x="3366" y="3141"/>
                        </a:lnTo>
                        <a:lnTo>
                          <a:pt x="3408" y="3075"/>
                        </a:lnTo>
                        <a:lnTo>
                          <a:pt x="3444" y="3009"/>
                        </a:lnTo>
                        <a:lnTo>
                          <a:pt x="3474" y="2931"/>
                        </a:lnTo>
                        <a:lnTo>
                          <a:pt x="3497" y="2853"/>
                        </a:lnTo>
                        <a:lnTo>
                          <a:pt x="3515" y="2769"/>
                        </a:lnTo>
                        <a:lnTo>
                          <a:pt x="3527" y="2680"/>
                        </a:lnTo>
                        <a:lnTo>
                          <a:pt x="3527" y="2590"/>
                        </a:lnTo>
                        <a:lnTo>
                          <a:pt x="3521" y="2488"/>
                        </a:lnTo>
                        <a:lnTo>
                          <a:pt x="3509" y="2386"/>
                        </a:lnTo>
                        <a:lnTo>
                          <a:pt x="3491" y="2278"/>
                        </a:lnTo>
                        <a:lnTo>
                          <a:pt x="3462" y="2170"/>
                        </a:lnTo>
                        <a:lnTo>
                          <a:pt x="3426" y="2056"/>
                        </a:lnTo>
                        <a:lnTo>
                          <a:pt x="3384" y="1948"/>
                        </a:lnTo>
                        <a:lnTo>
                          <a:pt x="3336" y="1834"/>
                        </a:lnTo>
                        <a:lnTo>
                          <a:pt x="3276" y="1726"/>
                        </a:lnTo>
                        <a:lnTo>
                          <a:pt x="3216" y="1612"/>
                        </a:lnTo>
                        <a:lnTo>
                          <a:pt x="3145" y="1499"/>
                        </a:lnTo>
                        <a:lnTo>
                          <a:pt x="3073" y="1391"/>
                        </a:lnTo>
                        <a:lnTo>
                          <a:pt x="2989" y="1277"/>
                        </a:lnTo>
                        <a:lnTo>
                          <a:pt x="2816" y="1061"/>
                        </a:lnTo>
                        <a:lnTo>
                          <a:pt x="2613" y="857"/>
                        </a:lnTo>
                        <a:lnTo>
                          <a:pt x="2451" y="707"/>
                        </a:lnTo>
                        <a:lnTo>
                          <a:pt x="2284" y="575"/>
                        </a:lnTo>
                        <a:lnTo>
                          <a:pt x="2116" y="456"/>
                        </a:lnTo>
                        <a:lnTo>
                          <a:pt x="1949" y="348"/>
                        </a:lnTo>
                        <a:lnTo>
                          <a:pt x="1775" y="252"/>
                        </a:lnTo>
                        <a:lnTo>
                          <a:pt x="1608" y="174"/>
                        </a:lnTo>
                        <a:lnTo>
                          <a:pt x="1435" y="108"/>
                        </a:lnTo>
                        <a:lnTo>
                          <a:pt x="1273" y="60"/>
                        </a:lnTo>
                        <a:lnTo>
                          <a:pt x="1112" y="24"/>
                        </a:lnTo>
                        <a:lnTo>
                          <a:pt x="956" y="0"/>
                        </a:lnTo>
                        <a:lnTo>
                          <a:pt x="807" y="0"/>
                        </a:lnTo>
                        <a:lnTo>
                          <a:pt x="669" y="12"/>
                        </a:lnTo>
                        <a:lnTo>
                          <a:pt x="538" y="42"/>
                        </a:lnTo>
                        <a:lnTo>
                          <a:pt x="418" y="84"/>
                        </a:lnTo>
                        <a:lnTo>
                          <a:pt x="311" y="150"/>
                        </a:lnTo>
                        <a:lnTo>
                          <a:pt x="215" y="228"/>
                        </a:lnTo>
                        <a:lnTo>
                          <a:pt x="167" y="288"/>
                        </a:lnTo>
                        <a:lnTo>
                          <a:pt x="119" y="354"/>
                        </a:lnTo>
                        <a:lnTo>
                          <a:pt x="83" y="420"/>
                        </a:lnTo>
                        <a:lnTo>
                          <a:pt x="53" y="498"/>
                        </a:lnTo>
                        <a:lnTo>
                          <a:pt x="30" y="575"/>
                        </a:lnTo>
                        <a:lnTo>
                          <a:pt x="12" y="659"/>
                        </a:lnTo>
                        <a:lnTo>
                          <a:pt x="0" y="749"/>
                        </a:lnTo>
                        <a:lnTo>
                          <a:pt x="0" y="839"/>
                        </a:lnTo>
                        <a:lnTo>
                          <a:pt x="6" y="941"/>
                        </a:lnTo>
                        <a:lnTo>
                          <a:pt x="18" y="1043"/>
                        </a:lnTo>
                        <a:lnTo>
                          <a:pt x="35" y="1151"/>
                        </a:lnTo>
                        <a:lnTo>
                          <a:pt x="65" y="1259"/>
                        </a:lnTo>
                        <a:lnTo>
                          <a:pt x="101" y="1373"/>
                        </a:lnTo>
                        <a:lnTo>
                          <a:pt x="143" y="1481"/>
                        </a:lnTo>
                        <a:lnTo>
                          <a:pt x="191" y="1595"/>
                        </a:lnTo>
                        <a:lnTo>
                          <a:pt x="251" y="1708"/>
                        </a:lnTo>
                        <a:lnTo>
                          <a:pt x="311" y="1816"/>
                        </a:lnTo>
                        <a:lnTo>
                          <a:pt x="382" y="1930"/>
                        </a:lnTo>
                        <a:lnTo>
                          <a:pt x="454" y="2038"/>
                        </a:lnTo>
                        <a:lnTo>
                          <a:pt x="538" y="2152"/>
                        </a:lnTo>
                        <a:lnTo>
                          <a:pt x="717" y="2368"/>
                        </a:lnTo>
                        <a:lnTo>
                          <a:pt x="914" y="2572"/>
                        </a:lnTo>
                        <a:lnTo>
                          <a:pt x="1028" y="2674"/>
                        </a:lnTo>
                        <a:lnTo>
                          <a:pt x="1142" y="2775"/>
                        </a:lnTo>
                        <a:lnTo>
                          <a:pt x="1255" y="2865"/>
                        </a:lnTo>
                        <a:lnTo>
                          <a:pt x="1369" y="2949"/>
                        </a:lnTo>
                        <a:lnTo>
                          <a:pt x="1488" y="3027"/>
                        </a:lnTo>
                        <a:lnTo>
                          <a:pt x="1608" y="3099"/>
                        </a:lnTo>
                        <a:lnTo>
                          <a:pt x="1722" y="3165"/>
                        </a:lnTo>
                        <a:lnTo>
                          <a:pt x="1841" y="3225"/>
                        </a:lnTo>
                        <a:lnTo>
                          <a:pt x="1853" y="3225"/>
                        </a:lnTo>
                        <a:lnTo>
                          <a:pt x="1734" y="3165"/>
                        </a:lnTo>
                        <a:lnTo>
                          <a:pt x="1614" y="3099"/>
                        </a:lnTo>
                        <a:lnTo>
                          <a:pt x="1494" y="3027"/>
                        </a:lnTo>
                        <a:lnTo>
                          <a:pt x="1375" y="2949"/>
                        </a:lnTo>
                        <a:lnTo>
                          <a:pt x="1261" y="2865"/>
                        </a:lnTo>
                        <a:lnTo>
                          <a:pt x="1142" y="2769"/>
                        </a:lnTo>
                        <a:lnTo>
                          <a:pt x="914" y="257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1065" name="Group 10"/>
                  <p:cNvGrpSpPr>
                    <a:grpSpLocks/>
                  </p:cNvGrpSpPr>
                  <p:nvPr userDrawn="1"/>
                </p:nvGrpSpPr>
                <p:grpSpPr bwMode="auto">
                  <a:xfrm>
                    <a:off x="0" y="522"/>
                    <a:ext cx="4751" cy="3794"/>
                    <a:chOff x="0" y="522"/>
                    <a:chExt cx="4751" cy="3794"/>
                  </a:xfrm>
                </p:grpSpPr>
                <p:sp>
                  <p:nvSpPr>
                    <p:cNvPr id="1066" name="Freeform 11"/>
                    <p:cNvSpPr>
                      <a:spLocks/>
                    </p:cNvSpPr>
                    <p:nvPr userDrawn="1"/>
                  </p:nvSpPr>
                  <p:spPr bwMode="hidden">
                    <a:xfrm>
                      <a:off x="400" y="522"/>
                      <a:ext cx="4264" cy="3794"/>
                    </a:xfrm>
                    <a:custGeom>
                      <a:avLst/>
                      <a:gdLst>
                        <a:gd name="T0" fmla="*/ 4284 w 4251"/>
                        <a:gd name="T1" fmla="*/ 3237 h 3794"/>
                        <a:gd name="T2" fmla="*/ 4242 w 4251"/>
                        <a:gd name="T3" fmla="*/ 2961 h 3794"/>
                        <a:gd name="T4" fmla="*/ 4159 w 4251"/>
                        <a:gd name="T5" fmla="*/ 2679 h 3794"/>
                        <a:gd name="T6" fmla="*/ 4036 w 4251"/>
                        <a:gd name="T7" fmla="*/ 2391 h 3794"/>
                        <a:gd name="T8" fmla="*/ 3881 w 4251"/>
                        <a:gd name="T9" fmla="*/ 2098 h 3794"/>
                        <a:gd name="T10" fmla="*/ 3692 w 4251"/>
                        <a:gd name="T11" fmla="*/ 1810 h 3794"/>
                        <a:gd name="T12" fmla="*/ 3471 w 4251"/>
                        <a:gd name="T13" fmla="*/ 1528 h 3794"/>
                        <a:gd name="T14" fmla="*/ 3223 w 4251"/>
                        <a:gd name="T15" fmla="*/ 1252 h 3794"/>
                        <a:gd name="T16" fmla="*/ 2885 w 4251"/>
                        <a:gd name="T17" fmla="*/ 935 h 3794"/>
                        <a:gd name="T18" fmla="*/ 2455 w 4251"/>
                        <a:gd name="T19" fmla="*/ 605 h 3794"/>
                        <a:gd name="T20" fmla="*/ 2009 w 4251"/>
                        <a:gd name="T21" fmla="*/ 341 h 3794"/>
                        <a:gd name="T22" fmla="*/ 1564 w 4251"/>
                        <a:gd name="T23" fmla="*/ 143 h 3794"/>
                        <a:gd name="T24" fmla="*/ 1133 w 4251"/>
                        <a:gd name="T25" fmla="*/ 35 h 3794"/>
                        <a:gd name="T26" fmla="*/ 747 w 4251"/>
                        <a:gd name="T27" fmla="*/ 0 h 3794"/>
                        <a:gd name="T28" fmla="*/ 404 w 4251"/>
                        <a:gd name="T29" fmla="*/ 47 h 3794"/>
                        <a:gd name="T30" fmla="*/ 120 w 4251"/>
                        <a:gd name="T31" fmla="*/ 173 h 3794"/>
                        <a:gd name="T32" fmla="*/ 0 w 4251"/>
                        <a:gd name="T33" fmla="*/ 269 h 3794"/>
                        <a:gd name="T34" fmla="*/ 266 w 4251"/>
                        <a:gd name="T35" fmla="*/ 101 h 3794"/>
                        <a:gd name="T36" fmla="*/ 592 w 4251"/>
                        <a:gd name="T37" fmla="*/ 18 h 3794"/>
                        <a:gd name="T38" fmla="*/ 966 w 4251"/>
                        <a:gd name="T39" fmla="*/ 18 h 3794"/>
                        <a:gd name="T40" fmla="*/ 1369 w 4251"/>
                        <a:gd name="T41" fmla="*/ 95 h 3794"/>
                        <a:gd name="T42" fmla="*/ 1797 w 4251"/>
                        <a:gd name="T43" fmla="*/ 245 h 3794"/>
                        <a:gd name="T44" fmla="*/ 2233 w 4251"/>
                        <a:gd name="T45" fmla="*/ 467 h 3794"/>
                        <a:gd name="T46" fmla="*/ 2667 w 4251"/>
                        <a:gd name="T47" fmla="*/ 761 h 3794"/>
                        <a:gd name="T48" fmla="*/ 3088 w 4251"/>
                        <a:gd name="T49" fmla="*/ 1120 h 3794"/>
                        <a:gd name="T50" fmla="*/ 3348 w 4251"/>
                        <a:gd name="T51" fmla="*/ 1390 h 3794"/>
                        <a:gd name="T52" fmla="*/ 3585 w 4251"/>
                        <a:gd name="T53" fmla="*/ 1666 h 3794"/>
                        <a:gd name="T54" fmla="*/ 3790 w 4251"/>
                        <a:gd name="T55" fmla="*/ 1954 h 3794"/>
                        <a:gd name="T56" fmla="*/ 3958 w 4251"/>
                        <a:gd name="T57" fmla="*/ 2247 h 3794"/>
                        <a:gd name="T58" fmla="*/ 4096 w 4251"/>
                        <a:gd name="T59" fmla="*/ 2535 h 3794"/>
                        <a:gd name="T60" fmla="*/ 4201 w 4251"/>
                        <a:gd name="T61" fmla="*/ 2823 h 3794"/>
                        <a:gd name="T62" fmla="*/ 4260 w 4251"/>
                        <a:gd name="T63" fmla="*/ 3105 h 3794"/>
                        <a:gd name="T64" fmla="*/ 4284 w 4251"/>
                        <a:gd name="T65" fmla="*/ 3368 h 3794"/>
                        <a:gd name="T66" fmla="*/ 4272 w 4251"/>
                        <a:gd name="T67" fmla="*/ 3590 h 3794"/>
                        <a:gd name="T68" fmla="*/ 4224 w 4251"/>
                        <a:gd name="T69" fmla="*/ 3794 h 3794"/>
                        <a:gd name="T70" fmla="*/ 4254 w 4251"/>
                        <a:gd name="T71" fmla="*/ 3692 h 3794"/>
                        <a:gd name="T72" fmla="*/ 4284 w 4251"/>
                        <a:gd name="T73" fmla="*/ 3482 h 3794"/>
                        <a:gd name="T74" fmla="*/ 4290 w 4251"/>
                        <a:gd name="T75" fmla="*/ 3368 h 379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251" h="3794">
                          <a:moveTo>
                            <a:pt x="4251" y="3368"/>
                          </a:moveTo>
                          <a:lnTo>
                            <a:pt x="4245" y="3237"/>
                          </a:lnTo>
                          <a:lnTo>
                            <a:pt x="4227" y="3099"/>
                          </a:lnTo>
                          <a:lnTo>
                            <a:pt x="4203" y="2961"/>
                          </a:lnTo>
                          <a:lnTo>
                            <a:pt x="4167" y="2823"/>
                          </a:lnTo>
                          <a:lnTo>
                            <a:pt x="4120" y="2679"/>
                          </a:lnTo>
                          <a:lnTo>
                            <a:pt x="4066" y="2535"/>
                          </a:lnTo>
                          <a:lnTo>
                            <a:pt x="4000" y="2391"/>
                          </a:lnTo>
                          <a:lnTo>
                            <a:pt x="3928" y="2247"/>
                          </a:lnTo>
                          <a:lnTo>
                            <a:pt x="3845" y="2098"/>
                          </a:lnTo>
                          <a:lnTo>
                            <a:pt x="3755" y="1954"/>
                          </a:lnTo>
                          <a:lnTo>
                            <a:pt x="3659" y="1810"/>
                          </a:lnTo>
                          <a:lnTo>
                            <a:pt x="3552" y="1666"/>
                          </a:lnTo>
                          <a:lnTo>
                            <a:pt x="3438" y="1528"/>
                          </a:lnTo>
                          <a:lnTo>
                            <a:pt x="3318" y="1390"/>
                          </a:lnTo>
                          <a:lnTo>
                            <a:pt x="3193" y="1252"/>
                          </a:lnTo>
                          <a:lnTo>
                            <a:pt x="3061" y="1120"/>
                          </a:lnTo>
                          <a:lnTo>
                            <a:pt x="2858" y="935"/>
                          </a:lnTo>
                          <a:lnTo>
                            <a:pt x="2649" y="761"/>
                          </a:lnTo>
                          <a:lnTo>
                            <a:pt x="2434" y="605"/>
                          </a:lnTo>
                          <a:lnTo>
                            <a:pt x="2212" y="467"/>
                          </a:lnTo>
                          <a:lnTo>
                            <a:pt x="1991" y="341"/>
                          </a:lnTo>
                          <a:lnTo>
                            <a:pt x="1770" y="233"/>
                          </a:lnTo>
                          <a:lnTo>
                            <a:pt x="1549" y="143"/>
                          </a:lnTo>
                          <a:lnTo>
                            <a:pt x="1327" y="77"/>
                          </a:lnTo>
                          <a:lnTo>
                            <a:pt x="1124" y="35"/>
                          </a:lnTo>
                          <a:lnTo>
                            <a:pt x="927" y="6"/>
                          </a:lnTo>
                          <a:lnTo>
                            <a:pt x="741" y="0"/>
                          </a:lnTo>
                          <a:lnTo>
                            <a:pt x="568" y="18"/>
                          </a:lnTo>
                          <a:lnTo>
                            <a:pt x="401" y="47"/>
                          </a:lnTo>
                          <a:lnTo>
                            <a:pt x="257" y="101"/>
                          </a:lnTo>
                          <a:lnTo>
                            <a:pt x="120" y="173"/>
                          </a:lnTo>
                          <a:lnTo>
                            <a:pt x="0" y="263"/>
                          </a:lnTo>
                          <a:lnTo>
                            <a:pt x="0" y="269"/>
                          </a:lnTo>
                          <a:lnTo>
                            <a:pt x="126" y="173"/>
                          </a:lnTo>
                          <a:lnTo>
                            <a:pt x="263" y="101"/>
                          </a:lnTo>
                          <a:lnTo>
                            <a:pt x="419" y="47"/>
                          </a:lnTo>
                          <a:lnTo>
                            <a:pt x="586" y="18"/>
                          </a:lnTo>
                          <a:lnTo>
                            <a:pt x="765" y="6"/>
                          </a:lnTo>
                          <a:lnTo>
                            <a:pt x="957" y="18"/>
                          </a:lnTo>
                          <a:lnTo>
                            <a:pt x="1154" y="47"/>
                          </a:lnTo>
                          <a:lnTo>
                            <a:pt x="1357" y="95"/>
                          </a:lnTo>
                          <a:lnTo>
                            <a:pt x="1567" y="161"/>
                          </a:lnTo>
                          <a:lnTo>
                            <a:pt x="1782" y="245"/>
                          </a:lnTo>
                          <a:lnTo>
                            <a:pt x="1997" y="347"/>
                          </a:lnTo>
                          <a:lnTo>
                            <a:pt x="2212" y="467"/>
                          </a:lnTo>
                          <a:lnTo>
                            <a:pt x="2428" y="605"/>
                          </a:lnTo>
                          <a:lnTo>
                            <a:pt x="2643" y="761"/>
                          </a:lnTo>
                          <a:lnTo>
                            <a:pt x="2858" y="935"/>
                          </a:lnTo>
                          <a:lnTo>
                            <a:pt x="3061" y="1120"/>
                          </a:lnTo>
                          <a:lnTo>
                            <a:pt x="3193" y="1252"/>
                          </a:lnTo>
                          <a:lnTo>
                            <a:pt x="3318" y="1390"/>
                          </a:lnTo>
                          <a:lnTo>
                            <a:pt x="3438" y="1528"/>
                          </a:lnTo>
                          <a:lnTo>
                            <a:pt x="3552" y="1666"/>
                          </a:lnTo>
                          <a:lnTo>
                            <a:pt x="3653" y="1810"/>
                          </a:lnTo>
                          <a:lnTo>
                            <a:pt x="3755" y="1954"/>
                          </a:lnTo>
                          <a:lnTo>
                            <a:pt x="3839" y="2104"/>
                          </a:lnTo>
                          <a:lnTo>
                            <a:pt x="3922" y="2247"/>
                          </a:lnTo>
                          <a:lnTo>
                            <a:pt x="3994" y="2391"/>
                          </a:lnTo>
                          <a:lnTo>
                            <a:pt x="4060" y="2535"/>
                          </a:lnTo>
                          <a:lnTo>
                            <a:pt x="4114" y="2679"/>
                          </a:lnTo>
                          <a:lnTo>
                            <a:pt x="4162" y="2823"/>
                          </a:lnTo>
                          <a:lnTo>
                            <a:pt x="4197" y="2967"/>
                          </a:lnTo>
                          <a:lnTo>
                            <a:pt x="4221" y="3105"/>
                          </a:lnTo>
                          <a:lnTo>
                            <a:pt x="4239" y="3237"/>
                          </a:lnTo>
                          <a:lnTo>
                            <a:pt x="4245" y="3368"/>
                          </a:lnTo>
                          <a:lnTo>
                            <a:pt x="4245" y="3482"/>
                          </a:lnTo>
                          <a:lnTo>
                            <a:pt x="4233" y="3590"/>
                          </a:lnTo>
                          <a:lnTo>
                            <a:pt x="4215" y="3692"/>
                          </a:lnTo>
                          <a:lnTo>
                            <a:pt x="4185" y="3794"/>
                          </a:lnTo>
                          <a:lnTo>
                            <a:pt x="4215" y="3692"/>
                          </a:lnTo>
                          <a:lnTo>
                            <a:pt x="4239" y="3590"/>
                          </a:lnTo>
                          <a:lnTo>
                            <a:pt x="4245" y="3482"/>
                          </a:lnTo>
                          <a:lnTo>
                            <a:pt x="4251" y="336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1067" name="Group 12"/>
                    <p:cNvGrpSpPr>
                      <a:grpSpLocks/>
                    </p:cNvGrpSpPr>
                    <p:nvPr userDrawn="1"/>
                  </p:nvGrpSpPr>
                  <p:grpSpPr bwMode="auto">
                    <a:xfrm>
                      <a:off x="0" y="659"/>
                      <a:ext cx="4751" cy="3657"/>
                      <a:chOff x="0" y="659"/>
                      <a:chExt cx="4751" cy="3657"/>
                    </a:xfrm>
                  </p:grpSpPr>
                  <p:sp>
                    <p:nvSpPr>
                      <p:cNvPr id="1068" name="Freeform 13"/>
                      <p:cNvSpPr>
                        <a:spLocks/>
                      </p:cNvSpPr>
                      <p:nvPr userDrawn="1"/>
                    </p:nvSpPr>
                    <p:spPr bwMode="hidden">
                      <a:xfrm>
                        <a:off x="400" y="659"/>
                        <a:ext cx="4121" cy="3657"/>
                      </a:xfrm>
                      <a:custGeom>
                        <a:avLst/>
                        <a:gdLst>
                          <a:gd name="T0" fmla="*/ 164 w 4108"/>
                          <a:gd name="T1" fmla="*/ 186 h 3657"/>
                          <a:gd name="T2" fmla="*/ 445 w 4108"/>
                          <a:gd name="T3" fmla="*/ 54 h 3657"/>
                          <a:gd name="T4" fmla="*/ 777 w 4108"/>
                          <a:gd name="T5" fmla="*/ 6 h 3657"/>
                          <a:gd name="T6" fmla="*/ 1148 w 4108"/>
                          <a:gd name="T7" fmla="*/ 36 h 3657"/>
                          <a:gd name="T8" fmla="*/ 1552 w 4108"/>
                          <a:gd name="T9" fmla="*/ 144 h 3657"/>
                          <a:gd name="T10" fmla="*/ 1967 w 4108"/>
                          <a:gd name="T11" fmla="*/ 324 h 3657"/>
                          <a:gd name="T12" fmla="*/ 2391 w 4108"/>
                          <a:gd name="T13" fmla="*/ 570 h 3657"/>
                          <a:gd name="T14" fmla="*/ 2807 w 4108"/>
                          <a:gd name="T15" fmla="*/ 888 h 3657"/>
                          <a:gd name="T16" fmla="*/ 3133 w 4108"/>
                          <a:gd name="T17" fmla="*/ 1193 h 3657"/>
                          <a:gd name="T18" fmla="*/ 3369 w 4108"/>
                          <a:gd name="T19" fmla="*/ 1451 h 3657"/>
                          <a:gd name="T20" fmla="*/ 3573 w 4108"/>
                          <a:gd name="T21" fmla="*/ 1721 h 3657"/>
                          <a:gd name="T22" fmla="*/ 3755 w 4108"/>
                          <a:gd name="T23" fmla="*/ 1997 h 3657"/>
                          <a:gd name="T24" fmla="*/ 3899 w 4108"/>
                          <a:gd name="T25" fmla="*/ 2272 h 3657"/>
                          <a:gd name="T26" fmla="*/ 4015 w 4108"/>
                          <a:gd name="T27" fmla="*/ 2548 h 3657"/>
                          <a:gd name="T28" fmla="*/ 4099 w 4108"/>
                          <a:gd name="T29" fmla="*/ 2818 h 3657"/>
                          <a:gd name="T30" fmla="*/ 4141 w 4108"/>
                          <a:gd name="T31" fmla="*/ 3070 h 3657"/>
                          <a:gd name="T32" fmla="*/ 4141 w 4108"/>
                          <a:gd name="T33" fmla="*/ 3321 h 3657"/>
                          <a:gd name="T34" fmla="*/ 4099 w 4108"/>
                          <a:gd name="T35" fmla="*/ 3549 h 3657"/>
                          <a:gd name="T36" fmla="*/ 4069 w 4108"/>
                          <a:gd name="T37" fmla="*/ 3657 h 3657"/>
                          <a:gd name="T38" fmla="*/ 4129 w 4108"/>
                          <a:gd name="T39" fmla="*/ 3447 h 3657"/>
                          <a:gd name="T40" fmla="*/ 4147 w 4108"/>
                          <a:gd name="T41" fmla="*/ 3213 h 3657"/>
                          <a:gd name="T42" fmla="*/ 4141 w 4108"/>
                          <a:gd name="T43" fmla="*/ 3070 h 3657"/>
                          <a:gd name="T44" fmla="*/ 4099 w 4108"/>
                          <a:gd name="T45" fmla="*/ 2812 h 3657"/>
                          <a:gd name="T46" fmla="*/ 4021 w 4108"/>
                          <a:gd name="T47" fmla="*/ 2548 h 3657"/>
                          <a:gd name="T48" fmla="*/ 3905 w 4108"/>
                          <a:gd name="T49" fmla="*/ 2272 h 3657"/>
                          <a:gd name="T50" fmla="*/ 3761 w 4108"/>
                          <a:gd name="T51" fmla="*/ 1997 h 3657"/>
                          <a:gd name="T52" fmla="*/ 3579 w 4108"/>
                          <a:gd name="T53" fmla="*/ 1721 h 3657"/>
                          <a:gd name="T54" fmla="*/ 3375 w 4108"/>
                          <a:gd name="T55" fmla="*/ 1451 h 3657"/>
                          <a:gd name="T56" fmla="*/ 3139 w 4108"/>
                          <a:gd name="T57" fmla="*/ 1187 h 3657"/>
                          <a:gd name="T58" fmla="*/ 2819 w 4108"/>
                          <a:gd name="T59" fmla="*/ 888 h 3657"/>
                          <a:gd name="T60" fmla="*/ 2410 w 4108"/>
                          <a:gd name="T61" fmla="*/ 576 h 3657"/>
                          <a:gd name="T62" fmla="*/ 1985 w 4108"/>
                          <a:gd name="T63" fmla="*/ 330 h 3657"/>
                          <a:gd name="T64" fmla="*/ 1558 w 4108"/>
                          <a:gd name="T65" fmla="*/ 144 h 3657"/>
                          <a:gd name="T66" fmla="*/ 1142 w 4108"/>
                          <a:gd name="T67" fmla="*/ 30 h 3657"/>
                          <a:gd name="T68" fmla="*/ 759 w 4108"/>
                          <a:gd name="T69" fmla="*/ 0 h 3657"/>
                          <a:gd name="T70" fmla="*/ 434 w 4108"/>
                          <a:gd name="T71" fmla="*/ 54 h 3657"/>
                          <a:gd name="T72" fmla="*/ 164 w 4108"/>
                          <a:gd name="T73" fmla="*/ 186 h 3657"/>
                          <a:gd name="T74" fmla="*/ 24 w 4108"/>
                          <a:gd name="T75" fmla="*/ 306 h 3657"/>
                          <a:gd name="T76" fmla="*/ 0 w 4108"/>
                          <a:gd name="T77" fmla="*/ 336 h 3657"/>
                          <a:gd name="T78" fmla="*/ 48 w 4108"/>
                          <a:gd name="T79" fmla="*/ 282 h 365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108" h="3657">
                            <a:moveTo>
                              <a:pt x="48" y="282"/>
                            </a:moveTo>
                            <a:lnTo>
                              <a:pt x="161" y="186"/>
                            </a:lnTo>
                            <a:lnTo>
                              <a:pt x="293" y="108"/>
                            </a:lnTo>
                            <a:lnTo>
                              <a:pt x="442" y="54"/>
                            </a:lnTo>
                            <a:lnTo>
                              <a:pt x="598" y="18"/>
                            </a:lnTo>
                            <a:lnTo>
                              <a:pt x="771" y="6"/>
                            </a:lnTo>
                            <a:lnTo>
                              <a:pt x="951" y="12"/>
                            </a:lnTo>
                            <a:lnTo>
                              <a:pt x="1136" y="36"/>
                            </a:lnTo>
                            <a:lnTo>
                              <a:pt x="1333" y="84"/>
                            </a:lnTo>
                            <a:lnTo>
                              <a:pt x="1537" y="144"/>
                            </a:lnTo>
                            <a:lnTo>
                              <a:pt x="1740" y="222"/>
                            </a:lnTo>
                            <a:lnTo>
                              <a:pt x="1949" y="324"/>
                            </a:lnTo>
                            <a:lnTo>
                              <a:pt x="2158" y="438"/>
                            </a:lnTo>
                            <a:lnTo>
                              <a:pt x="2368" y="570"/>
                            </a:lnTo>
                            <a:lnTo>
                              <a:pt x="2577" y="720"/>
                            </a:lnTo>
                            <a:lnTo>
                              <a:pt x="2780" y="888"/>
                            </a:lnTo>
                            <a:lnTo>
                              <a:pt x="2978" y="1067"/>
                            </a:lnTo>
                            <a:lnTo>
                              <a:pt x="3103" y="1193"/>
                            </a:lnTo>
                            <a:lnTo>
                              <a:pt x="3223" y="1319"/>
                            </a:lnTo>
                            <a:lnTo>
                              <a:pt x="3336" y="1451"/>
                            </a:lnTo>
                            <a:lnTo>
                              <a:pt x="3444" y="1589"/>
                            </a:lnTo>
                            <a:lnTo>
                              <a:pt x="3540" y="1721"/>
                            </a:lnTo>
                            <a:lnTo>
                              <a:pt x="3635" y="1859"/>
                            </a:lnTo>
                            <a:lnTo>
                              <a:pt x="3719" y="1997"/>
                            </a:lnTo>
                            <a:lnTo>
                              <a:pt x="3797" y="2134"/>
                            </a:lnTo>
                            <a:lnTo>
                              <a:pt x="3863" y="2272"/>
                            </a:lnTo>
                            <a:lnTo>
                              <a:pt x="3928" y="2410"/>
                            </a:lnTo>
                            <a:lnTo>
                              <a:pt x="3976" y="2548"/>
                            </a:lnTo>
                            <a:lnTo>
                              <a:pt x="4024" y="2680"/>
                            </a:lnTo>
                            <a:lnTo>
                              <a:pt x="4060" y="2818"/>
                            </a:lnTo>
                            <a:lnTo>
                              <a:pt x="4084" y="2944"/>
                            </a:lnTo>
                            <a:lnTo>
                              <a:pt x="4102" y="3070"/>
                            </a:lnTo>
                            <a:lnTo>
                              <a:pt x="4108" y="3195"/>
                            </a:lnTo>
                            <a:lnTo>
                              <a:pt x="4102" y="3321"/>
                            </a:lnTo>
                            <a:lnTo>
                              <a:pt x="4090" y="3441"/>
                            </a:lnTo>
                            <a:lnTo>
                              <a:pt x="4060" y="3549"/>
                            </a:lnTo>
                            <a:lnTo>
                              <a:pt x="4024" y="3657"/>
                            </a:lnTo>
                            <a:lnTo>
                              <a:pt x="4030" y="3657"/>
                            </a:lnTo>
                            <a:lnTo>
                              <a:pt x="4066" y="3555"/>
                            </a:lnTo>
                            <a:lnTo>
                              <a:pt x="4090" y="3447"/>
                            </a:lnTo>
                            <a:lnTo>
                              <a:pt x="4102" y="3333"/>
                            </a:lnTo>
                            <a:lnTo>
                              <a:pt x="4108" y="3213"/>
                            </a:lnTo>
                            <a:lnTo>
                              <a:pt x="4108" y="3195"/>
                            </a:lnTo>
                            <a:lnTo>
                              <a:pt x="4102" y="3070"/>
                            </a:lnTo>
                            <a:lnTo>
                              <a:pt x="4084" y="2944"/>
                            </a:lnTo>
                            <a:lnTo>
                              <a:pt x="4060" y="2812"/>
                            </a:lnTo>
                            <a:lnTo>
                              <a:pt x="4024" y="2680"/>
                            </a:lnTo>
                            <a:lnTo>
                              <a:pt x="3982" y="2548"/>
                            </a:lnTo>
                            <a:lnTo>
                              <a:pt x="3928" y="2410"/>
                            </a:lnTo>
                            <a:lnTo>
                              <a:pt x="3869" y="2272"/>
                            </a:lnTo>
                            <a:lnTo>
                              <a:pt x="3803" y="2134"/>
                            </a:lnTo>
                            <a:lnTo>
                              <a:pt x="3725" y="1997"/>
                            </a:lnTo>
                            <a:lnTo>
                              <a:pt x="3641" y="1859"/>
                            </a:lnTo>
                            <a:lnTo>
                              <a:pt x="3546" y="1721"/>
                            </a:lnTo>
                            <a:lnTo>
                              <a:pt x="3450" y="1583"/>
                            </a:lnTo>
                            <a:lnTo>
                              <a:pt x="3342" y="1451"/>
                            </a:lnTo>
                            <a:lnTo>
                              <a:pt x="3229" y="1319"/>
                            </a:lnTo>
                            <a:lnTo>
                              <a:pt x="3109" y="1187"/>
                            </a:lnTo>
                            <a:lnTo>
                              <a:pt x="2984" y="1061"/>
                            </a:lnTo>
                            <a:lnTo>
                              <a:pt x="2792" y="888"/>
                            </a:lnTo>
                            <a:lnTo>
                              <a:pt x="2589" y="726"/>
                            </a:lnTo>
                            <a:lnTo>
                              <a:pt x="2386" y="576"/>
                            </a:lnTo>
                            <a:lnTo>
                              <a:pt x="2176" y="444"/>
                            </a:lnTo>
                            <a:lnTo>
                              <a:pt x="1967" y="330"/>
                            </a:lnTo>
                            <a:lnTo>
                              <a:pt x="1752" y="228"/>
                            </a:lnTo>
                            <a:lnTo>
                              <a:pt x="1543" y="144"/>
                            </a:lnTo>
                            <a:lnTo>
                              <a:pt x="1333" y="78"/>
                            </a:lnTo>
                            <a:lnTo>
                              <a:pt x="1130" y="30"/>
                            </a:lnTo>
                            <a:lnTo>
                              <a:pt x="939" y="6"/>
                            </a:lnTo>
                            <a:lnTo>
                              <a:pt x="753" y="0"/>
                            </a:lnTo>
                            <a:lnTo>
                              <a:pt x="586" y="18"/>
                            </a:lnTo>
                            <a:lnTo>
                              <a:pt x="431" y="54"/>
                            </a:lnTo>
                            <a:lnTo>
                              <a:pt x="287" y="108"/>
                            </a:lnTo>
                            <a:lnTo>
                              <a:pt x="161" y="186"/>
                            </a:lnTo>
                            <a:lnTo>
                              <a:pt x="48" y="282"/>
                            </a:lnTo>
                            <a:lnTo>
                              <a:pt x="24" y="306"/>
                            </a:lnTo>
                            <a:lnTo>
                              <a:pt x="0" y="330"/>
                            </a:lnTo>
                            <a:lnTo>
                              <a:pt x="0" y="336"/>
                            </a:lnTo>
                            <a:lnTo>
                              <a:pt x="24" y="312"/>
                            </a:lnTo>
                            <a:lnTo>
                              <a:pt x="48" y="28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grpSp>
                    <p:nvGrpSpPr>
                      <p:cNvPr id="1069" name="Group 14"/>
                      <p:cNvGrpSpPr>
                        <a:grpSpLocks/>
                      </p:cNvGrpSpPr>
                      <p:nvPr userDrawn="1"/>
                    </p:nvGrpSpPr>
                    <p:grpSpPr bwMode="auto">
                      <a:xfrm>
                        <a:off x="0" y="808"/>
                        <a:ext cx="4751" cy="3508"/>
                        <a:chOff x="-400" y="808"/>
                        <a:chExt cx="4751" cy="3508"/>
                      </a:xfrm>
                    </p:grpSpPr>
                    <p:sp>
                      <p:nvSpPr>
                        <p:cNvPr id="1070" name="Line 15"/>
                        <p:cNvSpPr>
                          <a:spLocks noChangeShapeType="1"/>
                        </p:cNvSpPr>
                        <p:nvPr userDrawn="1"/>
                      </p:nvSpPr>
                      <p:spPr bwMode="hidden">
                        <a:xfrm rot="1678521" flipH="1" flipV="1">
                          <a:off x="876" y="809"/>
                          <a:ext cx="1242" cy="191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1" name="Line 16"/>
                        <p:cNvSpPr>
                          <a:spLocks noChangeShapeType="1"/>
                        </p:cNvSpPr>
                        <p:nvPr userDrawn="1"/>
                      </p:nvSpPr>
                      <p:spPr bwMode="hidden">
                        <a:xfrm rot="1678521" flipH="1" flipV="1">
                          <a:off x="-210" y="2117"/>
                          <a:ext cx="1921" cy="37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2" name="Line 17"/>
                        <p:cNvSpPr>
                          <a:spLocks noChangeShapeType="1"/>
                        </p:cNvSpPr>
                        <p:nvPr userDrawn="1"/>
                      </p:nvSpPr>
                      <p:spPr bwMode="hidden">
                        <a:xfrm rot="1678521" flipH="1" flipV="1">
                          <a:off x="-257" y="1886"/>
                          <a:ext cx="2029" cy="59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3" name="Line 18"/>
                        <p:cNvSpPr>
                          <a:spLocks noChangeShapeType="1"/>
                        </p:cNvSpPr>
                        <p:nvPr userDrawn="1"/>
                      </p:nvSpPr>
                      <p:spPr bwMode="hidden">
                        <a:xfrm rot="1678521" flipH="1" flipV="1">
                          <a:off x="-327" y="1599"/>
                          <a:ext cx="2175" cy="85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4" name="Line 19"/>
                        <p:cNvSpPr>
                          <a:spLocks noChangeShapeType="1"/>
                        </p:cNvSpPr>
                        <p:nvPr userDrawn="1"/>
                      </p:nvSpPr>
                      <p:spPr bwMode="hidden">
                        <a:xfrm rot="1678521" flipH="1" flipV="1">
                          <a:off x="-400" y="1259"/>
                          <a:ext cx="2334" cy="116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5" name="Line 20"/>
                        <p:cNvSpPr>
                          <a:spLocks noChangeShapeType="1"/>
                        </p:cNvSpPr>
                        <p:nvPr userDrawn="1"/>
                      </p:nvSpPr>
                      <p:spPr bwMode="hidden">
                        <a:xfrm rot="1678521" flipH="1" flipV="1">
                          <a:off x="179" y="872"/>
                          <a:ext cx="1891" cy="16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6" name="Line 21"/>
                        <p:cNvSpPr>
                          <a:spLocks noChangeShapeType="1"/>
                        </p:cNvSpPr>
                        <p:nvPr userDrawn="1"/>
                      </p:nvSpPr>
                      <p:spPr bwMode="hidden">
                        <a:xfrm rot="1678521" flipH="1" flipV="1">
                          <a:off x="-150" y="2329"/>
                          <a:ext cx="1806" cy="19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7" name="Line 22"/>
                        <p:cNvSpPr>
                          <a:spLocks noChangeShapeType="1"/>
                        </p:cNvSpPr>
                        <p:nvPr userDrawn="1"/>
                      </p:nvSpPr>
                      <p:spPr bwMode="hidden">
                        <a:xfrm rot="1678521" flipH="1" flipV="1">
                          <a:off x="-109" y="2514"/>
                          <a:ext cx="1720" cy="3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8" name="Line 23"/>
                        <p:cNvSpPr>
                          <a:spLocks noChangeShapeType="1"/>
                        </p:cNvSpPr>
                        <p:nvPr userDrawn="1"/>
                      </p:nvSpPr>
                      <p:spPr bwMode="hidden">
                        <a:xfrm rot="1678521" flipH="1">
                          <a:off x="545" y="2785"/>
                          <a:ext cx="849" cy="80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79" name="Line 24"/>
                        <p:cNvSpPr>
                          <a:spLocks noChangeShapeType="1"/>
                        </p:cNvSpPr>
                        <p:nvPr userDrawn="1"/>
                      </p:nvSpPr>
                      <p:spPr bwMode="hidden">
                        <a:xfrm rot="1678521" flipH="1">
                          <a:off x="168" y="2669"/>
                          <a:ext cx="1295" cy="56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0" name="Line 25"/>
                        <p:cNvSpPr>
                          <a:spLocks noChangeShapeType="1"/>
                        </p:cNvSpPr>
                        <p:nvPr userDrawn="1"/>
                      </p:nvSpPr>
                      <p:spPr bwMode="hidden">
                        <a:xfrm rot="1678521" flipH="1">
                          <a:off x="-34" y="2588"/>
                          <a:ext cx="1576" cy="24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1" name="Line 26"/>
                        <p:cNvSpPr>
                          <a:spLocks noChangeShapeType="1"/>
                        </p:cNvSpPr>
                        <p:nvPr userDrawn="1"/>
                      </p:nvSpPr>
                      <p:spPr bwMode="hidden">
                        <a:xfrm rot="1678521" flipH="1">
                          <a:off x="1201" y="2985"/>
                          <a:ext cx="141" cy="104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2" name="Line 27"/>
                        <p:cNvSpPr>
                          <a:spLocks noChangeShapeType="1"/>
                        </p:cNvSpPr>
                        <p:nvPr userDrawn="1"/>
                      </p:nvSpPr>
                      <p:spPr bwMode="hidden">
                        <a:xfrm rot="1678521" flipH="1">
                          <a:off x="1292" y="3013"/>
                          <a:ext cx="47" cy="105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3" name="Line 28"/>
                        <p:cNvSpPr>
                          <a:spLocks noChangeShapeType="1"/>
                        </p:cNvSpPr>
                        <p:nvPr userDrawn="1"/>
                      </p:nvSpPr>
                      <p:spPr bwMode="hidden">
                        <a:xfrm rot="1678521">
                          <a:off x="1331" y="3034"/>
                          <a:ext cx="47" cy="10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4" name="Line 29"/>
                        <p:cNvSpPr>
                          <a:spLocks noChangeShapeType="1"/>
                        </p:cNvSpPr>
                        <p:nvPr userDrawn="1"/>
                      </p:nvSpPr>
                      <p:spPr bwMode="hidden">
                        <a:xfrm rot="1678521">
                          <a:off x="1325" y="3059"/>
                          <a:ext cx="145" cy="110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5" name="Line 30"/>
                        <p:cNvSpPr>
                          <a:spLocks noChangeShapeType="1"/>
                        </p:cNvSpPr>
                        <p:nvPr userDrawn="1"/>
                      </p:nvSpPr>
                      <p:spPr bwMode="hidden">
                        <a:xfrm rot="1678521">
                          <a:off x="1320" y="3090"/>
                          <a:ext cx="255" cy="112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6" name="Line 31"/>
                        <p:cNvSpPr>
                          <a:spLocks noChangeShapeType="1"/>
                        </p:cNvSpPr>
                        <p:nvPr userDrawn="1"/>
                      </p:nvSpPr>
                      <p:spPr bwMode="hidden">
                        <a:xfrm rot="1678521">
                          <a:off x="1314" y="3117"/>
                          <a:ext cx="365" cy="11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7" name="Line 32"/>
                        <p:cNvSpPr>
                          <a:spLocks noChangeShapeType="1"/>
                        </p:cNvSpPr>
                        <p:nvPr userDrawn="1"/>
                      </p:nvSpPr>
                      <p:spPr bwMode="hidden">
                        <a:xfrm rot="1678521">
                          <a:off x="1337" y="3181"/>
                          <a:ext cx="567" cy="107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8" name="Line 33"/>
                        <p:cNvSpPr>
                          <a:spLocks noChangeShapeType="1"/>
                        </p:cNvSpPr>
                        <p:nvPr userDrawn="1"/>
                      </p:nvSpPr>
                      <p:spPr bwMode="hidden">
                        <a:xfrm rot="1678521">
                          <a:off x="1354" y="3209"/>
                          <a:ext cx="663" cy="101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89" name="Line 34"/>
                        <p:cNvSpPr>
                          <a:spLocks noChangeShapeType="1"/>
                        </p:cNvSpPr>
                        <p:nvPr userDrawn="1"/>
                      </p:nvSpPr>
                      <p:spPr bwMode="hidden">
                        <a:xfrm rot="1678521">
                          <a:off x="1375" y="3238"/>
                          <a:ext cx="745" cy="95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0" name="Line 35"/>
                        <p:cNvSpPr>
                          <a:spLocks noChangeShapeType="1"/>
                        </p:cNvSpPr>
                        <p:nvPr userDrawn="1"/>
                      </p:nvSpPr>
                      <p:spPr bwMode="hidden">
                        <a:xfrm rot="1678521">
                          <a:off x="1393" y="3266"/>
                          <a:ext cx="849" cy="90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1" name="Line 36"/>
                        <p:cNvSpPr>
                          <a:spLocks noChangeShapeType="1"/>
                        </p:cNvSpPr>
                        <p:nvPr userDrawn="1"/>
                      </p:nvSpPr>
                      <p:spPr bwMode="hidden">
                        <a:xfrm rot="1678521">
                          <a:off x="1412" y="3293"/>
                          <a:ext cx="950" cy="8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2" name="Line 37"/>
                        <p:cNvSpPr>
                          <a:spLocks noChangeShapeType="1"/>
                        </p:cNvSpPr>
                        <p:nvPr userDrawn="1"/>
                      </p:nvSpPr>
                      <p:spPr bwMode="hidden">
                        <a:xfrm rot="1678521">
                          <a:off x="1429" y="3321"/>
                          <a:ext cx="1056" cy="78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3" name="Line 38"/>
                        <p:cNvSpPr>
                          <a:spLocks noChangeShapeType="1"/>
                        </p:cNvSpPr>
                        <p:nvPr userDrawn="1"/>
                      </p:nvSpPr>
                      <p:spPr bwMode="hidden">
                        <a:xfrm rot="1678521">
                          <a:off x="1452" y="3356"/>
                          <a:ext cx="1173" cy="72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4" name="Line 39"/>
                        <p:cNvSpPr>
                          <a:spLocks noChangeShapeType="1"/>
                        </p:cNvSpPr>
                        <p:nvPr userDrawn="1"/>
                      </p:nvSpPr>
                      <p:spPr bwMode="hidden">
                        <a:xfrm rot="1678521">
                          <a:off x="1469" y="3388"/>
                          <a:ext cx="1315" cy="66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5" name="Line 40"/>
                        <p:cNvSpPr>
                          <a:spLocks noChangeShapeType="1"/>
                        </p:cNvSpPr>
                        <p:nvPr userDrawn="1"/>
                      </p:nvSpPr>
                      <p:spPr bwMode="hidden">
                        <a:xfrm rot="1678521">
                          <a:off x="1493" y="3426"/>
                          <a:ext cx="1469" cy="58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6" name="Line 41"/>
                        <p:cNvSpPr>
                          <a:spLocks noChangeShapeType="1"/>
                        </p:cNvSpPr>
                        <p:nvPr userDrawn="1"/>
                      </p:nvSpPr>
                      <p:spPr bwMode="hidden">
                        <a:xfrm rot="1678521">
                          <a:off x="1511" y="3464"/>
                          <a:ext cx="1649" cy="49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7" name="Line 42"/>
                        <p:cNvSpPr>
                          <a:spLocks noChangeShapeType="1"/>
                        </p:cNvSpPr>
                        <p:nvPr userDrawn="1"/>
                      </p:nvSpPr>
                      <p:spPr bwMode="hidden">
                        <a:xfrm rot="1678521">
                          <a:off x="1528" y="3518"/>
                          <a:ext cx="1885" cy="38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8" name="Line 43"/>
                        <p:cNvSpPr>
                          <a:spLocks noChangeShapeType="1"/>
                        </p:cNvSpPr>
                        <p:nvPr userDrawn="1"/>
                      </p:nvSpPr>
                      <p:spPr bwMode="hidden">
                        <a:xfrm rot="1678521">
                          <a:off x="1552" y="3586"/>
                          <a:ext cx="2168" cy="24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99" name="Line 44"/>
                        <p:cNvSpPr>
                          <a:spLocks noChangeShapeType="1"/>
                        </p:cNvSpPr>
                        <p:nvPr userDrawn="1"/>
                      </p:nvSpPr>
                      <p:spPr bwMode="hidden">
                        <a:xfrm rot="1678521">
                          <a:off x="1577" y="3670"/>
                          <a:ext cx="2528" cy="6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0" name="Line 45"/>
                        <p:cNvSpPr>
                          <a:spLocks noChangeShapeType="1"/>
                        </p:cNvSpPr>
                        <p:nvPr userDrawn="1"/>
                      </p:nvSpPr>
                      <p:spPr bwMode="hidden">
                        <a:xfrm rot="1678521" flipV="1">
                          <a:off x="1621" y="3545"/>
                          <a:ext cx="2730" cy="17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1" name="Line 46"/>
                        <p:cNvSpPr>
                          <a:spLocks noChangeShapeType="1"/>
                        </p:cNvSpPr>
                        <p:nvPr userDrawn="1"/>
                      </p:nvSpPr>
                      <p:spPr bwMode="hidden">
                        <a:xfrm rot="1678521" flipV="1">
                          <a:off x="1682" y="3297"/>
                          <a:ext cx="2635" cy="40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2" name="Line 47"/>
                        <p:cNvSpPr>
                          <a:spLocks noChangeShapeType="1"/>
                        </p:cNvSpPr>
                        <p:nvPr userDrawn="1"/>
                      </p:nvSpPr>
                      <p:spPr bwMode="hidden">
                        <a:xfrm rot="1678521" flipV="1">
                          <a:off x="1782" y="2845"/>
                          <a:ext cx="2370" cy="78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3" name="Line 48"/>
                        <p:cNvSpPr>
                          <a:spLocks noChangeShapeType="1"/>
                        </p:cNvSpPr>
                        <p:nvPr userDrawn="1"/>
                      </p:nvSpPr>
                      <p:spPr bwMode="hidden">
                        <a:xfrm rot="1678521" flipV="1">
                          <a:off x="1960" y="1992"/>
                          <a:ext cx="1530" cy="14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4" name="Line 49"/>
                        <p:cNvSpPr>
                          <a:spLocks noChangeShapeType="1"/>
                        </p:cNvSpPr>
                        <p:nvPr userDrawn="1"/>
                      </p:nvSpPr>
                      <p:spPr bwMode="hidden">
                        <a:xfrm rot="1678521" flipV="1">
                          <a:off x="2014" y="1727"/>
                          <a:ext cx="1219" cy="1629"/>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5" name="Freeform 50"/>
                        <p:cNvSpPr>
                          <a:spLocks/>
                        </p:cNvSpPr>
                        <p:nvPr userDrawn="1"/>
                      </p:nvSpPr>
                      <p:spPr bwMode="hidden">
                        <a:xfrm>
                          <a:off x="0" y="2548"/>
                          <a:ext cx="1542" cy="1768"/>
                        </a:xfrm>
                        <a:custGeom>
                          <a:avLst/>
                          <a:gdLst>
                            <a:gd name="T0" fmla="*/ 918 w 1537"/>
                            <a:gd name="T1" fmla="*/ 1264 h 1768"/>
                            <a:gd name="T2" fmla="*/ 1067 w 1537"/>
                            <a:gd name="T3" fmla="*/ 1402 h 1768"/>
                            <a:gd name="T4" fmla="*/ 1226 w 1537"/>
                            <a:gd name="T5" fmla="*/ 1528 h 1768"/>
                            <a:gd name="T6" fmla="*/ 1381 w 1537"/>
                            <a:gd name="T7" fmla="*/ 1654 h 1768"/>
                            <a:gd name="T8" fmla="*/ 1546 w 1537"/>
                            <a:gd name="T9" fmla="*/ 1768 h 1768"/>
                            <a:gd name="T10" fmla="*/ 1552 w 1537"/>
                            <a:gd name="T11" fmla="*/ 1768 h 1768"/>
                            <a:gd name="T12" fmla="*/ 1387 w 1537"/>
                            <a:gd name="T13" fmla="*/ 1654 h 1768"/>
                            <a:gd name="T14" fmla="*/ 1232 w 1537"/>
                            <a:gd name="T15" fmla="*/ 1534 h 1768"/>
                            <a:gd name="T16" fmla="*/ 1073 w 1537"/>
                            <a:gd name="T17" fmla="*/ 1402 h 1768"/>
                            <a:gd name="T18" fmla="*/ 924 w 1537"/>
                            <a:gd name="T19" fmla="*/ 1258 h 1768"/>
                            <a:gd name="T20" fmla="*/ 772 w 1537"/>
                            <a:gd name="T21" fmla="*/ 1115 h 1768"/>
                            <a:gd name="T22" fmla="*/ 634 w 1537"/>
                            <a:gd name="T23" fmla="*/ 959 h 1768"/>
                            <a:gd name="T24" fmla="*/ 502 w 1537"/>
                            <a:gd name="T25" fmla="*/ 803 h 1768"/>
                            <a:gd name="T26" fmla="*/ 380 w 1537"/>
                            <a:gd name="T27" fmla="*/ 647 h 1768"/>
                            <a:gd name="T28" fmla="*/ 272 w 1537"/>
                            <a:gd name="T29" fmla="*/ 485 h 1768"/>
                            <a:gd name="T30" fmla="*/ 170 w 1537"/>
                            <a:gd name="T31" fmla="*/ 323 h 1768"/>
                            <a:gd name="T32" fmla="*/ 78 w 1537"/>
                            <a:gd name="T33" fmla="*/ 161 h 1768"/>
                            <a:gd name="T34" fmla="*/ 0 w 1537"/>
                            <a:gd name="T35" fmla="*/ 0 h 1768"/>
                            <a:gd name="T36" fmla="*/ 0 w 1537"/>
                            <a:gd name="T37" fmla="*/ 12 h 1768"/>
                            <a:gd name="T38" fmla="*/ 78 w 1537"/>
                            <a:gd name="T39" fmla="*/ 173 h 1768"/>
                            <a:gd name="T40" fmla="*/ 170 w 1537"/>
                            <a:gd name="T41" fmla="*/ 335 h 1768"/>
                            <a:gd name="T42" fmla="*/ 272 w 1537"/>
                            <a:gd name="T43" fmla="*/ 491 h 1768"/>
                            <a:gd name="T44" fmla="*/ 380 w 1537"/>
                            <a:gd name="T45" fmla="*/ 653 h 1768"/>
                            <a:gd name="T46" fmla="*/ 502 w 1537"/>
                            <a:gd name="T47" fmla="*/ 809 h 1768"/>
                            <a:gd name="T48" fmla="*/ 634 w 1537"/>
                            <a:gd name="T49" fmla="*/ 965 h 1768"/>
                            <a:gd name="T50" fmla="*/ 772 w 1537"/>
                            <a:gd name="T51" fmla="*/ 1121 h 1768"/>
                            <a:gd name="T52" fmla="*/ 918 w 1537"/>
                            <a:gd name="T53" fmla="*/ 1264 h 1768"/>
                            <a:gd name="T54" fmla="*/ 918 w 1537"/>
                            <a:gd name="T55" fmla="*/ 1264 h 176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537" h="1768">
                              <a:moveTo>
                                <a:pt x="909" y="1264"/>
                              </a:moveTo>
                              <a:lnTo>
                                <a:pt x="1058" y="1402"/>
                              </a:lnTo>
                              <a:lnTo>
                                <a:pt x="1214" y="1528"/>
                              </a:lnTo>
                              <a:lnTo>
                                <a:pt x="1369" y="1654"/>
                              </a:lnTo>
                              <a:lnTo>
                                <a:pt x="1531" y="1768"/>
                              </a:lnTo>
                              <a:lnTo>
                                <a:pt x="1537" y="1768"/>
                              </a:lnTo>
                              <a:lnTo>
                                <a:pt x="1375" y="1654"/>
                              </a:lnTo>
                              <a:lnTo>
                                <a:pt x="1220" y="1534"/>
                              </a:lnTo>
                              <a:lnTo>
                                <a:pt x="1064" y="1402"/>
                              </a:lnTo>
                              <a:lnTo>
                                <a:pt x="915" y="1258"/>
                              </a:lnTo>
                              <a:lnTo>
                                <a:pt x="765" y="1115"/>
                              </a:lnTo>
                              <a:lnTo>
                                <a:pt x="628" y="959"/>
                              </a:lnTo>
                              <a:lnTo>
                                <a:pt x="496" y="803"/>
                              </a:lnTo>
                              <a:lnTo>
                                <a:pt x="377" y="647"/>
                              </a:lnTo>
                              <a:lnTo>
                                <a:pt x="269" y="485"/>
                              </a:lnTo>
                              <a:lnTo>
                                <a:pt x="167" y="323"/>
                              </a:lnTo>
                              <a:lnTo>
                                <a:pt x="78" y="161"/>
                              </a:lnTo>
                              <a:lnTo>
                                <a:pt x="0" y="0"/>
                              </a:lnTo>
                              <a:lnTo>
                                <a:pt x="0" y="12"/>
                              </a:lnTo>
                              <a:lnTo>
                                <a:pt x="78" y="173"/>
                              </a:lnTo>
                              <a:lnTo>
                                <a:pt x="167" y="335"/>
                              </a:lnTo>
                              <a:lnTo>
                                <a:pt x="269" y="491"/>
                              </a:lnTo>
                              <a:lnTo>
                                <a:pt x="377" y="653"/>
                              </a:lnTo>
                              <a:lnTo>
                                <a:pt x="496" y="809"/>
                              </a:lnTo>
                              <a:lnTo>
                                <a:pt x="628" y="965"/>
                              </a:lnTo>
                              <a:lnTo>
                                <a:pt x="765" y="1121"/>
                              </a:lnTo>
                              <a:lnTo>
                                <a:pt x="909" y="1264"/>
                              </a:lnTo>
                              <a:close/>
                            </a:path>
                          </a:pathLst>
                        </a:custGeom>
                        <a:solidFill>
                          <a:schemeClr val="accent2"/>
                        </a:solidFill>
                        <a:ln w="9525">
                          <a:solidFill>
                            <a:schemeClr val="accent2"/>
                          </a:solidFill>
                          <a:round/>
                          <a:headEnd/>
                          <a:tailEnd/>
                        </a:ln>
                      </p:spPr>
                      <p:txBody>
                        <a:bodyPr/>
                        <a:lstStyle/>
                        <a:p>
                          <a:endParaRPr lang="el-GR" smtClean="0">
                            <a:solidFill>
                              <a:srgbClr val="FFFFFF"/>
                            </a:solidFill>
                          </a:endParaRPr>
                        </a:p>
                      </p:txBody>
                    </p:sp>
                    <p:grpSp>
                      <p:nvGrpSpPr>
                        <p:cNvPr id="1106" name="Group 51"/>
                        <p:cNvGrpSpPr>
                          <a:grpSpLocks/>
                        </p:cNvGrpSpPr>
                        <p:nvPr userDrawn="1"/>
                      </p:nvGrpSpPr>
                      <p:grpSpPr bwMode="auto">
                        <a:xfrm>
                          <a:off x="0" y="1812"/>
                          <a:ext cx="3672" cy="2049"/>
                          <a:chOff x="5" y="1816"/>
                          <a:chExt cx="3672" cy="2049"/>
                        </a:xfrm>
                      </p:grpSpPr>
                      <p:sp>
                        <p:nvSpPr>
                          <p:cNvPr id="1143" name="Oval 52"/>
                          <p:cNvSpPr>
                            <a:spLocks noChangeArrowheads="1"/>
                          </p:cNvSpPr>
                          <p:nvPr userDrawn="1"/>
                        </p:nvSpPr>
                        <p:spPr bwMode="hidden">
                          <a:xfrm rot="-2819839">
                            <a:off x="1544" y="2869"/>
                            <a:ext cx="161" cy="280"/>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4" name="Oval 53"/>
                          <p:cNvSpPr>
                            <a:spLocks noChangeArrowheads="1"/>
                          </p:cNvSpPr>
                          <p:nvPr userDrawn="1"/>
                        </p:nvSpPr>
                        <p:spPr bwMode="hidden">
                          <a:xfrm rot="-2819839">
                            <a:off x="1490" y="2750"/>
                            <a:ext cx="281" cy="503"/>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5" name="Oval 54"/>
                          <p:cNvSpPr>
                            <a:spLocks noChangeArrowheads="1"/>
                          </p:cNvSpPr>
                          <p:nvPr userDrawn="1"/>
                        </p:nvSpPr>
                        <p:spPr bwMode="hidden">
                          <a:xfrm rot="-2819839">
                            <a:off x="1415" y="2563"/>
                            <a:ext cx="471" cy="813"/>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6" name="Oval 55"/>
                          <p:cNvSpPr>
                            <a:spLocks noChangeArrowheads="1"/>
                          </p:cNvSpPr>
                          <p:nvPr userDrawn="1"/>
                        </p:nvSpPr>
                        <p:spPr bwMode="hidden">
                          <a:xfrm rot="-2819839">
                            <a:off x="1357" y="2400"/>
                            <a:ext cx="623" cy="1129"/>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7" name="Oval 56"/>
                          <p:cNvSpPr>
                            <a:spLocks noChangeArrowheads="1"/>
                          </p:cNvSpPr>
                          <p:nvPr userDrawn="1"/>
                        </p:nvSpPr>
                        <p:spPr bwMode="hidden">
                          <a:xfrm rot="-2819839">
                            <a:off x="1294" y="2200"/>
                            <a:ext cx="786" cy="1467"/>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8" name="Oval 57"/>
                          <p:cNvSpPr>
                            <a:spLocks noChangeArrowheads="1"/>
                          </p:cNvSpPr>
                          <p:nvPr userDrawn="1"/>
                        </p:nvSpPr>
                        <p:spPr bwMode="hidden">
                          <a:xfrm rot="-2819839">
                            <a:off x="1238" y="2040"/>
                            <a:ext cx="972" cy="1779"/>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49" name="Oval 58"/>
                          <p:cNvSpPr>
                            <a:spLocks noChangeArrowheads="1"/>
                          </p:cNvSpPr>
                          <p:nvPr userDrawn="1"/>
                        </p:nvSpPr>
                        <p:spPr bwMode="hidden">
                          <a:xfrm rot="-2819839">
                            <a:off x="1157" y="1865"/>
                            <a:ext cx="1167" cy="2094"/>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50" name="Oval 59"/>
                          <p:cNvSpPr>
                            <a:spLocks noChangeArrowheads="1"/>
                          </p:cNvSpPr>
                          <p:nvPr userDrawn="1"/>
                        </p:nvSpPr>
                        <p:spPr bwMode="hidden">
                          <a:xfrm rot="-2819839">
                            <a:off x="1085" y="1698"/>
                            <a:ext cx="1346" cy="2398"/>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51" name="Oval 60"/>
                          <p:cNvSpPr>
                            <a:spLocks noChangeArrowheads="1"/>
                          </p:cNvSpPr>
                          <p:nvPr userDrawn="1"/>
                        </p:nvSpPr>
                        <p:spPr bwMode="hidden">
                          <a:xfrm rot="-2819839">
                            <a:off x="1000" y="1536"/>
                            <a:ext cx="1563" cy="2696"/>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52" name="Oval 61"/>
                          <p:cNvSpPr>
                            <a:spLocks noChangeArrowheads="1"/>
                          </p:cNvSpPr>
                          <p:nvPr userDrawn="1"/>
                        </p:nvSpPr>
                        <p:spPr bwMode="hidden">
                          <a:xfrm rot="-2819839">
                            <a:off x="934" y="1357"/>
                            <a:ext cx="1711" cy="3016"/>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53" name="Oval 62"/>
                          <p:cNvSpPr>
                            <a:spLocks noChangeArrowheads="1"/>
                          </p:cNvSpPr>
                          <p:nvPr userDrawn="1"/>
                        </p:nvSpPr>
                        <p:spPr bwMode="hidden">
                          <a:xfrm rot="-2865139">
                            <a:off x="877" y="1187"/>
                            <a:ext cx="1880" cy="3345"/>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154" name="Oval 63"/>
                          <p:cNvSpPr>
                            <a:spLocks noChangeArrowheads="1"/>
                          </p:cNvSpPr>
                          <p:nvPr userDrawn="1"/>
                        </p:nvSpPr>
                        <p:spPr bwMode="hidden">
                          <a:xfrm rot="-2780025">
                            <a:off x="819" y="1002"/>
                            <a:ext cx="2049" cy="3672"/>
                          </a:xfrm>
                          <a:prstGeom prst="ellipse">
                            <a:avLst/>
                          </a:prstGeom>
                          <a:noFill/>
                          <a:ln w="952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grpSp>
                    <p:sp>
                      <p:nvSpPr>
                        <p:cNvPr id="1107" name="Line 64"/>
                        <p:cNvSpPr>
                          <a:spLocks noChangeShapeType="1"/>
                        </p:cNvSpPr>
                        <p:nvPr userDrawn="1"/>
                      </p:nvSpPr>
                      <p:spPr bwMode="hidden">
                        <a:xfrm flipV="1">
                          <a:off x="1656" y="1164"/>
                          <a:ext cx="831" cy="177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8" name="Line 65"/>
                        <p:cNvSpPr>
                          <a:spLocks noChangeShapeType="1"/>
                        </p:cNvSpPr>
                        <p:nvPr userDrawn="1"/>
                      </p:nvSpPr>
                      <p:spPr bwMode="hidden">
                        <a:xfrm rot="615780" flipV="1">
                          <a:off x="1811" y="1299"/>
                          <a:ext cx="819" cy="172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09" name="Line 66"/>
                        <p:cNvSpPr>
                          <a:spLocks noChangeShapeType="1"/>
                        </p:cNvSpPr>
                        <p:nvPr userDrawn="1"/>
                      </p:nvSpPr>
                      <p:spPr bwMode="hidden">
                        <a:xfrm rot="1139441" flipV="1">
                          <a:off x="1963" y="1148"/>
                          <a:ext cx="383" cy="189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0" name="Line 67"/>
                        <p:cNvSpPr>
                          <a:spLocks noChangeShapeType="1"/>
                        </p:cNvSpPr>
                        <p:nvPr userDrawn="1"/>
                      </p:nvSpPr>
                      <p:spPr bwMode="hidden">
                        <a:xfrm rot="1061104" flipV="1">
                          <a:off x="1921" y="1332"/>
                          <a:ext cx="744" cy="176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1" name="Line 68"/>
                        <p:cNvSpPr>
                          <a:spLocks noChangeShapeType="1"/>
                        </p:cNvSpPr>
                        <p:nvPr userDrawn="1"/>
                      </p:nvSpPr>
                      <p:spPr bwMode="hidden">
                        <a:xfrm rot="2202167" flipV="1">
                          <a:off x="2217" y="1314"/>
                          <a:ext cx="311" cy="191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2" name="Line 69"/>
                        <p:cNvSpPr>
                          <a:spLocks noChangeShapeType="1"/>
                        </p:cNvSpPr>
                        <p:nvPr userDrawn="1"/>
                      </p:nvSpPr>
                      <p:spPr bwMode="hidden">
                        <a:xfrm rot="1678521" flipV="1">
                          <a:off x="2039" y="1549"/>
                          <a:ext cx="895" cy="172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3" name="Line 70"/>
                        <p:cNvSpPr>
                          <a:spLocks noChangeShapeType="1"/>
                        </p:cNvSpPr>
                        <p:nvPr userDrawn="1"/>
                      </p:nvSpPr>
                      <p:spPr bwMode="hidden">
                        <a:xfrm rot="1678521" flipV="1">
                          <a:off x="2024" y="1649"/>
                          <a:ext cx="1049" cy="166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4" name="Line 71"/>
                        <p:cNvSpPr>
                          <a:spLocks noChangeShapeType="1"/>
                        </p:cNvSpPr>
                        <p:nvPr userDrawn="1"/>
                      </p:nvSpPr>
                      <p:spPr bwMode="hidden">
                        <a:xfrm rot="1678521" flipV="1">
                          <a:off x="1985" y="1876"/>
                          <a:ext cx="1357" cy="151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5" name="Line 72"/>
                        <p:cNvSpPr>
                          <a:spLocks noChangeShapeType="1"/>
                        </p:cNvSpPr>
                        <p:nvPr userDrawn="1"/>
                      </p:nvSpPr>
                      <p:spPr bwMode="hidden">
                        <a:xfrm rot="1678521" flipV="1">
                          <a:off x="1936" y="2115"/>
                          <a:ext cx="1686" cy="13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6" name="Line 73"/>
                        <p:cNvSpPr>
                          <a:spLocks noChangeShapeType="1"/>
                        </p:cNvSpPr>
                        <p:nvPr userDrawn="1"/>
                      </p:nvSpPr>
                      <p:spPr bwMode="hidden">
                        <a:xfrm rot="1678521" flipV="1">
                          <a:off x="1897" y="2287"/>
                          <a:ext cx="1880" cy="122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7" name="Line 74"/>
                        <p:cNvSpPr>
                          <a:spLocks noChangeShapeType="1"/>
                        </p:cNvSpPr>
                        <p:nvPr userDrawn="1"/>
                      </p:nvSpPr>
                      <p:spPr bwMode="hidden">
                        <a:xfrm rot="1678521" flipV="1">
                          <a:off x="1855" y="2458"/>
                          <a:ext cx="2060" cy="109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8" name="Line 75"/>
                        <p:cNvSpPr>
                          <a:spLocks noChangeShapeType="1"/>
                        </p:cNvSpPr>
                        <p:nvPr userDrawn="1"/>
                      </p:nvSpPr>
                      <p:spPr bwMode="hidden">
                        <a:xfrm rot="1678521" flipV="1">
                          <a:off x="1823" y="2640"/>
                          <a:ext cx="2224" cy="95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19" name="Line 76"/>
                        <p:cNvSpPr>
                          <a:spLocks noChangeShapeType="1"/>
                        </p:cNvSpPr>
                        <p:nvPr userDrawn="1"/>
                      </p:nvSpPr>
                      <p:spPr bwMode="hidden">
                        <a:xfrm rot="1678521" flipV="1">
                          <a:off x="1737" y="3059"/>
                          <a:ext cx="2520" cy="61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0" name="Line 77"/>
                        <p:cNvSpPr>
                          <a:spLocks noChangeShapeType="1"/>
                        </p:cNvSpPr>
                        <p:nvPr userDrawn="1"/>
                      </p:nvSpPr>
                      <p:spPr bwMode="hidden">
                        <a:xfrm rot="1678521">
                          <a:off x="1324" y="3150"/>
                          <a:ext cx="472" cy="112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1" name="Line 78"/>
                        <p:cNvSpPr>
                          <a:spLocks noChangeShapeType="1"/>
                        </p:cNvSpPr>
                        <p:nvPr userDrawn="1"/>
                      </p:nvSpPr>
                      <p:spPr bwMode="hidden">
                        <a:xfrm rot="1678521" flipH="1">
                          <a:off x="1121" y="2961"/>
                          <a:ext cx="220" cy="101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2" name="Line 79"/>
                        <p:cNvSpPr>
                          <a:spLocks noChangeShapeType="1"/>
                        </p:cNvSpPr>
                        <p:nvPr userDrawn="1"/>
                      </p:nvSpPr>
                      <p:spPr bwMode="hidden">
                        <a:xfrm rot="1678521" flipH="1">
                          <a:off x="1041" y="2935"/>
                          <a:ext cx="304" cy="99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3" name="Line 80"/>
                        <p:cNvSpPr>
                          <a:spLocks noChangeShapeType="1"/>
                        </p:cNvSpPr>
                        <p:nvPr userDrawn="1"/>
                      </p:nvSpPr>
                      <p:spPr bwMode="hidden">
                        <a:xfrm rot="1678521" flipH="1">
                          <a:off x="957" y="2910"/>
                          <a:ext cx="394" cy="97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4" name="Line 81"/>
                        <p:cNvSpPr>
                          <a:spLocks noChangeShapeType="1"/>
                        </p:cNvSpPr>
                        <p:nvPr userDrawn="1"/>
                      </p:nvSpPr>
                      <p:spPr bwMode="hidden">
                        <a:xfrm rot="1678521" flipH="1">
                          <a:off x="880" y="2885"/>
                          <a:ext cx="478" cy="943"/>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5" name="Line 82"/>
                        <p:cNvSpPr>
                          <a:spLocks noChangeShapeType="1"/>
                        </p:cNvSpPr>
                        <p:nvPr userDrawn="1"/>
                      </p:nvSpPr>
                      <p:spPr bwMode="hidden">
                        <a:xfrm rot="1678521" flipH="1">
                          <a:off x="801" y="2863"/>
                          <a:ext cx="561" cy="91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6" name="Line 83"/>
                        <p:cNvSpPr>
                          <a:spLocks noChangeShapeType="1"/>
                        </p:cNvSpPr>
                        <p:nvPr userDrawn="1"/>
                      </p:nvSpPr>
                      <p:spPr bwMode="hidden">
                        <a:xfrm rot="1678521" flipH="1">
                          <a:off x="717" y="2836"/>
                          <a:ext cx="656" cy="8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7" name="Line 84"/>
                        <p:cNvSpPr>
                          <a:spLocks noChangeShapeType="1"/>
                        </p:cNvSpPr>
                        <p:nvPr userDrawn="1"/>
                      </p:nvSpPr>
                      <p:spPr bwMode="hidden">
                        <a:xfrm rot="1678521" flipH="1">
                          <a:off x="631" y="2810"/>
                          <a:ext cx="752" cy="84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8" name="Line 85"/>
                        <p:cNvSpPr>
                          <a:spLocks noChangeShapeType="1"/>
                        </p:cNvSpPr>
                        <p:nvPr userDrawn="1"/>
                      </p:nvSpPr>
                      <p:spPr bwMode="hidden">
                        <a:xfrm rot="1678521" flipH="1">
                          <a:off x="462" y="2758"/>
                          <a:ext cx="946" cy="75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29" name="Line 86"/>
                        <p:cNvSpPr>
                          <a:spLocks noChangeShapeType="1"/>
                        </p:cNvSpPr>
                        <p:nvPr userDrawn="1"/>
                      </p:nvSpPr>
                      <p:spPr bwMode="hidden">
                        <a:xfrm rot="1678521" flipH="1">
                          <a:off x="365" y="2729"/>
                          <a:ext cx="1058" cy="69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0" name="Line 87"/>
                        <p:cNvSpPr>
                          <a:spLocks noChangeShapeType="1"/>
                        </p:cNvSpPr>
                        <p:nvPr userDrawn="1"/>
                      </p:nvSpPr>
                      <p:spPr bwMode="hidden">
                        <a:xfrm rot="1678521" flipH="1">
                          <a:off x="265" y="2697"/>
                          <a:ext cx="1174" cy="636"/>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1" name="Line 88"/>
                        <p:cNvSpPr>
                          <a:spLocks noChangeShapeType="1"/>
                        </p:cNvSpPr>
                        <p:nvPr userDrawn="1"/>
                      </p:nvSpPr>
                      <p:spPr bwMode="hidden">
                        <a:xfrm rot="1678521" flipH="1">
                          <a:off x="55" y="2632"/>
                          <a:ext cx="1431" cy="48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2" name="Line 89"/>
                        <p:cNvSpPr>
                          <a:spLocks noChangeShapeType="1"/>
                        </p:cNvSpPr>
                        <p:nvPr userDrawn="1"/>
                      </p:nvSpPr>
                      <p:spPr bwMode="hidden">
                        <a:xfrm rot="1678521" flipH="1">
                          <a:off x="-1" y="2607"/>
                          <a:ext cx="1513" cy="37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3" name="Line 90"/>
                        <p:cNvSpPr>
                          <a:spLocks noChangeShapeType="1"/>
                        </p:cNvSpPr>
                        <p:nvPr userDrawn="1"/>
                      </p:nvSpPr>
                      <p:spPr bwMode="hidden">
                        <a:xfrm rot="1678521" flipH="1">
                          <a:off x="-72" y="2570"/>
                          <a:ext cx="1648" cy="107"/>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4" name="Line 91"/>
                        <p:cNvSpPr>
                          <a:spLocks noChangeShapeType="1"/>
                        </p:cNvSpPr>
                        <p:nvPr userDrawn="1"/>
                      </p:nvSpPr>
                      <p:spPr bwMode="hidden">
                        <a:xfrm rot="1678521" flipH="1" flipV="1">
                          <a:off x="-237" y="1095"/>
                          <a:ext cx="2219" cy="1364"/>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5" name="Line 92"/>
                        <p:cNvSpPr>
                          <a:spLocks noChangeShapeType="1"/>
                        </p:cNvSpPr>
                        <p:nvPr userDrawn="1"/>
                      </p:nvSpPr>
                      <p:spPr bwMode="hidden">
                        <a:xfrm rot="1678521" flipH="1" flipV="1">
                          <a:off x="-43" y="962"/>
                          <a:ext cx="2071" cy="1541"/>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6" name="Line 93"/>
                        <p:cNvSpPr>
                          <a:spLocks noChangeShapeType="1"/>
                        </p:cNvSpPr>
                        <p:nvPr userDrawn="1"/>
                      </p:nvSpPr>
                      <p:spPr bwMode="hidden">
                        <a:xfrm rot="1678521" flipH="1" flipV="1">
                          <a:off x="418" y="826"/>
                          <a:ext cx="1672" cy="178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7" name="Line 94"/>
                        <p:cNvSpPr>
                          <a:spLocks noChangeShapeType="1"/>
                        </p:cNvSpPr>
                        <p:nvPr userDrawn="1"/>
                      </p:nvSpPr>
                      <p:spPr bwMode="hidden">
                        <a:xfrm rot="1678521" flipH="1" flipV="1">
                          <a:off x="634" y="808"/>
                          <a:ext cx="1473" cy="185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8" name="Line 95"/>
                        <p:cNvSpPr>
                          <a:spLocks noChangeShapeType="1"/>
                        </p:cNvSpPr>
                        <p:nvPr userDrawn="1"/>
                      </p:nvSpPr>
                      <p:spPr bwMode="hidden">
                        <a:xfrm rot="1678521" flipH="1" flipV="1">
                          <a:off x="1094" y="827"/>
                          <a:ext cx="1030" cy="1945"/>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39" name="Line 96"/>
                        <p:cNvSpPr>
                          <a:spLocks noChangeShapeType="1"/>
                        </p:cNvSpPr>
                        <p:nvPr userDrawn="1"/>
                      </p:nvSpPr>
                      <p:spPr bwMode="hidden">
                        <a:xfrm rot="1678521" flipH="1" flipV="1">
                          <a:off x="1302" y="857"/>
                          <a:ext cx="829" cy="197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40" name="Line 97"/>
                        <p:cNvSpPr>
                          <a:spLocks noChangeShapeType="1"/>
                        </p:cNvSpPr>
                        <p:nvPr userDrawn="1"/>
                      </p:nvSpPr>
                      <p:spPr bwMode="hidden">
                        <a:xfrm rot="1678521" flipH="1" flipV="1">
                          <a:off x="1496" y="901"/>
                          <a:ext cx="633" cy="19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41" name="Line 98"/>
                        <p:cNvSpPr>
                          <a:spLocks noChangeShapeType="1"/>
                        </p:cNvSpPr>
                        <p:nvPr userDrawn="1"/>
                      </p:nvSpPr>
                      <p:spPr bwMode="hidden">
                        <a:xfrm rot="1678521" flipH="1" flipV="1">
                          <a:off x="1679" y="952"/>
                          <a:ext cx="447" cy="19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142" name="Line 99"/>
                        <p:cNvSpPr>
                          <a:spLocks noChangeShapeType="1"/>
                        </p:cNvSpPr>
                        <p:nvPr userDrawn="1"/>
                      </p:nvSpPr>
                      <p:spPr bwMode="hidden">
                        <a:xfrm rot="1678521" flipH="1" flipV="1">
                          <a:off x="1859" y="1013"/>
                          <a:ext cx="261" cy="196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grpSp>
              </p:grpSp>
            </p:grpSp>
          </p:grpSp>
          <p:grpSp>
            <p:nvGrpSpPr>
              <p:cNvPr id="1047" name="Group 100"/>
              <p:cNvGrpSpPr>
                <a:grpSpLocks/>
              </p:cNvGrpSpPr>
              <p:nvPr userDrawn="1"/>
            </p:nvGrpSpPr>
            <p:grpSpPr bwMode="auto">
              <a:xfrm>
                <a:off x="402" y="1454"/>
                <a:ext cx="2787" cy="2866"/>
                <a:chOff x="2" y="1454"/>
                <a:chExt cx="2787" cy="2866"/>
              </a:xfrm>
            </p:grpSpPr>
            <p:sp>
              <p:nvSpPr>
                <p:cNvPr id="1048" name="Line 101"/>
                <p:cNvSpPr>
                  <a:spLocks noChangeShapeType="1"/>
                </p:cNvSpPr>
                <p:nvPr userDrawn="1"/>
              </p:nvSpPr>
              <p:spPr bwMode="hidden">
                <a:xfrm rot="1678521" flipV="1">
                  <a:off x="2057" y="1454"/>
                  <a:ext cx="732" cy="1778"/>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49" name="Line 102"/>
                <p:cNvSpPr>
                  <a:spLocks noChangeShapeType="1"/>
                </p:cNvSpPr>
                <p:nvPr userDrawn="1"/>
              </p:nvSpPr>
              <p:spPr bwMode="hidden">
                <a:xfrm flipH="1" flipV="1">
                  <a:off x="870" y="3854"/>
                  <a:ext cx="223" cy="463"/>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nvGrpSpPr>
                <p:cNvPr id="1050" name="Group 103"/>
                <p:cNvGrpSpPr>
                  <a:grpSpLocks/>
                </p:cNvGrpSpPr>
                <p:nvPr userDrawn="1"/>
              </p:nvGrpSpPr>
              <p:grpSpPr bwMode="auto">
                <a:xfrm>
                  <a:off x="2" y="2738"/>
                  <a:ext cx="1317" cy="1582"/>
                  <a:chOff x="2" y="2738"/>
                  <a:chExt cx="1317" cy="1582"/>
                </a:xfrm>
              </p:grpSpPr>
              <p:sp>
                <p:nvSpPr>
                  <p:cNvPr id="1051" name="Line 104"/>
                  <p:cNvSpPr>
                    <a:spLocks noChangeShapeType="1"/>
                  </p:cNvSpPr>
                  <p:nvPr userDrawn="1"/>
                </p:nvSpPr>
                <p:spPr bwMode="hidden">
                  <a:xfrm flipH="1">
                    <a:off x="697" y="3855"/>
                    <a:ext cx="173" cy="187"/>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2" name="Freeform 105"/>
                  <p:cNvSpPr>
                    <a:spLocks/>
                  </p:cNvSpPr>
                  <p:nvPr userDrawn="1"/>
                </p:nvSpPr>
                <p:spPr bwMode="hidden">
                  <a:xfrm>
                    <a:off x="2" y="3218"/>
                    <a:ext cx="1006" cy="1102"/>
                  </a:xfrm>
                  <a:custGeom>
                    <a:avLst/>
                    <a:gdLst>
                      <a:gd name="T0" fmla="*/ 1006 w 1006"/>
                      <a:gd name="T1" fmla="*/ 1102 h 1102"/>
                      <a:gd name="T2" fmla="*/ 696 w 1006"/>
                      <a:gd name="T3" fmla="*/ 823 h 1102"/>
                      <a:gd name="T4" fmla="*/ 333 w 1006"/>
                      <a:gd name="T5" fmla="*/ 447 h 1102"/>
                      <a:gd name="T6" fmla="*/ 51 w 1006"/>
                      <a:gd name="T7" fmla="*/ 76 h 1102"/>
                      <a:gd name="T8" fmla="*/ 0 w 1006"/>
                      <a:gd name="T9" fmla="*/ 0 h 11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6" h="1102">
                        <a:moveTo>
                          <a:pt x="1006" y="1102"/>
                        </a:moveTo>
                        <a:lnTo>
                          <a:pt x="696" y="823"/>
                        </a:lnTo>
                        <a:lnTo>
                          <a:pt x="333" y="447"/>
                        </a:lnTo>
                        <a:lnTo>
                          <a:pt x="51" y="76"/>
                        </a:lnTo>
                        <a:lnTo>
                          <a:pt x="0" y="0"/>
                        </a:lnTo>
                      </a:path>
                    </a:pathLst>
                  </a:custGeom>
                  <a:noFill/>
                  <a:ln w="19050" cmpd="sng">
                    <a:solidFill>
                      <a:schemeClr val="accent2"/>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l-GR" smtClean="0">
                      <a:solidFill>
                        <a:srgbClr val="FFFFFF"/>
                      </a:solidFill>
                    </a:endParaRPr>
                  </a:p>
                </p:txBody>
              </p:sp>
              <p:sp>
                <p:nvSpPr>
                  <p:cNvPr id="1053" name="Line 106"/>
                  <p:cNvSpPr>
                    <a:spLocks noChangeShapeType="1"/>
                  </p:cNvSpPr>
                  <p:nvPr userDrawn="1"/>
                </p:nvSpPr>
                <p:spPr bwMode="hidden">
                  <a:xfrm flipH="1">
                    <a:off x="1242" y="4231"/>
                    <a:ext cx="77" cy="88"/>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4" name="Line 107"/>
                  <p:cNvSpPr>
                    <a:spLocks noChangeShapeType="1"/>
                  </p:cNvSpPr>
                  <p:nvPr userDrawn="1"/>
                </p:nvSpPr>
                <p:spPr bwMode="hidden">
                  <a:xfrm flipH="1" flipV="1">
                    <a:off x="340" y="3668"/>
                    <a:ext cx="532" cy="185"/>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5" name="Line 108"/>
                  <p:cNvSpPr>
                    <a:spLocks noChangeShapeType="1"/>
                  </p:cNvSpPr>
                  <p:nvPr userDrawn="1"/>
                </p:nvSpPr>
                <p:spPr bwMode="hidden">
                  <a:xfrm flipH="1" flipV="1">
                    <a:off x="237" y="3101"/>
                    <a:ext cx="101" cy="567"/>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6" name="Line 109"/>
                  <p:cNvSpPr>
                    <a:spLocks noChangeShapeType="1"/>
                  </p:cNvSpPr>
                  <p:nvPr userDrawn="1"/>
                </p:nvSpPr>
                <p:spPr bwMode="hidden">
                  <a:xfrm flipH="1" flipV="1">
                    <a:off x="2" y="3009"/>
                    <a:ext cx="235" cy="92"/>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7" name="Line 110"/>
                  <p:cNvSpPr>
                    <a:spLocks noChangeShapeType="1"/>
                  </p:cNvSpPr>
                  <p:nvPr userDrawn="1"/>
                </p:nvSpPr>
                <p:spPr bwMode="hidden">
                  <a:xfrm flipV="1">
                    <a:off x="54" y="3101"/>
                    <a:ext cx="182" cy="194"/>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8" name="Line 111"/>
                  <p:cNvSpPr>
                    <a:spLocks noChangeShapeType="1"/>
                  </p:cNvSpPr>
                  <p:nvPr userDrawn="1"/>
                </p:nvSpPr>
                <p:spPr bwMode="hidden">
                  <a:xfrm flipH="1">
                    <a:off x="336" y="3476"/>
                    <a:ext cx="176" cy="192"/>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sp>
                <p:nvSpPr>
                  <p:cNvPr id="1059" name="Line 112"/>
                  <p:cNvSpPr>
                    <a:spLocks noChangeShapeType="1"/>
                  </p:cNvSpPr>
                  <p:nvPr userDrawn="1"/>
                </p:nvSpPr>
                <p:spPr bwMode="hidden">
                  <a:xfrm flipV="1">
                    <a:off x="3" y="2738"/>
                    <a:ext cx="14" cy="23"/>
                  </a:xfrm>
                  <a:prstGeom prst="line">
                    <a:avLst/>
                  </a:prstGeom>
                  <a:noFill/>
                  <a:ln w="1905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mtClean="0">
                      <a:solidFill>
                        <a:srgbClr val="FFFFFF"/>
                      </a:solidFill>
                    </a:endParaRPr>
                  </a:p>
                </p:txBody>
              </p:sp>
            </p:grpSp>
          </p:grpSp>
        </p:grpSp>
        <p:grpSp>
          <p:nvGrpSpPr>
            <p:cNvPr id="1033" name="Group 113"/>
            <p:cNvGrpSpPr>
              <a:grpSpLocks/>
            </p:cNvGrpSpPr>
            <p:nvPr userDrawn="1"/>
          </p:nvGrpSpPr>
          <p:grpSpPr bwMode="auto">
            <a:xfrm>
              <a:off x="16" y="1326"/>
              <a:ext cx="3325" cy="2948"/>
              <a:chOff x="16" y="1326"/>
              <a:chExt cx="3325" cy="2948"/>
            </a:xfrm>
          </p:grpSpPr>
          <p:sp>
            <p:nvSpPr>
              <p:cNvPr id="1034" name="Freeform 114"/>
              <p:cNvSpPr>
                <a:spLocks/>
              </p:cNvSpPr>
              <p:nvPr/>
            </p:nvSpPr>
            <p:spPr bwMode="hidden">
              <a:xfrm>
                <a:off x="16" y="2656"/>
                <a:ext cx="1440" cy="1618"/>
              </a:xfrm>
              <a:custGeom>
                <a:avLst/>
                <a:gdLst>
                  <a:gd name="T0" fmla="*/ 882 w 1435"/>
                  <a:gd name="T1" fmla="*/ 1150 h 1618"/>
                  <a:gd name="T2" fmla="*/ 750 w 1435"/>
                  <a:gd name="T3" fmla="*/ 1019 h 1618"/>
                  <a:gd name="T4" fmla="*/ 616 w 1435"/>
                  <a:gd name="T5" fmla="*/ 875 h 1618"/>
                  <a:gd name="T6" fmla="*/ 496 w 1435"/>
                  <a:gd name="T7" fmla="*/ 737 h 1618"/>
                  <a:gd name="T8" fmla="*/ 380 w 1435"/>
                  <a:gd name="T9" fmla="*/ 593 h 1618"/>
                  <a:gd name="T10" fmla="*/ 278 w 1435"/>
                  <a:gd name="T11" fmla="*/ 443 h 1618"/>
                  <a:gd name="T12" fmla="*/ 176 w 1435"/>
                  <a:gd name="T13" fmla="*/ 299 h 1618"/>
                  <a:gd name="T14" fmla="*/ 84 w 1435"/>
                  <a:gd name="T15" fmla="*/ 149 h 1618"/>
                  <a:gd name="T16" fmla="*/ 0 w 1435"/>
                  <a:gd name="T17" fmla="*/ 0 h 1618"/>
                  <a:gd name="T18" fmla="*/ 0 w 1435"/>
                  <a:gd name="T19" fmla="*/ 11 h 1618"/>
                  <a:gd name="T20" fmla="*/ 84 w 1435"/>
                  <a:gd name="T21" fmla="*/ 155 h 1618"/>
                  <a:gd name="T22" fmla="*/ 176 w 1435"/>
                  <a:gd name="T23" fmla="*/ 305 h 1618"/>
                  <a:gd name="T24" fmla="*/ 272 w 1435"/>
                  <a:gd name="T25" fmla="*/ 449 h 1618"/>
                  <a:gd name="T26" fmla="*/ 380 w 1435"/>
                  <a:gd name="T27" fmla="*/ 593 h 1618"/>
                  <a:gd name="T28" fmla="*/ 496 w 1435"/>
                  <a:gd name="T29" fmla="*/ 737 h 1618"/>
                  <a:gd name="T30" fmla="*/ 616 w 1435"/>
                  <a:gd name="T31" fmla="*/ 881 h 1618"/>
                  <a:gd name="T32" fmla="*/ 744 w 1435"/>
                  <a:gd name="T33" fmla="*/ 1019 h 1618"/>
                  <a:gd name="T34" fmla="*/ 882 w 1435"/>
                  <a:gd name="T35" fmla="*/ 1150 h 1618"/>
                  <a:gd name="T36" fmla="*/ 1022 w 1435"/>
                  <a:gd name="T37" fmla="*/ 1276 h 1618"/>
                  <a:gd name="T38" fmla="*/ 1160 w 1435"/>
                  <a:gd name="T39" fmla="*/ 1396 h 1618"/>
                  <a:gd name="T40" fmla="*/ 1299 w 1435"/>
                  <a:gd name="T41" fmla="*/ 1510 h 1618"/>
                  <a:gd name="T42" fmla="*/ 1444 w 1435"/>
                  <a:gd name="T43" fmla="*/ 1618 h 1618"/>
                  <a:gd name="T44" fmla="*/ 1450 w 1435"/>
                  <a:gd name="T45" fmla="*/ 1618 h 1618"/>
                  <a:gd name="T46" fmla="*/ 1307 w 1435"/>
                  <a:gd name="T47" fmla="*/ 1510 h 1618"/>
                  <a:gd name="T48" fmla="*/ 1166 w 1435"/>
                  <a:gd name="T49" fmla="*/ 1396 h 1618"/>
                  <a:gd name="T50" fmla="*/ 1022 w 1435"/>
                  <a:gd name="T51" fmla="*/ 1276 h 1618"/>
                  <a:gd name="T52" fmla="*/ 882 w 1435"/>
                  <a:gd name="T53" fmla="*/ 1150 h 1618"/>
                  <a:gd name="T54" fmla="*/ 882 w 1435"/>
                  <a:gd name="T55" fmla="*/ 1150 h 161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435" h="1618">
                    <a:moveTo>
                      <a:pt x="873" y="1150"/>
                    </a:moveTo>
                    <a:lnTo>
                      <a:pt x="741" y="1019"/>
                    </a:lnTo>
                    <a:lnTo>
                      <a:pt x="610" y="875"/>
                    </a:lnTo>
                    <a:lnTo>
                      <a:pt x="490" y="737"/>
                    </a:lnTo>
                    <a:lnTo>
                      <a:pt x="377" y="593"/>
                    </a:lnTo>
                    <a:lnTo>
                      <a:pt x="275" y="443"/>
                    </a:lnTo>
                    <a:lnTo>
                      <a:pt x="173" y="299"/>
                    </a:lnTo>
                    <a:lnTo>
                      <a:pt x="84" y="149"/>
                    </a:lnTo>
                    <a:lnTo>
                      <a:pt x="0" y="0"/>
                    </a:lnTo>
                    <a:lnTo>
                      <a:pt x="0" y="11"/>
                    </a:lnTo>
                    <a:lnTo>
                      <a:pt x="84" y="155"/>
                    </a:lnTo>
                    <a:lnTo>
                      <a:pt x="173" y="305"/>
                    </a:lnTo>
                    <a:lnTo>
                      <a:pt x="269" y="449"/>
                    </a:lnTo>
                    <a:lnTo>
                      <a:pt x="377" y="593"/>
                    </a:lnTo>
                    <a:lnTo>
                      <a:pt x="490" y="737"/>
                    </a:lnTo>
                    <a:lnTo>
                      <a:pt x="610" y="881"/>
                    </a:lnTo>
                    <a:lnTo>
                      <a:pt x="735" y="1019"/>
                    </a:lnTo>
                    <a:lnTo>
                      <a:pt x="873" y="1150"/>
                    </a:lnTo>
                    <a:lnTo>
                      <a:pt x="1010" y="1276"/>
                    </a:lnTo>
                    <a:lnTo>
                      <a:pt x="1148" y="1396"/>
                    </a:lnTo>
                    <a:lnTo>
                      <a:pt x="1286" y="1510"/>
                    </a:lnTo>
                    <a:lnTo>
                      <a:pt x="1429" y="1618"/>
                    </a:lnTo>
                    <a:lnTo>
                      <a:pt x="1435" y="1618"/>
                    </a:lnTo>
                    <a:lnTo>
                      <a:pt x="1292" y="1510"/>
                    </a:lnTo>
                    <a:lnTo>
                      <a:pt x="1154" y="1396"/>
                    </a:lnTo>
                    <a:lnTo>
                      <a:pt x="1010" y="1276"/>
                    </a:lnTo>
                    <a:lnTo>
                      <a:pt x="873" y="115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1035" name="Freeform 115"/>
              <p:cNvSpPr>
                <a:spLocks/>
              </p:cNvSpPr>
              <p:nvPr/>
            </p:nvSpPr>
            <p:spPr bwMode="hidden">
              <a:xfrm>
                <a:off x="16" y="2260"/>
                <a:ext cx="1673" cy="2014"/>
              </a:xfrm>
              <a:custGeom>
                <a:avLst/>
                <a:gdLst>
                  <a:gd name="T0" fmla="*/ 966 w 1668"/>
                  <a:gd name="T1" fmla="*/ 1463 h 2014"/>
                  <a:gd name="T2" fmla="*/ 795 w 1668"/>
                  <a:gd name="T3" fmla="*/ 1289 h 2014"/>
                  <a:gd name="T4" fmla="*/ 640 w 1668"/>
                  <a:gd name="T5" fmla="*/ 1115 h 2014"/>
                  <a:gd name="T6" fmla="*/ 493 w 1668"/>
                  <a:gd name="T7" fmla="*/ 929 h 2014"/>
                  <a:gd name="T8" fmla="*/ 368 w 1668"/>
                  <a:gd name="T9" fmla="*/ 743 h 2014"/>
                  <a:gd name="T10" fmla="*/ 254 w 1668"/>
                  <a:gd name="T11" fmla="*/ 557 h 2014"/>
                  <a:gd name="T12" fmla="*/ 149 w 1668"/>
                  <a:gd name="T13" fmla="*/ 372 h 2014"/>
                  <a:gd name="T14" fmla="*/ 66 w 1668"/>
                  <a:gd name="T15" fmla="*/ 186 h 2014"/>
                  <a:gd name="T16" fmla="*/ 0 w 1668"/>
                  <a:gd name="T17" fmla="*/ 0 h 2014"/>
                  <a:gd name="T18" fmla="*/ 0 w 1668"/>
                  <a:gd name="T19" fmla="*/ 12 h 2014"/>
                  <a:gd name="T20" fmla="*/ 66 w 1668"/>
                  <a:gd name="T21" fmla="*/ 198 h 2014"/>
                  <a:gd name="T22" fmla="*/ 149 w 1668"/>
                  <a:gd name="T23" fmla="*/ 384 h 2014"/>
                  <a:gd name="T24" fmla="*/ 254 w 1668"/>
                  <a:gd name="T25" fmla="*/ 569 h 2014"/>
                  <a:gd name="T26" fmla="*/ 368 w 1668"/>
                  <a:gd name="T27" fmla="*/ 755 h 2014"/>
                  <a:gd name="T28" fmla="*/ 493 w 1668"/>
                  <a:gd name="T29" fmla="*/ 935 h 2014"/>
                  <a:gd name="T30" fmla="*/ 640 w 1668"/>
                  <a:gd name="T31" fmla="*/ 1115 h 2014"/>
                  <a:gd name="T32" fmla="*/ 795 w 1668"/>
                  <a:gd name="T33" fmla="*/ 1295 h 2014"/>
                  <a:gd name="T34" fmla="*/ 966 w 1668"/>
                  <a:gd name="T35" fmla="*/ 1463 h 2014"/>
                  <a:gd name="T36" fmla="*/ 1139 w 1668"/>
                  <a:gd name="T37" fmla="*/ 1618 h 2014"/>
                  <a:gd name="T38" fmla="*/ 1315 w 1668"/>
                  <a:gd name="T39" fmla="*/ 1762 h 2014"/>
                  <a:gd name="T40" fmla="*/ 1495 w 1668"/>
                  <a:gd name="T41" fmla="*/ 1894 h 2014"/>
                  <a:gd name="T42" fmla="*/ 1677 w 1668"/>
                  <a:gd name="T43" fmla="*/ 2014 h 2014"/>
                  <a:gd name="T44" fmla="*/ 1683 w 1668"/>
                  <a:gd name="T45" fmla="*/ 2014 h 2014"/>
                  <a:gd name="T46" fmla="*/ 1495 w 1668"/>
                  <a:gd name="T47" fmla="*/ 1894 h 2014"/>
                  <a:gd name="T48" fmla="*/ 1315 w 1668"/>
                  <a:gd name="T49" fmla="*/ 1762 h 2014"/>
                  <a:gd name="T50" fmla="*/ 1139 w 1668"/>
                  <a:gd name="T51" fmla="*/ 1618 h 2014"/>
                  <a:gd name="T52" fmla="*/ 966 w 1668"/>
                  <a:gd name="T53" fmla="*/ 1463 h 2014"/>
                  <a:gd name="T54" fmla="*/ 966 w 1668"/>
                  <a:gd name="T55" fmla="*/ 1463 h 201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668" h="2014">
                    <a:moveTo>
                      <a:pt x="957" y="1463"/>
                    </a:moveTo>
                    <a:lnTo>
                      <a:pt x="789" y="1289"/>
                    </a:lnTo>
                    <a:lnTo>
                      <a:pt x="634" y="1115"/>
                    </a:lnTo>
                    <a:lnTo>
                      <a:pt x="490" y="929"/>
                    </a:lnTo>
                    <a:lnTo>
                      <a:pt x="365" y="743"/>
                    </a:lnTo>
                    <a:lnTo>
                      <a:pt x="251" y="557"/>
                    </a:lnTo>
                    <a:lnTo>
                      <a:pt x="149" y="372"/>
                    </a:lnTo>
                    <a:lnTo>
                      <a:pt x="66" y="186"/>
                    </a:lnTo>
                    <a:lnTo>
                      <a:pt x="0" y="0"/>
                    </a:lnTo>
                    <a:lnTo>
                      <a:pt x="0" y="12"/>
                    </a:lnTo>
                    <a:lnTo>
                      <a:pt x="66" y="198"/>
                    </a:lnTo>
                    <a:lnTo>
                      <a:pt x="149" y="384"/>
                    </a:lnTo>
                    <a:lnTo>
                      <a:pt x="251" y="569"/>
                    </a:lnTo>
                    <a:lnTo>
                      <a:pt x="365" y="755"/>
                    </a:lnTo>
                    <a:lnTo>
                      <a:pt x="490" y="935"/>
                    </a:lnTo>
                    <a:lnTo>
                      <a:pt x="634" y="1115"/>
                    </a:lnTo>
                    <a:lnTo>
                      <a:pt x="789" y="1295"/>
                    </a:lnTo>
                    <a:lnTo>
                      <a:pt x="957" y="1463"/>
                    </a:lnTo>
                    <a:lnTo>
                      <a:pt x="1130" y="1618"/>
                    </a:lnTo>
                    <a:lnTo>
                      <a:pt x="1303" y="1762"/>
                    </a:lnTo>
                    <a:lnTo>
                      <a:pt x="1483" y="1894"/>
                    </a:lnTo>
                    <a:lnTo>
                      <a:pt x="1662" y="2014"/>
                    </a:lnTo>
                    <a:lnTo>
                      <a:pt x="1668" y="2014"/>
                    </a:lnTo>
                    <a:lnTo>
                      <a:pt x="1483" y="1894"/>
                    </a:lnTo>
                    <a:lnTo>
                      <a:pt x="1303" y="1762"/>
                    </a:lnTo>
                    <a:lnTo>
                      <a:pt x="1130" y="1618"/>
                    </a:lnTo>
                    <a:lnTo>
                      <a:pt x="957" y="146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smtClean="0">
                  <a:solidFill>
                    <a:srgbClr val="FFFFFF"/>
                  </a:solidFill>
                </a:endParaRPr>
              </a:p>
            </p:txBody>
          </p:sp>
          <p:sp>
            <p:nvSpPr>
              <p:cNvPr id="1036" name="Rectangle 116"/>
              <p:cNvSpPr>
                <a:spLocks noChangeArrowheads="1"/>
              </p:cNvSpPr>
              <p:nvPr/>
            </p:nvSpPr>
            <p:spPr bwMode="hidden">
              <a:xfrm rot="-2488720">
                <a:off x="1988" y="1919"/>
                <a:ext cx="1353"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037" name="Rectangle 117"/>
              <p:cNvSpPr>
                <a:spLocks noChangeArrowheads="1"/>
              </p:cNvSpPr>
              <p:nvPr/>
            </p:nvSpPr>
            <p:spPr bwMode="hidden">
              <a:xfrm rot="-5087790">
                <a:off x="1964" y="2613"/>
                <a:ext cx="2217"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038" name="Rectangle 118"/>
              <p:cNvSpPr>
                <a:spLocks noChangeArrowheads="1"/>
              </p:cNvSpPr>
              <p:nvPr/>
            </p:nvSpPr>
            <p:spPr bwMode="hidden">
              <a:xfrm rot="-3417299">
                <a:off x="1016" y="2697"/>
                <a:ext cx="2678"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sp>
            <p:nvSpPr>
              <p:cNvPr id="1039" name="Rectangle 119"/>
              <p:cNvSpPr>
                <a:spLocks noChangeArrowheads="1"/>
              </p:cNvSpPr>
              <p:nvPr/>
            </p:nvSpPr>
            <p:spPr bwMode="hidden">
              <a:xfrm rot="-835848">
                <a:off x="688" y="1748"/>
                <a:ext cx="2390" cy="1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lnSpc>
                    <a:spcPct val="90000"/>
                  </a:lnSpc>
                  <a:spcBef>
                    <a:spcPct val="20000"/>
                  </a:spcBef>
                  <a:buClr>
                    <a:srgbClr val="FFFF00"/>
                  </a:buClr>
                  <a:buSzPct val="80000"/>
                  <a:buFont typeface="Wingdings" pitchFamily="2" charset="2"/>
                  <a:buChar char="®"/>
                </a:pPr>
                <a:endParaRPr lang="el-GR" altLang="el-GR" smtClean="0">
                  <a:solidFill>
                    <a:srgbClr val="FFFFFF"/>
                  </a:solidFill>
                </a:endParaRPr>
              </a:p>
            </p:txBody>
          </p:sp>
          <p:grpSp>
            <p:nvGrpSpPr>
              <p:cNvPr id="1040" name="Group 120"/>
              <p:cNvGrpSpPr>
                <a:grpSpLocks noChangeAspect="1"/>
              </p:cNvGrpSpPr>
              <p:nvPr/>
            </p:nvGrpSpPr>
            <p:grpSpPr bwMode="auto">
              <a:xfrm>
                <a:off x="3046" y="1326"/>
                <a:ext cx="259" cy="299"/>
                <a:chOff x="3042" y="1265"/>
                <a:chExt cx="367" cy="424"/>
              </a:xfrm>
            </p:grpSpPr>
            <p:sp>
              <p:nvSpPr>
                <p:cNvPr id="84089" name="Oval 121"/>
                <p:cNvSpPr>
                  <a:spLocks noChangeAspect="1" noChangeArrowheads="1"/>
                </p:cNvSpPr>
                <p:nvPr userDrawn="1"/>
              </p:nvSpPr>
              <p:spPr bwMode="hidden">
                <a:xfrm rot="2828979">
                  <a:off x="2982" y="1467"/>
                  <a:ext cx="282" cy="162"/>
                </a:xfrm>
                <a:prstGeom prst="ellipse">
                  <a:avLst/>
                </a:prstGeom>
                <a:gradFill rotWithShape="0">
                  <a:gsLst>
                    <a:gs pos="0">
                      <a:schemeClr val="accent2"/>
                    </a:gs>
                    <a:gs pos="100000">
                      <a:schemeClr val="accent2">
                        <a:gamma/>
                        <a:tint val="84706"/>
                        <a:invGamma/>
                      </a:schemeClr>
                    </a:gs>
                  </a:gsLst>
                  <a:lin ang="5400000" scaled="1"/>
                </a:gradFill>
                <a:ln w="9525">
                  <a:noFill/>
                  <a:round/>
                  <a:headEnd/>
                  <a:tailEnd/>
                </a:ln>
                <a:effectLst/>
              </p:spPr>
              <p:txBody>
                <a:bodyPr wrap="none" anchor="ct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84090" name="Freeform 122"/>
                <p:cNvSpPr>
                  <a:spLocks noChangeAspect="1"/>
                </p:cNvSpPr>
                <p:nvPr userDrawn="1"/>
              </p:nvSpPr>
              <p:spPr bwMode="hidden">
                <a:xfrm>
                  <a:off x="3070" y="1374"/>
                  <a:ext cx="227" cy="221"/>
                </a:xfrm>
                <a:custGeom>
                  <a:avLst/>
                  <a:gdLst/>
                  <a:ahLst/>
                  <a:cxnLst>
                    <a:cxn ang="0">
                      <a:pos x="227" y="134"/>
                    </a:cxn>
                    <a:cxn ang="0">
                      <a:pos x="203" y="144"/>
                    </a:cxn>
                    <a:cxn ang="0">
                      <a:pos x="179" y="138"/>
                    </a:cxn>
                    <a:cxn ang="0">
                      <a:pos x="149" y="126"/>
                    </a:cxn>
                    <a:cxn ang="0">
                      <a:pos x="126" y="102"/>
                    </a:cxn>
                    <a:cxn ang="0">
                      <a:pos x="102" y="72"/>
                    </a:cxn>
                    <a:cxn ang="0">
                      <a:pos x="84" y="48"/>
                    </a:cxn>
                    <a:cxn ang="0">
                      <a:pos x="78" y="24"/>
                    </a:cxn>
                    <a:cxn ang="0">
                      <a:pos x="84" y="0"/>
                    </a:cxn>
                    <a:cxn ang="0">
                      <a:pos x="84" y="0"/>
                    </a:cxn>
                    <a:cxn ang="0">
                      <a:pos x="78" y="0"/>
                    </a:cxn>
                    <a:cxn ang="0">
                      <a:pos x="18" y="60"/>
                    </a:cxn>
                    <a:cxn ang="0">
                      <a:pos x="0" y="90"/>
                    </a:cxn>
                    <a:cxn ang="0">
                      <a:pos x="0" y="120"/>
                    </a:cxn>
                    <a:cxn ang="0">
                      <a:pos x="12" y="156"/>
                    </a:cxn>
                    <a:cxn ang="0">
                      <a:pos x="36" y="192"/>
                    </a:cxn>
                    <a:cxn ang="0">
                      <a:pos x="66" y="216"/>
                    </a:cxn>
                    <a:cxn ang="0">
                      <a:pos x="96" y="222"/>
                    </a:cxn>
                    <a:cxn ang="0">
                      <a:pos x="126" y="222"/>
                    </a:cxn>
                    <a:cxn ang="0">
                      <a:pos x="155" y="210"/>
                    </a:cxn>
                    <a:cxn ang="0">
                      <a:pos x="227" y="138"/>
                    </a:cxn>
                    <a:cxn ang="0">
                      <a:pos x="227" y="134"/>
                    </a:cxn>
                  </a:cxnLst>
                  <a:rect l="0" t="0" r="r" b="b"/>
                  <a:pathLst>
                    <a:path w="227" h="222">
                      <a:moveTo>
                        <a:pt x="227" y="134"/>
                      </a:moveTo>
                      <a:lnTo>
                        <a:pt x="203" y="144"/>
                      </a:lnTo>
                      <a:lnTo>
                        <a:pt x="179" y="138"/>
                      </a:lnTo>
                      <a:lnTo>
                        <a:pt x="149" y="126"/>
                      </a:lnTo>
                      <a:lnTo>
                        <a:pt x="126" y="102"/>
                      </a:lnTo>
                      <a:lnTo>
                        <a:pt x="102" y="72"/>
                      </a:lnTo>
                      <a:lnTo>
                        <a:pt x="84" y="48"/>
                      </a:lnTo>
                      <a:lnTo>
                        <a:pt x="78" y="24"/>
                      </a:lnTo>
                      <a:lnTo>
                        <a:pt x="84" y="0"/>
                      </a:lnTo>
                      <a:lnTo>
                        <a:pt x="84" y="0"/>
                      </a:lnTo>
                      <a:lnTo>
                        <a:pt x="78" y="0"/>
                      </a:lnTo>
                      <a:lnTo>
                        <a:pt x="18" y="60"/>
                      </a:lnTo>
                      <a:lnTo>
                        <a:pt x="0" y="90"/>
                      </a:lnTo>
                      <a:lnTo>
                        <a:pt x="0" y="120"/>
                      </a:lnTo>
                      <a:lnTo>
                        <a:pt x="12" y="156"/>
                      </a:lnTo>
                      <a:lnTo>
                        <a:pt x="36" y="192"/>
                      </a:lnTo>
                      <a:lnTo>
                        <a:pt x="66" y="216"/>
                      </a:lnTo>
                      <a:lnTo>
                        <a:pt x="96" y="222"/>
                      </a:lnTo>
                      <a:lnTo>
                        <a:pt x="126" y="222"/>
                      </a:lnTo>
                      <a:lnTo>
                        <a:pt x="155" y="210"/>
                      </a:lnTo>
                      <a:lnTo>
                        <a:pt x="227" y="138"/>
                      </a:lnTo>
                      <a:lnTo>
                        <a:pt x="227" y="134"/>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84091" name="Freeform 123"/>
                <p:cNvSpPr>
                  <a:spLocks noChangeAspect="1"/>
                </p:cNvSpPr>
                <p:nvPr userDrawn="1"/>
              </p:nvSpPr>
              <p:spPr bwMode="hidden">
                <a:xfrm>
                  <a:off x="3144" y="1366"/>
                  <a:ext cx="163" cy="156"/>
                </a:xfrm>
                <a:custGeom>
                  <a:avLst/>
                  <a:gdLst/>
                  <a:ahLst/>
                  <a:cxnLst>
                    <a:cxn ang="0">
                      <a:pos x="221" y="216"/>
                    </a:cxn>
                    <a:cxn ang="0">
                      <a:pos x="192" y="234"/>
                    </a:cxn>
                    <a:cxn ang="0">
                      <a:pos x="150" y="234"/>
                    </a:cxn>
                    <a:cxn ang="0">
                      <a:pos x="102" y="210"/>
                    </a:cxn>
                    <a:cxn ang="0">
                      <a:pos x="54" y="174"/>
                    </a:cxn>
                    <a:cxn ang="0">
                      <a:pos x="24" y="132"/>
                    </a:cxn>
                    <a:cxn ang="0">
                      <a:pos x="6" y="84"/>
                    </a:cxn>
                    <a:cxn ang="0">
                      <a:pos x="0" y="42"/>
                    </a:cxn>
                    <a:cxn ang="0">
                      <a:pos x="12" y="12"/>
                    </a:cxn>
                    <a:cxn ang="0">
                      <a:pos x="48" y="0"/>
                    </a:cxn>
                    <a:cxn ang="0">
                      <a:pos x="84" y="0"/>
                    </a:cxn>
                    <a:cxn ang="0">
                      <a:pos x="132" y="18"/>
                    </a:cxn>
                    <a:cxn ang="0">
                      <a:pos x="174" y="54"/>
                    </a:cxn>
                    <a:cxn ang="0">
                      <a:pos x="210" y="102"/>
                    </a:cxn>
                    <a:cxn ang="0">
                      <a:pos x="233" y="144"/>
                    </a:cxn>
                    <a:cxn ang="0">
                      <a:pos x="233" y="186"/>
                    </a:cxn>
                    <a:cxn ang="0">
                      <a:pos x="221" y="216"/>
                    </a:cxn>
                    <a:cxn ang="0">
                      <a:pos x="221" y="216"/>
                    </a:cxn>
                  </a:cxnLst>
                  <a:rect l="0" t="0" r="r" b="b"/>
                  <a:pathLst>
                    <a:path w="233" h="234">
                      <a:moveTo>
                        <a:pt x="221" y="216"/>
                      </a:moveTo>
                      <a:lnTo>
                        <a:pt x="192" y="234"/>
                      </a:lnTo>
                      <a:lnTo>
                        <a:pt x="150" y="234"/>
                      </a:lnTo>
                      <a:lnTo>
                        <a:pt x="102" y="210"/>
                      </a:lnTo>
                      <a:lnTo>
                        <a:pt x="54" y="174"/>
                      </a:lnTo>
                      <a:lnTo>
                        <a:pt x="24" y="132"/>
                      </a:lnTo>
                      <a:lnTo>
                        <a:pt x="6" y="84"/>
                      </a:lnTo>
                      <a:lnTo>
                        <a:pt x="0" y="42"/>
                      </a:lnTo>
                      <a:lnTo>
                        <a:pt x="12" y="12"/>
                      </a:lnTo>
                      <a:lnTo>
                        <a:pt x="48" y="0"/>
                      </a:lnTo>
                      <a:lnTo>
                        <a:pt x="84" y="0"/>
                      </a:lnTo>
                      <a:lnTo>
                        <a:pt x="132" y="18"/>
                      </a:lnTo>
                      <a:lnTo>
                        <a:pt x="174" y="54"/>
                      </a:lnTo>
                      <a:lnTo>
                        <a:pt x="210" y="102"/>
                      </a:lnTo>
                      <a:lnTo>
                        <a:pt x="233" y="144"/>
                      </a:lnTo>
                      <a:lnTo>
                        <a:pt x="233" y="186"/>
                      </a:lnTo>
                      <a:lnTo>
                        <a:pt x="221" y="216"/>
                      </a:lnTo>
                      <a:lnTo>
                        <a:pt x="221" y="216"/>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84092" name="Freeform 124"/>
                <p:cNvSpPr>
                  <a:spLocks noChangeAspect="1"/>
                </p:cNvSpPr>
                <p:nvPr userDrawn="1"/>
              </p:nvSpPr>
              <p:spPr bwMode="hidden">
                <a:xfrm>
                  <a:off x="3202" y="1272"/>
                  <a:ext cx="203" cy="199"/>
                </a:xfrm>
                <a:custGeom>
                  <a:avLst/>
                  <a:gdLst/>
                  <a:ahLst/>
                  <a:cxnLst>
                    <a:cxn ang="0">
                      <a:pos x="179" y="18"/>
                    </a:cxn>
                    <a:cxn ang="0">
                      <a:pos x="197" y="48"/>
                    </a:cxn>
                    <a:cxn ang="0">
                      <a:pos x="203" y="60"/>
                    </a:cxn>
                    <a:cxn ang="0">
                      <a:pos x="197" y="66"/>
                    </a:cxn>
                    <a:cxn ang="0">
                      <a:pos x="65" y="192"/>
                    </a:cxn>
                    <a:cxn ang="0">
                      <a:pos x="59" y="198"/>
                    </a:cxn>
                    <a:cxn ang="0">
                      <a:pos x="47" y="192"/>
                    </a:cxn>
                    <a:cxn ang="0">
                      <a:pos x="17" y="174"/>
                    </a:cxn>
                    <a:cxn ang="0">
                      <a:pos x="0" y="150"/>
                    </a:cxn>
                    <a:cxn ang="0">
                      <a:pos x="0" y="126"/>
                    </a:cxn>
                    <a:cxn ang="0">
                      <a:pos x="131" y="0"/>
                    </a:cxn>
                    <a:cxn ang="0">
                      <a:pos x="155" y="0"/>
                    </a:cxn>
                    <a:cxn ang="0">
                      <a:pos x="179" y="18"/>
                    </a:cxn>
                    <a:cxn ang="0">
                      <a:pos x="179" y="18"/>
                    </a:cxn>
                  </a:cxnLst>
                  <a:rect l="0" t="0" r="r" b="b"/>
                  <a:pathLst>
                    <a:path w="203" h="198">
                      <a:moveTo>
                        <a:pt x="179" y="18"/>
                      </a:moveTo>
                      <a:lnTo>
                        <a:pt x="197" y="48"/>
                      </a:lnTo>
                      <a:lnTo>
                        <a:pt x="203" y="60"/>
                      </a:lnTo>
                      <a:lnTo>
                        <a:pt x="197" y="66"/>
                      </a:lnTo>
                      <a:lnTo>
                        <a:pt x="65" y="192"/>
                      </a:lnTo>
                      <a:lnTo>
                        <a:pt x="59" y="198"/>
                      </a:lnTo>
                      <a:lnTo>
                        <a:pt x="47" y="192"/>
                      </a:lnTo>
                      <a:lnTo>
                        <a:pt x="17" y="174"/>
                      </a:lnTo>
                      <a:lnTo>
                        <a:pt x="0" y="150"/>
                      </a:lnTo>
                      <a:lnTo>
                        <a:pt x="0" y="126"/>
                      </a:lnTo>
                      <a:lnTo>
                        <a:pt x="131" y="0"/>
                      </a:lnTo>
                      <a:lnTo>
                        <a:pt x="155" y="0"/>
                      </a:lnTo>
                      <a:lnTo>
                        <a:pt x="179" y="18"/>
                      </a:lnTo>
                      <a:lnTo>
                        <a:pt x="179" y="18"/>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sp>
              <p:nvSpPr>
                <p:cNvPr id="84093" name="Freeform 125"/>
                <p:cNvSpPr>
                  <a:spLocks noChangeAspect="1"/>
                </p:cNvSpPr>
                <p:nvPr userDrawn="1"/>
              </p:nvSpPr>
              <p:spPr bwMode="hidden">
                <a:xfrm>
                  <a:off x="3330" y="1265"/>
                  <a:ext cx="79" cy="74"/>
                </a:xfrm>
                <a:custGeom>
                  <a:avLst/>
                  <a:gdLst/>
                  <a:ahLst/>
                  <a:cxnLst>
                    <a:cxn ang="0">
                      <a:pos x="221" y="216"/>
                    </a:cxn>
                    <a:cxn ang="0">
                      <a:pos x="192" y="234"/>
                    </a:cxn>
                    <a:cxn ang="0">
                      <a:pos x="150" y="234"/>
                    </a:cxn>
                    <a:cxn ang="0">
                      <a:pos x="102" y="210"/>
                    </a:cxn>
                    <a:cxn ang="0">
                      <a:pos x="54" y="174"/>
                    </a:cxn>
                    <a:cxn ang="0">
                      <a:pos x="24" y="132"/>
                    </a:cxn>
                    <a:cxn ang="0">
                      <a:pos x="6" y="84"/>
                    </a:cxn>
                    <a:cxn ang="0">
                      <a:pos x="0" y="42"/>
                    </a:cxn>
                    <a:cxn ang="0">
                      <a:pos x="12" y="12"/>
                    </a:cxn>
                    <a:cxn ang="0">
                      <a:pos x="48" y="0"/>
                    </a:cxn>
                    <a:cxn ang="0">
                      <a:pos x="84" y="0"/>
                    </a:cxn>
                    <a:cxn ang="0">
                      <a:pos x="132" y="18"/>
                    </a:cxn>
                    <a:cxn ang="0">
                      <a:pos x="174" y="54"/>
                    </a:cxn>
                    <a:cxn ang="0">
                      <a:pos x="210" y="102"/>
                    </a:cxn>
                    <a:cxn ang="0">
                      <a:pos x="233" y="144"/>
                    </a:cxn>
                    <a:cxn ang="0">
                      <a:pos x="233" y="186"/>
                    </a:cxn>
                    <a:cxn ang="0">
                      <a:pos x="221" y="216"/>
                    </a:cxn>
                    <a:cxn ang="0">
                      <a:pos x="221" y="216"/>
                    </a:cxn>
                  </a:cxnLst>
                  <a:rect l="0" t="0" r="r" b="b"/>
                  <a:pathLst>
                    <a:path w="233" h="234">
                      <a:moveTo>
                        <a:pt x="221" y="216"/>
                      </a:moveTo>
                      <a:lnTo>
                        <a:pt x="192" y="234"/>
                      </a:lnTo>
                      <a:lnTo>
                        <a:pt x="150" y="234"/>
                      </a:lnTo>
                      <a:lnTo>
                        <a:pt x="102" y="210"/>
                      </a:lnTo>
                      <a:lnTo>
                        <a:pt x="54" y="174"/>
                      </a:lnTo>
                      <a:lnTo>
                        <a:pt x="24" y="132"/>
                      </a:lnTo>
                      <a:lnTo>
                        <a:pt x="6" y="84"/>
                      </a:lnTo>
                      <a:lnTo>
                        <a:pt x="0" y="42"/>
                      </a:lnTo>
                      <a:lnTo>
                        <a:pt x="12" y="12"/>
                      </a:lnTo>
                      <a:lnTo>
                        <a:pt x="48" y="0"/>
                      </a:lnTo>
                      <a:lnTo>
                        <a:pt x="84" y="0"/>
                      </a:lnTo>
                      <a:lnTo>
                        <a:pt x="132" y="18"/>
                      </a:lnTo>
                      <a:lnTo>
                        <a:pt x="174" y="54"/>
                      </a:lnTo>
                      <a:lnTo>
                        <a:pt x="210" y="102"/>
                      </a:lnTo>
                      <a:lnTo>
                        <a:pt x="233" y="144"/>
                      </a:lnTo>
                      <a:lnTo>
                        <a:pt x="233" y="186"/>
                      </a:lnTo>
                      <a:lnTo>
                        <a:pt x="221" y="216"/>
                      </a:lnTo>
                      <a:lnTo>
                        <a:pt x="221" y="216"/>
                      </a:lnTo>
                      <a:close/>
                    </a:path>
                  </a:pathLst>
                </a:custGeom>
                <a:gradFill rotWithShape="0">
                  <a:gsLst>
                    <a:gs pos="0">
                      <a:schemeClr val="accent2"/>
                    </a:gs>
                    <a:gs pos="100000">
                      <a:schemeClr val="accent2">
                        <a:gamma/>
                        <a:tint val="84706"/>
                        <a:invGamma/>
                      </a:schemeClr>
                    </a:gs>
                  </a:gsLst>
                  <a:lin ang="5400000" scaled="1"/>
                </a:gradFill>
                <a:ln w="9525">
                  <a:noFill/>
                  <a:round/>
                  <a:headEnd/>
                  <a:tailEnd/>
                </a:ln>
              </p:spPr>
              <p:txBody>
                <a:bodyPr/>
                <a:lstStyle/>
                <a:p>
                  <a:pPr>
                    <a:lnSpc>
                      <a:spcPct val="90000"/>
                    </a:lnSpc>
                    <a:spcBef>
                      <a:spcPct val="20000"/>
                    </a:spcBef>
                    <a:buClr>
                      <a:srgbClr val="FFFF00"/>
                    </a:buClr>
                    <a:buSzPct val="80000"/>
                    <a:buFont typeface="Wingdings" pitchFamily="2" charset="2"/>
                    <a:buChar char="®"/>
                    <a:defRPr/>
                  </a:pPr>
                  <a:endParaRPr lang="el-GR">
                    <a:solidFill>
                      <a:srgbClr val="FFFFFF"/>
                    </a:solidFill>
                  </a:endParaRPr>
                </a:p>
              </p:txBody>
            </p:sp>
          </p:grpSp>
        </p:grpSp>
      </p:grpSp>
      <p:sp>
        <p:nvSpPr>
          <p:cNvPr id="84094" name="Rectangle 126"/>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nSpc>
                <a:spcPct val="100000"/>
              </a:lnSpc>
              <a:spcBef>
                <a:spcPct val="0"/>
              </a:spcBef>
              <a:buClrTx/>
              <a:buSzTx/>
              <a:buFontTx/>
              <a:buNone/>
              <a:defRPr sz="1200">
                <a:effectLst>
                  <a:outerShdw blurRad="38100" dist="38100" dir="2700000" algn="tl">
                    <a:srgbClr val="000000"/>
                  </a:outerShdw>
                </a:effectLst>
                <a:latin typeface="+mn-lt"/>
              </a:defRPr>
            </a:lvl1pPr>
          </a:lstStyle>
          <a:p>
            <a:pPr>
              <a:defRPr/>
            </a:pPr>
            <a:fld id="{47724FF3-788E-43B3-90C3-25B8FACB3DF7}" type="datetimeFigureOut">
              <a:rPr lang="el-GR">
                <a:solidFill>
                  <a:srgbClr val="FFFFFF"/>
                </a:solidFill>
              </a:rPr>
              <a:pPr>
                <a:defRPr/>
              </a:pPr>
              <a:t>7/6/2017</a:t>
            </a:fld>
            <a:endParaRPr lang="el-GR">
              <a:solidFill>
                <a:srgbClr val="FFFFFF"/>
              </a:solidFill>
            </a:endParaRPr>
          </a:p>
        </p:txBody>
      </p:sp>
      <p:sp>
        <p:nvSpPr>
          <p:cNvPr id="84095" name="Rectangle 127"/>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lnSpc>
                <a:spcPct val="100000"/>
              </a:lnSpc>
              <a:spcBef>
                <a:spcPct val="0"/>
              </a:spcBef>
              <a:buClrTx/>
              <a:buSzTx/>
              <a:buFontTx/>
              <a:buNone/>
              <a:defRPr sz="1200">
                <a:effectLst>
                  <a:outerShdw blurRad="38100" dist="38100" dir="2700000" algn="tl">
                    <a:srgbClr val="000000"/>
                  </a:outerShdw>
                </a:effectLst>
                <a:latin typeface="+mn-lt"/>
              </a:defRPr>
            </a:lvl1pPr>
          </a:lstStyle>
          <a:p>
            <a:pPr>
              <a:defRPr/>
            </a:pPr>
            <a:endParaRPr lang="el-GR">
              <a:solidFill>
                <a:srgbClr val="FFFFFF"/>
              </a:solidFill>
            </a:endParaRPr>
          </a:p>
        </p:txBody>
      </p:sp>
      <p:sp>
        <p:nvSpPr>
          <p:cNvPr id="84096" name="Rectangle 128"/>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lnSpc>
                <a:spcPct val="100000"/>
              </a:lnSpc>
              <a:spcBef>
                <a:spcPct val="0"/>
              </a:spcBef>
              <a:buClrTx/>
              <a:buSzTx/>
              <a:buFontTx/>
              <a:buNone/>
              <a:defRPr sz="1200">
                <a:effectLst>
                  <a:outerShdw blurRad="38100" dist="38100" dir="2700000" algn="tl">
                    <a:srgbClr val="000000"/>
                  </a:outerShdw>
                </a:effectLst>
                <a:latin typeface="+mn-lt"/>
              </a:defRPr>
            </a:lvl1pPr>
          </a:lstStyle>
          <a:p>
            <a:pPr>
              <a:defRPr/>
            </a:pPr>
            <a:fld id="{5295E0B9-BBEA-4BB3-997C-E9810774C51A}" type="slidenum">
              <a:rPr lang="el-GR">
                <a:solidFill>
                  <a:srgbClr val="FFFFFF"/>
                </a:solidFill>
              </a:rPr>
              <a:pPr>
                <a:defRPr/>
              </a:pPr>
              <a:t>‹#›</a:t>
            </a:fld>
            <a:endParaRPr lang="el-GR">
              <a:solidFill>
                <a:srgbClr val="FFFFFF"/>
              </a:solidFill>
            </a:endParaRPr>
          </a:p>
        </p:txBody>
      </p:sp>
      <p:sp>
        <p:nvSpPr>
          <p:cNvPr id="84097" name="Rectangle 129"/>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84098" name="Rectangle 130"/>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l-GR" smtClean="0"/>
              <a:t>Κάντε κλικ για επεξεργασία του τίτλου</a:t>
            </a:r>
          </a:p>
        </p:txBody>
      </p:sp>
    </p:spTree>
    <p:extLst>
      <p:ext uri="{BB962C8B-B14F-4D97-AF65-F5344CB8AC3E}">
        <p14:creationId xmlns:p14="http://schemas.microsoft.com/office/powerpoint/2010/main" val="314737597"/>
      </p:ext>
    </p:extLst>
  </p:cSld>
  <p:clrMap bg1="dk2" tx1="lt1" bg2="dk1" tx2="lt2" accent1="accent1" accent2="accent2" accent3="accent3" accent4="accent4" accent5="accent5" accent6="accent6" hlink="hlink" folHlink="folHlink"/>
  <p:sldLayoutIdLst>
    <p:sldLayoutId id="2147484125" r:id="rId1"/>
    <p:sldLayoutId id="2147484126" r:id="rId2"/>
    <p:sldLayoutId id="2147484127" r:id="rId3"/>
    <p:sldLayoutId id="2147484128" r:id="rId4"/>
    <p:sldLayoutId id="2147484129" r:id="rId5"/>
    <p:sldLayoutId id="2147484130" r:id="rId6"/>
    <p:sldLayoutId id="2147484131" r:id="rId7"/>
    <p:sldLayoutId id="2147484132" r:id="rId8"/>
    <p:sldLayoutId id="2147484133" r:id="rId9"/>
    <p:sldLayoutId id="2147484134" r:id="rId10"/>
    <p:sldLayoutId id="2147484135" r:id="rId11"/>
    <p:sldLayoutId id="2147484136" r:id="rId12"/>
    <p:sldLayoutId id="2147484137" r:id="rId13"/>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tx2"/>
        </a:buClr>
        <a:buSzPct val="60000"/>
        <a:buFont typeface="Wingdings" pitchFamily="2" charset="2"/>
        <a:buChar char="u"/>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60000"/>
        <a:buFont typeface="Wingdings" pitchFamily="2" charset="2"/>
        <a:buChar char="u"/>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60000"/>
        <a:buFont typeface="Wingdings" pitchFamily="2" charset="2"/>
        <a:buChar char="u"/>
        <a:defRPr sz="2000">
          <a:solidFill>
            <a:schemeClr val="tx1"/>
          </a:solidFill>
          <a:effectLst>
            <a:outerShdw blurRad="38100" dist="38100" dir="2700000" algn="tl">
              <a:srgbClr val="000000"/>
            </a:outerShdw>
          </a:effectLst>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en.wikipedia.org/wiki/Seattle" TargetMode="External"/><Relationship Id="rId3" Type="http://schemas.openxmlformats.org/officeDocument/2006/relationships/hyperlink" Target="https://en.wikipedia.org/wiki/Silicon_Valley" TargetMode="External"/><Relationship Id="rId7" Type="http://schemas.openxmlformats.org/officeDocument/2006/relationships/hyperlink" Target="https://en.wikipedia.org/wiki/Austin,_Texas" TargetMode="External"/><Relationship Id="rId2" Type="http://schemas.openxmlformats.org/officeDocument/2006/relationships/hyperlink" Target="https://en.wikipedia.org/wiki/California" TargetMode="External"/><Relationship Id="rId1" Type="http://schemas.openxmlformats.org/officeDocument/2006/relationships/slideLayout" Target="../slideLayouts/slideLayout142.xml"/><Relationship Id="rId6" Type="http://schemas.openxmlformats.org/officeDocument/2006/relationships/hyperlink" Target="https://en.wikipedia.org/wiki/Research_Triangle" TargetMode="External"/><Relationship Id="rId11" Type="http://schemas.openxmlformats.org/officeDocument/2006/relationships/hyperlink" Target="https://en.wikipedia.org/wiki/Sweden" TargetMode="External"/><Relationship Id="rId5" Type="http://schemas.openxmlformats.org/officeDocument/2006/relationships/hyperlink" Target="https://en.wikipedia.org/wiki/Route_128_(Massachusetts)" TargetMode="External"/><Relationship Id="rId10" Type="http://schemas.openxmlformats.org/officeDocument/2006/relationships/hyperlink" Target="https://en.wikipedia.org/wiki/Dublin" TargetMode="External"/><Relationship Id="rId4" Type="http://schemas.openxmlformats.org/officeDocument/2006/relationships/hyperlink" Target="https://en.wikipedia.org/wiki/Boston" TargetMode="External"/><Relationship Id="rId9" Type="http://schemas.openxmlformats.org/officeDocument/2006/relationships/hyperlink" Target="https://en.wikipedia.org/wiki/Bangalore"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3.xml"/></Relationships>
</file>

<file path=ppt/slides/_rels/slide12.xml.rels><?xml version="1.0" encoding="UTF-8" standalone="yes"?>
<Relationships xmlns="http://schemas.openxmlformats.org/package/2006/relationships"><Relationship Id="rId2" Type="http://schemas.openxmlformats.org/officeDocument/2006/relationships/hyperlink" Target="http://www.youtube.com/watch?v=3lGHi6LTWtw" TargetMode="External"/><Relationship Id="rId1" Type="http://schemas.openxmlformats.org/officeDocument/2006/relationships/slideLayout" Target="../slideLayouts/slideLayout9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tmp"/><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tmp"/><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1.tmp"/><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6.xml"/></Relationships>
</file>

<file path=ppt/slides/_rels/slide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1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0.xml"/></Relationships>
</file>

<file path=ppt/slides/_rels/slide8.xml.rels><?xml version="1.0" encoding="UTF-8" standalone="yes"?>
<Relationships xmlns="http://schemas.openxmlformats.org/package/2006/relationships"><Relationship Id="rId2" Type="http://schemas.openxmlformats.org/officeDocument/2006/relationships/hyperlink" Target="http://www.youtube.com/watch?v=YIytjqnLvK0" TargetMode="External"/><Relationship Id="rId1" Type="http://schemas.openxmlformats.org/officeDocument/2006/relationships/slideLayout" Target="../slideLayouts/slideLayout80.xml"/></Relationships>
</file>

<file path=ppt/slides/_rels/slide9.xml.rels><?xml version="1.0" encoding="UTF-8" standalone="yes"?>
<Relationships xmlns="http://schemas.openxmlformats.org/package/2006/relationships"><Relationship Id="rId3" Type="http://schemas.openxmlformats.org/officeDocument/2006/relationships/hyperlink" Target="https://en.wikipedia.org/wiki/Cities" TargetMode="External"/><Relationship Id="rId7" Type="http://schemas.openxmlformats.org/officeDocument/2006/relationships/hyperlink" Target="https://en.wikipedia.org/wiki/Bohemianism" TargetMode="External"/><Relationship Id="rId2" Type="http://schemas.openxmlformats.org/officeDocument/2006/relationships/hyperlink" Target="https://en.wikipedia.org/wiki/Post-industrial" TargetMode="External"/><Relationship Id="rId1" Type="http://schemas.openxmlformats.org/officeDocument/2006/relationships/slideLayout" Target="../slideLayouts/slideLayout131.xml"/><Relationship Id="rId6" Type="http://schemas.openxmlformats.org/officeDocument/2006/relationships/hyperlink" Target="https://en.wikipedia.org/wiki/Knowledge_workers" TargetMode="External"/><Relationship Id="rId5" Type="http://schemas.openxmlformats.org/officeDocument/2006/relationships/hyperlink" Target="https://en.wikipedia.org/wiki/Professional" TargetMode="External"/><Relationship Id="rId4" Type="http://schemas.openxmlformats.org/officeDocument/2006/relationships/hyperlink" Target="https://en.wikipedia.org/wiki/Computer_programmin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107504" y="188640"/>
            <a:ext cx="8856984" cy="4104456"/>
          </a:xfrm>
        </p:spPr>
        <p:style>
          <a:lnRef idx="1">
            <a:schemeClr val="dk1"/>
          </a:lnRef>
          <a:fillRef idx="2">
            <a:schemeClr val="dk1"/>
          </a:fillRef>
          <a:effectRef idx="1">
            <a:schemeClr val="dk1"/>
          </a:effectRef>
          <a:fontRef idx="minor">
            <a:schemeClr val="dk1"/>
          </a:fontRef>
        </p:style>
        <p:txBody>
          <a:bodyPr>
            <a:noAutofit/>
          </a:bodyPr>
          <a:lstStyle/>
          <a:p>
            <a:pPr algn="l"/>
            <a:r>
              <a:rPr lang="el-GR" sz="1800" dirty="0"/>
              <a:t>ΠΑΝΕΠΙΣΤΗΜΙΟ ΘΕΣΣΑΛΙΑΣ</a:t>
            </a:r>
            <a:br>
              <a:rPr lang="el-GR" sz="1800" dirty="0"/>
            </a:br>
            <a:r>
              <a:rPr lang="el-GR" sz="1800" dirty="0"/>
              <a:t>ΠΡΟΓΡΑΜΜΑΤΑ ΜΕΤΑΠΤΥΧΙΑΚΩΝ ΣΠΟΥΔΩΝ </a:t>
            </a:r>
            <a:br>
              <a:rPr lang="el-GR" sz="1800" dirty="0"/>
            </a:br>
            <a:r>
              <a:rPr lang="el-GR" sz="1800" dirty="0"/>
              <a:t> ‘ΣΧΕΔΙΑΣΜΟΣ ΚΑΙ ΑΝΑΠΤΥΞΗ ΤΟΥΡΙΣΜΟΥ ΚΑΙ ΠΟΛΙΤΙΣΜΟΥ’</a:t>
            </a:r>
            <a:br>
              <a:rPr lang="el-GR" sz="1800" dirty="0"/>
            </a:br>
            <a:r>
              <a:rPr lang="el-GR" sz="1800" dirty="0"/>
              <a:t>‘ΠΟΛΕΟΔΟΜΙΑ – ΧΩΡΟΤΑΞΙΑ’</a:t>
            </a:r>
            <a:r>
              <a:rPr lang="el-GR" sz="2000" b="1" i="1" dirty="0" smtClean="0"/>
              <a:t/>
            </a:r>
            <a:br>
              <a:rPr lang="el-GR" sz="2000" b="1" i="1" dirty="0" smtClean="0"/>
            </a:br>
            <a:r>
              <a:rPr lang="el-GR" sz="2000" b="1" i="1" dirty="0" smtClean="0"/>
              <a:t/>
            </a:r>
            <a:br>
              <a:rPr lang="el-GR" sz="2000" b="1" i="1" dirty="0" smtClean="0"/>
            </a:br>
            <a:r>
              <a:rPr lang="el-GR" sz="1800" b="1" i="1" dirty="0" smtClean="0"/>
              <a:t>ΔΡΑΣΤΗΡΙΟΤΗΤΕΣ </a:t>
            </a:r>
            <a:r>
              <a:rPr lang="el-GR" sz="1800" b="1" i="1" dirty="0"/>
              <a:t>ΕΛΕΥΘΕΡΟΥ ΧΡΟΝΟΥ ΚΑΙ ΑΣΤΙΚΗ ΑΝΑΓΕΝΝΗΣΗ</a:t>
            </a:r>
            <a:r>
              <a:rPr lang="el-GR" sz="3600" dirty="0" smtClean="0"/>
              <a:t/>
            </a:r>
            <a:br>
              <a:rPr lang="el-GR" sz="3600" dirty="0" smtClean="0"/>
            </a:br>
            <a:r>
              <a:rPr lang="el-GR" sz="3600" dirty="0" smtClean="0"/>
              <a:t/>
            </a:r>
            <a:br>
              <a:rPr lang="el-GR" sz="3600" dirty="0" smtClean="0"/>
            </a:br>
            <a:r>
              <a:rPr lang="en-US" sz="2000" dirty="0"/>
              <a:t>8</a:t>
            </a:r>
            <a:r>
              <a:rPr lang="el-GR" sz="2000" baseline="30000" dirty="0" smtClean="0"/>
              <a:t>Ο</a:t>
            </a:r>
            <a:r>
              <a:rPr lang="el-GR" sz="2000" dirty="0" smtClean="0"/>
              <a:t> ΜΑΘΗΜΑ:</a:t>
            </a:r>
            <a:r>
              <a:rPr lang="el-GR" sz="3600" dirty="0" smtClean="0"/>
              <a:t/>
            </a:r>
            <a:br>
              <a:rPr lang="el-GR" sz="3600" dirty="0" smtClean="0"/>
            </a:br>
            <a:r>
              <a:rPr lang="el-GR" sz="3600" dirty="0" smtClean="0"/>
              <a:t>Δ</a:t>
            </a:r>
            <a:r>
              <a:rPr lang="el-GR" sz="2400" b="1" dirty="0" smtClean="0"/>
              <a:t>ημιουργική τάξη, Δημιουργική πόλη, Ανταγωνιστικότητα</a:t>
            </a:r>
            <a:br>
              <a:rPr lang="el-GR" sz="2400" b="1" dirty="0" smtClean="0"/>
            </a:br>
            <a:r>
              <a:rPr lang="el-GR" sz="2400" b="1" dirty="0" smtClean="0"/>
              <a:t/>
            </a:r>
            <a:br>
              <a:rPr lang="el-GR" sz="2400" b="1" dirty="0" smtClean="0"/>
            </a:br>
            <a:r>
              <a:rPr lang="el-GR" sz="1800" dirty="0" smtClean="0"/>
              <a:t>ΕΥΑ </a:t>
            </a:r>
            <a:r>
              <a:rPr lang="el-GR" sz="1800" dirty="0"/>
              <a:t>ΨΑΘΑ – ΑΠΡΙΛΙΟΣ </a:t>
            </a:r>
            <a:r>
              <a:rPr lang="el-GR" sz="1800" dirty="0" smtClean="0"/>
              <a:t>2017</a:t>
            </a:r>
            <a:endParaRPr lang="el-GR" sz="1800" dirty="0"/>
          </a:p>
        </p:txBody>
      </p:sp>
      <p:sp>
        <p:nvSpPr>
          <p:cNvPr id="3" name="2 - Υπότιτλος"/>
          <p:cNvSpPr>
            <a:spLocks noGrp="1"/>
          </p:cNvSpPr>
          <p:nvPr>
            <p:ph type="subTitle" idx="1"/>
          </p:nvPr>
        </p:nvSpPr>
        <p:spPr>
          <a:xfrm>
            <a:off x="107504" y="4509120"/>
            <a:ext cx="8856984" cy="2232248"/>
          </a:xfrm>
        </p:spPr>
        <p:style>
          <a:lnRef idx="1">
            <a:schemeClr val="accent6"/>
          </a:lnRef>
          <a:fillRef idx="3">
            <a:schemeClr val="accent6"/>
          </a:fillRef>
          <a:effectRef idx="2">
            <a:schemeClr val="accent6"/>
          </a:effectRef>
          <a:fontRef idx="minor">
            <a:schemeClr val="lt1"/>
          </a:fontRef>
        </p:style>
        <p:txBody>
          <a:bodyPr>
            <a:noAutofit/>
          </a:bodyPr>
          <a:lstStyle/>
          <a:p>
            <a:pPr algn="l">
              <a:spcBef>
                <a:spcPts val="0"/>
              </a:spcBef>
              <a:spcAft>
                <a:spcPts val="1200"/>
              </a:spcAft>
            </a:pPr>
            <a:r>
              <a:rPr lang="el-GR" sz="1200" dirty="0" smtClean="0">
                <a:solidFill>
                  <a:schemeClr val="tx1"/>
                </a:solidFill>
              </a:rPr>
              <a:t>ΠΗΓΕΣ:</a:t>
            </a:r>
            <a:endParaRPr lang="en-US" sz="1200" dirty="0" smtClean="0">
              <a:solidFill>
                <a:schemeClr val="tx1"/>
              </a:solidFill>
            </a:endParaRPr>
          </a:p>
          <a:p>
            <a:pPr algn="l">
              <a:spcBef>
                <a:spcPts val="0"/>
              </a:spcBef>
              <a:spcAft>
                <a:spcPts val="600"/>
              </a:spcAft>
            </a:pPr>
            <a:r>
              <a:rPr lang="en-US" sz="1000" dirty="0" smtClean="0">
                <a:effectLst/>
                <a:latin typeface="Calibri" panose="020F0502020204030204" pitchFamily="34" charset="0"/>
              </a:rPr>
              <a:t>Donald</a:t>
            </a:r>
            <a:r>
              <a:rPr lang="en-US" sz="1000" dirty="0">
                <a:effectLst/>
                <a:latin typeface="Calibri" panose="020F0502020204030204" pitchFamily="34" charset="0"/>
              </a:rPr>
              <a:t>, B. (2001), ‘Economic Competitiveness and quality of life in city regions: Compatible concepts?’, Canadian Journal of Urban Research.</a:t>
            </a:r>
          </a:p>
          <a:p>
            <a:pPr algn="l">
              <a:spcBef>
                <a:spcPts val="0"/>
              </a:spcBef>
              <a:spcAft>
                <a:spcPts val="600"/>
              </a:spcAft>
            </a:pPr>
            <a:r>
              <a:rPr lang="en-US" sz="1000" dirty="0">
                <a:effectLst/>
                <a:latin typeface="Calibri" panose="020F0502020204030204" pitchFamily="34" charset="0"/>
              </a:rPr>
              <a:t>Florida, R. (2002), The Rise of the Creative Class, Perseus Books Group: Basic Groups</a:t>
            </a:r>
            <a:endParaRPr lang="el-GR" sz="1000" dirty="0">
              <a:effectLst/>
              <a:latin typeface="Calibri" panose="020F0502020204030204" pitchFamily="34" charset="0"/>
            </a:endParaRPr>
          </a:p>
          <a:p>
            <a:pPr algn="l">
              <a:spcBef>
                <a:spcPts val="0"/>
              </a:spcBef>
              <a:spcAft>
                <a:spcPts val="600"/>
              </a:spcAft>
            </a:pPr>
            <a:r>
              <a:rPr lang="en-US" sz="1000" dirty="0">
                <a:effectLst/>
                <a:latin typeface="Calibri" panose="020F0502020204030204" pitchFamily="34" charset="0"/>
              </a:rPr>
              <a:t>Florida, R. (2002), ‘Bohemia and Economic Geography’, Journal of Economic Geography, 2, </a:t>
            </a:r>
            <a:r>
              <a:rPr lang="en-US" sz="1000" dirty="0" smtClean="0">
                <a:effectLst/>
                <a:latin typeface="Calibri" panose="020F0502020204030204" pitchFamily="34" charset="0"/>
              </a:rPr>
              <a:t>55-71</a:t>
            </a:r>
            <a:endParaRPr lang="el-GR" sz="1000" dirty="0" smtClean="0">
              <a:effectLst/>
              <a:latin typeface="Calibri" panose="020F0502020204030204" pitchFamily="34" charset="0"/>
            </a:endParaRPr>
          </a:p>
          <a:p>
            <a:pPr algn="l">
              <a:spcBef>
                <a:spcPts val="0"/>
              </a:spcBef>
              <a:spcAft>
                <a:spcPts val="600"/>
              </a:spcAft>
            </a:pPr>
            <a:r>
              <a:rPr lang="en-US" sz="1000" dirty="0">
                <a:effectLst/>
                <a:latin typeface="Calibri" panose="020F0502020204030204" pitchFamily="34" charset="0"/>
              </a:rPr>
              <a:t>Landry, C. (2000). The Creative City: A toolkit for urban innovators, London: </a:t>
            </a:r>
            <a:r>
              <a:rPr lang="en-US" sz="1000" dirty="0" err="1">
                <a:effectLst/>
                <a:latin typeface="Calibri" panose="020F0502020204030204" pitchFamily="34" charset="0"/>
              </a:rPr>
              <a:t>Earthscan</a:t>
            </a:r>
            <a:endParaRPr lang="en-US" sz="1000" dirty="0">
              <a:effectLst/>
              <a:latin typeface="Calibri" panose="020F0502020204030204" pitchFamily="34" charset="0"/>
            </a:endParaRPr>
          </a:p>
          <a:p>
            <a:pPr algn="l">
              <a:spcBef>
                <a:spcPts val="0"/>
              </a:spcBef>
              <a:spcAft>
                <a:spcPts val="600"/>
              </a:spcAft>
            </a:pPr>
            <a:r>
              <a:rPr lang="en-US" sz="1000" dirty="0">
                <a:effectLst/>
                <a:latin typeface="Calibri" panose="020F0502020204030204" pitchFamily="34" charset="0"/>
              </a:rPr>
              <a:t>Rogerson, R. (1999) ‘Quality of Life and City Competitiveness’, Urban Studies, 36 (5-6), 969-985</a:t>
            </a:r>
            <a:endParaRPr lang="el-GR" sz="1000" dirty="0">
              <a:effectLst/>
              <a:latin typeface="Calibri" panose="020F0502020204030204" pitchFamily="34" charset="0"/>
            </a:endParaRPr>
          </a:p>
          <a:p>
            <a:pPr algn="l">
              <a:spcBef>
                <a:spcPts val="0"/>
              </a:spcBef>
              <a:spcAft>
                <a:spcPts val="600"/>
              </a:spcAft>
            </a:pPr>
            <a:r>
              <a:rPr lang="en-US" sz="1000" dirty="0" err="1">
                <a:effectLst/>
                <a:latin typeface="Calibri" panose="020F0502020204030204" pitchFamily="34" charset="0"/>
              </a:rPr>
              <a:t>Yencken</a:t>
            </a:r>
            <a:r>
              <a:rPr lang="en-US" sz="1000" dirty="0">
                <a:effectLst/>
                <a:latin typeface="Calibri" panose="020F0502020204030204" pitchFamily="34" charset="0"/>
              </a:rPr>
              <a:t>, D. (1988). "The creative city", </a:t>
            </a:r>
            <a:r>
              <a:rPr lang="en-US" sz="1000" dirty="0" err="1">
                <a:effectLst/>
                <a:latin typeface="Calibri" panose="020F0502020204030204" pitchFamily="34" charset="0"/>
              </a:rPr>
              <a:t>Meanjin</a:t>
            </a:r>
            <a:r>
              <a:rPr lang="en-US" sz="1000" dirty="0">
                <a:effectLst/>
                <a:latin typeface="Calibri" panose="020F0502020204030204" pitchFamily="34" charset="0"/>
              </a:rPr>
              <a:t>, Vol 47, Number 4</a:t>
            </a:r>
            <a:endParaRPr lang="el-GR" sz="1000" dirty="0">
              <a:effectLst/>
              <a:latin typeface="Calibri" panose="020F0502020204030204" pitchFamily="34" charset="0"/>
            </a:endParaRPr>
          </a:p>
          <a:p>
            <a:pPr algn="l">
              <a:spcBef>
                <a:spcPts val="0"/>
              </a:spcBef>
              <a:spcAft>
                <a:spcPts val="600"/>
              </a:spcAft>
            </a:pPr>
            <a:r>
              <a:rPr lang="el-GR" sz="1000" dirty="0">
                <a:effectLst/>
                <a:latin typeface="Calibri" panose="020F0502020204030204" pitchFamily="34" charset="0"/>
              </a:rPr>
              <a:t>Ψαθά, Ε., </a:t>
            </a:r>
            <a:r>
              <a:rPr lang="el-GR" sz="1000" dirty="0" err="1">
                <a:effectLst/>
                <a:latin typeface="Calibri" panose="020F0502020204030204" pitchFamily="34" charset="0"/>
              </a:rPr>
              <a:t>Δέφνερ</a:t>
            </a:r>
            <a:r>
              <a:rPr lang="el-GR" sz="1000" dirty="0">
                <a:effectLst/>
                <a:latin typeface="Calibri" panose="020F0502020204030204" pitchFamily="34" charset="0"/>
              </a:rPr>
              <a:t>, Α. (2012) ‘Ποιότητα της Αστικής Ζωής και ανταγωνιστικότητα των πόλεων: Συμβατές ή ασύμβατες έννοιες;’ Στο </a:t>
            </a:r>
            <a:r>
              <a:rPr lang="el-GR" sz="1000" dirty="0" err="1">
                <a:effectLst/>
                <a:latin typeface="Calibri" panose="020F0502020204030204" pitchFamily="34" charset="0"/>
              </a:rPr>
              <a:t>Δέφνερ</a:t>
            </a:r>
            <a:r>
              <a:rPr lang="el-GR" sz="1000" dirty="0">
                <a:effectLst/>
                <a:latin typeface="Calibri" panose="020F0502020204030204" pitchFamily="34" charset="0"/>
              </a:rPr>
              <a:t>, </a:t>
            </a:r>
            <a:r>
              <a:rPr lang="el-GR" sz="1000" dirty="0" err="1">
                <a:effectLst/>
                <a:latin typeface="Calibri" panose="020F0502020204030204" pitchFamily="34" charset="0"/>
              </a:rPr>
              <a:t>Καραχάλης</a:t>
            </a:r>
            <a:r>
              <a:rPr lang="el-GR" sz="1000" dirty="0">
                <a:effectLst/>
                <a:latin typeface="Calibri" panose="020F0502020204030204" pitchFamily="34" charset="0"/>
              </a:rPr>
              <a:t> (</a:t>
            </a:r>
            <a:r>
              <a:rPr lang="el-GR" sz="1000" dirty="0" err="1">
                <a:effectLst/>
                <a:latin typeface="Calibri" panose="020F0502020204030204" pitchFamily="34" charset="0"/>
              </a:rPr>
              <a:t>επ</a:t>
            </a:r>
            <a:r>
              <a:rPr lang="el-GR" sz="1000" dirty="0">
                <a:effectLst/>
                <a:latin typeface="Calibri" panose="020F0502020204030204" pitchFamily="34" charset="0"/>
              </a:rPr>
              <a:t>.) </a:t>
            </a:r>
            <a:r>
              <a:rPr lang="el-GR" sz="1000" i="1" dirty="0">
                <a:effectLst/>
                <a:latin typeface="Calibri" panose="020F0502020204030204" pitchFamily="34" charset="0"/>
              </a:rPr>
              <a:t>Μάρκετινγκ και </a:t>
            </a:r>
            <a:r>
              <a:rPr lang="en-US" sz="1000" i="1" dirty="0">
                <a:effectLst/>
                <a:latin typeface="Calibri" panose="020F0502020204030204" pitchFamily="34" charset="0"/>
              </a:rPr>
              <a:t>Branding </a:t>
            </a:r>
            <a:r>
              <a:rPr lang="el-GR" sz="1000" i="1" dirty="0">
                <a:effectLst/>
                <a:latin typeface="Calibri" panose="020F0502020204030204" pitchFamily="34" charset="0"/>
              </a:rPr>
              <a:t>Τόπου</a:t>
            </a:r>
            <a:r>
              <a:rPr lang="el-GR" sz="1000" dirty="0">
                <a:effectLst/>
                <a:latin typeface="Calibri" panose="020F0502020204030204" pitchFamily="34" charset="0"/>
              </a:rPr>
              <a:t>, Πανεπιστημιακές Εκδόσεις Θεσσαλίας</a:t>
            </a:r>
            <a:endParaRPr lang="en-US" sz="1000" dirty="0">
              <a:effectLst/>
              <a:latin typeface="Calibri" panose="020F0502020204030204" pitchFamily="34" charset="0"/>
            </a:endParaRPr>
          </a:p>
          <a:p>
            <a:pPr algn="l"/>
            <a:endParaRPr lang="el-GR" sz="1200" dirty="0">
              <a:solidFill>
                <a:schemeClr val="tx1"/>
              </a:solidFill>
            </a:endParaRPr>
          </a:p>
        </p:txBody>
      </p:sp>
    </p:spTree>
    <p:extLst>
      <p:ext uri="{BB962C8B-B14F-4D97-AF65-F5344CB8AC3E}">
        <p14:creationId xmlns:p14="http://schemas.microsoft.com/office/powerpoint/2010/main" val="4708592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23528" y="116632"/>
            <a:ext cx="8429625" cy="6740307"/>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fontAlgn="auto">
              <a:spcBef>
                <a:spcPts val="0"/>
              </a:spcBef>
              <a:spcAft>
                <a:spcPts val="0"/>
              </a:spcAft>
            </a:pPr>
            <a:r>
              <a:rPr lang="en-US" sz="1800" b="1" dirty="0">
                <a:solidFill>
                  <a:prstClr val="white"/>
                </a:solidFill>
              </a:rPr>
              <a:t>The theses developed by Florida in various publications were drawn from, among other sources, U.S. Census Bureau demographic data, focusing first on economic trends and shifts apparent in major U.S. cities, with later work expanding the focus internationally.</a:t>
            </a:r>
          </a:p>
          <a:p>
            <a:pPr fontAlgn="auto">
              <a:spcBef>
                <a:spcPts val="0"/>
              </a:spcBef>
              <a:spcAft>
                <a:spcPts val="0"/>
              </a:spcAft>
            </a:pPr>
            <a:r>
              <a:rPr lang="en-US" sz="1800" b="1" dirty="0" smtClean="0">
                <a:solidFill>
                  <a:prstClr val="white"/>
                </a:solidFill>
              </a:rPr>
              <a:t>Cities </a:t>
            </a:r>
            <a:r>
              <a:rPr lang="en-US" sz="1800" b="1" dirty="0">
                <a:solidFill>
                  <a:prstClr val="white"/>
                </a:solidFill>
              </a:rPr>
              <a:t>and regions (including </a:t>
            </a:r>
            <a:r>
              <a:rPr lang="en-US" sz="1800" b="1" dirty="0">
                <a:solidFill>
                  <a:prstClr val="white"/>
                </a:solidFill>
                <a:hlinkClick r:id="rId2" tooltip="California"/>
              </a:rPr>
              <a:t>California</a:t>
            </a:r>
            <a:r>
              <a:rPr lang="en-US" sz="1800" b="1" dirty="0">
                <a:solidFill>
                  <a:prstClr val="white"/>
                </a:solidFill>
              </a:rPr>
              <a:t>'s </a:t>
            </a:r>
            <a:r>
              <a:rPr lang="en-US" sz="1800" b="1" dirty="0">
                <a:solidFill>
                  <a:prstClr val="white"/>
                </a:solidFill>
                <a:hlinkClick r:id="rId3" tooltip="Silicon Valley"/>
              </a:rPr>
              <a:t>Silicon Valley</a:t>
            </a:r>
            <a:r>
              <a:rPr lang="en-US" sz="1800" b="1" dirty="0">
                <a:solidFill>
                  <a:prstClr val="white"/>
                </a:solidFill>
              </a:rPr>
              <a:t>, </a:t>
            </a:r>
            <a:r>
              <a:rPr lang="en-US" sz="1800" b="1" dirty="0">
                <a:solidFill>
                  <a:prstClr val="white"/>
                </a:solidFill>
                <a:hlinkClick r:id="rId4" tooltip="Boston"/>
              </a:rPr>
              <a:t>Boston</a:t>
            </a:r>
            <a:r>
              <a:rPr lang="en-US" sz="1800" b="1" dirty="0">
                <a:solidFill>
                  <a:prstClr val="white"/>
                </a:solidFill>
              </a:rPr>
              <a:t>'s </a:t>
            </a:r>
            <a:r>
              <a:rPr lang="en-US" sz="1800" b="1" dirty="0">
                <a:solidFill>
                  <a:prstClr val="white"/>
                </a:solidFill>
                <a:hlinkClick r:id="rId5" tooltip="Route 128 (Massachusetts)"/>
              </a:rPr>
              <a:t>Route 128</a:t>
            </a:r>
            <a:r>
              <a:rPr lang="en-US" sz="1800" b="1" dirty="0">
                <a:solidFill>
                  <a:prstClr val="white"/>
                </a:solidFill>
              </a:rPr>
              <a:t>, </a:t>
            </a:r>
            <a:r>
              <a:rPr lang="en-US" sz="1800" b="1" dirty="0">
                <a:solidFill>
                  <a:prstClr val="white"/>
                </a:solidFill>
                <a:hlinkClick r:id="rId6" tooltip="Research Triangle"/>
              </a:rPr>
              <a:t>The Triangle</a:t>
            </a:r>
            <a:r>
              <a:rPr lang="en-US" sz="1800" b="1" dirty="0">
                <a:solidFill>
                  <a:prstClr val="white"/>
                </a:solidFill>
              </a:rPr>
              <a:t> in North Carolina, </a:t>
            </a:r>
            <a:r>
              <a:rPr lang="en-US" sz="1800" b="1" dirty="0">
                <a:solidFill>
                  <a:prstClr val="white"/>
                </a:solidFill>
                <a:hlinkClick r:id="rId7" tooltip="Austin, Texas"/>
              </a:rPr>
              <a:t>Austin</a:t>
            </a:r>
            <a:r>
              <a:rPr lang="en-US" sz="1800" b="1" dirty="0">
                <a:solidFill>
                  <a:prstClr val="white"/>
                </a:solidFill>
              </a:rPr>
              <a:t>, </a:t>
            </a:r>
            <a:r>
              <a:rPr lang="en-US" sz="1800" b="1" dirty="0">
                <a:solidFill>
                  <a:prstClr val="white"/>
                </a:solidFill>
                <a:hlinkClick r:id="rId8" tooltip="Seattle"/>
              </a:rPr>
              <a:t>Seattle</a:t>
            </a:r>
            <a:r>
              <a:rPr lang="en-US" sz="1800" b="1" dirty="0">
                <a:solidFill>
                  <a:prstClr val="white"/>
                </a:solidFill>
              </a:rPr>
              <a:t>, </a:t>
            </a:r>
            <a:r>
              <a:rPr lang="en-US" sz="1800" b="1" dirty="0">
                <a:solidFill>
                  <a:prstClr val="white"/>
                </a:solidFill>
                <a:hlinkClick r:id="rId9" tooltip="Bangalore"/>
              </a:rPr>
              <a:t>Bangalore</a:t>
            </a:r>
            <a:r>
              <a:rPr lang="en-US" sz="1800" b="1" dirty="0">
                <a:solidFill>
                  <a:prstClr val="white"/>
                </a:solidFill>
              </a:rPr>
              <a:t>, </a:t>
            </a:r>
            <a:r>
              <a:rPr lang="en-US" sz="1800" b="1" dirty="0">
                <a:solidFill>
                  <a:prstClr val="white"/>
                </a:solidFill>
                <a:hlinkClick r:id="rId10" tooltip="Dublin"/>
              </a:rPr>
              <a:t>Dublin</a:t>
            </a:r>
            <a:r>
              <a:rPr lang="en-US" sz="1800" b="1" dirty="0">
                <a:solidFill>
                  <a:prstClr val="white"/>
                </a:solidFill>
              </a:rPr>
              <a:t> and </a:t>
            </a:r>
            <a:r>
              <a:rPr lang="en-US" sz="1800" b="1" dirty="0">
                <a:solidFill>
                  <a:prstClr val="white"/>
                </a:solidFill>
                <a:hlinkClick r:id="rId11" tooltip="Sweden"/>
              </a:rPr>
              <a:t>Sweden</a:t>
            </a:r>
            <a:r>
              <a:rPr lang="en-US" sz="1800" b="1" dirty="0">
                <a:solidFill>
                  <a:prstClr val="white"/>
                </a:solidFill>
              </a:rPr>
              <a:t>) have come to be identified with these economic trends. In Florida's publications, the same places are also associated with large Creative Class populations.</a:t>
            </a:r>
          </a:p>
          <a:p>
            <a:pPr fontAlgn="auto">
              <a:spcBef>
                <a:spcPts val="0"/>
              </a:spcBef>
              <a:spcAft>
                <a:spcPts val="0"/>
              </a:spcAft>
            </a:pPr>
            <a:endParaRPr lang="en-US" sz="1800" b="1" dirty="0">
              <a:solidFill>
                <a:prstClr val="white"/>
              </a:solidFill>
            </a:endParaRPr>
          </a:p>
          <a:p>
            <a:pPr fontAlgn="auto">
              <a:spcBef>
                <a:spcPts val="0"/>
              </a:spcBef>
              <a:spcAft>
                <a:spcPts val="0"/>
              </a:spcAft>
            </a:pPr>
            <a:r>
              <a:rPr lang="en-US" sz="1800" b="1" dirty="0" smtClean="0">
                <a:solidFill>
                  <a:prstClr val="white"/>
                </a:solidFill>
              </a:rPr>
              <a:t>People’s choices </a:t>
            </a:r>
            <a:r>
              <a:rPr lang="en-US" sz="1800" b="1" dirty="0">
                <a:solidFill>
                  <a:prstClr val="white"/>
                </a:solidFill>
              </a:rPr>
              <a:t>can no longer be predicted according to conventional industrial theories (such as "people will go to where the jobs/factories are"). </a:t>
            </a:r>
            <a:r>
              <a:rPr lang="en-US" sz="1800" b="1" dirty="0" smtClean="0">
                <a:solidFill>
                  <a:prstClr val="white"/>
                </a:solidFill>
              </a:rPr>
              <a:t>“Creative </a:t>
            </a:r>
            <a:r>
              <a:rPr lang="en-US" sz="1800" b="1" dirty="0">
                <a:solidFill>
                  <a:prstClr val="white"/>
                </a:solidFill>
              </a:rPr>
              <a:t>workers seek creative outlets in all aspects of their lives and therefore migrate to cities that actively support their preferred lifestyles"</a:t>
            </a:r>
          </a:p>
          <a:p>
            <a:pPr fontAlgn="auto">
              <a:spcBef>
                <a:spcPts val="0"/>
              </a:spcBef>
              <a:spcAft>
                <a:spcPts val="0"/>
              </a:spcAft>
            </a:pPr>
            <a:endParaRPr lang="en-US" sz="1800" b="1" dirty="0">
              <a:solidFill>
                <a:prstClr val="white"/>
              </a:solidFill>
            </a:endParaRPr>
          </a:p>
          <a:p>
            <a:pPr fontAlgn="auto">
              <a:spcBef>
                <a:spcPts val="0"/>
              </a:spcBef>
              <a:spcAft>
                <a:spcPts val="0"/>
              </a:spcAft>
            </a:pPr>
            <a:r>
              <a:rPr lang="en-US" sz="1800" b="1" dirty="0" smtClean="0">
                <a:solidFill>
                  <a:prstClr val="white"/>
                </a:solidFill>
              </a:rPr>
              <a:t>Members </a:t>
            </a:r>
            <a:r>
              <a:rPr lang="en-US" sz="1800" b="1" dirty="0">
                <a:solidFill>
                  <a:prstClr val="white"/>
                </a:solidFill>
              </a:rPr>
              <a:t>of the creative class may set their own hours and dress codes in the workplace, often reverting to more relaxed, casual attire instead of business suits and ties. Creative class members may work for themselves and set their own hours, no longer sticking to the 9–5 standard. Independence is also highly </a:t>
            </a:r>
            <a:r>
              <a:rPr lang="en-US" sz="1800" b="1" dirty="0" smtClean="0">
                <a:solidFill>
                  <a:prstClr val="white"/>
                </a:solidFill>
              </a:rPr>
              <a:t>regarded</a:t>
            </a:r>
            <a:endParaRPr lang="en-US" sz="1800" b="1" dirty="0">
              <a:solidFill>
                <a:prstClr val="white"/>
              </a:solidFill>
            </a:endParaRPr>
          </a:p>
          <a:p>
            <a:pPr fontAlgn="auto">
              <a:spcBef>
                <a:spcPts val="0"/>
              </a:spcBef>
              <a:spcAft>
                <a:spcPts val="0"/>
              </a:spcAft>
            </a:pPr>
            <a:endParaRPr lang="en-US" sz="1800" b="1" dirty="0">
              <a:solidFill>
                <a:prstClr val="white"/>
              </a:solidFill>
            </a:endParaRPr>
          </a:p>
          <a:p>
            <a:pPr fontAlgn="auto">
              <a:spcBef>
                <a:spcPts val="0"/>
              </a:spcBef>
              <a:spcAft>
                <a:spcPts val="0"/>
              </a:spcAft>
            </a:pPr>
            <a:r>
              <a:rPr lang="en-US" sz="1800" b="1" dirty="0">
                <a:solidFill>
                  <a:prstClr val="white"/>
                </a:solidFill>
              </a:rPr>
              <a:t>In the 1960s less than five percent of the U.S. population was part of the Creative Class, a number that has risen to 26 percent. </a:t>
            </a:r>
            <a:r>
              <a:rPr lang="en-US" sz="1800" b="1" u="sng" dirty="0">
                <a:solidFill>
                  <a:prstClr val="white"/>
                </a:solidFill>
              </a:rPr>
              <a:t>Inter-city competition to attract members of the Creative Class has developed</a:t>
            </a:r>
            <a:r>
              <a:rPr lang="en-US" sz="1800" b="1" u="sng" dirty="0" smtClean="0">
                <a:solidFill>
                  <a:prstClr val="white"/>
                </a:solidFill>
              </a:rPr>
              <a:t>.</a:t>
            </a:r>
            <a:endParaRPr lang="en-US" sz="1800" b="1" u="sng" dirty="0">
              <a:solidFill>
                <a:prstClr val="white"/>
              </a:solidFill>
            </a:endParaRPr>
          </a:p>
          <a:p>
            <a:pPr fontAlgn="auto">
              <a:spcBef>
                <a:spcPts val="0"/>
              </a:spcBef>
              <a:spcAft>
                <a:spcPts val="0"/>
              </a:spcAft>
            </a:pPr>
            <a:r>
              <a:rPr lang="en-US" sz="1800" b="1" u="sng" dirty="0">
                <a:solidFill>
                  <a:prstClr val="white"/>
                </a:solidFill>
              </a:rPr>
              <a:t>Cities which attract and retain creative residents prosper, while those that do not </a:t>
            </a:r>
            <a:r>
              <a:rPr lang="en-US" sz="1800" b="1" u="sng" dirty="0" smtClean="0">
                <a:solidFill>
                  <a:prstClr val="white"/>
                </a:solidFill>
              </a:rPr>
              <a:t>stagnate </a:t>
            </a:r>
            <a:endParaRPr lang="en-US" sz="1800" b="1" u="sng" dirty="0">
              <a:solidFill>
                <a:prstClr val="white"/>
              </a:solidFill>
            </a:endParaRPr>
          </a:p>
        </p:txBody>
      </p:sp>
    </p:spTree>
    <p:extLst>
      <p:ext uri="{BB962C8B-B14F-4D97-AF65-F5344CB8AC3E}">
        <p14:creationId xmlns:p14="http://schemas.microsoft.com/office/powerpoint/2010/main" val="23387080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95536" y="188640"/>
            <a:ext cx="8429625" cy="6463308"/>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pPr fontAlgn="auto">
              <a:spcBef>
                <a:spcPts val="0"/>
              </a:spcBef>
              <a:spcAft>
                <a:spcPts val="0"/>
              </a:spcAft>
            </a:pPr>
            <a:r>
              <a:rPr lang="en-US" sz="1800" dirty="0">
                <a:solidFill>
                  <a:prstClr val="white"/>
                </a:solidFill>
              </a:rPr>
              <a:t>For a city to attract the Creative </a:t>
            </a:r>
            <a:r>
              <a:rPr lang="en-US" sz="1800" dirty="0" smtClean="0">
                <a:solidFill>
                  <a:prstClr val="white"/>
                </a:solidFill>
              </a:rPr>
              <a:t>Class it </a:t>
            </a:r>
            <a:r>
              <a:rPr lang="en-US" sz="1800" dirty="0">
                <a:solidFill>
                  <a:prstClr val="white"/>
                </a:solidFill>
              </a:rPr>
              <a:t>must possess "the three 'T's": Talent (a highly talented/educated/skilled population), Tolerance (a diverse community, which has a 'live and let live' ethos), and Technology (the technological infrastructure necessary to fuel an entrepreneurial culture). </a:t>
            </a:r>
            <a:endParaRPr lang="en-US" sz="1800" dirty="0" smtClean="0">
              <a:solidFill>
                <a:prstClr val="white"/>
              </a:solidFill>
            </a:endParaRPr>
          </a:p>
          <a:p>
            <a:pPr fontAlgn="auto">
              <a:spcBef>
                <a:spcPts val="0"/>
              </a:spcBef>
              <a:spcAft>
                <a:spcPts val="0"/>
              </a:spcAft>
            </a:pPr>
            <a:r>
              <a:rPr lang="en-US" sz="1800" dirty="0">
                <a:solidFill>
                  <a:prstClr val="white"/>
                </a:solidFill>
              </a:rPr>
              <a:t>M</a:t>
            </a:r>
            <a:r>
              <a:rPr lang="en-US" sz="1800" dirty="0" smtClean="0">
                <a:solidFill>
                  <a:prstClr val="white"/>
                </a:solidFill>
              </a:rPr>
              <a:t>embers </a:t>
            </a:r>
            <a:r>
              <a:rPr lang="en-US" sz="1800" dirty="0">
                <a:solidFill>
                  <a:prstClr val="white"/>
                </a:solidFill>
              </a:rPr>
              <a:t>of the Creative Class value meritocracy, diversity and individuality, and look for these characteristics when they relocate</a:t>
            </a:r>
          </a:p>
          <a:p>
            <a:pPr fontAlgn="auto">
              <a:spcBef>
                <a:spcPts val="0"/>
              </a:spcBef>
              <a:spcAft>
                <a:spcPts val="0"/>
              </a:spcAft>
            </a:pPr>
            <a:endParaRPr lang="en-US" sz="1800" dirty="0">
              <a:solidFill>
                <a:prstClr val="white"/>
              </a:solidFill>
            </a:endParaRPr>
          </a:p>
          <a:p>
            <a:pPr fontAlgn="auto">
              <a:spcBef>
                <a:spcPts val="0"/>
              </a:spcBef>
              <a:spcAft>
                <a:spcPts val="0"/>
              </a:spcAft>
            </a:pPr>
            <a:r>
              <a:rPr lang="en-US" sz="1800" dirty="0" smtClean="0">
                <a:solidFill>
                  <a:prstClr val="white"/>
                </a:solidFill>
              </a:rPr>
              <a:t>The “Creativity Index” </a:t>
            </a:r>
            <a:r>
              <a:rPr lang="en-US" sz="1800" dirty="0">
                <a:solidFill>
                  <a:prstClr val="white"/>
                </a:solidFill>
              </a:rPr>
              <a:t>includes four elements: "the Creative Class share of the workforce; innovation, measured as patents per capita; high tech industry, using the Milken Institute's widely accepted Tech Pole Index…; and diversity, measured by the Gay Index, a reasonable proxy for an area's openness" </a:t>
            </a:r>
          </a:p>
          <a:p>
            <a:pPr fontAlgn="auto">
              <a:spcBef>
                <a:spcPts val="0"/>
              </a:spcBef>
              <a:spcAft>
                <a:spcPts val="0"/>
              </a:spcAft>
            </a:pPr>
            <a:endParaRPr lang="en-US" sz="1800" dirty="0">
              <a:solidFill>
                <a:prstClr val="white"/>
              </a:solidFill>
            </a:endParaRPr>
          </a:p>
          <a:p>
            <a:pPr fontAlgn="auto">
              <a:spcBef>
                <a:spcPts val="0"/>
              </a:spcBef>
              <a:spcAft>
                <a:spcPts val="0"/>
              </a:spcAft>
            </a:pPr>
            <a:r>
              <a:rPr lang="en-US" sz="1800" dirty="0" smtClean="0">
                <a:solidFill>
                  <a:prstClr val="white"/>
                </a:solidFill>
              </a:rPr>
              <a:t>Strong </a:t>
            </a:r>
            <a:r>
              <a:rPr lang="en-US" sz="1800" dirty="0">
                <a:solidFill>
                  <a:prstClr val="white"/>
                </a:solidFill>
              </a:rPr>
              <a:t>correlation between those cities and states that provide a more tolerant atmosphere toward culturally unconventional people, such as gays, artists, and musicians (exemplified by Florida's "Gay Index" and "Bohemian Index" developed in </a:t>
            </a:r>
            <a:r>
              <a:rPr lang="en-US" sz="1800" i="1" dirty="0">
                <a:solidFill>
                  <a:prstClr val="white"/>
                </a:solidFill>
              </a:rPr>
              <a:t>The Rise of the Creative Class</a:t>
            </a:r>
            <a:r>
              <a:rPr lang="en-US" sz="1800" dirty="0">
                <a:solidFill>
                  <a:prstClr val="white"/>
                </a:solidFill>
              </a:rPr>
              <a:t>), and the numbers of Creative Class workers that live and move </a:t>
            </a:r>
            <a:r>
              <a:rPr lang="en-US" sz="1800" dirty="0" smtClean="0">
                <a:solidFill>
                  <a:prstClr val="white"/>
                </a:solidFill>
              </a:rPr>
              <a:t>there</a:t>
            </a:r>
            <a:endParaRPr lang="en-US" sz="1800" dirty="0">
              <a:solidFill>
                <a:prstClr val="white"/>
              </a:solidFill>
            </a:endParaRPr>
          </a:p>
          <a:p>
            <a:pPr fontAlgn="auto">
              <a:spcBef>
                <a:spcPts val="0"/>
              </a:spcBef>
              <a:spcAft>
                <a:spcPts val="0"/>
              </a:spcAft>
            </a:pPr>
            <a:r>
              <a:rPr lang="en-US" sz="1800" dirty="0">
                <a:solidFill>
                  <a:prstClr val="white"/>
                </a:solidFill>
              </a:rPr>
              <a:t>Each year Florida and the Martin Prosperity Institute release the </a:t>
            </a:r>
            <a:r>
              <a:rPr lang="en-US" sz="1800" u="sng" dirty="0">
                <a:solidFill>
                  <a:prstClr val="white"/>
                </a:solidFill>
              </a:rPr>
              <a:t>Global Creativity Index</a:t>
            </a:r>
            <a:r>
              <a:rPr lang="en-US" sz="1800" dirty="0">
                <a:solidFill>
                  <a:prstClr val="white"/>
                </a:solidFill>
              </a:rPr>
              <a:t>, an international study of nations, ranking countries on the 3Ts of economic development - talent, technology, and tolerance. "The GCI is a broad-based measure for advanced economic growth and sustainable prosperity based on the 3Ts of economic development - talent, technology, and tolerance. It rates and ranks 139 nations worldwide on each of these dimensions and on our overall measure of creativity and prosperity"</a:t>
            </a:r>
          </a:p>
        </p:txBody>
      </p:sp>
    </p:spTree>
    <p:extLst>
      <p:ext uri="{BB962C8B-B14F-4D97-AF65-F5344CB8AC3E}">
        <p14:creationId xmlns:p14="http://schemas.microsoft.com/office/powerpoint/2010/main" val="20002349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5" name="Rectangle 3"/>
          <p:cNvSpPr>
            <a:spLocks noChangeArrowheads="1"/>
          </p:cNvSpPr>
          <p:nvPr/>
        </p:nvSpPr>
        <p:spPr bwMode="auto">
          <a:xfrm>
            <a:off x="250825" y="476250"/>
            <a:ext cx="8642350" cy="6048375"/>
          </a:xfrm>
          <a:prstGeom prst="rect">
            <a:avLst/>
          </a:prstGeom>
          <a:noFill/>
          <a:ln w="9525">
            <a:noFill/>
            <a:miter lim="800000"/>
            <a:headEnd/>
            <a:tailEnd/>
          </a:ln>
          <a:effectLst/>
        </p:spPr>
        <p:txBody>
          <a:bodyPr lIns="91433" tIns="45716" rIns="91433" bIns="45716"/>
          <a:lstStyle/>
          <a:p>
            <a:pPr marL="342900" indent="-342900" algn="ctr">
              <a:lnSpc>
                <a:spcPct val="90000"/>
              </a:lnSpc>
              <a:spcBef>
                <a:spcPct val="20000"/>
              </a:spcBef>
              <a:buClr>
                <a:srgbClr val="C4C3AA"/>
              </a:buClr>
              <a:buSzPct val="60000"/>
              <a:buFont typeface="Wingdings" pitchFamily="2" charset="2"/>
              <a:buNone/>
              <a:defRPr/>
            </a:pPr>
            <a:endParaRPr lang="el-GR" sz="2000">
              <a:solidFill>
                <a:srgbClr val="FFFFFF"/>
              </a:solidFill>
              <a:effectLst>
                <a:outerShdw blurRad="38100" dist="38100" dir="2700000" algn="tl">
                  <a:srgbClr val="000000"/>
                </a:outerShdw>
              </a:effectLst>
              <a:latin typeface="Verdana" pitchFamily="34" charset="0"/>
            </a:endParaRPr>
          </a:p>
        </p:txBody>
      </p:sp>
      <p:sp>
        <p:nvSpPr>
          <p:cNvPr id="90116" name="Rectangle 3"/>
          <p:cNvSpPr>
            <a:spLocks noChangeArrowheads="1"/>
          </p:cNvSpPr>
          <p:nvPr/>
        </p:nvSpPr>
        <p:spPr bwMode="auto">
          <a:xfrm>
            <a:off x="107950" y="549275"/>
            <a:ext cx="9036050" cy="6048375"/>
          </a:xfrm>
          <a:prstGeom prst="rect">
            <a:avLst/>
          </a:prstGeom>
          <a:noFill/>
          <a:ln w="9525">
            <a:noFill/>
            <a:miter lim="800000"/>
            <a:headEnd/>
            <a:tailEnd/>
          </a:ln>
          <a:effectLst/>
        </p:spPr>
        <p:txBody>
          <a:bodyPr lIns="91433" tIns="45716" rIns="91433" bIns="45716"/>
          <a:lstStyle/>
          <a:p>
            <a:pPr marL="342900" indent="-342900" algn="ctr">
              <a:lnSpc>
                <a:spcPct val="150000"/>
              </a:lnSpc>
              <a:spcBef>
                <a:spcPct val="20000"/>
              </a:spcBef>
              <a:buClr>
                <a:srgbClr val="C4C3AA"/>
              </a:buClr>
              <a:buSzPct val="60000"/>
              <a:buFont typeface="Wingdings" pitchFamily="2" charset="2"/>
              <a:buChar char="®"/>
              <a:defRPr/>
            </a:pPr>
            <a:endParaRPr lang="el-GR" sz="1400" dirty="0">
              <a:solidFill>
                <a:srgbClr val="FFFFFF"/>
              </a:solidFill>
              <a:effectLst>
                <a:outerShdw blurRad="38100" dist="38100" dir="2700000" algn="tl">
                  <a:srgbClr val="000000"/>
                </a:outerShdw>
              </a:effectLst>
              <a:latin typeface="Verdana" pitchFamily="34" charset="0"/>
            </a:endParaRPr>
          </a:p>
        </p:txBody>
      </p:sp>
      <p:sp>
        <p:nvSpPr>
          <p:cNvPr id="7" name="Rectangle 3"/>
          <p:cNvSpPr>
            <a:spLocks noChangeArrowheads="1"/>
          </p:cNvSpPr>
          <p:nvPr/>
        </p:nvSpPr>
        <p:spPr bwMode="auto">
          <a:xfrm>
            <a:off x="381000" y="214313"/>
            <a:ext cx="8763000" cy="6048375"/>
          </a:xfrm>
          <a:prstGeom prst="rect">
            <a:avLst/>
          </a:prstGeom>
          <a:noFill/>
          <a:ln w="9525">
            <a:noFill/>
            <a:miter lim="800000"/>
            <a:headEnd/>
            <a:tailEnd/>
          </a:ln>
          <a:effectLst/>
        </p:spPr>
        <p:txBody>
          <a:bodyPr lIns="91433" tIns="45716" rIns="91433" bIns="45716"/>
          <a:lstStyle/>
          <a:p>
            <a:pPr marL="342900" indent="-342900" algn="ctr">
              <a:lnSpc>
                <a:spcPct val="90000"/>
              </a:lnSpc>
              <a:spcBef>
                <a:spcPct val="20000"/>
              </a:spcBef>
              <a:buClr>
                <a:srgbClr val="C4C3AA"/>
              </a:buClr>
              <a:buSzPct val="60000"/>
              <a:buFont typeface="Wingdings" pitchFamily="2" charset="2"/>
              <a:buNone/>
              <a:defRPr/>
            </a:pPr>
            <a:endParaRPr lang="el-GR" sz="22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Font typeface="Arial" pitchFamily="34" charset="0"/>
              <a:buChar char="•"/>
              <a:defRPr/>
            </a:pPr>
            <a:endParaRPr lang="el-GR" sz="2200" dirty="0">
              <a:solidFill>
                <a:srgbClr val="FFFF00"/>
              </a:solidFill>
              <a:effectLst>
                <a:outerShdw blurRad="38100" dist="38100" dir="2700000" algn="tl">
                  <a:srgbClr val="000000"/>
                </a:outerShdw>
              </a:effectLst>
              <a:latin typeface="Verdana" pitchFamily="34" charset="0"/>
            </a:endParaRPr>
          </a:p>
          <a:p>
            <a:pPr marL="342900" indent="-342900">
              <a:lnSpc>
                <a:spcPts val="4000"/>
              </a:lnSpc>
              <a:spcBef>
                <a:spcPct val="25000"/>
              </a:spcBef>
              <a:buClr>
                <a:srgbClr val="C4C3AA"/>
              </a:buClr>
              <a:buSzPct val="60000"/>
              <a:buFont typeface="Wingdings" pitchFamily="2" charset="2"/>
              <a:buNone/>
              <a:defRPr/>
            </a:pPr>
            <a:endParaRPr lang="el-GR" sz="2200" b="1" dirty="0">
              <a:solidFill>
                <a:srgbClr val="0033CC"/>
              </a:solidFill>
              <a:effectLst>
                <a:outerShdw blurRad="38100" dist="38100" dir="2700000" algn="tl">
                  <a:srgbClr val="000000"/>
                </a:outerShdw>
              </a:effectLst>
              <a:latin typeface="Verdana" pitchFamily="34" charset="0"/>
            </a:endParaRPr>
          </a:p>
        </p:txBody>
      </p:sp>
      <p:sp>
        <p:nvSpPr>
          <p:cNvPr id="8" name="Rectangle 3"/>
          <p:cNvSpPr>
            <a:spLocks noChangeArrowheads="1"/>
          </p:cNvSpPr>
          <p:nvPr/>
        </p:nvSpPr>
        <p:spPr bwMode="auto">
          <a:xfrm>
            <a:off x="403225" y="628650"/>
            <a:ext cx="8642350" cy="6048375"/>
          </a:xfrm>
          <a:prstGeom prst="rect">
            <a:avLst/>
          </a:prstGeom>
          <a:noFill/>
          <a:ln w="9525">
            <a:noFill/>
            <a:miter lim="800000"/>
            <a:headEnd/>
            <a:tailEnd/>
          </a:ln>
          <a:effectLst/>
        </p:spPr>
        <p:txBody>
          <a:bodyPr lIns="91433" tIns="45716" rIns="91433" bIns="45716"/>
          <a:lstStyle/>
          <a:p>
            <a:pPr marL="342900" indent="-342900" algn="ctr">
              <a:lnSpc>
                <a:spcPct val="90000"/>
              </a:lnSpc>
              <a:spcBef>
                <a:spcPct val="20000"/>
              </a:spcBef>
              <a:buClr>
                <a:srgbClr val="C4C3AA"/>
              </a:buClr>
              <a:buSzPct val="60000"/>
              <a:buFont typeface="Wingdings" pitchFamily="2" charset="2"/>
              <a:buNone/>
              <a:defRPr/>
            </a:pPr>
            <a:endParaRPr lang="el-GR" sz="2000">
              <a:solidFill>
                <a:srgbClr val="FFFFFF"/>
              </a:solidFill>
              <a:effectLst>
                <a:outerShdw blurRad="38100" dist="38100" dir="2700000" algn="tl">
                  <a:srgbClr val="000000"/>
                </a:outerShdw>
              </a:effectLst>
              <a:latin typeface="Verdana" pitchFamily="34" charset="0"/>
            </a:endParaRPr>
          </a:p>
        </p:txBody>
      </p:sp>
      <p:sp>
        <p:nvSpPr>
          <p:cNvPr id="9" name="Rectangle 3"/>
          <p:cNvSpPr>
            <a:spLocks noChangeArrowheads="1"/>
          </p:cNvSpPr>
          <p:nvPr/>
        </p:nvSpPr>
        <p:spPr bwMode="auto">
          <a:xfrm>
            <a:off x="533400" y="366713"/>
            <a:ext cx="8763000" cy="6048375"/>
          </a:xfrm>
          <a:prstGeom prst="rect">
            <a:avLst/>
          </a:prstGeom>
          <a:noFill/>
          <a:ln w="9525">
            <a:noFill/>
            <a:miter lim="800000"/>
            <a:headEnd/>
            <a:tailEnd/>
          </a:ln>
          <a:effectLst/>
        </p:spPr>
        <p:txBody>
          <a:bodyPr lIns="91433" tIns="45716" rIns="91433" bIns="45716"/>
          <a:lstStyle/>
          <a:p>
            <a:pPr marL="342900" indent="-342900" algn="ctr">
              <a:lnSpc>
                <a:spcPct val="90000"/>
              </a:lnSpc>
              <a:spcBef>
                <a:spcPct val="20000"/>
              </a:spcBef>
              <a:buClr>
                <a:srgbClr val="C4C3AA"/>
              </a:buClr>
              <a:buSzPct val="60000"/>
              <a:buFont typeface="Wingdings" pitchFamily="2" charset="2"/>
              <a:buNone/>
              <a:defRPr/>
            </a:pPr>
            <a:endParaRPr lang="el-GR" sz="2200" dirty="0">
              <a:solidFill>
                <a:srgbClr val="FFFFFF"/>
              </a:solidFill>
              <a:effectLst>
                <a:outerShdw blurRad="38100" dist="38100" dir="2700000" algn="tl">
                  <a:srgbClr val="000000"/>
                </a:outerShdw>
              </a:effectLst>
              <a:latin typeface="Verdana" pitchFamily="34" charset="0"/>
            </a:endParaRPr>
          </a:p>
          <a:p>
            <a:pPr>
              <a:lnSpc>
                <a:spcPts val="3000"/>
              </a:lnSpc>
              <a:spcBef>
                <a:spcPct val="25000"/>
              </a:spcBef>
              <a:buClr>
                <a:srgbClr val="C4C3AA"/>
              </a:buClr>
              <a:buSzPct val="60000"/>
              <a:defRPr/>
            </a:pPr>
            <a:endParaRPr lang="el-GR" sz="2200" dirty="0" smtClean="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Char char="u"/>
              <a:defRPr/>
            </a:pPr>
            <a:r>
              <a:rPr lang="en-US" sz="2200" dirty="0" smtClean="0">
                <a:solidFill>
                  <a:srgbClr val="FFFFFF"/>
                </a:solidFill>
                <a:effectLst>
                  <a:outerShdw blurRad="38100" dist="38100" dir="2700000" algn="tl">
                    <a:srgbClr val="000000"/>
                  </a:outerShdw>
                </a:effectLst>
                <a:latin typeface="Verdana" pitchFamily="34" charset="0"/>
              </a:rPr>
              <a:t>Richard Florida: 3T theory</a:t>
            </a:r>
          </a:p>
          <a:p>
            <a:pPr>
              <a:lnSpc>
                <a:spcPts val="3000"/>
              </a:lnSpc>
              <a:spcBef>
                <a:spcPct val="25000"/>
              </a:spcBef>
              <a:buClr>
                <a:srgbClr val="C4C3AA"/>
              </a:buClr>
              <a:buSzPct val="60000"/>
              <a:defRPr/>
            </a:pPr>
            <a:r>
              <a:rPr lang="en-US" sz="2200" dirty="0" smtClean="0">
                <a:solidFill>
                  <a:srgbClr val="FFFFFF"/>
                </a:solidFill>
                <a:effectLst>
                  <a:outerShdw blurRad="38100" dist="38100" dir="2700000" algn="tl">
                    <a:srgbClr val="000000"/>
                  </a:outerShdw>
                </a:effectLst>
                <a:latin typeface="Verdana" pitchFamily="34" charset="0"/>
                <a:hlinkClick r:id="rId2"/>
              </a:rPr>
              <a:t>http</a:t>
            </a:r>
            <a:r>
              <a:rPr lang="en-US" sz="2200" dirty="0">
                <a:solidFill>
                  <a:srgbClr val="FFFFFF"/>
                </a:solidFill>
                <a:effectLst>
                  <a:outerShdw blurRad="38100" dist="38100" dir="2700000" algn="tl">
                    <a:srgbClr val="000000"/>
                  </a:outerShdw>
                </a:effectLst>
                <a:latin typeface="Verdana" pitchFamily="34" charset="0"/>
                <a:hlinkClick r:id="rId2"/>
              </a:rPr>
              <a:t>://</a:t>
            </a:r>
            <a:r>
              <a:rPr lang="en-US" sz="2200" dirty="0" smtClean="0">
                <a:solidFill>
                  <a:srgbClr val="FFFFFF"/>
                </a:solidFill>
                <a:effectLst>
                  <a:outerShdw blurRad="38100" dist="38100" dir="2700000" algn="tl">
                    <a:srgbClr val="000000"/>
                  </a:outerShdw>
                </a:effectLst>
                <a:latin typeface="Verdana" pitchFamily="34" charset="0"/>
                <a:hlinkClick r:id="rId2"/>
              </a:rPr>
              <a:t>www.youtube.com/watch?v=3lGHi6LTWtw</a:t>
            </a:r>
            <a:endParaRPr lang="el-GR" sz="2200" dirty="0" smtClean="0">
              <a:solidFill>
                <a:srgbClr val="FFFFFF"/>
              </a:solidFill>
              <a:effectLst>
                <a:outerShdw blurRad="38100" dist="38100" dir="2700000" algn="tl">
                  <a:srgbClr val="000000"/>
                </a:outerShdw>
              </a:effectLst>
              <a:latin typeface="Verdana" pitchFamily="34" charset="0"/>
            </a:endParaRPr>
          </a:p>
          <a:p>
            <a:pPr>
              <a:lnSpc>
                <a:spcPts val="3000"/>
              </a:lnSpc>
              <a:spcBef>
                <a:spcPct val="25000"/>
              </a:spcBef>
              <a:buClr>
                <a:srgbClr val="C4C3AA"/>
              </a:buClr>
              <a:buSzPct val="60000"/>
              <a:defRPr/>
            </a:pPr>
            <a:endParaRPr lang="en-US" sz="2200" dirty="0" smtClean="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Char char="u"/>
              <a:defRPr/>
            </a:pPr>
            <a:r>
              <a:rPr lang="el-GR" sz="2200" dirty="0">
                <a:solidFill>
                  <a:srgbClr val="FFFFFF"/>
                </a:solidFill>
                <a:effectLst>
                  <a:outerShdw blurRad="38100" dist="38100" dir="2700000" algn="tl">
                    <a:srgbClr val="000000"/>
                  </a:outerShdw>
                </a:effectLst>
                <a:latin typeface="Verdana" pitchFamily="34" charset="0"/>
              </a:rPr>
              <a:t>Σε αυτή την προσπάθεια χρησιμοποιείται πλέον ως εργαλείο και η ποιότητα ζωής</a:t>
            </a:r>
          </a:p>
          <a:p>
            <a:pPr marL="342900" indent="-342900">
              <a:lnSpc>
                <a:spcPts val="3000"/>
              </a:lnSpc>
              <a:spcBef>
                <a:spcPct val="25000"/>
              </a:spcBef>
              <a:buClr>
                <a:srgbClr val="C4C3AA"/>
              </a:buClr>
              <a:buSzPct val="60000"/>
              <a:buFont typeface="Wingdings" pitchFamily="2" charset="2"/>
              <a:buChar char="u"/>
              <a:defRPr/>
            </a:pPr>
            <a:endParaRPr lang="el-GR" sz="22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Char char="u"/>
              <a:defRPr/>
            </a:pPr>
            <a:r>
              <a:rPr lang="el-GR" sz="2200" dirty="0">
                <a:solidFill>
                  <a:srgbClr val="FFFFFF"/>
                </a:solidFill>
                <a:effectLst>
                  <a:outerShdw blurRad="38100" dist="38100" dir="2700000" algn="tl">
                    <a:srgbClr val="000000"/>
                  </a:outerShdw>
                </a:effectLst>
                <a:latin typeface="Verdana" pitchFamily="34" charset="0"/>
              </a:rPr>
              <a:t>Οι εργαζόμενοι της ‘δημιουργικής τάξης’ χαρακτηρίζονται από υψηλή κινητικότητα και επιλέγουν κοινούς τόπους κατοικίας και εργασίας </a:t>
            </a:r>
            <a:r>
              <a:rPr lang="el-GR" sz="2200" dirty="0">
                <a:solidFill>
                  <a:srgbClr val="FF0000"/>
                </a:solidFill>
                <a:effectLst>
                  <a:outerShdw blurRad="38100" dist="38100" dir="2700000" algn="tl">
                    <a:srgbClr val="000000"/>
                  </a:outerShdw>
                </a:effectLst>
                <a:latin typeface="Verdana" pitchFamily="34" charset="0"/>
              </a:rPr>
              <a:t>αναζητώντας κάποια συγκεκριμένα </a:t>
            </a:r>
            <a:r>
              <a:rPr lang="el-GR" sz="2200" dirty="0" smtClean="0">
                <a:solidFill>
                  <a:srgbClr val="FF0000"/>
                </a:solidFill>
                <a:effectLst>
                  <a:outerShdw blurRad="38100" dist="38100" dir="2700000" algn="tl">
                    <a:srgbClr val="000000"/>
                  </a:outerShdw>
                </a:effectLst>
                <a:latin typeface="Verdana" pitchFamily="34" charset="0"/>
              </a:rPr>
              <a:t>χαρακτηριστικά</a:t>
            </a:r>
            <a:endParaRPr lang="el-GR" sz="22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Char char="u"/>
              <a:defRPr/>
            </a:pPr>
            <a:r>
              <a:rPr lang="el-GR" sz="2200" dirty="0">
                <a:solidFill>
                  <a:srgbClr val="FFFFFF"/>
                </a:solidFill>
                <a:effectLst>
                  <a:outerShdw blurRad="38100" dist="38100" dir="2700000" algn="tl">
                    <a:srgbClr val="000000"/>
                  </a:outerShdw>
                </a:effectLst>
                <a:latin typeface="Verdana" pitchFamily="34" charset="0"/>
              </a:rPr>
              <a:t>Αυτά τα χαρακτηριστικά ταυτίζονται από κάποιους με τους παράγοντες της </a:t>
            </a:r>
            <a:r>
              <a:rPr lang="el-GR" sz="2200" dirty="0" smtClean="0">
                <a:solidFill>
                  <a:srgbClr val="FFFFFF"/>
                </a:solidFill>
                <a:effectLst>
                  <a:outerShdw blurRad="38100" dist="38100" dir="2700000" algn="tl">
                    <a:srgbClr val="000000"/>
                  </a:outerShdw>
                </a:effectLst>
                <a:latin typeface="Verdana" pitchFamily="34" charset="0"/>
              </a:rPr>
              <a:t>ΠΖ</a:t>
            </a:r>
            <a:endParaRPr lang="el-GR" sz="22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Font typeface="Wingdings" pitchFamily="2" charset="2"/>
              <a:buNone/>
              <a:defRPr/>
            </a:pPr>
            <a:endParaRPr lang="el-GR" sz="2200" dirty="0">
              <a:solidFill>
                <a:srgbClr val="FFFF00"/>
              </a:solidFill>
              <a:effectLst>
                <a:outerShdw blurRad="38100" dist="38100" dir="2700000" algn="tl">
                  <a:srgbClr val="000000"/>
                </a:outerShdw>
              </a:effectLst>
              <a:latin typeface="Verdana" pitchFamily="34" charset="0"/>
            </a:endParaRPr>
          </a:p>
          <a:p>
            <a:pPr marL="342900" indent="-342900">
              <a:lnSpc>
                <a:spcPts val="4000"/>
              </a:lnSpc>
              <a:spcBef>
                <a:spcPct val="25000"/>
              </a:spcBef>
              <a:buClr>
                <a:srgbClr val="C4C3AA"/>
              </a:buClr>
              <a:buSzPct val="60000"/>
              <a:buFont typeface="Wingdings" pitchFamily="2" charset="2"/>
              <a:buNone/>
              <a:defRPr/>
            </a:pPr>
            <a:endParaRPr lang="el-GR" sz="2200" b="1" dirty="0">
              <a:solidFill>
                <a:srgbClr val="0033CC"/>
              </a:solidFill>
              <a:effectLst>
                <a:outerShdw blurRad="38100" dist="38100" dir="2700000" algn="tl">
                  <a:srgbClr val="000000"/>
                </a:outerShdw>
              </a:effectLst>
              <a:latin typeface="Verdana" pitchFamily="34" charset="0"/>
            </a:endParaRPr>
          </a:p>
        </p:txBody>
      </p:sp>
      <p:sp>
        <p:nvSpPr>
          <p:cNvPr id="10" name="Rectangle 2"/>
          <p:cNvSpPr>
            <a:spLocks noChangeArrowheads="1"/>
          </p:cNvSpPr>
          <p:nvPr/>
        </p:nvSpPr>
        <p:spPr bwMode="auto">
          <a:xfrm>
            <a:off x="152400" y="31751"/>
            <a:ext cx="9144000" cy="449263"/>
          </a:xfrm>
          <a:prstGeom prst="rect">
            <a:avLst/>
          </a:prstGeom>
          <a:noFill/>
          <a:ln w="9525">
            <a:noFill/>
            <a:miter lim="800000"/>
            <a:headEnd/>
            <a:tailEnd/>
          </a:ln>
          <a:effectLst/>
        </p:spPr>
        <p:txBody>
          <a:bodyPr lIns="91433" tIns="45716" rIns="91433" bIns="45716" anchor="b"/>
          <a:lstStyle/>
          <a:p>
            <a:pPr>
              <a:defRPr/>
            </a:pPr>
            <a:r>
              <a:rPr lang="el-GR" sz="1600" dirty="0" smtClean="0">
                <a:solidFill>
                  <a:srgbClr val="C4C3AA"/>
                </a:solidFill>
                <a:effectLst>
                  <a:outerShdw blurRad="38100" dist="38100" dir="2700000" algn="tl">
                    <a:srgbClr val="000000"/>
                  </a:outerShdw>
                </a:effectLst>
              </a:rPr>
              <a:t>Η ΘΕΩΡΙΑ ΤΗΣ ‘ΔΗΜΙΟΥΡΓΙΚΗΣ ΤΑΞΗΣ’</a:t>
            </a:r>
            <a:endParaRPr lang="en-GB" sz="1600" dirty="0">
              <a:solidFill>
                <a:srgbClr val="C4C3AA"/>
              </a:solidFill>
              <a:effectLst>
                <a:outerShdw blurRad="38100" dist="38100" dir="2700000" algn="tl">
                  <a:srgbClr val="000000"/>
                </a:outerShdw>
              </a:effectLst>
            </a:endParaRPr>
          </a:p>
        </p:txBody>
      </p:sp>
    </p:spTree>
    <p:extLst>
      <p:ext uri="{BB962C8B-B14F-4D97-AF65-F5344CB8AC3E}">
        <p14:creationId xmlns:p14="http://schemas.microsoft.com/office/powerpoint/2010/main" val="34857359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a:xfrm>
            <a:off x="323850" y="476250"/>
            <a:ext cx="8362950" cy="5853113"/>
          </a:xfrm>
        </p:spPr>
        <p:txBody>
          <a:bodyPr/>
          <a:lstStyle/>
          <a:p>
            <a:pPr marL="0" indent="0" algn="ctr">
              <a:buFont typeface="Wingdings" pitchFamily="2" charset="2"/>
              <a:buNone/>
              <a:defRPr/>
            </a:pPr>
            <a:r>
              <a:rPr lang="el-GR" sz="2400" dirty="0" smtClean="0">
                <a:solidFill>
                  <a:srgbClr val="FFFF00"/>
                </a:solidFill>
              </a:rPr>
              <a:t>Ποια είναι αυτά τα χαρακτηριστικά;</a:t>
            </a:r>
          </a:p>
          <a:p>
            <a:pPr>
              <a:defRPr/>
            </a:pPr>
            <a:r>
              <a:rPr lang="el-GR" sz="2400" dirty="0" smtClean="0">
                <a:effectLst/>
              </a:rPr>
              <a:t>Καλές προοπτικές εργασίας για τους ίδιους και τις/τους συντρόφους</a:t>
            </a:r>
          </a:p>
          <a:p>
            <a:pPr>
              <a:defRPr/>
            </a:pPr>
            <a:r>
              <a:rPr lang="el-GR" sz="2400" dirty="0" smtClean="0">
                <a:effectLst/>
              </a:rPr>
              <a:t>Δυνατότητες εκπαίδευσης υψηλού επιπέδου για τα παιδιά</a:t>
            </a:r>
          </a:p>
          <a:p>
            <a:pPr>
              <a:defRPr/>
            </a:pPr>
            <a:r>
              <a:rPr lang="el-GR" sz="2400" dirty="0" smtClean="0">
                <a:effectLst/>
              </a:rPr>
              <a:t>Μεγάλο εύρος επιλογών ψυχαγωγίας</a:t>
            </a:r>
          </a:p>
          <a:p>
            <a:pPr>
              <a:defRPr/>
            </a:pPr>
            <a:r>
              <a:rPr lang="el-GR" sz="2400" dirty="0" smtClean="0">
                <a:effectLst/>
              </a:rPr>
              <a:t>Καλαίσθητοι κοινόχρηστοι </a:t>
            </a:r>
            <a:r>
              <a:rPr lang="el-GR" sz="1800" dirty="0" smtClean="0">
                <a:effectLst/>
              </a:rPr>
              <a:t>(προσοχή: όχι υποχρεωτικά δημόσιοι) </a:t>
            </a:r>
            <a:r>
              <a:rPr lang="el-GR" sz="2400" dirty="0" smtClean="0">
                <a:effectLst/>
              </a:rPr>
              <a:t>και ιδιωτικοί χώροι</a:t>
            </a:r>
          </a:p>
          <a:p>
            <a:pPr>
              <a:defRPr/>
            </a:pPr>
            <a:r>
              <a:rPr lang="el-GR" sz="2400" dirty="0" smtClean="0">
                <a:effectLst/>
              </a:rPr>
              <a:t>Ασφάλεια (φαινομενική;)</a:t>
            </a:r>
          </a:p>
          <a:p>
            <a:pPr>
              <a:defRPr/>
            </a:pPr>
            <a:r>
              <a:rPr lang="en-US" sz="2400" dirty="0" smtClean="0">
                <a:effectLst/>
              </a:rPr>
              <a:t>‘</a:t>
            </a:r>
            <a:r>
              <a:rPr lang="el-GR" sz="2400" dirty="0" smtClean="0">
                <a:effectLst/>
              </a:rPr>
              <a:t>Ανεκτικές</a:t>
            </a:r>
            <a:r>
              <a:rPr lang="en-US" sz="2400" dirty="0" smtClean="0">
                <a:effectLst/>
              </a:rPr>
              <a:t>’, </a:t>
            </a:r>
            <a:r>
              <a:rPr lang="el-GR" sz="2400" dirty="0" smtClean="0">
                <a:effectLst/>
              </a:rPr>
              <a:t>‘προοδευτικές’</a:t>
            </a:r>
            <a:r>
              <a:rPr lang="en-US" sz="2400" dirty="0" smtClean="0">
                <a:effectLst/>
              </a:rPr>
              <a:t>, </a:t>
            </a:r>
            <a:r>
              <a:rPr lang="el-GR" sz="2400" dirty="0" smtClean="0">
                <a:effectLst/>
              </a:rPr>
              <a:t>εξωστρεφείς κοινωνίες: </a:t>
            </a:r>
            <a:r>
              <a:rPr lang="el-GR" sz="2400" dirty="0" smtClean="0">
                <a:solidFill>
                  <a:srgbClr val="FFC000"/>
                </a:solidFill>
                <a:effectLst/>
              </a:rPr>
              <a:t>Κοινωνική ποικιλότητα </a:t>
            </a:r>
            <a:r>
              <a:rPr lang="el-GR" sz="2400" dirty="0" smtClean="0">
                <a:effectLst/>
              </a:rPr>
              <a:t>(</a:t>
            </a:r>
            <a:r>
              <a:rPr lang="en-US" sz="2400" dirty="0" err="1" smtClean="0">
                <a:effectLst/>
              </a:rPr>
              <a:t>boehm</a:t>
            </a:r>
            <a:r>
              <a:rPr lang="en-US" sz="2400" dirty="0" smtClean="0">
                <a:effectLst/>
              </a:rPr>
              <a:t> index, Gay Index)</a:t>
            </a:r>
          </a:p>
          <a:p>
            <a:pPr marL="0" indent="0" algn="just">
              <a:buFont typeface="Wingdings" pitchFamily="2" charset="2"/>
              <a:buNone/>
              <a:defRPr/>
            </a:pPr>
            <a:endParaRPr lang="el-GR" sz="2400" dirty="0" smtClean="0">
              <a:solidFill>
                <a:srgbClr val="FFC000"/>
              </a:solidFill>
              <a:effectLst/>
            </a:endParaRPr>
          </a:p>
          <a:p>
            <a:pPr marL="0" indent="0" algn="just">
              <a:buFont typeface="Wingdings" pitchFamily="2" charset="2"/>
              <a:buNone/>
              <a:defRPr/>
            </a:pPr>
            <a:r>
              <a:rPr lang="el-GR" sz="2400" dirty="0" smtClean="0">
                <a:solidFill>
                  <a:srgbClr val="FFC000"/>
                </a:solidFill>
                <a:effectLst/>
              </a:rPr>
              <a:t>Τα χαρακτηριστικά αυτά αντανακλούν τις προτιμήσεις των υψηλόβαθμων στελεχών των επιχειρήσεων και συγχέονται με τους παράγοντες της π.α.ζ.</a:t>
            </a:r>
          </a:p>
          <a:p>
            <a:pPr marL="0" indent="0">
              <a:buFont typeface="Wingdings" pitchFamily="2" charset="2"/>
              <a:buNone/>
              <a:defRPr/>
            </a:pPr>
            <a:endParaRPr lang="el-GR" sz="2400" i="1" dirty="0" smtClean="0"/>
          </a:p>
          <a:p>
            <a:pPr marL="0" indent="0">
              <a:buFont typeface="Wingdings" pitchFamily="2" charset="2"/>
              <a:buNone/>
              <a:defRPr/>
            </a:pPr>
            <a:endParaRPr lang="el-GR" sz="2400" i="1" dirty="0"/>
          </a:p>
        </p:txBody>
      </p:sp>
      <p:sp>
        <p:nvSpPr>
          <p:cNvPr id="4" name="Rectangle 2"/>
          <p:cNvSpPr>
            <a:spLocks noChangeArrowheads="1"/>
          </p:cNvSpPr>
          <p:nvPr/>
        </p:nvSpPr>
        <p:spPr bwMode="auto">
          <a:xfrm>
            <a:off x="179512" y="-99392"/>
            <a:ext cx="9144000" cy="449263"/>
          </a:xfrm>
          <a:prstGeom prst="rect">
            <a:avLst/>
          </a:prstGeom>
          <a:noFill/>
          <a:ln w="9525">
            <a:noFill/>
            <a:miter lim="800000"/>
            <a:headEnd/>
            <a:tailEnd/>
          </a:ln>
          <a:effectLst/>
        </p:spPr>
        <p:txBody>
          <a:bodyPr lIns="91433" tIns="45716" rIns="91433" bIns="45716" anchor="b"/>
          <a:lstStyle/>
          <a:p>
            <a:pPr>
              <a:defRPr/>
            </a:pPr>
            <a:r>
              <a:rPr lang="el-GR" sz="1600" dirty="0" smtClean="0">
                <a:solidFill>
                  <a:srgbClr val="C4C3AA"/>
                </a:solidFill>
                <a:effectLst>
                  <a:outerShdw blurRad="38100" dist="38100" dir="2700000" algn="tl">
                    <a:srgbClr val="000000"/>
                  </a:outerShdw>
                </a:effectLst>
              </a:rPr>
              <a:t>Η ΘΕΩΡΙΑ ΤΗΣ ‘ΔΗΜΙΟΥΡΓΙΚΗΣ ΤΑΞΗΣ’</a:t>
            </a:r>
            <a:endParaRPr lang="en-GB" sz="1600" dirty="0">
              <a:solidFill>
                <a:srgbClr val="C4C3AA"/>
              </a:solidFill>
              <a:effectLst>
                <a:outerShdw blurRad="38100" dist="38100" dir="2700000" algn="tl">
                  <a:srgbClr val="000000"/>
                </a:outerShdw>
              </a:effectLst>
            </a:endParaRPr>
          </a:p>
        </p:txBody>
      </p:sp>
    </p:spTree>
    <p:extLst>
      <p:ext uri="{BB962C8B-B14F-4D97-AF65-F5344CB8AC3E}">
        <p14:creationId xmlns:p14="http://schemas.microsoft.com/office/powerpoint/2010/main" val="16700953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5" name="Rectangle 3"/>
          <p:cNvSpPr>
            <a:spLocks noChangeArrowheads="1"/>
          </p:cNvSpPr>
          <p:nvPr/>
        </p:nvSpPr>
        <p:spPr bwMode="auto">
          <a:xfrm>
            <a:off x="250825" y="476250"/>
            <a:ext cx="8642350" cy="6048375"/>
          </a:xfrm>
          <a:prstGeom prst="rect">
            <a:avLst/>
          </a:prstGeom>
          <a:noFill/>
          <a:ln w="9525">
            <a:noFill/>
            <a:miter lim="800000"/>
            <a:headEnd/>
            <a:tailEnd/>
          </a:ln>
          <a:effectLst/>
        </p:spPr>
        <p:txBody>
          <a:bodyPr lIns="91433" tIns="45716" rIns="91433" bIns="45716"/>
          <a:lstStyle/>
          <a:p>
            <a:pPr marL="342900" indent="-342900" algn="ctr">
              <a:lnSpc>
                <a:spcPct val="90000"/>
              </a:lnSpc>
              <a:spcBef>
                <a:spcPct val="20000"/>
              </a:spcBef>
              <a:buClr>
                <a:srgbClr val="C4C3AA"/>
              </a:buClr>
              <a:buSzPct val="60000"/>
              <a:buFont typeface="Wingdings" pitchFamily="2" charset="2"/>
              <a:buNone/>
              <a:defRPr/>
            </a:pPr>
            <a:endParaRPr lang="el-GR" sz="2000">
              <a:solidFill>
                <a:srgbClr val="FFFFFF"/>
              </a:solidFill>
              <a:effectLst>
                <a:outerShdw blurRad="38100" dist="38100" dir="2700000" algn="tl">
                  <a:srgbClr val="000000"/>
                </a:outerShdw>
              </a:effectLst>
              <a:latin typeface="Verdana" pitchFamily="34" charset="0"/>
            </a:endParaRPr>
          </a:p>
        </p:txBody>
      </p:sp>
      <p:sp>
        <p:nvSpPr>
          <p:cNvPr id="95236" name="Rectangle 3"/>
          <p:cNvSpPr>
            <a:spLocks noChangeArrowheads="1"/>
          </p:cNvSpPr>
          <p:nvPr/>
        </p:nvSpPr>
        <p:spPr bwMode="auto">
          <a:xfrm>
            <a:off x="107950" y="357188"/>
            <a:ext cx="9036050" cy="6048375"/>
          </a:xfrm>
          <a:prstGeom prst="rect">
            <a:avLst/>
          </a:prstGeom>
          <a:noFill/>
          <a:ln w="9525">
            <a:noFill/>
            <a:miter lim="800000"/>
            <a:headEnd/>
            <a:tailEnd/>
          </a:ln>
          <a:effectLst/>
        </p:spPr>
        <p:txBody>
          <a:bodyPr lIns="91433" tIns="45716" rIns="91433" bIns="45716"/>
          <a:lstStyle/>
          <a:p>
            <a:pPr marL="342900" indent="-342900">
              <a:lnSpc>
                <a:spcPts val="4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4000"/>
              </a:lnSpc>
              <a:spcBef>
                <a:spcPct val="25000"/>
              </a:spcBef>
              <a:buClr>
                <a:srgbClr val="C4C3AA"/>
              </a:buClr>
              <a:buSzPct val="60000"/>
              <a:buFont typeface="Wingdings" pitchFamily="2" charset="2"/>
              <a:buChar char="u"/>
              <a:defRPr/>
            </a:pPr>
            <a:endParaRPr lang="el-GR" sz="1400" dirty="0">
              <a:solidFill>
                <a:srgbClr val="FFFFFF"/>
              </a:solidFill>
              <a:effectLst>
                <a:outerShdw blurRad="38100" dist="38100" dir="2700000" algn="tl">
                  <a:srgbClr val="000000"/>
                </a:outerShdw>
              </a:effectLst>
              <a:latin typeface="Verdana" pitchFamily="34" charset="0"/>
            </a:endParaRPr>
          </a:p>
        </p:txBody>
      </p:sp>
      <p:sp>
        <p:nvSpPr>
          <p:cNvPr id="6" name="5 - Θέση περιεχομένου"/>
          <p:cNvSpPr>
            <a:spLocks noGrp="1"/>
          </p:cNvSpPr>
          <p:nvPr>
            <p:ph/>
          </p:nvPr>
        </p:nvSpPr>
        <p:spPr>
          <a:xfrm>
            <a:off x="34925" y="454025"/>
            <a:ext cx="8858250" cy="5853113"/>
          </a:xfrm>
        </p:spPr>
        <p:txBody>
          <a:bodyPr/>
          <a:lstStyle/>
          <a:p>
            <a:pPr>
              <a:defRPr/>
            </a:pPr>
            <a:r>
              <a:rPr lang="el-GR" sz="2200" dirty="0" smtClean="0">
                <a:solidFill>
                  <a:srgbClr val="FFFF00"/>
                </a:solidFill>
              </a:rPr>
              <a:t>Η υψηλή ΠΖ</a:t>
            </a:r>
            <a:r>
              <a:rPr lang="el-GR" sz="2200" dirty="0" smtClean="0"/>
              <a:t>, όπως προσδιορίζεται από τα προηγούμενα χαρακτηριστικά, </a:t>
            </a:r>
            <a:r>
              <a:rPr lang="el-GR" sz="2200" dirty="0" smtClean="0">
                <a:solidFill>
                  <a:srgbClr val="FFC000"/>
                </a:solidFill>
              </a:rPr>
              <a:t>αυξάνει την ανταγωνιστικότητα </a:t>
            </a:r>
            <a:r>
              <a:rPr lang="el-GR" sz="2200" dirty="0" smtClean="0"/>
              <a:t>των πόλεων</a:t>
            </a:r>
          </a:p>
          <a:p>
            <a:pPr>
              <a:defRPr/>
            </a:pPr>
            <a:r>
              <a:rPr lang="el-GR" sz="2200" dirty="0" smtClean="0"/>
              <a:t>Για κάποιους ερευνητές (π.χ. </a:t>
            </a:r>
            <a:r>
              <a:rPr lang="en-US" sz="2200" dirty="0" smtClean="0"/>
              <a:t>Florida)</a:t>
            </a:r>
            <a:r>
              <a:rPr lang="el-GR" sz="2200" dirty="0" smtClean="0"/>
              <a:t> οι παράγοντες αυτοί είναι και </a:t>
            </a:r>
            <a:r>
              <a:rPr lang="el-GR" sz="2200" dirty="0" smtClean="0">
                <a:solidFill>
                  <a:srgbClr val="FFFF00"/>
                </a:solidFill>
              </a:rPr>
              <a:t>άξονες στρατηγικής</a:t>
            </a:r>
            <a:endParaRPr lang="en-US" sz="2200" dirty="0" smtClean="0">
              <a:solidFill>
                <a:srgbClr val="FFFF00"/>
              </a:solidFill>
            </a:endParaRPr>
          </a:p>
          <a:p>
            <a:pPr marL="0" indent="0">
              <a:buNone/>
              <a:defRPr/>
            </a:pPr>
            <a:endParaRPr lang="en-US" sz="2200" dirty="0" smtClean="0">
              <a:solidFill>
                <a:srgbClr val="FFFF00"/>
              </a:solidFill>
            </a:endParaRPr>
          </a:p>
          <a:p>
            <a:pPr marL="0" indent="0">
              <a:buNone/>
              <a:defRPr/>
            </a:pPr>
            <a:r>
              <a:rPr lang="en-US" sz="2200" dirty="0"/>
              <a:t>http://www.youtube.com/watch?v=mLPMrMVVNnM</a:t>
            </a:r>
            <a:endParaRPr lang="el-GR" sz="2200" dirty="0" smtClean="0"/>
          </a:p>
          <a:p>
            <a:pPr>
              <a:defRPr/>
            </a:pPr>
            <a:r>
              <a:rPr lang="el-GR" sz="2200" dirty="0" smtClean="0"/>
              <a:t>Προτάσεις για αύξηση της ΠΖ και της ανταγωνιστικότητας: αναπλάσεις γύρω από κέντρα έρευνας και τεχνολογίας, δραστηριότητες ψυχαγωγίας, κ.α. </a:t>
            </a:r>
            <a:endParaRPr lang="el-GR" sz="2200" dirty="0" smtClean="0">
              <a:solidFill>
                <a:srgbClr val="FFFF00"/>
              </a:solidFill>
            </a:endParaRPr>
          </a:p>
          <a:p>
            <a:pPr>
              <a:defRPr/>
            </a:pPr>
            <a:r>
              <a:rPr lang="el-GR" sz="2200" dirty="0" smtClean="0">
                <a:solidFill>
                  <a:srgbClr val="FFFF00"/>
                </a:solidFill>
              </a:rPr>
              <a:t>Ομάδα στόχος: νέοι εξειδικευμένοι εργαζόμενοι</a:t>
            </a:r>
          </a:p>
          <a:p>
            <a:pPr>
              <a:defRPr/>
            </a:pPr>
            <a:endParaRPr lang="el-GR" sz="2200" dirty="0" smtClean="0"/>
          </a:p>
          <a:p>
            <a:pPr>
              <a:defRPr/>
            </a:pPr>
            <a:r>
              <a:rPr lang="el-GR" sz="2200" dirty="0" smtClean="0"/>
              <a:t>Η ΠΖ αντιμετωπίζεται πολύ περιοριστικά. Χάνει την </a:t>
            </a:r>
            <a:r>
              <a:rPr lang="el-GR" sz="2200" dirty="0" smtClean="0">
                <a:solidFill>
                  <a:srgbClr val="FFC000"/>
                </a:solidFill>
              </a:rPr>
              <a:t>ανθρωποκεντρικότητα</a:t>
            </a:r>
            <a:r>
              <a:rPr lang="el-GR" sz="2200" dirty="0" smtClean="0"/>
              <a:t> και την </a:t>
            </a:r>
            <a:r>
              <a:rPr lang="el-GR" sz="2200" dirty="0" smtClean="0">
                <a:solidFill>
                  <a:srgbClr val="FFC000"/>
                </a:solidFill>
              </a:rPr>
              <a:t>ευρύτητα</a:t>
            </a:r>
            <a:r>
              <a:rPr lang="el-GR" sz="2200" dirty="0" smtClean="0"/>
              <a:t> που τη χαρακτηρίζουν και </a:t>
            </a:r>
            <a:r>
              <a:rPr lang="el-GR" sz="2200" dirty="0" smtClean="0">
                <a:solidFill>
                  <a:srgbClr val="00B0F0"/>
                </a:solidFill>
              </a:rPr>
              <a:t>περιχαρακώνεται στην ποιότητα του χώρου</a:t>
            </a:r>
          </a:p>
          <a:p>
            <a:pPr>
              <a:defRPr/>
            </a:pPr>
            <a:r>
              <a:rPr lang="el-GR" sz="2200" dirty="0" smtClean="0"/>
              <a:t>Είναι, ωστόσο, αποτελεσματικές οι παραπάνω συνταγές;</a:t>
            </a:r>
          </a:p>
          <a:p>
            <a:pPr marL="457200" indent="-457200">
              <a:buFont typeface="+mj-lt"/>
              <a:buAutoNum type="arabicPeriod"/>
              <a:defRPr/>
            </a:pPr>
            <a:endParaRPr lang="el-GR" sz="2200" dirty="0" smtClean="0">
              <a:solidFill>
                <a:srgbClr val="FFFF00"/>
              </a:solidFill>
            </a:endParaRPr>
          </a:p>
          <a:p>
            <a:pPr marL="457200" indent="-457200">
              <a:buFont typeface="+mj-lt"/>
              <a:buAutoNum type="arabicPeriod"/>
              <a:defRPr/>
            </a:pPr>
            <a:endParaRPr lang="el-GR" sz="2200" dirty="0">
              <a:solidFill>
                <a:srgbClr val="FFC000"/>
              </a:solidFill>
            </a:endParaRPr>
          </a:p>
        </p:txBody>
      </p:sp>
    </p:spTree>
    <p:extLst>
      <p:ext uri="{BB962C8B-B14F-4D97-AF65-F5344CB8AC3E}">
        <p14:creationId xmlns:p14="http://schemas.microsoft.com/office/powerpoint/2010/main" val="23999532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a:spLocks noChangeArrowheads="1"/>
          </p:cNvSpPr>
          <p:nvPr/>
        </p:nvSpPr>
        <p:spPr bwMode="auto">
          <a:xfrm>
            <a:off x="107950" y="500063"/>
            <a:ext cx="9036050" cy="6048375"/>
          </a:xfrm>
          <a:prstGeom prst="rect">
            <a:avLst/>
          </a:prstGeom>
          <a:noFill/>
          <a:ln w="9525">
            <a:noFill/>
            <a:miter lim="800000"/>
            <a:headEnd/>
            <a:tailEnd/>
          </a:ln>
          <a:effectLst/>
        </p:spPr>
        <p:txBody>
          <a:bodyPr lIns="91433" tIns="45716" rIns="91433" bIns="45716"/>
          <a:lstStyle/>
          <a:p>
            <a:pPr eaLnBrk="1" hangingPunct="1">
              <a:lnSpc>
                <a:spcPts val="4000"/>
              </a:lnSpc>
              <a:spcBef>
                <a:spcPct val="25000"/>
              </a:spcBef>
              <a:buFont typeface="Arial" pitchFamily="34" charset="0"/>
              <a:buChar char="•"/>
              <a:defRPr/>
            </a:pPr>
            <a:r>
              <a:rPr lang="el-GR" sz="2000" dirty="0" smtClean="0">
                <a:solidFill>
                  <a:srgbClr val="FFFF00"/>
                </a:solidFill>
              </a:rPr>
              <a:t>Η ΠΖ </a:t>
            </a:r>
            <a:r>
              <a:rPr lang="el-GR" sz="2000" dirty="0" smtClean="0"/>
              <a:t>αντιμετωπίζεται ως αντικείμενο κατανάλωσης και η αστική ταυτότητα ως αντικείμενο πώλησης </a:t>
            </a:r>
          </a:p>
          <a:p>
            <a:pPr eaLnBrk="1" hangingPunct="1">
              <a:lnSpc>
                <a:spcPts val="4000"/>
              </a:lnSpc>
              <a:spcBef>
                <a:spcPct val="25000"/>
              </a:spcBef>
              <a:buFont typeface="Arial" pitchFamily="34" charset="0"/>
              <a:buChar char="•"/>
              <a:defRPr/>
            </a:pPr>
            <a:r>
              <a:rPr lang="el-GR" sz="2000" dirty="0" smtClean="0"/>
              <a:t> Οι έρευνες τύπου </a:t>
            </a:r>
            <a:r>
              <a:rPr lang="el-GR" sz="2000" dirty="0" smtClean="0">
                <a:solidFill>
                  <a:srgbClr val="99FF33"/>
                </a:solidFill>
              </a:rPr>
              <a:t>«οι καλύτερες πόλεις για να ζεις» </a:t>
            </a:r>
            <a:r>
              <a:rPr lang="el-GR" sz="2000" dirty="0" smtClean="0"/>
              <a:t>είναι το πλέον χαρακτηριστικό παράδειγμα</a:t>
            </a:r>
            <a:endParaRPr lang="en-US" sz="2000" dirty="0" smtClean="0"/>
          </a:p>
          <a:p>
            <a:pPr eaLnBrk="1" hangingPunct="1">
              <a:lnSpc>
                <a:spcPts val="4000"/>
              </a:lnSpc>
              <a:spcBef>
                <a:spcPct val="25000"/>
              </a:spcBef>
              <a:defRPr/>
            </a:pPr>
            <a:r>
              <a:rPr lang="en-US" sz="2000" dirty="0" smtClean="0">
                <a:solidFill>
                  <a:srgbClr val="99FF33"/>
                </a:solidFill>
                <a:effectLst>
                  <a:outerShdw blurRad="38100" dist="38100" dir="2700000" algn="tl">
                    <a:srgbClr val="000000"/>
                  </a:outerShdw>
                </a:effectLst>
                <a:latin typeface="Verdana" pitchFamily="34" charset="0"/>
              </a:rPr>
              <a:t>http</a:t>
            </a:r>
            <a:r>
              <a:rPr lang="en-US" sz="2000" dirty="0">
                <a:solidFill>
                  <a:srgbClr val="99FF33"/>
                </a:solidFill>
                <a:effectLst>
                  <a:outerShdw blurRad="38100" dist="38100" dir="2700000" algn="tl">
                    <a:srgbClr val="000000"/>
                  </a:outerShdw>
                </a:effectLst>
                <a:latin typeface="Verdana" pitchFamily="34" charset="0"/>
              </a:rPr>
              <a:t>://time.com/money/3989171/best-big-cities-2015/</a:t>
            </a:r>
            <a:endParaRPr lang="el-GR" sz="2000" dirty="0" smtClean="0">
              <a:solidFill>
                <a:srgbClr val="99FF33"/>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chemeClr val="tx2"/>
              </a:buClr>
              <a:buSzPct val="60000"/>
              <a:buFont typeface="Wingdings" pitchFamily="2" charset="2"/>
              <a:buChar char="®"/>
              <a:defRPr/>
            </a:pPr>
            <a:endParaRPr lang="el-GR" sz="2000" dirty="0" smtClean="0">
              <a:effectLst>
                <a:outerShdw blurRad="38100" dist="38100" dir="2700000" algn="tl">
                  <a:srgbClr val="000000"/>
                </a:outerShdw>
              </a:effectLst>
              <a:latin typeface="Verdana" pitchFamily="34" charset="0"/>
            </a:endParaRPr>
          </a:p>
          <a:p>
            <a:pPr marL="342900" indent="-342900">
              <a:lnSpc>
                <a:spcPts val="3000"/>
              </a:lnSpc>
              <a:spcBef>
                <a:spcPct val="25000"/>
              </a:spcBef>
              <a:buClr>
                <a:schemeClr val="tx2"/>
              </a:buClr>
              <a:buSzPct val="60000"/>
              <a:buFont typeface="Wingdings" pitchFamily="2" charset="2"/>
              <a:buChar char="®"/>
              <a:defRPr/>
            </a:pPr>
            <a:endParaRPr lang="en-US" sz="2000" dirty="0">
              <a:solidFill>
                <a:srgbClr val="99FF33"/>
              </a:solidFill>
              <a:effectLst>
                <a:outerShdw blurRad="38100" dist="38100" dir="2700000" algn="tl">
                  <a:srgbClr val="000000"/>
                </a:outerShdw>
              </a:effectLst>
              <a:latin typeface="Verdana" pitchFamily="34" charset="0"/>
            </a:endParaRPr>
          </a:p>
          <a:p>
            <a:pPr>
              <a:lnSpc>
                <a:spcPts val="3000"/>
              </a:lnSpc>
              <a:spcBef>
                <a:spcPct val="25000"/>
              </a:spcBef>
              <a:buClr>
                <a:schemeClr val="tx2"/>
              </a:buClr>
              <a:buSzPct val="60000"/>
              <a:defRPr/>
            </a:pPr>
            <a:endParaRPr lang="el-GR" sz="2000" dirty="0">
              <a:solidFill>
                <a:srgbClr val="99FF33"/>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chemeClr val="tx2"/>
              </a:buClr>
              <a:buSzPct val="60000"/>
              <a:buFont typeface="Wingdings" pitchFamily="2" charset="2"/>
              <a:buNone/>
              <a:defRPr/>
            </a:pPr>
            <a:endParaRPr lang="el-GR" sz="2000" dirty="0">
              <a:effectLst>
                <a:outerShdw blurRad="38100" dist="38100" dir="2700000" algn="tl">
                  <a:srgbClr val="000000"/>
                </a:outerShdw>
              </a:effectLst>
              <a:latin typeface="Verdana" pitchFamily="34" charset="0"/>
            </a:endParaRPr>
          </a:p>
          <a:p>
            <a:pPr marL="342900" indent="-342900">
              <a:lnSpc>
                <a:spcPts val="3000"/>
              </a:lnSpc>
              <a:spcBef>
                <a:spcPct val="25000"/>
              </a:spcBef>
              <a:buClr>
                <a:schemeClr val="tx2"/>
              </a:buClr>
              <a:buSzPct val="60000"/>
              <a:buFont typeface="Wingdings" pitchFamily="2" charset="2"/>
              <a:buNone/>
              <a:defRPr/>
            </a:pPr>
            <a:endParaRPr lang="el-GR" sz="2000" dirty="0">
              <a:effectLst>
                <a:outerShdw blurRad="38100" dist="38100" dir="2700000" algn="tl">
                  <a:srgbClr val="000000"/>
                </a:outerShdw>
              </a:effectLst>
              <a:latin typeface="Verdana" pitchFamily="34" charset="0"/>
            </a:endParaRPr>
          </a:p>
          <a:p>
            <a:pPr marL="342900" indent="-342900">
              <a:lnSpc>
                <a:spcPts val="3000"/>
              </a:lnSpc>
              <a:spcBef>
                <a:spcPct val="25000"/>
              </a:spcBef>
              <a:buClr>
                <a:schemeClr val="tx2"/>
              </a:buClr>
              <a:buSzPct val="60000"/>
              <a:buFont typeface="Wingdings" pitchFamily="2" charset="2"/>
              <a:buNone/>
              <a:defRPr/>
            </a:pPr>
            <a:endParaRPr lang="el-GR" sz="2000" dirty="0">
              <a:effectLst>
                <a:outerShdw blurRad="38100" dist="38100" dir="2700000" algn="tl">
                  <a:srgbClr val="000000"/>
                </a:outerShdw>
              </a:effectLst>
              <a:latin typeface="Verdana" pitchFamily="34" charset="0"/>
            </a:endParaRPr>
          </a:p>
          <a:p>
            <a:pPr marL="342900" indent="-342900">
              <a:lnSpc>
                <a:spcPts val="3000"/>
              </a:lnSpc>
              <a:spcBef>
                <a:spcPct val="25000"/>
              </a:spcBef>
              <a:buClr>
                <a:schemeClr val="tx2"/>
              </a:buClr>
              <a:buSzPct val="60000"/>
              <a:buFont typeface="Wingdings" pitchFamily="2" charset="2"/>
              <a:buNone/>
              <a:defRPr/>
            </a:pPr>
            <a:endParaRPr lang="el-GR" sz="2000" dirty="0">
              <a:effectLst>
                <a:outerShdw blurRad="38100" dist="38100" dir="2700000" algn="tl">
                  <a:srgbClr val="000000"/>
                </a:outerShdw>
              </a:effectLst>
              <a:latin typeface="Verdana" pitchFamily="34" charset="0"/>
            </a:endParaRPr>
          </a:p>
          <a:p>
            <a:pPr marL="342900" indent="-342900">
              <a:lnSpc>
                <a:spcPts val="3000"/>
              </a:lnSpc>
              <a:spcBef>
                <a:spcPct val="25000"/>
              </a:spcBef>
              <a:buClr>
                <a:schemeClr val="tx2"/>
              </a:buClr>
              <a:buSzPct val="60000"/>
              <a:buFont typeface="Wingdings" pitchFamily="2" charset="2"/>
              <a:buNone/>
              <a:defRPr/>
            </a:pPr>
            <a:endParaRPr lang="el-GR" sz="2000" dirty="0">
              <a:effectLst>
                <a:outerShdw blurRad="38100" dist="38100" dir="2700000" algn="tl">
                  <a:srgbClr val="000000"/>
                </a:outerShdw>
              </a:effectLst>
              <a:latin typeface="Verdana" pitchFamily="34" charset="0"/>
            </a:endParaRPr>
          </a:p>
          <a:p>
            <a:pPr marL="342900" indent="-342900">
              <a:lnSpc>
                <a:spcPts val="3000"/>
              </a:lnSpc>
              <a:spcBef>
                <a:spcPct val="25000"/>
              </a:spcBef>
              <a:buClr>
                <a:schemeClr val="tx2"/>
              </a:buClr>
              <a:buSzPct val="60000"/>
              <a:buFont typeface="Wingdings" pitchFamily="2" charset="2"/>
              <a:buNone/>
              <a:defRPr/>
            </a:pPr>
            <a:endParaRPr lang="el-GR" sz="2000" dirty="0">
              <a:effectLst>
                <a:outerShdw blurRad="38100" dist="38100" dir="2700000" algn="tl">
                  <a:srgbClr val="000000"/>
                </a:outerShdw>
              </a:effectLst>
              <a:latin typeface="Verdana" pitchFamily="34" charset="0"/>
            </a:endParaRPr>
          </a:p>
          <a:p>
            <a:pPr marL="342900" indent="-342900">
              <a:lnSpc>
                <a:spcPts val="3000"/>
              </a:lnSpc>
              <a:spcBef>
                <a:spcPct val="25000"/>
              </a:spcBef>
              <a:buClr>
                <a:schemeClr val="tx2"/>
              </a:buClr>
              <a:buSzPct val="60000"/>
              <a:buFont typeface="Wingdings" pitchFamily="2" charset="2"/>
              <a:buNone/>
              <a:defRPr/>
            </a:pPr>
            <a:endParaRPr lang="el-GR" sz="2000" dirty="0">
              <a:effectLst>
                <a:outerShdw blurRad="38100" dist="38100" dir="2700000" algn="tl">
                  <a:srgbClr val="000000"/>
                </a:outerShdw>
              </a:effectLst>
              <a:latin typeface="Verdana" pitchFamily="34" charset="0"/>
            </a:endParaRPr>
          </a:p>
          <a:p>
            <a:pPr marL="342900" indent="-342900">
              <a:lnSpc>
                <a:spcPts val="3000"/>
              </a:lnSpc>
              <a:spcBef>
                <a:spcPct val="25000"/>
              </a:spcBef>
              <a:buClr>
                <a:schemeClr val="tx2"/>
              </a:buClr>
              <a:buSzPct val="60000"/>
              <a:buFont typeface="Wingdings" pitchFamily="2" charset="2"/>
              <a:buNone/>
              <a:defRPr/>
            </a:pPr>
            <a:endParaRPr lang="el-GR" sz="2000" dirty="0">
              <a:effectLst>
                <a:outerShdw blurRad="38100" dist="38100" dir="2700000" algn="tl">
                  <a:srgbClr val="000000"/>
                </a:outerShdw>
              </a:effectLst>
              <a:latin typeface="Verdana" pitchFamily="34" charset="0"/>
            </a:endParaRPr>
          </a:p>
          <a:p>
            <a:pPr marL="342900" indent="-342900">
              <a:lnSpc>
                <a:spcPts val="3000"/>
              </a:lnSpc>
              <a:spcBef>
                <a:spcPct val="25000"/>
              </a:spcBef>
              <a:buClr>
                <a:schemeClr val="tx2"/>
              </a:buClr>
              <a:buSzPct val="60000"/>
              <a:buFont typeface="Wingdings" pitchFamily="2" charset="2"/>
              <a:buNone/>
              <a:defRPr/>
            </a:pPr>
            <a:endParaRPr lang="el-GR" sz="2000" dirty="0">
              <a:effectLst>
                <a:outerShdw blurRad="38100" dist="38100" dir="2700000" algn="tl">
                  <a:srgbClr val="000000"/>
                </a:outerShdw>
              </a:effectLst>
              <a:latin typeface="Verdana" pitchFamily="34" charset="0"/>
            </a:endParaRPr>
          </a:p>
          <a:p>
            <a:pPr marL="342900" indent="-342900">
              <a:lnSpc>
                <a:spcPts val="3000"/>
              </a:lnSpc>
              <a:spcBef>
                <a:spcPct val="25000"/>
              </a:spcBef>
              <a:buClr>
                <a:schemeClr val="tx2"/>
              </a:buClr>
              <a:buSzPct val="60000"/>
              <a:buFont typeface="Wingdings" pitchFamily="2" charset="2"/>
              <a:buNone/>
              <a:defRPr/>
            </a:pPr>
            <a:endParaRPr lang="el-GR" sz="2000" dirty="0">
              <a:effectLst>
                <a:outerShdw blurRad="38100" dist="38100" dir="2700000" algn="tl">
                  <a:srgbClr val="000000"/>
                </a:outerShdw>
              </a:effectLst>
              <a:latin typeface="Verdana" pitchFamily="34" charset="0"/>
            </a:endParaRPr>
          </a:p>
          <a:p>
            <a:pPr marL="342900" indent="-342900">
              <a:lnSpc>
                <a:spcPts val="3000"/>
              </a:lnSpc>
              <a:spcBef>
                <a:spcPct val="25000"/>
              </a:spcBef>
              <a:buClr>
                <a:schemeClr val="tx2"/>
              </a:buClr>
              <a:buSzPct val="60000"/>
              <a:buFont typeface="Wingdings" pitchFamily="2" charset="2"/>
              <a:buNone/>
              <a:defRPr/>
            </a:pPr>
            <a:endParaRPr lang="el-GR" sz="2000" dirty="0">
              <a:effectLst>
                <a:outerShdw blurRad="38100" dist="38100" dir="2700000" algn="tl">
                  <a:srgbClr val="000000"/>
                </a:outerShdw>
              </a:effectLst>
              <a:latin typeface="Verdana" pitchFamily="34" charset="0"/>
            </a:endParaRPr>
          </a:p>
          <a:p>
            <a:pPr marL="342900" indent="-342900">
              <a:lnSpc>
                <a:spcPts val="3000"/>
              </a:lnSpc>
              <a:spcBef>
                <a:spcPct val="25000"/>
              </a:spcBef>
              <a:buClr>
                <a:schemeClr val="tx2"/>
              </a:buClr>
              <a:buSzPct val="60000"/>
              <a:buFont typeface="Wingdings" pitchFamily="2" charset="2"/>
              <a:buNone/>
              <a:defRPr/>
            </a:pPr>
            <a:endParaRPr lang="el-GR" sz="2000" dirty="0">
              <a:effectLst>
                <a:outerShdw blurRad="38100" dist="38100" dir="2700000" algn="tl">
                  <a:srgbClr val="000000"/>
                </a:outerShdw>
              </a:effectLst>
              <a:latin typeface="Verdana" pitchFamily="34" charset="0"/>
            </a:endParaRPr>
          </a:p>
          <a:p>
            <a:pPr marL="342900" indent="-342900">
              <a:lnSpc>
                <a:spcPts val="3000"/>
              </a:lnSpc>
              <a:spcBef>
                <a:spcPct val="25000"/>
              </a:spcBef>
              <a:buClr>
                <a:schemeClr val="tx2"/>
              </a:buClr>
              <a:buSzPct val="60000"/>
              <a:buFont typeface="Wingdings" pitchFamily="2" charset="2"/>
              <a:buNone/>
              <a:defRPr/>
            </a:pPr>
            <a:endParaRPr lang="el-GR" sz="800" dirty="0">
              <a:effectLst>
                <a:outerShdw blurRad="38100" dist="38100" dir="2700000" algn="tl">
                  <a:srgbClr val="000000"/>
                </a:outerShdw>
              </a:effectLst>
              <a:latin typeface="Verdana" pitchFamily="34" charset="0"/>
            </a:endParaRPr>
          </a:p>
          <a:p>
            <a:pPr marL="342900" indent="-342900">
              <a:lnSpc>
                <a:spcPts val="3000"/>
              </a:lnSpc>
              <a:spcBef>
                <a:spcPct val="25000"/>
              </a:spcBef>
              <a:buClr>
                <a:schemeClr val="tx2"/>
              </a:buClr>
              <a:buSzPct val="60000"/>
              <a:buFont typeface="Wingdings" pitchFamily="2" charset="2"/>
              <a:buNone/>
              <a:defRPr/>
            </a:pPr>
            <a:endParaRPr lang="el-GR" sz="2000" dirty="0">
              <a:effectLst>
                <a:outerShdw blurRad="38100" dist="38100" dir="2700000" algn="tl">
                  <a:srgbClr val="000000"/>
                </a:outerShdw>
              </a:effectLst>
              <a:latin typeface="Verdana" pitchFamily="34" charset="0"/>
            </a:endParaRPr>
          </a:p>
          <a:p>
            <a:pPr marL="342900" indent="-342900">
              <a:lnSpc>
                <a:spcPts val="3000"/>
              </a:lnSpc>
              <a:spcBef>
                <a:spcPct val="25000"/>
              </a:spcBef>
              <a:buClr>
                <a:schemeClr val="tx2"/>
              </a:buClr>
              <a:buSzPct val="60000"/>
              <a:buFont typeface="Wingdings" pitchFamily="2" charset="2"/>
              <a:buChar char="u"/>
              <a:defRPr/>
            </a:pPr>
            <a:endParaRPr lang="el-GR" sz="2000" dirty="0">
              <a:effectLst>
                <a:outerShdw blurRad="38100" dist="38100" dir="2700000" algn="tl">
                  <a:srgbClr val="000000"/>
                </a:outerShdw>
              </a:effectLst>
              <a:latin typeface="Verdana" pitchFamily="34" charset="0"/>
            </a:endParaRPr>
          </a:p>
          <a:p>
            <a:pPr marL="342900" indent="-342900">
              <a:lnSpc>
                <a:spcPts val="3000"/>
              </a:lnSpc>
              <a:spcBef>
                <a:spcPct val="25000"/>
              </a:spcBef>
              <a:buClr>
                <a:schemeClr val="tx2"/>
              </a:buClr>
              <a:buSzPct val="60000"/>
              <a:buFont typeface="Wingdings" pitchFamily="2" charset="2"/>
              <a:buNone/>
              <a:defRPr/>
            </a:pPr>
            <a:endParaRPr lang="el-GR" dirty="0">
              <a:effectLst>
                <a:outerShdw blurRad="38100" dist="38100" dir="2700000" algn="tl">
                  <a:srgbClr val="000000"/>
                </a:outerShdw>
              </a:effectLst>
              <a:latin typeface="Verdana" pitchFamily="34" charset="0"/>
            </a:endParaRPr>
          </a:p>
          <a:p>
            <a:pPr marL="342900" indent="-342900">
              <a:lnSpc>
                <a:spcPts val="4000"/>
              </a:lnSpc>
              <a:spcBef>
                <a:spcPct val="25000"/>
              </a:spcBef>
              <a:buClr>
                <a:schemeClr val="tx2"/>
              </a:buClr>
              <a:buSzPct val="60000"/>
              <a:buFont typeface="Wingdings" pitchFamily="2" charset="2"/>
              <a:buNone/>
              <a:defRPr/>
            </a:pPr>
            <a:endParaRPr lang="el-GR" dirty="0">
              <a:effectLst>
                <a:outerShdw blurRad="38100" dist="38100" dir="2700000" algn="tl">
                  <a:srgbClr val="000000"/>
                </a:outerShdw>
              </a:effectLst>
              <a:latin typeface="Verdana" pitchFamily="34" charset="0"/>
            </a:endParaRPr>
          </a:p>
          <a:p>
            <a:pPr marL="342900" indent="-342900">
              <a:lnSpc>
                <a:spcPts val="4000"/>
              </a:lnSpc>
              <a:spcBef>
                <a:spcPct val="25000"/>
              </a:spcBef>
              <a:buClr>
                <a:schemeClr val="tx2"/>
              </a:buClr>
              <a:buSzPct val="60000"/>
              <a:buFont typeface="Wingdings" pitchFamily="2" charset="2"/>
              <a:buChar char="u"/>
              <a:defRPr/>
            </a:pPr>
            <a:endParaRPr lang="el-GR" dirty="0">
              <a:effectLst>
                <a:outerShdw blurRad="38100" dist="38100" dir="2700000" algn="tl">
                  <a:srgbClr val="000000"/>
                </a:outerShdw>
              </a:effectLst>
              <a:latin typeface="Verdana" pitchFamily="34" charset="0"/>
            </a:endParaRPr>
          </a:p>
        </p:txBody>
      </p:sp>
      <p:sp>
        <p:nvSpPr>
          <p:cNvPr id="4" name="Rectangle 2"/>
          <p:cNvSpPr txBox="1">
            <a:spLocks noChangeArrowheads="1"/>
          </p:cNvSpPr>
          <p:nvPr/>
        </p:nvSpPr>
        <p:spPr bwMode="auto">
          <a:xfrm>
            <a:off x="0" y="0"/>
            <a:ext cx="9144000" cy="449263"/>
          </a:xfrm>
          <a:prstGeom prst="rect">
            <a:avLst/>
          </a:prstGeom>
          <a:noFill/>
          <a:ln w="9525">
            <a:noFill/>
            <a:miter lim="800000"/>
            <a:headEnd/>
            <a:tailEnd/>
          </a:ln>
          <a:effectLst/>
        </p:spPr>
        <p:txBody>
          <a:bodyPr lIns="91433" tIns="45716" rIns="91433" bIns="45716" anchor="b"/>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a:lstStyle>
          <a:p>
            <a:pPr algn="l" eaLnBrk="1" hangingPunct="1">
              <a:defRPr/>
            </a:pPr>
            <a:r>
              <a:rPr lang="el-GR" sz="1600" dirty="0" smtClean="0">
                <a:solidFill>
                  <a:srgbClr val="C4C3AA"/>
                </a:solidFill>
              </a:rPr>
              <a:t>ΣΧΕΤΙΚΑ ΜΕ ΤΙΣ ΤΑΞΙΝΟΜΗΣΕΙΣ ΤΩΝ ΠΟΛΕΩΝ</a:t>
            </a:r>
            <a:endParaRPr lang="en-GB" sz="1600" dirty="0" smtClean="0">
              <a:solidFill>
                <a:srgbClr val="C4C3AA"/>
              </a:solidFill>
            </a:endParaRPr>
          </a:p>
        </p:txBody>
      </p:sp>
    </p:spTree>
    <p:extLst>
      <p:ext uri="{BB962C8B-B14F-4D97-AF65-F5344CB8AC3E}">
        <p14:creationId xmlns:p14="http://schemas.microsoft.com/office/powerpoint/2010/main" val="10660016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356" y="-242889"/>
            <a:ext cx="9144000" cy="71008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descr="Απόσπασμα οθόνης"/>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03746"/>
            <a:ext cx="9144000" cy="6050508"/>
          </a:xfrm>
          <a:prstGeom prst="rect">
            <a:avLst/>
          </a:prstGeom>
        </p:spPr>
      </p:pic>
    </p:spTree>
    <p:extLst>
      <p:ext uri="{BB962C8B-B14F-4D97-AF65-F5344CB8AC3E}">
        <p14:creationId xmlns:p14="http://schemas.microsoft.com/office/powerpoint/2010/main" val="81005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descr="Απόσπασμα οθόνης"/>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8495"/>
            <a:ext cx="9144000" cy="6481010"/>
          </a:xfrm>
          <a:prstGeom prst="rect">
            <a:avLst/>
          </a:prstGeom>
        </p:spPr>
      </p:pic>
    </p:spTree>
    <p:extLst>
      <p:ext uri="{BB962C8B-B14F-4D97-AF65-F5344CB8AC3E}">
        <p14:creationId xmlns:p14="http://schemas.microsoft.com/office/powerpoint/2010/main" val="34516506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descr="Απόσπασμα οθόνης"/>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49" y="53115"/>
            <a:ext cx="9135751" cy="6782747"/>
          </a:xfrm>
          <a:prstGeom prst="rect">
            <a:avLst/>
          </a:prstGeom>
        </p:spPr>
      </p:pic>
    </p:spTree>
    <p:extLst>
      <p:ext uri="{BB962C8B-B14F-4D97-AF65-F5344CB8AC3E}">
        <p14:creationId xmlns:p14="http://schemas.microsoft.com/office/powerpoint/2010/main" val="13491481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1124744"/>
            <a:ext cx="7848872" cy="3528392"/>
          </a:xfrm>
          <a:prstGeom prst="rect">
            <a:avLst/>
          </a:prstGeom>
          <a:noFill/>
          <a:ln w="9525">
            <a:noFill/>
            <a:miter lim="800000"/>
            <a:headEnd/>
            <a:tailEnd/>
          </a:ln>
          <a:effectLst/>
        </p:spPr>
        <p:txBody>
          <a:bodyPr lIns="91433" tIns="45716" rIns="91433" bIns="45716" anchor="b"/>
          <a:lstStyle>
            <a:defPPr>
              <a:defRPr lang="en-GB"/>
            </a:defPPr>
            <a:lvl1pPr eaLnBrk="1" hangingPunct="1">
              <a:defRPr sz="1600">
                <a:solidFill>
                  <a:srgbClr val="C4C3AA"/>
                </a:solidFill>
                <a:effectLst>
                  <a:outerShdw blurRad="38100" dist="38100" dir="2700000" algn="tl">
                    <a:srgbClr val="000000"/>
                  </a:outerShdw>
                </a:effectLst>
                <a:latin typeface="+mj-lt"/>
                <a:ea typeface="+mj-ea"/>
                <a:cs typeface="+mj-cs"/>
              </a:defRPr>
            </a:lvl1pPr>
            <a:lvl2pPr algn="ctr" eaLnBrk="0" hangingPunct="0">
              <a:defRPr sz="4400">
                <a:solidFill>
                  <a:schemeClr val="tx2"/>
                </a:solidFill>
                <a:effectLst>
                  <a:outerShdw blurRad="38100" dist="38100" dir="2700000" algn="tl">
                    <a:srgbClr val="000000"/>
                  </a:outerShdw>
                </a:effectLst>
              </a:defRPr>
            </a:lvl2pPr>
            <a:lvl3pPr algn="ctr" eaLnBrk="0" hangingPunct="0">
              <a:defRPr sz="4400">
                <a:solidFill>
                  <a:schemeClr val="tx2"/>
                </a:solidFill>
                <a:effectLst>
                  <a:outerShdw blurRad="38100" dist="38100" dir="2700000" algn="tl">
                    <a:srgbClr val="000000"/>
                  </a:outerShdw>
                </a:effectLst>
              </a:defRPr>
            </a:lvl3pPr>
            <a:lvl4pPr algn="ctr" eaLnBrk="0" hangingPunct="0">
              <a:defRPr sz="4400">
                <a:solidFill>
                  <a:schemeClr val="tx2"/>
                </a:solidFill>
                <a:effectLst>
                  <a:outerShdw blurRad="38100" dist="38100" dir="2700000" algn="tl">
                    <a:srgbClr val="000000"/>
                  </a:outerShdw>
                </a:effectLst>
              </a:defRPr>
            </a:lvl4pPr>
            <a:lvl5pPr algn="ctr" eaLnBrk="0" hangingPunct="0">
              <a:defRPr sz="4400">
                <a:solidFill>
                  <a:schemeClr val="tx2"/>
                </a:solidFill>
                <a:effectLst>
                  <a:outerShdw blurRad="38100" dist="38100" dir="2700000" algn="tl">
                    <a:srgbClr val="000000"/>
                  </a:outerShdw>
                </a:effectLst>
              </a:defRPr>
            </a:lvl5pPr>
            <a:lvl6pPr marL="457200" algn="ctr" fontAlgn="base">
              <a:spcBef>
                <a:spcPct val="0"/>
              </a:spcBef>
              <a:spcAft>
                <a:spcPct val="0"/>
              </a:spcAft>
              <a:defRPr sz="4400">
                <a:solidFill>
                  <a:schemeClr val="tx2"/>
                </a:solidFill>
                <a:effectLst>
                  <a:outerShdw blurRad="38100" dist="38100" dir="2700000" algn="tl">
                    <a:srgbClr val="000000"/>
                  </a:outerShdw>
                </a:effectLst>
              </a:defRPr>
            </a:lvl6pPr>
            <a:lvl7pPr marL="914400" algn="ctr" fontAlgn="base">
              <a:spcBef>
                <a:spcPct val="0"/>
              </a:spcBef>
              <a:spcAft>
                <a:spcPct val="0"/>
              </a:spcAft>
              <a:defRPr sz="4400">
                <a:solidFill>
                  <a:schemeClr val="tx2"/>
                </a:solidFill>
                <a:effectLst>
                  <a:outerShdw blurRad="38100" dist="38100" dir="2700000" algn="tl">
                    <a:srgbClr val="000000"/>
                  </a:outerShdw>
                </a:effectLst>
              </a:defRPr>
            </a:lvl7pPr>
            <a:lvl8pPr marL="1371600" algn="ctr" fontAlgn="base">
              <a:spcBef>
                <a:spcPct val="0"/>
              </a:spcBef>
              <a:spcAft>
                <a:spcPct val="0"/>
              </a:spcAft>
              <a:defRPr sz="4400">
                <a:solidFill>
                  <a:schemeClr val="tx2"/>
                </a:solidFill>
                <a:effectLst>
                  <a:outerShdw blurRad="38100" dist="38100" dir="2700000" algn="tl">
                    <a:srgbClr val="000000"/>
                  </a:outerShdw>
                </a:effectLst>
              </a:defRPr>
            </a:lvl8pPr>
            <a:lvl9pPr marL="1828800" algn="ctr" fontAlgn="base">
              <a:spcBef>
                <a:spcPct val="0"/>
              </a:spcBef>
              <a:spcAft>
                <a:spcPct val="0"/>
              </a:spcAft>
              <a:defRPr sz="4400">
                <a:solidFill>
                  <a:schemeClr val="tx2"/>
                </a:solidFill>
                <a:effectLst>
                  <a:outerShdw blurRad="38100" dist="38100" dir="2700000" algn="tl">
                    <a:srgbClr val="000000"/>
                  </a:outerShdw>
                </a:effectLst>
              </a:defRPr>
            </a:lvl9pPr>
          </a:lstStyle>
          <a:p>
            <a:r>
              <a:rPr lang="el-GR" sz="2000" dirty="0">
                <a:solidFill>
                  <a:srgbClr val="FFFF00"/>
                </a:solidFill>
              </a:rPr>
              <a:t>Περιεχόμενα</a:t>
            </a:r>
          </a:p>
          <a:p>
            <a:endParaRPr lang="el-GR" dirty="0"/>
          </a:p>
          <a:p>
            <a:endParaRPr lang="el-GR" dirty="0" smtClean="0"/>
          </a:p>
          <a:p>
            <a:r>
              <a:rPr lang="el-GR" dirty="0" smtClean="0"/>
              <a:t>ΠΕΡΙ </a:t>
            </a:r>
            <a:r>
              <a:rPr lang="el-GR" dirty="0"/>
              <a:t>ΑΝΤΑΓΩΝΙΣΤΙΚΟΤΗΤΑΣ</a:t>
            </a:r>
          </a:p>
          <a:p>
            <a:endParaRPr lang="el-GR" dirty="0"/>
          </a:p>
          <a:p>
            <a:endParaRPr lang="el-GR" dirty="0" smtClean="0"/>
          </a:p>
          <a:p>
            <a:r>
              <a:rPr lang="el-GR" dirty="0" smtClean="0"/>
              <a:t>ΠΕΡΙ </a:t>
            </a:r>
            <a:r>
              <a:rPr lang="el-GR" dirty="0"/>
              <a:t>ΔΗΜΙΟΥΡΓΙΚΗΣ ΤΑΞΗΣ</a:t>
            </a:r>
          </a:p>
          <a:p>
            <a:endParaRPr lang="el-GR" dirty="0"/>
          </a:p>
          <a:p>
            <a:endParaRPr lang="el-GR" dirty="0" smtClean="0"/>
          </a:p>
          <a:p>
            <a:r>
              <a:rPr lang="el-GR" dirty="0" smtClean="0"/>
              <a:t>ΠΕΡΙ </a:t>
            </a:r>
            <a:r>
              <a:rPr lang="el-GR" dirty="0"/>
              <a:t>ΑΝΤΑΓΩΝΙΣΤΙΚΟΤΗΤΑΣ ΚΑΙ ΠΟΙΟΤΗΤΑΣ ΖΩΗΣ</a:t>
            </a:r>
          </a:p>
          <a:p>
            <a:endParaRPr lang="el-GR" dirty="0"/>
          </a:p>
          <a:p>
            <a:endParaRPr lang="el-GR" dirty="0" smtClean="0"/>
          </a:p>
          <a:p>
            <a:r>
              <a:rPr lang="el-GR" dirty="0" smtClean="0"/>
              <a:t>ΣΥΜΠΕΡΑΣΜΑΤΑ</a:t>
            </a:r>
            <a:endParaRPr lang="el-GR" dirty="0"/>
          </a:p>
        </p:txBody>
      </p:sp>
    </p:spTree>
    <p:extLst>
      <p:ext uri="{BB962C8B-B14F-4D97-AF65-F5344CB8AC3E}">
        <p14:creationId xmlns:p14="http://schemas.microsoft.com/office/powerpoint/2010/main" val="36862525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70636" y="332656"/>
            <a:ext cx="8208912" cy="7109639"/>
          </a:xfrm>
          <a:prstGeom prst="rect">
            <a:avLst/>
          </a:prstGeom>
          <a:noFill/>
        </p:spPr>
        <p:txBody>
          <a:bodyPr wrap="square" rtlCol="0">
            <a:spAutoFit/>
          </a:bodyPr>
          <a:lstStyle/>
          <a:p>
            <a:r>
              <a:rPr lang="el-GR" dirty="0" smtClean="0"/>
              <a:t>Πλήθος ευρωπαϊκών (και διεθνών) θεσμών βασίζονται  επίσης στον ανταγωνισμό των πόλεων</a:t>
            </a:r>
            <a:r>
              <a:rPr lang="en-US" dirty="0" smtClean="0"/>
              <a:t>. </a:t>
            </a:r>
            <a:r>
              <a:rPr lang="el-GR" dirty="0" smtClean="0"/>
              <a:t>Ενδεικτικά:</a:t>
            </a:r>
          </a:p>
          <a:p>
            <a:endParaRPr lang="el-GR" dirty="0" smtClean="0"/>
          </a:p>
          <a:p>
            <a:pPr marL="342900" indent="-342900">
              <a:buFont typeface="Arial" panose="020B0604020202020204" pitchFamily="34" charset="0"/>
              <a:buChar char="•"/>
            </a:pPr>
            <a:r>
              <a:rPr lang="el-GR" dirty="0" smtClean="0"/>
              <a:t>Πολιτιστική Πρωτεύουσα της Ευρώπης</a:t>
            </a:r>
          </a:p>
          <a:p>
            <a:pPr marL="342900" indent="-342900">
              <a:buFont typeface="Arial" panose="020B0604020202020204" pitchFamily="34" charset="0"/>
              <a:buChar char="•"/>
            </a:pPr>
            <a:endParaRPr lang="el-GR" dirty="0" smtClean="0"/>
          </a:p>
          <a:p>
            <a:pPr marL="342900" indent="-342900">
              <a:buFont typeface="Arial" panose="020B0604020202020204" pitchFamily="34" charset="0"/>
              <a:buChar char="•"/>
            </a:pPr>
            <a:r>
              <a:rPr lang="en-US" dirty="0" smtClean="0"/>
              <a:t>Green Capital</a:t>
            </a:r>
            <a:endParaRPr lang="el-GR" dirty="0" smtClean="0"/>
          </a:p>
          <a:p>
            <a:pPr marL="342900" indent="-342900">
              <a:buFont typeface="Arial" panose="020B0604020202020204" pitchFamily="34" charset="0"/>
              <a:buChar char="•"/>
            </a:pPr>
            <a:endParaRPr lang="en-US" dirty="0" smtClean="0"/>
          </a:p>
          <a:p>
            <a:pPr marL="342900" indent="-342900">
              <a:buFont typeface="Arial" panose="020B0604020202020204" pitchFamily="34" charset="0"/>
              <a:buChar char="•"/>
            </a:pPr>
            <a:r>
              <a:rPr lang="en-US" dirty="0" smtClean="0"/>
              <a:t>City of Trees</a:t>
            </a:r>
            <a:endParaRPr lang="el-GR" dirty="0" smtClean="0"/>
          </a:p>
          <a:p>
            <a:pPr marL="342900" indent="-342900">
              <a:buFont typeface="Arial" panose="020B0604020202020204" pitchFamily="34" charset="0"/>
              <a:buChar char="•"/>
            </a:pPr>
            <a:endParaRPr lang="en-US" dirty="0" smtClean="0"/>
          </a:p>
          <a:p>
            <a:pPr marL="342900" indent="-342900">
              <a:buFont typeface="Arial" panose="020B0604020202020204" pitchFamily="34" charset="0"/>
              <a:buChar char="•"/>
            </a:pPr>
            <a:r>
              <a:rPr lang="en-US" dirty="0" smtClean="0"/>
              <a:t>City of Children</a:t>
            </a:r>
            <a:endParaRPr lang="el-GR" dirty="0" smtClean="0"/>
          </a:p>
          <a:p>
            <a:pPr marL="342900" indent="-342900">
              <a:buFont typeface="Arial" panose="020B0604020202020204" pitchFamily="34" charset="0"/>
              <a:buChar char="•"/>
            </a:pPr>
            <a:endParaRPr lang="en-US" dirty="0" smtClean="0"/>
          </a:p>
          <a:p>
            <a:pPr marL="342900" indent="-342900">
              <a:buFont typeface="Arial" panose="020B0604020202020204" pitchFamily="34" charset="0"/>
              <a:buChar char="•"/>
            </a:pPr>
            <a:r>
              <a:rPr lang="en-US" dirty="0" smtClean="0"/>
              <a:t>Smart Cities</a:t>
            </a:r>
            <a:endParaRPr lang="el-GR" dirty="0" smtClean="0"/>
          </a:p>
          <a:p>
            <a:pPr marL="342900" indent="-342900">
              <a:buFont typeface="Arial" panose="020B0604020202020204" pitchFamily="34" charset="0"/>
              <a:buChar char="•"/>
            </a:pPr>
            <a:endParaRPr lang="en-US" dirty="0" smtClean="0"/>
          </a:p>
          <a:p>
            <a:pPr marL="342900" indent="-342900">
              <a:buFont typeface="Arial" panose="020B0604020202020204" pitchFamily="34" charset="0"/>
              <a:buChar char="•"/>
            </a:pPr>
            <a:r>
              <a:rPr lang="en-US" dirty="0" smtClean="0"/>
              <a:t>Access City Award</a:t>
            </a:r>
            <a:endParaRPr lang="el-GR" dirty="0" smtClean="0"/>
          </a:p>
          <a:p>
            <a:pPr marL="342900" indent="-342900">
              <a:buFont typeface="Arial" panose="020B0604020202020204" pitchFamily="34" charset="0"/>
              <a:buChar char="•"/>
            </a:pPr>
            <a:endParaRPr lang="el-GR" dirty="0"/>
          </a:p>
          <a:p>
            <a:pPr marL="342900" indent="-342900">
              <a:buFont typeface="Arial" panose="020B0604020202020204" pitchFamily="34" charset="0"/>
              <a:buChar char="•"/>
            </a:pPr>
            <a:r>
              <a:rPr lang="en-US" dirty="0" smtClean="0"/>
              <a:t>Smart 21 Communities</a:t>
            </a:r>
          </a:p>
          <a:p>
            <a:endParaRPr lang="en-US" dirty="0" smtClean="0"/>
          </a:p>
          <a:p>
            <a:endParaRPr lang="el-GR" dirty="0" smtClean="0"/>
          </a:p>
          <a:p>
            <a:endParaRPr lang="el-GR" dirty="0"/>
          </a:p>
        </p:txBody>
      </p:sp>
    </p:spTree>
    <p:extLst>
      <p:ext uri="{BB962C8B-B14F-4D97-AF65-F5344CB8AC3E}">
        <p14:creationId xmlns:p14="http://schemas.microsoft.com/office/powerpoint/2010/main" val="14532873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descr="Απόσπασμα οθόνης"/>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8435"/>
            <a:ext cx="8604448" cy="6841129"/>
          </a:xfrm>
          <a:prstGeom prst="rect">
            <a:avLst/>
          </a:prstGeom>
        </p:spPr>
      </p:pic>
      <p:sp>
        <p:nvSpPr>
          <p:cNvPr id="3" name="TextBox 2"/>
          <p:cNvSpPr txBox="1"/>
          <p:nvPr/>
        </p:nvSpPr>
        <p:spPr>
          <a:xfrm>
            <a:off x="8654826" y="551288"/>
            <a:ext cx="400110" cy="5755422"/>
          </a:xfrm>
          <a:prstGeom prst="rect">
            <a:avLst/>
          </a:prstGeom>
          <a:noFill/>
        </p:spPr>
        <p:txBody>
          <a:bodyPr vert="vert270" wrap="square" rtlCol="0">
            <a:spAutoFit/>
          </a:bodyPr>
          <a:lstStyle/>
          <a:p>
            <a:r>
              <a:rPr lang="en-US" sz="1400" dirty="0"/>
              <a:t>http://www.10best.com/awards/travel/prettiest-european-city/</a:t>
            </a:r>
            <a:endParaRPr lang="el-GR" sz="1400" dirty="0"/>
          </a:p>
        </p:txBody>
      </p:sp>
    </p:spTree>
    <p:extLst>
      <p:ext uri="{BB962C8B-B14F-4D97-AF65-F5344CB8AC3E}">
        <p14:creationId xmlns:p14="http://schemas.microsoft.com/office/powerpoint/2010/main" val="134914811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descr="Απόσπασμα οθόνης"/>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7204" y="0"/>
            <a:ext cx="7869592" cy="6858000"/>
          </a:xfrm>
          <a:prstGeom prst="rect">
            <a:avLst/>
          </a:prstGeom>
        </p:spPr>
      </p:pic>
    </p:spTree>
    <p:extLst>
      <p:ext uri="{BB962C8B-B14F-4D97-AF65-F5344CB8AC3E}">
        <p14:creationId xmlns:p14="http://schemas.microsoft.com/office/powerpoint/2010/main" val="2159714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descr="Απόσπασμα οθόνης"/>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1813" y="0"/>
            <a:ext cx="7380373" cy="6858000"/>
          </a:xfrm>
          <a:prstGeom prst="rect">
            <a:avLst/>
          </a:prstGeom>
        </p:spPr>
      </p:pic>
    </p:spTree>
    <p:extLst>
      <p:ext uri="{BB962C8B-B14F-4D97-AF65-F5344CB8AC3E}">
        <p14:creationId xmlns:p14="http://schemas.microsoft.com/office/powerpoint/2010/main" val="11553710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24950" cy="3501008"/>
          </a:xfrm>
          <a:prstGeom prst="rect">
            <a:avLst/>
          </a:prstGeom>
          <a:noFill/>
          <a:ln w="9525">
            <a:noFill/>
            <a:miter lim="800000"/>
            <a:headEnd/>
            <a:tailEnd/>
          </a:ln>
        </p:spPr>
      </p:pic>
      <p:pic>
        <p:nvPicPr>
          <p:cNvPr id="1024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4124325"/>
            <a:ext cx="4716016" cy="2733675"/>
          </a:xfrm>
          <a:prstGeom prst="rect">
            <a:avLst/>
          </a:prstGeom>
          <a:noFill/>
          <a:ln w="9525">
            <a:noFill/>
            <a:miter lim="800000"/>
            <a:headEnd/>
            <a:tailEnd/>
          </a:ln>
        </p:spPr>
      </p:pic>
      <p:pic>
        <p:nvPicPr>
          <p:cNvPr id="10244"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16016" y="4124325"/>
            <a:ext cx="4427984" cy="2733676"/>
          </a:xfrm>
          <a:prstGeom prst="rect">
            <a:avLst/>
          </a:prstGeom>
          <a:noFill/>
          <a:ln w="9525">
            <a:noFill/>
            <a:miter lim="800000"/>
            <a:headEnd/>
            <a:tailEnd/>
          </a:ln>
        </p:spPr>
      </p:pic>
      <p:sp>
        <p:nvSpPr>
          <p:cNvPr id="7" name="3 - Ορθογώνιο"/>
          <p:cNvSpPr/>
          <p:nvPr/>
        </p:nvSpPr>
        <p:spPr>
          <a:xfrm>
            <a:off x="899592" y="3645023"/>
            <a:ext cx="6984776" cy="461665"/>
          </a:xfrm>
          <a:prstGeom prst="rect">
            <a:avLst/>
          </a:prstGeom>
        </p:spPr>
        <p:txBody>
          <a:bodyPr wrap="square">
            <a:spAutoFit/>
          </a:bodyPr>
          <a:lstStyle/>
          <a:p>
            <a:r>
              <a:rPr lang="en-US" dirty="0" smtClean="0"/>
              <a:t>https://www.youtube.com/watch?v=iZo6o5TOch8</a:t>
            </a:r>
            <a:endParaRPr lang="el-GR" dirty="0"/>
          </a:p>
        </p:txBody>
      </p:sp>
    </p:spTree>
    <p:extLst>
      <p:ext uri="{BB962C8B-B14F-4D97-AF65-F5344CB8AC3E}">
        <p14:creationId xmlns:p14="http://schemas.microsoft.com/office/powerpoint/2010/main" val="11378638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251520" y="-171400"/>
            <a:ext cx="8712968" cy="6696744"/>
          </a:xfrm>
          <a:prstGeom prst="rect">
            <a:avLst/>
          </a:prstGeom>
          <a:noFill/>
          <a:ln w="9525">
            <a:noFill/>
            <a:miter lim="800000"/>
            <a:headEnd/>
            <a:tailEnd/>
          </a:ln>
          <a:effectLst/>
        </p:spPr>
        <p:txBody>
          <a:bodyPr lIns="91433" tIns="45716" rIns="91433" bIns="45716"/>
          <a:lstStyle/>
          <a:p>
            <a:pPr algn="ctr">
              <a:lnSpc>
                <a:spcPts val="3000"/>
              </a:lnSpc>
              <a:spcBef>
                <a:spcPct val="25000"/>
              </a:spcBef>
              <a:buClr>
                <a:srgbClr val="C4C3AA"/>
              </a:buClr>
              <a:buSzPct val="60000"/>
              <a:defRPr/>
            </a:pPr>
            <a:endParaRPr lang="en-US" sz="2000" dirty="0" smtClean="0">
              <a:solidFill>
                <a:srgbClr val="99FF33"/>
              </a:solidFill>
              <a:effectLst>
                <a:outerShdw blurRad="38100" dist="38100" dir="2700000" algn="tl">
                  <a:srgbClr val="000000"/>
                </a:outerShdw>
              </a:effectLst>
              <a:latin typeface="Verdana" pitchFamily="34" charset="0"/>
            </a:endParaRPr>
          </a:p>
          <a:p>
            <a:pPr algn="ctr">
              <a:lnSpc>
                <a:spcPts val="3000"/>
              </a:lnSpc>
              <a:spcBef>
                <a:spcPct val="25000"/>
              </a:spcBef>
              <a:buClr>
                <a:srgbClr val="C4C3AA"/>
              </a:buClr>
              <a:buSzPct val="60000"/>
              <a:defRPr/>
            </a:pPr>
            <a:r>
              <a:rPr lang="el-GR" sz="2000" dirty="0" smtClean="0">
                <a:solidFill>
                  <a:srgbClr val="99FF33"/>
                </a:solidFill>
                <a:effectLst>
                  <a:outerShdw blurRad="38100" dist="38100" dir="2700000" algn="tl">
                    <a:srgbClr val="000000"/>
                  </a:outerShdw>
                </a:effectLst>
                <a:latin typeface="Verdana" pitchFamily="34" charset="0"/>
              </a:rPr>
              <a:t>Τι κριτήρια χρησιμοποιούν;</a:t>
            </a:r>
          </a:p>
          <a:p>
            <a:pPr>
              <a:lnSpc>
                <a:spcPts val="3000"/>
              </a:lnSpc>
              <a:spcBef>
                <a:spcPct val="25000"/>
              </a:spcBef>
              <a:buClr>
                <a:srgbClr val="C4C3AA"/>
              </a:buClr>
              <a:buSzPct val="60000"/>
              <a:defRPr/>
            </a:pPr>
            <a:r>
              <a:rPr lang="el-GR" sz="2000" dirty="0" smtClean="0">
                <a:solidFill>
                  <a:srgbClr val="99FF33"/>
                </a:solidFill>
                <a:effectLst>
                  <a:outerShdw blurRad="38100" dist="38100" dir="2700000" algn="tl">
                    <a:srgbClr val="000000"/>
                  </a:outerShdw>
                </a:effectLst>
                <a:latin typeface="Verdana" pitchFamily="34" charset="0"/>
              </a:rPr>
              <a:t>Το κάθε έντυπο χρησιμοποιεί τα δικά του (αυθαίρετα) κριτήρια</a:t>
            </a:r>
          </a:p>
          <a:p>
            <a:pPr>
              <a:lnSpc>
                <a:spcPts val="3000"/>
              </a:lnSpc>
              <a:spcBef>
                <a:spcPct val="25000"/>
              </a:spcBef>
              <a:buClr>
                <a:srgbClr val="C4C3AA"/>
              </a:buClr>
              <a:buSzPct val="60000"/>
              <a:defRPr/>
            </a:pPr>
            <a:r>
              <a:rPr lang="el-GR" sz="2000" dirty="0" smtClean="0"/>
              <a:t>Μ</a:t>
            </a:r>
            <a:r>
              <a:rPr lang="en-US" sz="2000" dirty="0" err="1"/>
              <a:t>oney</a:t>
            </a:r>
            <a:r>
              <a:rPr lang="el-GR" sz="2000" dirty="0"/>
              <a:t> </a:t>
            </a:r>
            <a:r>
              <a:rPr lang="en-US" sz="2000" dirty="0"/>
              <a:t>“Eliminate places with a median family income of more than 210% of the state average or a median home price over $1 million. Rank the rest on factors including job growth, diversity, and ease of living, giving the most weight to economic opportunity, housing affordability, education, and </a:t>
            </a:r>
            <a:r>
              <a:rPr lang="en-US" sz="2000" dirty="0" smtClean="0"/>
              <a:t>safety”</a:t>
            </a:r>
            <a:endParaRPr lang="el-GR" sz="2000" dirty="0" smtClean="0">
              <a:solidFill>
                <a:srgbClr val="99FF33"/>
              </a:solidFill>
              <a:effectLst>
                <a:outerShdw blurRad="38100" dist="38100" dir="2700000" algn="tl">
                  <a:srgbClr val="000000"/>
                </a:outerShdw>
              </a:effectLst>
              <a:latin typeface="Verdana" pitchFamily="34" charset="0"/>
            </a:endParaRPr>
          </a:p>
          <a:p>
            <a:pPr>
              <a:lnSpc>
                <a:spcPts val="3000"/>
              </a:lnSpc>
              <a:spcBef>
                <a:spcPct val="25000"/>
              </a:spcBef>
              <a:buClr>
                <a:srgbClr val="C4C3AA"/>
              </a:buClr>
              <a:buSzPct val="60000"/>
              <a:defRPr/>
            </a:pPr>
            <a:endParaRPr lang="el-GR" sz="2000" dirty="0">
              <a:solidFill>
                <a:srgbClr val="99FF33"/>
              </a:solidFill>
              <a:effectLst>
                <a:outerShdw blurRad="38100" dist="38100" dir="2700000" algn="tl">
                  <a:srgbClr val="000000"/>
                </a:outerShdw>
              </a:effectLst>
              <a:latin typeface="Verdana" pitchFamily="34" charset="0"/>
            </a:endParaRPr>
          </a:p>
          <a:p>
            <a:pPr algn="ctr">
              <a:lnSpc>
                <a:spcPts val="3000"/>
              </a:lnSpc>
              <a:spcBef>
                <a:spcPct val="25000"/>
              </a:spcBef>
              <a:buClr>
                <a:srgbClr val="C4C3AA"/>
              </a:buClr>
              <a:buSzPct val="60000"/>
              <a:defRPr/>
            </a:pPr>
            <a:r>
              <a:rPr lang="el-GR" sz="2000" dirty="0" smtClean="0">
                <a:solidFill>
                  <a:srgbClr val="99FF33"/>
                </a:solidFill>
                <a:effectLst>
                  <a:outerShdw blurRad="38100" dist="38100" dir="2700000" algn="tl">
                    <a:srgbClr val="000000"/>
                  </a:outerShdw>
                </a:effectLst>
                <a:latin typeface="Verdana" pitchFamily="34" charset="0"/>
              </a:rPr>
              <a:t>Πόσο </a:t>
            </a:r>
            <a:r>
              <a:rPr lang="el-GR" sz="2000" dirty="0">
                <a:solidFill>
                  <a:srgbClr val="99FF33"/>
                </a:solidFill>
                <a:effectLst>
                  <a:outerShdw blurRad="38100" dist="38100" dir="2700000" algn="tl">
                    <a:srgbClr val="000000"/>
                  </a:outerShdw>
                </a:effectLst>
                <a:latin typeface="Verdana" pitchFamily="34" charset="0"/>
              </a:rPr>
              <a:t>σοβαρά παίρνουν οι πόλεις τις ταξινομήσεις;</a:t>
            </a:r>
            <a:endParaRPr lang="el-GR" sz="2000" dirty="0">
              <a:solidFill>
                <a:srgbClr val="FFC000"/>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Char char="®"/>
              <a:defRPr/>
            </a:pPr>
            <a:r>
              <a:rPr lang="el-GR" sz="2000" dirty="0" smtClean="0">
                <a:solidFill>
                  <a:srgbClr val="99FF33"/>
                </a:solidFill>
                <a:effectLst>
                  <a:outerShdw blurRad="38100" dist="38100" dir="2700000" algn="tl">
                    <a:srgbClr val="000000"/>
                  </a:outerShdw>
                </a:effectLst>
                <a:latin typeface="Verdana" pitchFamily="34" charset="0"/>
              </a:rPr>
              <a:t>Οι </a:t>
            </a:r>
            <a:r>
              <a:rPr lang="el-GR" sz="2000" dirty="0">
                <a:solidFill>
                  <a:srgbClr val="99FF33"/>
                </a:solidFill>
                <a:effectLst>
                  <a:outerShdw blurRad="38100" dist="38100" dir="2700000" algn="tl">
                    <a:srgbClr val="000000"/>
                  </a:outerShdw>
                </a:effectLst>
                <a:latin typeface="Verdana" pitchFamily="34" charset="0"/>
              </a:rPr>
              <a:t>ταξινομήσεις θέτουν στόχους πολιτικής μέσω των κριτηρίων που χρησιμοποιούν</a:t>
            </a:r>
          </a:p>
          <a:p>
            <a:pPr marL="342900" indent="-342900">
              <a:lnSpc>
                <a:spcPts val="3000"/>
              </a:lnSpc>
              <a:spcBef>
                <a:spcPct val="25000"/>
              </a:spcBef>
              <a:buClr>
                <a:srgbClr val="C4C3AA"/>
              </a:buClr>
              <a:buSzPct val="60000"/>
              <a:buFont typeface="Wingdings" pitchFamily="2" charset="2"/>
              <a:buChar char="®"/>
              <a:defRPr/>
            </a:pPr>
            <a:r>
              <a:rPr lang="el-GR" sz="2000" dirty="0" smtClean="0">
                <a:solidFill>
                  <a:srgbClr val="FFFFFF"/>
                </a:solidFill>
                <a:effectLst>
                  <a:outerShdw blurRad="38100" dist="38100" dir="2700000" algn="tl">
                    <a:srgbClr val="000000"/>
                  </a:outerShdw>
                </a:effectLst>
                <a:latin typeface="Verdana" pitchFamily="34" charset="0"/>
              </a:rPr>
              <a:t>Παράδειγμα 1: </a:t>
            </a:r>
            <a:r>
              <a:rPr lang="el-GR" sz="2000" dirty="0">
                <a:solidFill>
                  <a:srgbClr val="FFFFFF"/>
                </a:solidFill>
                <a:effectLst>
                  <a:outerShdw blurRad="38100" dist="38100" dir="2700000" algn="tl">
                    <a:srgbClr val="000000"/>
                  </a:outerShdw>
                </a:effectLst>
                <a:latin typeface="Verdana" pitchFamily="34" charset="0"/>
              </a:rPr>
              <a:t>‘</a:t>
            </a:r>
            <a:r>
              <a:rPr lang="en-US" sz="2000" dirty="0">
                <a:solidFill>
                  <a:srgbClr val="FFFFFF"/>
                </a:solidFill>
                <a:effectLst>
                  <a:outerShdw blurRad="38100" dist="38100" dir="2700000" algn="tl">
                    <a:srgbClr val="000000"/>
                  </a:outerShdw>
                </a:effectLst>
                <a:latin typeface="Verdana" pitchFamily="34" charset="0"/>
              </a:rPr>
              <a:t>New Century Lexington’</a:t>
            </a:r>
          </a:p>
          <a:p>
            <a:pPr marL="342900" indent="-342900">
              <a:lnSpc>
                <a:spcPts val="3000"/>
              </a:lnSpc>
              <a:spcBef>
                <a:spcPct val="25000"/>
              </a:spcBef>
              <a:buClr>
                <a:srgbClr val="C4C3AA"/>
              </a:buClr>
              <a:buSzPct val="60000"/>
              <a:buFont typeface="Wingdings" pitchFamily="2" charset="2"/>
              <a:buChar char="®"/>
              <a:defRPr/>
            </a:pPr>
            <a:r>
              <a:rPr lang="el-GR" sz="2000" dirty="0" smtClean="0">
                <a:solidFill>
                  <a:srgbClr val="FFC000"/>
                </a:solidFill>
                <a:effectLst>
                  <a:outerShdw blurRad="38100" dist="38100" dir="2700000" algn="tl">
                    <a:srgbClr val="000000"/>
                  </a:outerShdw>
                </a:effectLst>
                <a:latin typeface="Verdana" pitchFamily="34" charset="0"/>
              </a:rPr>
              <a:t>Η </a:t>
            </a:r>
            <a:r>
              <a:rPr lang="el-GR" sz="2000" dirty="0">
                <a:solidFill>
                  <a:srgbClr val="FFC000"/>
                </a:solidFill>
                <a:effectLst>
                  <a:outerShdw blurRad="38100" dist="38100" dir="2700000" algn="tl">
                    <a:srgbClr val="000000"/>
                  </a:outerShdw>
                </a:effectLst>
                <a:latin typeface="Verdana" pitchFamily="34" charset="0"/>
              </a:rPr>
              <a:t>καλή θέση ταξινόμησης προβάλλεται προς τα έξω στο πλαίσιο του μάρκετινγκ της πόλης</a:t>
            </a:r>
          </a:p>
          <a:p>
            <a:pPr marL="342900" indent="-342900">
              <a:lnSpc>
                <a:spcPts val="3000"/>
              </a:lnSpc>
              <a:spcBef>
                <a:spcPct val="25000"/>
              </a:spcBef>
              <a:buClr>
                <a:srgbClr val="C4C3AA"/>
              </a:buClr>
              <a:buSzPct val="60000"/>
              <a:buFont typeface="Wingdings" pitchFamily="2" charset="2"/>
              <a:buChar char="®"/>
              <a:defRPr/>
            </a:pPr>
            <a:r>
              <a:rPr lang="el-GR" sz="2000" dirty="0" smtClean="0">
                <a:solidFill>
                  <a:srgbClr val="FFFFFF"/>
                </a:solidFill>
              </a:rPr>
              <a:t>Παράδειγμα 2: </a:t>
            </a:r>
            <a:r>
              <a:rPr lang="en-US" sz="2000" dirty="0" smtClean="0">
                <a:solidFill>
                  <a:srgbClr val="FFFFFF"/>
                </a:solidFill>
              </a:rPr>
              <a:t>Portland, Oregon</a:t>
            </a:r>
            <a:endParaRPr lang="el-GR" sz="2000" dirty="0">
              <a:solidFill>
                <a:srgbClr val="FFFFFF"/>
              </a:solidFill>
            </a:endParaRPr>
          </a:p>
          <a:p>
            <a:pPr>
              <a:lnSpc>
                <a:spcPts val="3000"/>
              </a:lnSpc>
              <a:spcBef>
                <a:spcPct val="25000"/>
              </a:spcBef>
              <a:buClr>
                <a:srgbClr val="C4C3AA"/>
              </a:buClr>
              <a:buSzPct val="60000"/>
              <a:defRPr/>
            </a:pPr>
            <a:r>
              <a:rPr lang="el-GR" sz="2000" dirty="0">
                <a:solidFill>
                  <a:srgbClr val="FFC000"/>
                </a:solidFill>
                <a:effectLst>
                  <a:outerShdw blurRad="38100" dist="38100" dir="2700000" algn="tl">
                    <a:srgbClr val="000000"/>
                  </a:outerShdw>
                </a:effectLst>
                <a:latin typeface="Verdana" pitchFamily="34" charset="0"/>
              </a:rPr>
              <a:t> </a:t>
            </a: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8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Char char="u"/>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dirty="0">
              <a:solidFill>
                <a:srgbClr val="FFFFFF"/>
              </a:solidFill>
              <a:effectLst>
                <a:outerShdw blurRad="38100" dist="38100" dir="2700000" algn="tl">
                  <a:srgbClr val="000000"/>
                </a:outerShdw>
              </a:effectLst>
              <a:latin typeface="Verdana" pitchFamily="34" charset="0"/>
            </a:endParaRPr>
          </a:p>
          <a:p>
            <a:pPr marL="342900" indent="-342900">
              <a:lnSpc>
                <a:spcPts val="4000"/>
              </a:lnSpc>
              <a:spcBef>
                <a:spcPct val="25000"/>
              </a:spcBef>
              <a:buClr>
                <a:srgbClr val="C4C3AA"/>
              </a:buClr>
              <a:buSzPct val="60000"/>
              <a:buFont typeface="Wingdings" pitchFamily="2" charset="2"/>
              <a:buNone/>
              <a:defRPr/>
            </a:pPr>
            <a:endParaRPr lang="el-GR" dirty="0">
              <a:solidFill>
                <a:srgbClr val="FFFFFF"/>
              </a:solidFill>
              <a:effectLst>
                <a:outerShdw blurRad="38100" dist="38100" dir="2700000" algn="tl">
                  <a:srgbClr val="000000"/>
                </a:outerShdw>
              </a:effectLst>
              <a:latin typeface="Verdana" pitchFamily="34" charset="0"/>
            </a:endParaRPr>
          </a:p>
          <a:p>
            <a:pPr marL="342900" indent="-342900">
              <a:lnSpc>
                <a:spcPts val="4000"/>
              </a:lnSpc>
              <a:spcBef>
                <a:spcPct val="25000"/>
              </a:spcBef>
              <a:buClr>
                <a:srgbClr val="C4C3AA"/>
              </a:buClr>
              <a:buSzPct val="60000"/>
              <a:buFont typeface="Wingdings" pitchFamily="2" charset="2"/>
              <a:buChar char="u"/>
              <a:defRPr/>
            </a:pPr>
            <a:endParaRPr lang="el-GR" dirty="0">
              <a:solidFill>
                <a:srgbClr val="FFFFFF"/>
              </a:solidFill>
              <a:effectLst>
                <a:outerShdw blurRad="38100" dist="38100" dir="2700000" algn="tl">
                  <a:srgbClr val="000000"/>
                </a:outerShdw>
              </a:effectLst>
              <a:latin typeface="Verdana" pitchFamily="34" charset="0"/>
            </a:endParaRPr>
          </a:p>
        </p:txBody>
      </p:sp>
    </p:spTree>
    <p:extLst>
      <p:ext uri="{BB962C8B-B14F-4D97-AF65-F5344CB8AC3E}">
        <p14:creationId xmlns:p14="http://schemas.microsoft.com/office/powerpoint/2010/main" val="113786380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96259" name="Rectangle 3"/>
          <p:cNvSpPr>
            <a:spLocks noChangeArrowheads="1"/>
          </p:cNvSpPr>
          <p:nvPr/>
        </p:nvSpPr>
        <p:spPr bwMode="auto">
          <a:xfrm>
            <a:off x="250825" y="476250"/>
            <a:ext cx="8642350" cy="6048375"/>
          </a:xfrm>
          <a:prstGeom prst="rect">
            <a:avLst/>
          </a:prstGeom>
          <a:noFill/>
          <a:ln w="9525">
            <a:noFill/>
            <a:miter lim="800000"/>
            <a:headEnd/>
            <a:tailEnd/>
          </a:ln>
          <a:effectLst/>
        </p:spPr>
        <p:txBody>
          <a:bodyPr lIns="91433" tIns="45716" rIns="91433" bIns="45716"/>
          <a:lstStyle/>
          <a:p>
            <a:pPr marL="342900" indent="-342900" algn="ctr">
              <a:lnSpc>
                <a:spcPct val="90000"/>
              </a:lnSpc>
              <a:spcBef>
                <a:spcPct val="20000"/>
              </a:spcBef>
              <a:buClr>
                <a:srgbClr val="C4C3AA"/>
              </a:buClr>
              <a:buSzPct val="60000"/>
              <a:buFont typeface="Wingdings" pitchFamily="2" charset="2"/>
              <a:buNone/>
              <a:defRPr/>
            </a:pPr>
            <a:endParaRPr lang="el-GR" sz="2000">
              <a:solidFill>
                <a:srgbClr val="FFFFFF"/>
              </a:solidFill>
              <a:effectLst>
                <a:outerShdw blurRad="38100" dist="38100" dir="2700000" algn="tl">
                  <a:srgbClr val="000000"/>
                </a:outerShdw>
              </a:effectLst>
              <a:latin typeface="Verdana" pitchFamily="34" charset="0"/>
            </a:endParaRPr>
          </a:p>
        </p:txBody>
      </p:sp>
      <p:sp>
        <p:nvSpPr>
          <p:cNvPr id="96260" name="Rectangle 3"/>
          <p:cNvSpPr>
            <a:spLocks noChangeArrowheads="1"/>
          </p:cNvSpPr>
          <p:nvPr/>
        </p:nvSpPr>
        <p:spPr bwMode="auto">
          <a:xfrm>
            <a:off x="107950" y="500063"/>
            <a:ext cx="9036050" cy="6048375"/>
          </a:xfrm>
          <a:prstGeom prst="rect">
            <a:avLst/>
          </a:prstGeom>
          <a:noFill/>
          <a:ln w="9525">
            <a:noFill/>
            <a:miter lim="800000"/>
            <a:headEnd/>
            <a:tailEnd/>
          </a:ln>
          <a:effectLst/>
        </p:spPr>
        <p:txBody>
          <a:bodyPr lIns="91433" tIns="45716" rIns="91433" bIns="45716"/>
          <a:lstStyle/>
          <a:p>
            <a:pPr marL="800100" lvl="1" indent="-342900">
              <a:lnSpc>
                <a:spcPts val="3000"/>
              </a:lnSpc>
              <a:spcBef>
                <a:spcPct val="25000"/>
              </a:spcBef>
              <a:buClr>
                <a:srgbClr val="C4C3AA"/>
              </a:buClr>
              <a:buSzPct val="60000"/>
              <a:buFont typeface="Wingdings" pitchFamily="2" charset="2"/>
              <a:buChar char="®"/>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8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Char char="u"/>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dirty="0">
              <a:solidFill>
                <a:srgbClr val="FFFFFF"/>
              </a:solidFill>
              <a:effectLst>
                <a:outerShdw blurRad="38100" dist="38100" dir="2700000" algn="tl">
                  <a:srgbClr val="000000"/>
                </a:outerShdw>
              </a:effectLst>
              <a:latin typeface="Verdana" pitchFamily="34" charset="0"/>
            </a:endParaRPr>
          </a:p>
          <a:p>
            <a:pPr marL="342900" indent="-342900">
              <a:lnSpc>
                <a:spcPts val="4000"/>
              </a:lnSpc>
              <a:spcBef>
                <a:spcPct val="25000"/>
              </a:spcBef>
              <a:buClr>
                <a:srgbClr val="C4C3AA"/>
              </a:buClr>
              <a:buSzPct val="60000"/>
              <a:buFont typeface="Wingdings" pitchFamily="2" charset="2"/>
              <a:buNone/>
              <a:defRPr/>
            </a:pPr>
            <a:endParaRPr lang="el-GR" dirty="0">
              <a:solidFill>
                <a:srgbClr val="FFFFFF"/>
              </a:solidFill>
              <a:effectLst>
                <a:outerShdw blurRad="38100" dist="38100" dir="2700000" algn="tl">
                  <a:srgbClr val="000000"/>
                </a:outerShdw>
              </a:effectLst>
              <a:latin typeface="Verdana" pitchFamily="34" charset="0"/>
            </a:endParaRPr>
          </a:p>
          <a:p>
            <a:pPr marL="342900" indent="-342900">
              <a:lnSpc>
                <a:spcPts val="4000"/>
              </a:lnSpc>
              <a:spcBef>
                <a:spcPct val="25000"/>
              </a:spcBef>
              <a:buClr>
                <a:srgbClr val="C4C3AA"/>
              </a:buClr>
              <a:buSzPct val="60000"/>
              <a:buFont typeface="Wingdings" pitchFamily="2" charset="2"/>
              <a:buChar char="u"/>
              <a:defRPr/>
            </a:pPr>
            <a:endParaRPr lang="el-GR" dirty="0">
              <a:solidFill>
                <a:srgbClr val="FFFFFF"/>
              </a:solidFill>
              <a:effectLst>
                <a:outerShdw blurRad="38100" dist="38100" dir="2700000" algn="tl">
                  <a:srgbClr val="000000"/>
                </a:outerShdw>
              </a:effectLst>
              <a:latin typeface="Verdana" pitchFamily="34" charset="0"/>
            </a:endParaRPr>
          </a:p>
        </p:txBody>
      </p:sp>
      <p:sp>
        <p:nvSpPr>
          <p:cNvPr id="5" name="Rectangle 3"/>
          <p:cNvSpPr>
            <a:spLocks noChangeArrowheads="1"/>
          </p:cNvSpPr>
          <p:nvPr/>
        </p:nvSpPr>
        <p:spPr bwMode="auto">
          <a:xfrm>
            <a:off x="260350" y="652463"/>
            <a:ext cx="9036050" cy="6048375"/>
          </a:xfrm>
          <a:prstGeom prst="rect">
            <a:avLst/>
          </a:prstGeom>
          <a:noFill/>
          <a:ln w="9525">
            <a:noFill/>
            <a:miter lim="800000"/>
            <a:headEnd/>
            <a:tailEnd/>
          </a:ln>
          <a:effectLst/>
        </p:spPr>
        <p:txBody>
          <a:bodyPr lIns="91433" tIns="45716" rIns="91433" bIns="45716"/>
          <a:lstStyle/>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8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Char char="u"/>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dirty="0">
              <a:solidFill>
                <a:srgbClr val="FFFFFF"/>
              </a:solidFill>
              <a:effectLst>
                <a:outerShdw blurRad="38100" dist="38100" dir="2700000" algn="tl">
                  <a:srgbClr val="000000"/>
                </a:outerShdw>
              </a:effectLst>
              <a:latin typeface="Verdana" pitchFamily="34" charset="0"/>
            </a:endParaRPr>
          </a:p>
          <a:p>
            <a:pPr marL="342900" indent="-342900">
              <a:lnSpc>
                <a:spcPts val="4000"/>
              </a:lnSpc>
              <a:spcBef>
                <a:spcPct val="25000"/>
              </a:spcBef>
              <a:buClr>
                <a:srgbClr val="C4C3AA"/>
              </a:buClr>
              <a:buSzPct val="60000"/>
              <a:buFont typeface="Wingdings" pitchFamily="2" charset="2"/>
              <a:buNone/>
              <a:defRPr/>
            </a:pPr>
            <a:endParaRPr lang="el-GR" dirty="0">
              <a:solidFill>
                <a:srgbClr val="FFFFFF"/>
              </a:solidFill>
              <a:effectLst>
                <a:outerShdw blurRad="38100" dist="38100" dir="2700000" algn="tl">
                  <a:srgbClr val="000000"/>
                </a:outerShdw>
              </a:effectLst>
              <a:latin typeface="Verdana" pitchFamily="34" charset="0"/>
            </a:endParaRPr>
          </a:p>
          <a:p>
            <a:pPr marL="342900" indent="-342900">
              <a:lnSpc>
                <a:spcPts val="4000"/>
              </a:lnSpc>
              <a:spcBef>
                <a:spcPct val="25000"/>
              </a:spcBef>
              <a:buClr>
                <a:srgbClr val="C4C3AA"/>
              </a:buClr>
              <a:buSzPct val="60000"/>
              <a:buFont typeface="Wingdings" pitchFamily="2" charset="2"/>
              <a:buChar char="u"/>
              <a:defRPr/>
            </a:pPr>
            <a:endParaRPr lang="el-GR" dirty="0">
              <a:solidFill>
                <a:srgbClr val="FFFFFF"/>
              </a:solidFill>
              <a:effectLst>
                <a:outerShdw blurRad="38100" dist="38100" dir="2700000" algn="tl">
                  <a:srgbClr val="000000"/>
                </a:outerShdw>
              </a:effectLst>
              <a:latin typeface="Verdana" pitchFamily="34" charset="0"/>
            </a:endParaRPr>
          </a:p>
        </p:txBody>
      </p:sp>
      <p:pic>
        <p:nvPicPr>
          <p:cNvPr id="2" name="Εικόνα 1" descr="Απόσπασμα οθόνης"/>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10700"/>
            <a:ext cx="9144000" cy="6436600"/>
          </a:xfrm>
          <a:prstGeom prst="rect">
            <a:avLst/>
          </a:prstGeom>
        </p:spPr>
      </p:pic>
    </p:spTree>
    <p:extLst>
      <p:ext uri="{BB962C8B-B14F-4D97-AF65-F5344CB8AC3E}">
        <p14:creationId xmlns:p14="http://schemas.microsoft.com/office/powerpoint/2010/main" val="342805953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4818" name="TextBox 1"/>
          <p:cNvSpPr txBox="1">
            <a:spLocks noChangeArrowheads="1"/>
          </p:cNvSpPr>
          <p:nvPr/>
        </p:nvSpPr>
        <p:spPr bwMode="auto">
          <a:xfrm>
            <a:off x="611188" y="620713"/>
            <a:ext cx="698500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cs typeface="Times New Roman" pitchFamily="18" charset="0"/>
              </a:defRPr>
            </a:lvl1pPr>
            <a:lvl2pPr marL="742950" indent="-285750" eaLnBrk="0" hangingPunct="0">
              <a:defRPr sz="2400">
                <a:solidFill>
                  <a:schemeClr val="tx1"/>
                </a:solidFill>
                <a:latin typeface="Arial" charset="0"/>
                <a:cs typeface="Times New Roman" pitchFamily="18" charset="0"/>
              </a:defRPr>
            </a:lvl2pPr>
            <a:lvl3pPr marL="1143000" indent="-228600" eaLnBrk="0" hangingPunct="0">
              <a:defRPr sz="2400">
                <a:solidFill>
                  <a:schemeClr val="tx1"/>
                </a:solidFill>
                <a:latin typeface="Arial" charset="0"/>
                <a:cs typeface="Times New Roman" pitchFamily="18" charset="0"/>
              </a:defRPr>
            </a:lvl3pPr>
            <a:lvl4pPr marL="1600200" indent="-228600" eaLnBrk="0" hangingPunct="0">
              <a:defRPr sz="2400">
                <a:solidFill>
                  <a:schemeClr val="tx1"/>
                </a:solidFill>
                <a:latin typeface="Arial" charset="0"/>
                <a:cs typeface="Times New Roman" pitchFamily="18" charset="0"/>
              </a:defRPr>
            </a:lvl4pPr>
            <a:lvl5pPr marL="2057400" indent="-228600" eaLnBrk="0" hangingPunct="0">
              <a:defRPr sz="2400">
                <a:solidFill>
                  <a:schemeClr val="tx1"/>
                </a:solidFill>
                <a:latin typeface="Arial" charset="0"/>
                <a:cs typeface="Times New Roman" pitchFamily="18" charset="0"/>
              </a:defRPr>
            </a:lvl5pPr>
            <a:lvl6pPr marL="2514600" indent="-228600" eaLnBrk="0" fontAlgn="base" hangingPunct="0">
              <a:spcBef>
                <a:spcPct val="0"/>
              </a:spcBef>
              <a:spcAft>
                <a:spcPct val="0"/>
              </a:spcAft>
              <a:defRPr sz="2400">
                <a:solidFill>
                  <a:schemeClr val="tx1"/>
                </a:solidFill>
                <a:latin typeface="Arial" charset="0"/>
                <a:cs typeface="Times New Roman" pitchFamily="18" charset="0"/>
              </a:defRPr>
            </a:lvl6pPr>
            <a:lvl7pPr marL="2971800" indent="-228600" eaLnBrk="0" fontAlgn="base" hangingPunct="0">
              <a:spcBef>
                <a:spcPct val="0"/>
              </a:spcBef>
              <a:spcAft>
                <a:spcPct val="0"/>
              </a:spcAft>
              <a:defRPr sz="2400">
                <a:solidFill>
                  <a:schemeClr val="tx1"/>
                </a:solidFill>
                <a:latin typeface="Arial" charset="0"/>
                <a:cs typeface="Times New Roman" pitchFamily="18" charset="0"/>
              </a:defRPr>
            </a:lvl7pPr>
            <a:lvl8pPr marL="3429000" indent="-228600" eaLnBrk="0" fontAlgn="base" hangingPunct="0">
              <a:spcBef>
                <a:spcPct val="0"/>
              </a:spcBef>
              <a:spcAft>
                <a:spcPct val="0"/>
              </a:spcAft>
              <a:defRPr sz="2400">
                <a:solidFill>
                  <a:schemeClr val="tx1"/>
                </a:solidFill>
                <a:latin typeface="Arial" charset="0"/>
                <a:cs typeface="Times New Roman" pitchFamily="18" charset="0"/>
              </a:defRPr>
            </a:lvl8pPr>
            <a:lvl9pPr marL="3886200" indent="-228600" eaLnBrk="0" fontAlgn="base" hangingPunct="0">
              <a:spcBef>
                <a:spcPct val="0"/>
              </a:spcBef>
              <a:spcAft>
                <a:spcPct val="0"/>
              </a:spcAft>
              <a:defRPr sz="2400">
                <a:solidFill>
                  <a:schemeClr val="tx1"/>
                </a:solidFill>
                <a:latin typeface="Arial" charset="0"/>
                <a:cs typeface="Times New Roman" pitchFamily="18" charset="0"/>
              </a:defRPr>
            </a:lvl9pPr>
          </a:lstStyle>
          <a:p>
            <a:pPr eaLnBrk="1" hangingPunct="1"/>
            <a:r>
              <a:rPr lang="el-GR" altLang="el-GR" dirty="0" smtClean="0">
                <a:solidFill>
                  <a:srgbClr val="FFFFFF"/>
                </a:solidFill>
              </a:rPr>
              <a:t>Σε κάποια μέρη διοργανώνονται εορτασμοί... </a:t>
            </a:r>
          </a:p>
          <a:p>
            <a:pPr eaLnBrk="1" hangingPunct="1"/>
            <a:endParaRPr lang="el-GR" altLang="el-GR" dirty="0" smtClean="0">
              <a:solidFill>
                <a:srgbClr val="FFFFFF"/>
              </a:solidFill>
            </a:endParaRPr>
          </a:p>
          <a:p>
            <a:pPr eaLnBrk="1" hangingPunct="1"/>
            <a:r>
              <a:rPr lang="el-GR" altLang="el-GR" dirty="0" smtClean="0">
                <a:solidFill>
                  <a:srgbClr val="FFFF00"/>
                </a:solidFill>
              </a:rPr>
              <a:t>Παράδειγμα: Κοπεγχάγη</a:t>
            </a:r>
          </a:p>
          <a:p>
            <a:pPr eaLnBrk="1" hangingPunct="1"/>
            <a:endParaRPr lang="el-GR" altLang="el-GR" dirty="0" smtClean="0">
              <a:solidFill>
                <a:srgbClr val="FFFFFF"/>
              </a:solidFill>
            </a:endParaRPr>
          </a:p>
          <a:p>
            <a:pPr eaLnBrk="1" hangingPunct="1"/>
            <a:r>
              <a:rPr lang="en-US" altLang="el-GR" dirty="0" smtClean="0">
                <a:solidFill>
                  <a:srgbClr val="FFFFFF"/>
                </a:solidFill>
              </a:rPr>
              <a:t>http://www.youtube.com/watch?v=AbzI-iDSJSg</a:t>
            </a:r>
            <a:endParaRPr lang="el-GR" altLang="el-GR" dirty="0" smtClean="0">
              <a:solidFill>
                <a:srgbClr val="FFFFFF"/>
              </a:solidFill>
            </a:endParaRPr>
          </a:p>
          <a:p>
            <a:pPr eaLnBrk="1" hangingPunct="1"/>
            <a:endParaRPr lang="el-GR" altLang="el-GR" dirty="0" smtClean="0">
              <a:solidFill>
                <a:srgbClr val="FFFFFF"/>
              </a:solidFill>
            </a:endParaRPr>
          </a:p>
        </p:txBody>
      </p:sp>
    </p:spTree>
    <p:extLst>
      <p:ext uri="{BB962C8B-B14F-4D97-AF65-F5344CB8AC3E}">
        <p14:creationId xmlns:p14="http://schemas.microsoft.com/office/powerpoint/2010/main" val="142574453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55576" y="908720"/>
            <a:ext cx="7776863" cy="4154984"/>
          </a:xfrm>
          <a:prstGeom prst="rect">
            <a:avLst/>
          </a:prstGeom>
          <a:noFill/>
        </p:spPr>
        <p:txBody>
          <a:bodyPr wrap="square">
            <a:spAutoFit/>
          </a:bodyPr>
          <a:lstStyle/>
          <a:p>
            <a:pPr marL="457200" indent="-457200">
              <a:buFont typeface="+mj-lt"/>
              <a:buAutoNum type="arabicPeriod"/>
              <a:defRPr/>
            </a:pPr>
            <a:endParaRPr lang="en-US" dirty="0">
              <a:solidFill>
                <a:srgbClr val="FFFF00"/>
              </a:solidFill>
            </a:endParaRPr>
          </a:p>
          <a:p>
            <a:pPr marL="457200" indent="-457200">
              <a:buFont typeface="+mj-lt"/>
              <a:buAutoNum type="arabicPeriod"/>
              <a:defRPr/>
            </a:pPr>
            <a:r>
              <a:rPr lang="en-US" dirty="0">
                <a:solidFill>
                  <a:srgbClr val="FFFF00"/>
                </a:solidFill>
              </a:rPr>
              <a:t>H </a:t>
            </a:r>
            <a:r>
              <a:rPr lang="el-GR" dirty="0" smtClean="0">
                <a:solidFill>
                  <a:srgbClr val="FFFF00"/>
                </a:solidFill>
              </a:rPr>
              <a:t>ΠΖ συμβαδίζει </a:t>
            </a:r>
            <a:r>
              <a:rPr lang="el-GR" dirty="0">
                <a:solidFill>
                  <a:srgbClr val="FFFF00"/>
                </a:solidFill>
              </a:rPr>
              <a:t>με την ανταγωνιστικότητα των πόλεων</a:t>
            </a:r>
            <a:r>
              <a:rPr lang="el-GR" dirty="0" smtClean="0">
                <a:solidFill>
                  <a:srgbClr val="FFFF00"/>
                </a:solidFill>
              </a:rPr>
              <a:t>; </a:t>
            </a:r>
          </a:p>
          <a:p>
            <a:pPr marL="457200" indent="-457200">
              <a:buFont typeface="+mj-lt"/>
              <a:buAutoNum type="arabicPeriod"/>
              <a:defRPr/>
            </a:pPr>
            <a:endParaRPr lang="el-GR" dirty="0">
              <a:solidFill>
                <a:srgbClr val="FFFF00"/>
              </a:solidFill>
            </a:endParaRPr>
          </a:p>
          <a:p>
            <a:pPr marL="457200" indent="-457200">
              <a:buFont typeface="+mj-lt"/>
              <a:buAutoNum type="arabicPeriod"/>
              <a:defRPr/>
            </a:pPr>
            <a:r>
              <a:rPr lang="el-GR" dirty="0">
                <a:solidFill>
                  <a:srgbClr val="FFFF00"/>
                </a:solidFill>
              </a:rPr>
              <a:t>Είναι η </a:t>
            </a:r>
            <a:r>
              <a:rPr lang="el-GR" dirty="0" smtClean="0">
                <a:solidFill>
                  <a:srgbClr val="FFFF00"/>
                </a:solidFill>
              </a:rPr>
              <a:t>ΠΖ ένα </a:t>
            </a:r>
            <a:r>
              <a:rPr lang="el-GR" dirty="0">
                <a:solidFill>
                  <a:srgbClr val="FFFF00"/>
                </a:solidFill>
              </a:rPr>
              <a:t>εργαλείο </a:t>
            </a:r>
            <a:r>
              <a:rPr lang="el-GR" dirty="0" smtClean="0">
                <a:solidFill>
                  <a:srgbClr val="FFFF00"/>
                </a:solidFill>
              </a:rPr>
              <a:t>της ανταγωνιστικότητας και τελικά του </a:t>
            </a:r>
            <a:r>
              <a:rPr lang="en-US" dirty="0" err="1" smtClean="0">
                <a:solidFill>
                  <a:srgbClr val="FFFF00"/>
                </a:solidFill>
              </a:rPr>
              <a:t>Placemarketing</a:t>
            </a:r>
            <a:r>
              <a:rPr lang="el-GR" dirty="0">
                <a:solidFill>
                  <a:srgbClr val="FFFF00"/>
                </a:solidFill>
              </a:rPr>
              <a:t>;</a:t>
            </a:r>
          </a:p>
          <a:p>
            <a:pPr marL="457200" indent="-457200">
              <a:buFont typeface="+mj-lt"/>
              <a:buAutoNum type="arabicPeriod"/>
              <a:defRPr/>
            </a:pPr>
            <a:endParaRPr lang="el-GR" dirty="0" smtClean="0">
              <a:solidFill>
                <a:srgbClr val="FFFF00"/>
              </a:solidFill>
            </a:endParaRPr>
          </a:p>
          <a:p>
            <a:pPr marL="457200" indent="-457200">
              <a:buFont typeface="+mj-lt"/>
              <a:buAutoNum type="arabicPeriod"/>
              <a:defRPr/>
            </a:pPr>
            <a:endParaRPr lang="el-GR" dirty="0">
              <a:solidFill>
                <a:srgbClr val="FFFF00"/>
              </a:solidFill>
            </a:endParaRPr>
          </a:p>
          <a:p>
            <a:pPr marL="457200" indent="-457200">
              <a:buFont typeface="+mj-lt"/>
              <a:buAutoNum type="arabicPeriod"/>
              <a:defRPr/>
            </a:pPr>
            <a:r>
              <a:rPr lang="el-GR" dirty="0">
                <a:solidFill>
                  <a:srgbClr val="FFFF00"/>
                </a:solidFill>
              </a:rPr>
              <a:t>Είναι η ανταγωνιστικότητα χρήσιμη για την </a:t>
            </a:r>
            <a:r>
              <a:rPr lang="el-GR" dirty="0" smtClean="0">
                <a:solidFill>
                  <a:srgbClr val="FFFF00"/>
                </a:solidFill>
              </a:rPr>
              <a:t>ΠΖ </a:t>
            </a:r>
            <a:r>
              <a:rPr lang="el-GR" dirty="0">
                <a:solidFill>
                  <a:srgbClr val="FFFF00"/>
                </a:solidFill>
              </a:rPr>
              <a:t>ή μήπως ισχύει το αντίστροφο</a:t>
            </a:r>
            <a:r>
              <a:rPr lang="el-GR" dirty="0" smtClean="0">
                <a:solidFill>
                  <a:srgbClr val="FFFF00"/>
                </a:solidFill>
              </a:rPr>
              <a:t>;</a:t>
            </a:r>
          </a:p>
          <a:p>
            <a:pPr marL="457200" indent="-457200">
              <a:buFont typeface="+mj-lt"/>
              <a:buAutoNum type="arabicPeriod"/>
              <a:defRPr/>
            </a:pPr>
            <a:endParaRPr lang="el-GR" dirty="0" smtClean="0">
              <a:solidFill>
                <a:srgbClr val="FFFF00"/>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6259" name="Rectangle 3"/>
          <p:cNvSpPr>
            <a:spLocks noChangeArrowheads="1"/>
          </p:cNvSpPr>
          <p:nvPr/>
        </p:nvSpPr>
        <p:spPr bwMode="auto">
          <a:xfrm>
            <a:off x="250825" y="476250"/>
            <a:ext cx="8642350" cy="6048375"/>
          </a:xfrm>
          <a:prstGeom prst="rect">
            <a:avLst/>
          </a:prstGeom>
          <a:noFill/>
          <a:ln w="9525">
            <a:noFill/>
            <a:miter lim="800000"/>
            <a:headEnd/>
            <a:tailEnd/>
          </a:ln>
          <a:effectLst/>
        </p:spPr>
        <p:txBody>
          <a:bodyPr lIns="91433" tIns="45716" rIns="91433" bIns="45716"/>
          <a:lstStyle/>
          <a:p>
            <a:pPr marL="342900" indent="-342900" algn="ctr">
              <a:lnSpc>
                <a:spcPct val="90000"/>
              </a:lnSpc>
              <a:spcBef>
                <a:spcPct val="20000"/>
              </a:spcBef>
              <a:buClr>
                <a:srgbClr val="C4C3AA"/>
              </a:buClr>
              <a:buSzPct val="60000"/>
              <a:buFont typeface="Wingdings" pitchFamily="2" charset="2"/>
              <a:buNone/>
              <a:defRPr/>
            </a:pPr>
            <a:endParaRPr lang="el-GR" sz="2000">
              <a:solidFill>
                <a:srgbClr val="FFFFFF"/>
              </a:solidFill>
              <a:effectLst>
                <a:outerShdw blurRad="38100" dist="38100" dir="2700000" algn="tl">
                  <a:srgbClr val="000000"/>
                </a:outerShdw>
              </a:effectLst>
              <a:latin typeface="Verdana" pitchFamily="34" charset="0"/>
            </a:endParaRPr>
          </a:p>
        </p:txBody>
      </p:sp>
      <p:sp>
        <p:nvSpPr>
          <p:cNvPr id="96260" name="Rectangle 3"/>
          <p:cNvSpPr>
            <a:spLocks noChangeArrowheads="1"/>
          </p:cNvSpPr>
          <p:nvPr/>
        </p:nvSpPr>
        <p:spPr bwMode="auto">
          <a:xfrm>
            <a:off x="107950" y="500063"/>
            <a:ext cx="9036050" cy="6048375"/>
          </a:xfrm>
          <a:prstGeom prst="rect">
            <a:avLst/>
          </a:prstGeom>
          <a:noFill/>
          <a:ln w="9525">
            <a:noFill/>
            <a:miter lim="800000"/>
            <a:headEnd/>
            <a:tailEnd/>
          </a:ln>
          <a:effectLst/>
        </p:spPr>
        <p:txBody>
          <a:bodyPr lIns="91433" tIns="45716" rIns="91433" bIns="45716"/>
          <a:lstStyle/>
          <a:p>
            <a:pPr marL="800100" lvl="1" indent="-342900">
              <a:lnSpc>
                <a:spcPts val="3000"/>
              </a:lnSpc>
              <a:spcBef>
                <a:spcPct val="25000"/>
              </a:spcBef>
              <a:buClr>
                <a:srgbClr val="C4C3AA"/>
              </a:buClr>
              <a:buSzPct val="60000"/>
              <a:buFont typeface="Wingdings" pitchFamily="2" charset="2"/>
              <a:buChar char="®"/>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8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Char char="u"/>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dirty="0">
              <a:solidFill>
                <a:srgbClr val="FFFFFF"/>
              </a:solidFill>
              <a:effectLst>
                <a:outerShdw blurRad="38100" dist="38100" dir="2700000" algn="tl">
                  <a:srgbClr val="000000"/>
                </a:outerShdw>
              </a:effectLst>
              <a:latin typeface="Verdana" pitchFamily="34" charset="0"/>
            </a:endParaRPr>
          </a:p>
          <a:p>
            <a:pPr marL="342900" indent="-342900">
              <a:lnSpc>
                <a:spcPts val="4000"/>
              </a:lnSpc>
              <a:spcBef>
                <a:spcPct val="25000"/>
              </a:spcBef>
              <a:buClr>
                <a:srgbClr val="C4C3AA"/>
              </a:buClr>
              <a:buSzPct val="60000"/>
              <a:buFont typeface="Wingdings" pitchFamily="2" charset="2"/>
              <a:buNone/>
              <a:defRPr/>
            </a:pPr>
            <a:endParaRPr lang="el-GR" dirty="0">
              <a:solidFill>
                <a:srgbClr val="FFFFFF"/>
              </a:solidFill>
              <a:effectLst>
                <a:outerShdw blurRad="38100" dist="38100" dir="2700000" algn="tl">
                  <a:srgbClr val="000000"/>
                </a:outerShdw>
              </a:effectLst>
              <a:latin typeface="Verdana" pitchFamily="34" charset="0"/>
            </a:endParaRPr>
          </a:p>
          <a:p>
            <a:pPr marL="342900" indent="-342900">
              <a:lnSpc>
                <a:spcPts val="4000"/>
              </a:lnSpc>
              <a:spcBef>
                <a:spcPct val="25000"/>
              </a:spcBef>
              <a:buClr>
                <a:srgbClr val="C4C3AA"/>
              </a:buClr>
              <a:buSzPct val="60000"/>
              <a:buFont typeface="Wingdings" pitchFamily="2" charset="2"/>
              <a:buChar char="u"/>
              <a:defRPr/>
            </a:pPr>
            <a:endParaRPr lang="el-GR" dirty="0">
              <a:solidFill>
                <a:srgbClr val="FFFFFF"/>
              </a:solidFill>
              <a:effectLst>
                <a:outerShdw blurRad="38100" dist="38100" dir="2700000" algn="tl">
                  <a:srgbClr val="000000"/>
                </a:outerShdw>
              </a:effectLst>
              <a:latin typeface="Verdana" pitchFamily="34" charset="0"/>
            </a:endParaRPr>
          </a:p>
        </p:txBody>
      </p:sp>
      <p:sp>
        <p:nvSpPr>
          <p:cNvPr id="7" name="TextBox 6"/>
          <p:cNvSpPr txBox="1"/>
          <p:nvPr/>
        </p:nvSpPr>
        <p:spPr>
          <a:xfrm>
            <a:off x="143774" y="443761"/>
            <a:ext cx="8820713" cy="4070345"/>
          </a:xfrm>
          <a:prstGeom prst="rect">
            <a:avLst/>
          </a:prstGeom>
          <a:noFill/>
        </p:spPr>
        <p:txBody>
          <a:bodyPr wrap="square">
            <a:spAutoFit/>
          </a:bodyPr>
          <a:lstStyle/>
          <a:p>
            <a:pPr>
              <a:defRPr/>
            </a:pPr>
            <a:endParaRPr lang="en-US" sz="1800" dirty="0">
              <a:solidFill>
                <a:srgbClr val="FFFF00"/>
              </a:solidFill>
            </a:endParaRPr>
          </a:p>
          <a:p>
            <a:pPr>
              <a:defRPr/>
            </a:pPr>
            <a:endParaRPr lang="el-GR" sz="1800" dirty="0" smtClean="0">
              <a:solidFill>
                <a:srgbClr val="FFFF00"/>
              </a:solidFill>
            </a:endParaRPr>
          </a:p>
          <a:p>
            <a:pPr marL="800100" lvl="1" indent="-342900">
              <a:lnSpc>
                <a:spcPts val="3000"/>
              </a:lnSpc>
              <a:spcBef>
                <a:spcPct val="25000"/>
              </a:spcBef>
              <a:buClr>
                <a:srgbClr val="C4C3AA"/>
              </a:buClr>
              <a:buSzPct val="60000"/>
              <a:buFont typeface="Wingdings" pitchFamily="2" charset="2"/>
              <a:buChar char="®"/>
              <a:defRPr/>
            </a:pPr>
            <a:r>
              <a:rPr lang="el-GR" sz="1800" dirty="0">
                <a:solidFill>
                  <a:srgbClr val="FFFFFF"/>
                </a:solidFill>
                <a:effectLst>
                  <a:outerShdw blurRad="38100" dist="38100" dir="2700000" algn="tl">
                    <a:srgbClr val="000000"/>
                  </a:outerShdw>
                </a:effectLst>
                <a:latin typeface="Verdana" pitchFamily="34" charset="0"/>
              </a:rPr>
              <a:t>Η ταξινόμηση δεν ανταποκρίνεται πάντα στη βιωματική άποψη των κατοίκων για την </a:t>
            </a:r>
            <a:r>
              <a:rPr lang="el-GR" sz="1800" dirty="0" smtClean="0">
                <a:solidFill>
                  <a:srgbClr val="FFFFFF"/>
                </a:solidFill>
                <a:effectLst>
                  <a:outerShdw blurRad="38100" dist="38100" dir="2700000" algn="tl">
                    <a:srgbClr val="000000"/>
                  </a:outerShdw>
                </a:effectLst>
                <a:latin typeface="Verdana" pitchFamily="34" charset="0"/>
              </a:rPr>
              <a:t>ΠΖ </a:t>
            </a:r>
            <a:r>
              <a:rPr lang="el-GR" sz="1800" dirty="0">
                <a:solidFill>
                  <a:srgbClr val="FFFFFF"/>
                </a:solidFill>
                <a:effectLst>
                  <a:outerShdw blurRad="38100" dist="38100" dir="2700000" algn="tl">
                    <a:srgbClr val="000000"/>
                  </a:outerShdw>
                </a:effectLst>
                <a:latin typeface="Verdana" pitchFamily="34" charset="0"/>
              </a:rPr>
              <a:t>στην πόλη </a:t>
            </a:r>
          </a:p>
          <a:p>
            <a:pPr marL="800100" lvl="1" indent="-342900">
              <a:lnSpc>
                <a:spcPts val="3000"/>
              </a:lnSpc>
              <a:spcBef>
                <a:spcPct val="25000"/>
              </a:spcBef>
              <a:buClr>
                <a:srgbClr val="C4C3AA"/>
              </a:buClr>
              <a:buSzPct val="60000"/>
              <a:buFont typeface="Wingdings" pitchFamily="2" charset="2"/>
              <a:buChar char="®"/>
              <a:defRPr/>
            </a:pPr>
            <a:r>
              <a:rPr lang="el-GR" sz="1800" dirty="0">
                <a:solidFill>
                  <a:srgbClr val="FFFFFF"/>
                </a:solidFill>
                <a:effectLst>
                  <a:outerShdw blurRad="38100" dist="38100" dir="2700000" algn="tl">
                    <a:srgbClr val="000000"/>
                  </a:outerShdw>
                </a:effectLst>
                <a:latin typeface="Verdana" pitchFamily="34" charset="0"/>
              </a:rPr>
              <a:t>Η θέση στην ταξινόμηση αναγνωρίζεται ως ιδιαίτερα σημαντική για την προβολή της πόλης προς τα έξω</a:t>
            </a:r>
          </a:p>
          <a:p>
            <a:pPr marL="800100" lvl="1" indent="-342900">
              <a:lnSpc>
                <a:spcPts val="3000"/>
              </a:lnSpc>
              <a:spcBef>
                <a:spcPct val="25000"/>
              </a:spcBef>
              <a:buClr>
                <a:srgbClr val="C4C3AA"/>
              </a:buClr>
              <a:buSzPct val="60000"/>
              <a:buFont typeface="Wingdings" pitchFamily="2" charset="2"/>
              <a:buNone/>
              <a:defRPr/>
            </a:pPr>
            <a:endParaRPr lang="el-GR" sz="1800" dirty="0">
              <a:solidFill>
                <a:srgbClr val="FFFFFF"/>
              </a:solidFill>
              <a:effectLst>
                <a:outerShdw blurRad="38100" dist="38100" dir="2700000" algn="tl">
                  <a:srgbClr val="000000"/>
                </a:outerShdw>
              </a:effectLst>
              <a:latin typeface="Verdana" pitchFamily="34" charset="0"/>
            </a:endParaRPr>
          </a:p>
          <a:p>
            <a:pPr marL="800100" lvl="1" indent="-342900">
              <a:lnSpc>
                <a:spcPts val="3000"/>
              </a:lnSpc>
              <a:spcBef>
                <a:spcPct val="25000"/>
              </a:spcBef>
              <a:buClr>
                <a:srgbClr val="C4C3AA"/>
              </a:buClr>
              <a:buSzPct val="60000"/>
              <a:buFont typeface="Wingdings" pitchFamily="2" charset="2"/>
              <a:buChar char="®"/>
              <a:defRPr/>
            </a:pPr>
            <a:r>
              <a:rPr lang="el-GR" sz="1800" dirty="0">
                <a:solidFill>
                  <a:srgbClr val="92D050"/>
                </a:solidFill>
                <a:effectLst>
                  <a:outerShdw blurRad="38100" dist="38100" dir="2700000" algn="tl">
                    <a:srgbClr val="000000"/>
                  </a:outerShdw>
                </a:effectLst>
                <a:latin typeface="Verdana" pitchFamily="34" charset="0"/>
              </a:rPr>
              <a:t>Η χαμηλή κατάταξη μπορεί να προσελκύσει δημόσιες επενδύσεις</a:t>
            </a:r>
          </a:p>
          <a:p>
            <a:pPr marL="800100" lvl="1" indent="-342900">
              <a:lnSpc>
                <a:spcPts val="3000"/>
              </a:lnSpc>
              <a:spcBef>
                <a:spcPct val="25000"/>
              </a:spcBef>
              <a:buClr>
                <a:srgbClr val="C4C3AA"/>
              </a:buClr>
              <a:buSzPct val="60000"/>
              <a:buFont typeface="Wingdings" pitchFamily="2" charset="2"/>
              <a:buChar char="®"/>
              <a:defRPr/>
            </a:pPr>
            <a:r>
              <a:rPr lang="el-GR" sz="1800" dirty="0">
                <a:solidFill>
                  <a:srgbClr val="FFFFFF"/>
                </a:solidFill>
                <a:effectLst>
                  <a:outerShdw blurRad="38100" dist="38100" dir="2700000" algn="tl">
                    <a:srgbClr val="000000"/>
                  </a:outerShdw>
                </a:effectLst>
                <a:latin typeface="Verdana" pitchFamily="34" charset="0"/>
              </a:rPr>
              <a:t>Σε κάποιες περιπτώσεις ευνοεί και την προσέλκυση ιδιωτικών επενδύσεων: χρησιμοποιείται ως επιχείρημα για την </a:t>
            </a:r>
            <a:r>
              <a:rPr lang="el-GR" sz="1800" dirty="0" err="1">
                <a:solidFill>
                  <a:srgbClr val="FFFFFF"/>
                </a:solidFill>
                <a:effectLst>
                  <a:outerShdw blurRad="38100" dist="38100" dir="2700000" algn="tl">
                    <a:srgbClr val="000000"/>
                  </a:outerShdw>
                </a:effectLst>
                <a:latin typeface="Verdana" pitchFamily="34" charset="0"/>
              </a:rPr>
              <a:t>αδειοδότηση</a:t>
            </a:r>
            <a:r>
              <a:rPr lang="el-GR" sz="1800" dirty="0">
                <a:solidFill>
                  <a:srgbClr val="FFFFFF"/>
                </a:solidFill>
                <a:effectLst>
                  <a:outerShdw blurRad="38100" dist="38100" dir="2700000" algn="tl">
                    <a:srgbClr val="000000"/>
                  </a:outerShdw>
                </a:effectLst>
                <a:latin typeface="Verdana" pitchFamily="34" charset="0"/>
              </a:rPr>
              <a:t> </a:t>
            </a:r>
          </a:p>
        </p:txBody>
      </p:sp>
    </p:spTree>
    <p:extLst>
      <p:ext uri="{BB962C8B-B14F-4D97-AF65-F5344CB8AC3E}">
        <p14:creationId xmlns:p14="http://schemas.microsoft.com/office/powerpoint/2010/main" val="35723348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1124744"/>
            <a:ext cx="7848872" cy="4524315"/>
          </a:xfrm>
          <a:prstGeom prst="rect">
            <a:avLst/>
          </a:prstGeom>
          <a:noFill/>
        </p:spPr>
        <p:txBody>
          <a:bodyPr wrap="square" rtlCol="0">
            <a:spAutoFit/>
          </a:bodyPr>
          <a:lstStyle/>
          <a:p>
            <a:r>
              <a:rPr lang="el-GR" b="1" dirty="0" smtClean="0">
                <a:solidFill>
                  <a:srgbClr val="FFFF00"/>
                </a:solidFill>
              </a:rPr>
              <a:t>Ανταγωνισμός</a:t>
            </a:r>
            <a:r>
              <a:rPr lang="el-GR" dirty="0" smtClean="0"/>
              <a:t> </a:t>
            </a:r>
            <a:r>
              <a:rPr lang="el-GR" dirty="0"/>
              <a:t>είναι </a:t>
            </a:r>
            <a:r>
              <a:rPr lang="el-GR" dirty="0" smtClean="0"/>
              <a:t>…</a:t>
            </a:r>
          </a:p>
          <a:p>
            <a:endParaRPr lang="el-GR" dirty="0"/>
          </a:p>
          <a:p>
            <a:r>
              <a:rPr lang="el-GR" dirty="0" smtClean="0"/>
              <a:t>ο </a:t>
            </a:r>
            <a:r>
              <a:rPr lang="el-GR" dirty="0"/>
              <a:t>αγώνας μεταξύ περισσοτέρων για την επικράτηση ή για την επίτευξη κάποιου </a:t>
            </a:r>
            <a:r>
              <a:rPr lang="el-GR" dirty="0" smtClean="0"/>
              <a:t>σκοπού</a:t>
            </a:r>
          </a:p>
          <a:p>
            <a:r>
              <a:rPr lang="el-GR" dirty="0" smtClean="0"/>
              <a:t> </a:t>
            </a:r>
          </a:p>
          <a:p>
            <a:endParaRPr lang="el-GR" dirty="0" smtClean="0"/>
          </a:p>
          <a:p>
            <a:r>
              <a:rPr lang="el-GR" dirty="0" smtClean="0"/>
              <a:t>Στα </a:t>
            </a:r>
            <a:r>
              <a:rPr lang="el-GR" dirty="0"/>
              <a:t>οικονομικά </a:t>
            </a:r>
            <a:r>
              <a:rPr lang="el-GR" b="1" dirty="0"/>
              <a:t>ανταγωνισμός</a:t>
            </a:r>
            <a:r>
              <a:rPr lang="el-GR" dirty="0"/>
              <a:t> μεταξύ επιχειρήσεων είναι </a:t>
            </a:r>
            <a:endParaRPr lang="el-GR" dirty="0" smtClean="0"/>
          </a:p>
          <a:p>
            <a:endParaRPr lang="el-GR" dirty="0"/>
          </a:p>
          <a:p>
            <a:r>
              <a:rPr lang="el-GR" dirty="0" smtClean="0"/>
              <a:t>ο </a:t>
            </a:r>
            <a:r>
              <a:rPr lang="el-GR" dirty="0"/>
              <a:t>αγώνας μεταξύ τους για την επικράτηση στην αγορά και την αύξηση του μεριδίου αγοράς του </a:t>
            </a:r>
            <a:r>
              <a:rPr lang="el-GR" dirty="0" smtClean="0"/>
              <a:t>καθενός</a:t>
            </a:r>
          </a:p>
          <a:p>
            <a:endParaRPr lang="el-GR" dirty="0"/>
          </a:p>
        </p:txBody>
      </p:sp>
      <p:sp>
        <p:nvSpPr>
          <p:cNvPr id="3" name="Rectangle 2"/>
          <p:cNvSpPr txBox="1">
            <a:spLocks noChangeArrowheads="1"/>
          </p:cNvSpPr>
          <p:nvPr/>
        </p:nvSpPr>
        <p:spPr bwMode="auto">
          <a:xfrm>
            <a:off x="0" y="0"/>
            <a:ext cx="9144000" cy="449263"/>
          </a:xfrm>
          <a:prstGeom prst="rect">
            <a:avLst/>
          </a:prstGeom>
          <a:noFill/>
          <a:ln w="9525">
            <a:noFill/>
            <a:miter lim="800000"/>
            <a:headEnd/>
            <a:tailEnd/>
          </a:ln>
          <a:effectLst/>
        </p:spPr>
        <p:txBody>
          <a:bodyPr lIns="91433" tIns="45716" rIns="91433" bIns="45716" anchor="b"/>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a:lstStyle>
          <a:p>
            <a:pPr algn="l" eaLnBrk="1" hangingPunct="1">
              <a:defRPr/>
            </a:pPr>
            <a:r>
              <a:rPr lang="el-GR" sz="1600" dirty="0" smtClean="0">
                <a:solidFill>
                  <a:srgbClr val="C4C3AA"/>
                </a:solidFill>
              </a:rPr>
              <a:t>ΠΕΡΙ  ΑΝΤΑΓΩΝΙΣΤΙΚΟΤΗΤΑΣ</a:t>
            </a:r>
            <a:endParaRPr lang="en-GB" sz="1600" dirty="0" smtClean="0">
              <a:solidFill>
                <a:srgbClr val="C4C3AA"/>
              </a:solidFill>
            </a:endParaRPr>
          </a:p>
        </p:txBody>
      </p:sp>
    </p:spTree>
    <p:extLst>
      <p:ext uri="{BB962C8B-B14F-4D97-AF65-F5344CB8AC3E}">
        <p14:creationId xmlns:p14="http://schemas.microsoft.com/office/powerpoint/2010/main" val="2688240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
                                            <p:txEl>
                                              <p:pRg st="7" end="7"/>
                                            </p:txEl>
                                          </p:spTgt>
                                        </p:tgtEl>
                                        <p:attrNameLst>
                                          <p:attrName>style.visibility</p:attrName>
                                        </p:attrNameLst>
                                      </p:cBhvr>
                                      <p:to>
                                        <p:strVal val="visible"/>
                                      </p:to>
                                    </p:set>
                                    <p:animEffect transition="in" filter="fade">
                                      <p:cBhvr>
                                        <p:cTn id="11"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6259" name="Rectangle 3"/>
          <p:cNvSpPr>
            <a:spLocks noChangeArrowheads="1"/>
          </p:cNvSpPr>
          <p:nvPr/>
        </p:nvSpPr>
        <p:spPr bwMode="auto">
          <a:xfrm>
            <a:off x="250825" y="476250"/>
            <a:ext cx="8642350" cy="6048375"/>
          </a:xfrm>
          <a:prstGeom prst="rect">
            <a:avLst/>
          </a:prstGeom>
          <a:noFill/>
          <a:ln w="9525">
            <a:noFill/>
            <a:miter lim="800000"/>
            <a:headEnd/>
            <a:tailEnd/>
          </a:ln>
          <a:effectLst/>
        </p:spPr>
        <p:txBody>
          <a:bodyPr lIns="91433" tIns="45716" rIns="91433" bIns="45716"/>
          <a:lstStyle/>
          <a:p>
            <a:pPr marL="342900" indent="-342900" algn="ctr">
              <a:lnSpc>
                <a:spcPct val="90000"/>
              </a:lnSpc>
              <a:spcBef>
                <a:spcPct val="20000"/>
              </a:spcBef>
              <a:buClr>
                <a:srgbClr val="C4C3AA"/>
              </a:buClr>
              <a:buSzPct val="60000"/>
              <a:buFont typeface="Wingdings" pitchFamily="2" charset="2"/>
              <a:buNone/>
              <a:defRPr/>
            </a:pPr>
            <a:endParaRPr lang="el-GR" sz="2000">
              <a:solidFill>
                <a:srgbClr val="FFFFFF"/>
              </a:solidFill>
              <a:effectLst>
                <a:outerShdw blurRad="38100" dist="38100" dir="2700000" algn="tl">
                  <a:srgbClr val="000000"/>
                </a:outerShdw>
              </a:effectLst>
              <a:latin typeface="Verdana" pitchFamily="34" charset="0"/>
            </a:endParaRPr>
          </a:p>
        </p:txBody>
      </p:sp>
      <p:sp>
        <p:nvSpPr>
          <p:cNvPr id="96260" name="Rectangle 3"/>
          <p:cNvSpPr>
            <a:spLocks noChangeArrowheads="1"/>
          </p:cNvSpPr>
          <p:nvPr/>
        </p:nvSpPr>
        <p:spPr bwMode="auto">
          <a:xfrm>
            <a:off x="107950" y="549275"/>
            <a:ext cx="9036050" cy="6048375"/>
          </a:xfrm>
          <a:prstGeom prst="rect">
            <a:avLst/>
          </a:prstGeom>
          <a:noFill/>
          <a:ln w="9525">
            <a:noFill/>
            <a:miter lim="800000"/>
            <a:headEnd/>
            <a:tailEnd/>
          </a:ln>
          <a:effectLst/>
        </p:spPr>
        <p:txBody>
          <a:bodyPr lIns="91433" tIns="45716" rIns="91433" bIns="45716"/>
          <a:lstStyle/>
          <a:p>
            <a:pPr marL="342900" indent="-342900">
              <a:lnSpc>
                <a:spcPts val="3000"/>
              </a:lnSpc>
              <a:spcBef>
                <a:spcPct val="25000"/>
              </a:spcBef>
              <a:buClr>
                <a:srgbClr val="C4C3AA"/>
              </a:buClr>
              <a:buSzPct val="60000"/>
              <a:buFont typeface="Arial" pitchFamily="34" charset="0"/>
              <a:buChar char="•"/>
              <a:defRPr/>
            </a:pPr>
            <a:r>
              <a:rPr lang="el-GR" sz="2000" b="1" dirty="0">
                <a:solidFill>
                  <a:srgbClr val="99FF33"/>
                </a:solidFill>
                <a:effectLst>
                  <a:outerShdw blurRad="38100" dist="38100" dir="2700000" algn="tl">
                    <a:srgbClr val="000000"/>
                  </a:outerShdw>
                </a:effectLst>
                <a:latin typeface="Verdana" pitchFamily="34" charset="0"/>
              </a:rPr>
              <a:t>Προβληματικός ο ορισμός της </a:t>
            </a:r>
            <a:r>
              <a:rPr lang="el-GR" sz="2000" b="1" dirty="0" smtClean="0">
                <a:solidFill>
                  <a:srgbClr val="99FF33"/>
                </a:solidFill>
                <a:effectLst>
                  <a:outerShdw blurRad="38100" dist="38100" dir="2700000" algn="tl">
                    <a:srgbClr val="000000"/>
                  </a:outerShdw>
                </a:effectLst>
                <a:latin typeface="Verdana" pitchFamily="34" charset="0"/>
              </a:rPr>
              <a:t>ΠΖ στις </a:t>
            </a:r>
            <a:r>
              <a:rPr lang="el-GR" sz="2000" b="1" dirty="0">
                <a:solidFill>
                  <a:srgbClr val="99FF33"/>
                </a:solidFill>
                <a:effectLst>
                  <a:outerShdw blurRad="38100" dist="38100" dir="2700000" algn="tl">
                    <a:srgbClr val="000000"/>
                  </a:outerShdw>
                </a:effectLst>
                <a:latin typeface="Verdana" pitchFamily="34" charset="0"/>
              </a:rPr>
              <a:t>παραπάνω θεωρίες. Φωτογραφίζει τις προτιμήσεις μιας συγκεκριμένης ομάδας πολιτών</a:t>
            </a:r>
          </a:p>
          <a:p>
            <a:pPr marL="342900" indent="-342900">
              <a:lnSpc>
                <a:spcPts val="3000"/>
              </a:lnSpc>
              <a:spcBef>
                <a:spcPct val="25000"/>
              </a:spcBef>
              <a:buClr>
                <a:srgbClr val="C4C3AA"/>
              </a:buClr>
              <a:buSzPct val="60000"/>
              <a:buFont typeface="Wingdings" pitchFamily="2" charset="2"/>
              <a:buChar char="u"/>
              <a:defRPr/>
            </a:pPr>
            <a:r>
              <a:rPr lang="el-GR" sz="2000" dirty="0" smtClean="0">
                <a:solidFill>
                  <a:srgbClr val="FFFFFF"/>
                </a:solidFill>
                <a:effectLst>
                  <a:outerShdw blurRad="38100" dist="38100" dir="2700000" algn="tl">
                    <a:srgbClr val="000000"/>
                  </a:outerShdw>
                </a:effectLst>
                <a:latin typeface="Verdana" pitchFamily="34" charset="0"/>
              </a:rPr>
              <a:t>ΠΖ: </a:t>
            </a:r>
            <a:r>
              <a:rPr lang="el-GR" sz="2000" dirty="0">
                <a:solidFill>
                  <a:srgbClr val="FFFFFF"/>
                </a:solidFill>
                <a:effectLst>
                  <a:outerShdw blurRad="38100" dist="38100" dir="2700000" algn="tl">
                    <a:srgbClr val="000000"/>
                  </a:outerShdw>
                </a:effectLst>
                <a:latin typeface="Verdana" pitchFamily="34" charset="0"/>
              </a:rPr>
              <a:t>ευρεία έννοια – στόχος που περικλείει πλήθος διαστάσεων της ζωής του ατόμου (υγεία, ευτυχία, οικογενειακό περιβάλλον, εισόδημα, εκπαίδευση, ελεύθερος χρόνος, ασφάλεια, κ.α.)</a:t>
            </a:r>
          </a:p>
          <a:p>
            <a:pPr marL="342900" indent="-342900">
              <a:lnSpc>
                <a:spcPts val="3000"/>
              </a:lnSpc>
              <a:spcBef>
                <a:spcPct val="25000"/>
              </a:spcBef>
              <a:buClr>
                <a:srgbClr val="C4C3AA"/>
              </a:buClr>
              <a:buSzPct val="60000"/>
              <a:buFont typeface="Wingdings" pitchFamily="2" charset="2"/>
              <a:buChar char="u"/>
              <a:defRPr/>
            </a:pPr>
            <a:r>
              <a:rPr lang="el-GR" sz="2000" dirty="0" smtClean="0">
                <a:solidFill>
                  <a:srgbClr val="FFFF00"/>
                </a:solidFill>
                <a:effectLst>
                  <a:outerShdw blurRad="38100" dist="38100" dir="2700000" algn="tl">
                    <a:srgbClr val="000000"/>
                  </a:outerShdw>
                </a:effectLst>
                <a:latin typeface="Verdana" pitchFamily="34" charset="0"/>
              </a:rPr>
              <a:t>ΠΑΖ: </a:t>
            </a:r>
            <a:r>
              <a:rPr lang="el-GR" sz="2000" dirty="0">
                <a:solidFill>
                  <a:srgbClr val="FFFF00"/>
                </a:solidFill>
                <a:effectLst>
                  <a:outerShdw blurRad="38100" dist="38100" dir="2700000" algn="tl">
                    <a:srgbClr val="000000"/>
                  </a:outerShdw>
                </a:effectLst>
                <a:latin typeface="Verdana" pitchFamily="34" charset="0"/>
              </a:rPr>
              <a:t>σύνθετο πλαίσιο παραγόντων της ζωής στην πόλη </a:t>
            </a:r>
            <a:r>
              <a:rPr lang="el-GR" sz="2000" b="1" dirty="0">
                <a:solidFill>
                  <a:srgbClr val="FFC000"/>
                </a:solidFill>
                <a:effectLst>
                  <a:outerShdw blurRad="38100" dist="38100" dir="2700000" algn="tl">
                    <a:srgbClr val="000000"/>
                  </a:outerShdw>
                </a:effectLst>
                <a:latin typeface="Verdana" pitchFamily="34" charset="0"/>
              </a:rPr>
              <a:t>για όλους τους κατοίκους</a:t>
            </a:r>
            <a:r>
              <a:rPr lang="el-GR" sz="2000" dirty="0">
                <a:solidFill>
                  <a:srgbClr val="FFFFFF"/>
                </a:solidFill>
                <a:effectLst>
                  <a:outerShdw blurRad="38100" dist="38100" dir="2700000" algn="tl">
                    <a:srgbClr val="000000"/>
                  </a:outerShdw>
                </a:effectLst>
                <a:latin typeface="Verdana" pitchFamily="34" charset="0"/>
              </a:rPr>
              <a:t> : οικονομία, κοινωνία, φυσικό και χτισμένο περιβάλλον, αστικό πράσινο, δημόσιοι χώροι, πόροι πολιτισμού και ελ. Χρόνου, κυκλοφορία, εκπαίδευση, υγεία</a:t>
            </a:r>
          </a:p>
          <a:p>
            <a:pPr marL="342900" indent="-342900">
              <a:lnSpc>
                <a:spcPts val="3000"/>
              </a:lnSpc>
              <a:spcBef>
                <a:spcPct val="25000"/>
              </a:spcBef>
              <a:buClr>
                <a:srgbClr val="C4C3AA"/>
              </a:buClr>
              <a:buSzPct val="60000"/>
              <a:buFont typeface="Wingdings" pitchFamily="2" charset="2"/>
              <a:buChar char="u"/>
              <a:defRPr/>
            </a:pPr>
            <a:r>
              <a:rPr lang="el-GR" sz="2000" dirty="0">
                <a:solidFill>
                  <a:srgbClr val="FFFFFF"/>
                </a:solidFill>
                <a:effectLst>
                  <a:outerShdw blurRad="38100" dist="38100" dir="2700000" algn="tl">
                    <a:srgbClr val="000000"/>
                  </a:outerShdw>
                </a:effectLst>
                <a:latin typeface="Verdana" pitchFamily="34" charset="0"/>
              </a:rPr>
              <a:t>Όπως ορίζεται κατά </a:t>
            </a:r>
            <a:r>
              <a:rPr lang="en-US" sz="2000" dirty="0">
                <a:solidFill>
                  <a:srgbClr val="FFFFFF"/>
                </a:solidFill>
                <a:effectLst>
                  <a:outerShdw blurRad="38100" dist="38100" dir="2700000" algn="tl">
                    <a:srgbClr val="000000"/>
                  </a:outerShdw>
                </a:effectLst>
                <a:latin typeface="Verdana" pitchFamily="34" charset="0"/>
              </a:rPr>
              <a:t>Florida </a:t>
            </a:r>
            <a:r>
              <a:rPr lang="en-US" sz="2000" dirty="0" smtClean="0">
                <a:solidFill>
                  <a:srgbClr val="FFFFFF"/>
                </a:solidFill>
                <a:effectLst>
                  <a:outerShdw blurRad="38100" dist="38100" dir="2700000" algn="tl">
                    <a:srgbClr val="000000"/>
                  </a:outerShdw>
                </a:effectLst>
                <a:latin typeface="Verdana" pitchFamily="34" charset="0"/>
              </a:rPr>
              <a:t>(</a:t>
            </a:r>
            <a:r>
              <a:rPr lang="el-GR" sz="2000" dirty="0" smtClean="0">
                <a:solidFill>
                  <a:srgbClr val="FFFFFF"/>
                </a:solidFill>
                <a:effectLst>
                  <a:outerShdw blurRad="38100" dist="38100" dir="2700000" algn="tl">
                    <a:srgbClr val="000000"/>
                  </a:outerShdw>
                </a:effectLst>
                <a:latin typeface="Verdana" pitchFamily="34" charset="0"/>
              </a:rPr>
              <a:t>και όχι μόνο) αφορά </a:t>
            </a:r>
            <a:r>
              <a:rPr lang="el-GR" sz="2000" dirty="0">
                <a:solidFill>
                  <a:srgbClr val="FFFFFF"/>
                </a:solidFill>
                <a:effectLst>
                  <a:outerShdw blurRad="38100" dist="38100" dir="2700000" algn="tl">
                    <a:srgbClr val="000000"/>
                  </a:outerShdw>
                </a:effectLst>
                <a:latin typeface="Verdana" pitchFamily="34" charset="0"/>
              </a:rPr>
              <a:t>μόνο συγκεκριμένους κατοίκους. Δεν είναι πλέον </a:t>
            </a:r>
            <a:r>
              <a:rPr lang="el-GR" sz="2000" dirty="0" smtClean="0">
                <a:solidFill>
                  <a:srgbClr val="FFFFFF"/>
                </a:solidFill>
                <a:effectLst>
                  <a:outerShdw blurRad="38100" dist="38100" dir="2700000" algn="tl">
                    <a:srgbClr val="000000"/>
                  </a:outerShdw>
                </a:effectLst>
                <a:latin typeface="Verdana" pitchFamily="34" charset="0"/>
              </a:rPr>
              <a:t>ΠΖ για </a:t>
            </a:r>
            <a:r>
              <a:rPr lang="el-GR" sz="2000" dirty="0">
                <a:solidFill>
                  <a:srgbClr val="FFFFFF"/>
                </a:solidFill>
                <a:effectLst>
                  <a:outerShdw blurRad="38100" dist="38100" dir="2700000" algn="tl">
                    <a:srgbClr val="000000"/>
                  </a:outerShdw>
                </a:effectLst>
                <a:latin typeface="Verdana" pitchFamily="34" charset="0"/>
              </a:rPr>
              <a:t>όλους</a:t>
            </a:r>
          </a:p>
          <a:p>
            <a:pPr marL="342900" indent="-342900">
              <a:lnSpc>
                <a:spcPts val="3000"/>
              </a:lnSpc>
              <a:spcBef>
                <a:spcPct val="25000"/>
              </a:spcBef>
              <a:buClr>
                <a:srgbClr val="C4C3AA"/>
              </a:buClr>
              <a:buSzPct val="60000"/>
              <a:buFont typeface="Wingdings" pitchFamily="2" charset="2"/>
              <a:buChar char="u"/>
              <a:defRPr/>
            </a:pPr>
            <a:r>
              <a:rPr lang="el-GR" sz="2000" dirty="0">
                <a:solidFill>
                  <a:srgbClr val="FFFFFF"/>
                </a:solidFill>
                <a:effectLst>
                  <a:outerShdw blurRad="38100" dist="38100" dir="2700000" algn="tl">
                    <a:srgbClr val="000000"/>
                  </a:outerShdw>
                </a:effectLst>
                <a:latin typeface="Verdana" pitchFamily="34" charset="0"/>
              </a:rPr>
              <a:t>Οι δυνατότητες αναβάθμισης της </a:t>
            </a:r>
            <a:r>
              <a:rPr lang="el-GR" sz="2000" dirty="0" smtClean="0">
                <a:solidFill>
                  <a:srgbClr val="FFFFFF"/>
                </a:solidFill>
                <a:effectLst>
                  <a:outerShdw blurRad="38100" dist="38100" dir="2700000" algn="tl">
                    <a:srgbClr val="000000"/>
                  </a:outerShdw>
                </a:effectLst>
                <a:latin typeface="Verdana" pitchFamily="34" charset="0"/>
              </a:rPr>
              <a:t>ΠΖ των </a:t>
            </a:r>
            <a:r>
              <a:rPr lang="el-GR" sz="2000" dirty="0">
                <a:solidFill>
                  <a:srgbClr val="FFFFFF"/>
                </a:solidFill>
                <a:effectLst>
                  <a:outerShdw blurRad="38100" dist="38100" dir="2700000" algn="tl">
                    <a:srgbClr val="000000"/>
                  </a:outerShdw>
                </a:effectLst>
                <a:latin typeface="Verdana" pitchFamily="34" charset="0"/>
              </a:rPr>
              <a:t>λιγότερο ευνοημένων υπονομεύονται</a:t>
            </a:r>
          </a:p>
          <a:p>
            <a:pPr marL="342900" indent="-342900">
              <a:lnSpc>
                <a:spcPts val="4000"/>
              </a:lnSpc>
              <a:spcBef>
                <a:spcPct val="25000"/>
              </a:spcBef>
              <a:buClr>
                <a:srgbClr val="C4C3AA"/>
              </a:buClr>
              <a:buSzPct val="60000"/>
              <a:buFont typeface="Wingdings" pitchFamily="2" charset="2"/>
              <a:buChar char="u"/>
              <a:defRPr/>
            </a:pPr>
            <a:endParaRPr lang="el-GR" sz="1400" dirty="0">
              <a:solidFill>
                <a:srgbClr val="FFFFFF"/>
              </a:solidFill>
              <a:effectLst>
                <a:outerShdw blurRad="38100" dist="38100" dir="2700000" algn="tl">
                  <a:srgbClr val="000000"/>
                </a:outerShdw>
              </a:effectLst>
              <a:latin typeface="Verdana" pitchFamily="34" charset="0"/>
            </a:endParaRPr>
          </a:p>
        </p:txBody>
      </p:sp>
      <p:sp>
        <p:nvSpPr>
          <p:cNvPr id="5" name="Rectangle 4"/>
          <p:cNvSpPr>
            <a:spLocks noChangeArrowheads="1"/>
          </p:cNvSpPr>
          <p:nvPr/>
        </p:nvSpPr>
        <p:spPr bwMode="auto">
          <a:xfrm>
            <a:off x="0" y="0"/>
            <a:ext cx="9144000" cy="449263"/>
          </a:xfrm>
          <a:prstGeom prst="rect">
            <a:avLst/>
          </a:prstGeom>
          <a:noFill/>
          <a:ln w="9525">
            <a:noFill/>
            <a:miter lim="800000"/>
            <a:headEnd/>
            <a:tailEnd/>
          </a:ln>
          <a:effectLst/>
        </p:spPr>
        <p:txBody>
          <a:bodyPr lIns="91433" tIns="45716" rIns="91433" bIns="45716" anchor="b"/>
          <a:lstStyle/>
          <a:p>
            <a:pPr>
              <a:defRPr/>
            </a:pPr>
            <a:r>
              <a:rPr lang="el-GR" sz="1600" dirty="0" smtClean="0">
                <a:solidFill>
                  <a:srgbClr val="C4C3AA"/>
                </a:solidFill>
                <a:effectLst>
                  <a:outerShdw blurRad="38100" dist="38100" dir="2700000" algn="tl">
                    <a:srgbClr val="000000"/>
                  </a:outerShdw>
                </a:effectLst>
              </a:rPr>
              <a:t>ΠΕΡΙ ΑΝΤΑΓΩΝΙΣΤΙΚΟΤΗΤΑΣ </a:t>
            </a:r>
            <a:r>
              <a:rPr lang="el-GR" sz="1600" dirty="0">
                <a:solidFill>
                  <a:srgbClr val="C4C3AA"/>
                </a:solidFill>
                <a:effectLst>
                  <a:outerShdw blurRad="38100" dist="38100" dir="2700000" algn="tl">
                    <a:srgbClr val="000000"/>
                  </a:outerShdw>
                </a:effectLst>
              </a:rPr>
              <a:t>ΚΑΙ </a:t>
            </a:r>
            <a:r>
              <a:rPr lang="el-GR" sz="1600" dirty="0" smtClean="0">
                <a:solidFill>
                  <a:srgbClr val="C4C3AA"/>
                </a:solidFill>
                <a:effectLst>
                  <a:outerShdw blurRad="38100" dist="38100" dir="2700000" algn="tl">
                    <a:srgbClr val="000000"/>
                  </a:outerShdw>
                </a:effectLst>
              </a:rPr>
              <a:t>ΠΖ </a:t>
            </a:r>
            <a:endParaRPr lang="en-GB" sz="1600" dirty="0">
              <a:solidFill>
                <a:srgbClr val="C4C3AA"/>
              </a:solidFill>
              <a:effectLst>
                <a:outerShdw blurRad="38100" dist="38100" dir="2700000" algn="tl">
                  <a:srgbClr val="000000"/>
                </a:outerShdw>
              </a:effectLst>
            </a:endParaRPr>
          </a:p>
        </p:txBody>
      </p:sp>
    </p:spTree>
    <p:extLst>
      <p:ext uri="{BB962C8B-B14F-4D97-AF65-F5344CB8AC3E}">
        <p14:creationId xmlns:p14="http://schemas.microsoft.com/office/powerpoint/2010/main" val="262649978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6259" name="Rectangle 3"/>
          <p:cNvSpPr>
            <a:spLocks noChangeArrowheads="1"/>
          </p:cNvSpPr>
          <p:nvPr/>
        </p:nvSpPr>
        <p:spPr bwMode="auto">
          <a:xfrm>
            <a:off x="250825" y="476250"/>
            <a:ext cx="8642350" cy="6048375"/>
          </a:xfrm>
          <a:prstGeom prst="rect">
            <a:avLst/>
          </a:prstGeom>
          <a:noFill/>
          <a:ln w="9525">
            <a:noFill/>
            <a:miter lim="800000"/>
            <a:headEnd/>
            <a:tailEnd/>
          </a:ln>
          <a:effectLst/>
        </p:spPr>
        <p:txBody>
          <a:bodyPr lIns="91433" tIns="45716" rIns="91433" bIns="45716"/>
          <a:lstStyle/>
          <a:p>
            <a:pPr marL="342900" indent="-342900" algn="ctr">
              <a:lnSpc>
                <a:spcPct val="90000"/>
              </a:lnSpc>
              <a:spcBef>
                <a:spcPct val="20000"/>
              </a:spcBef>
              <a:buClr>
                <a:srgbClr val="C4C3AA"/>
              </a:buClr>
              <a:buSzPct val="60000"/>
              <a:buFont typeface="Wingdings" pitchFamily="2" charset="2"/>
              <a:buNone/>
              <a:defRPr/>
            </a:pPr>
            <a:endParaRPr lang="el-GR" sz="2000">
              <a:solidFill>
                <a:srgbClr val="FFFFFF"/>
              </a:solidFill>
              <a:effectLst>
                <a:outerShdw blurRad="38100" dist="38100" dir="2700000" algn="tl">
                  <a:srgbClr val="000000"/>
                </a:outerShdw>
              </a:effectLst>
              <a:latin typeface="Verdana" pitchFamily="34" charset="0"/>
            </a:endParaRPr>
          </a:p>
        </p:txBody>
      </p:sp>
      <p:sp>
        <p:nvSpPr>
          <p:cNvPr id="96260" name="Rectangle 3"/>
          <p:cNvSpPr>
            <a:spLocks noChangeArrowheads="1"/>
          </p:cNvSpPr>
          <p:nvPr/>
        </p:nvSpPr>
        <p:spPr bwMode="auto">
          <a:xfrm>
            <a:off x="107950" y="404813"/>
            <a:ext cx="9036050" cy="6048375"/>
          </a:xfrm>
          <a:prstGeom prst="rect">
            <a:avLst/>
          </a:prstGeom>
          <a:noFill/>
          <a:ln w="9525">
            <a:noFill/>
            <a:miter lim="800000"/>
            <a:headEnd/>
            <a:tailEnd/>
          </a:ln>
          <a:effectLst/>
        </p:spPr>
        <p:txBody>
          <a:bodyPr lIns="91433" tIns="45716" rIns="91433" bIns="45716"/>
          <a:lstStyle/>
          <a:p>
            <a:pPr marL="342900" indent="-342900">
              <a:lnSpc>
                <a:spcPts val="3000"/>
              </a:lnSpc>
              <a:spcBef>
                <a:spcPct val="25000"/>
              </a:spcBef>
              <a:buClr>
                <a:srgbClr val="C4C3AA"/>
              </a:buClr>
              <a:buSzPct val="60000"/>
              <a:buFont typeface="Arial" pitchFamily="34" charset="0"/>
              <a:buChar char="•"/>
              <a:defRPr/>
            </a:pPr>
            <a:r>
              <a:rPr lang="el-GR" sz="2000" dirty="0">
                <a:solidFill>
                  <a:srgbClr val="FFFFFF"/>
                </a:solidFill>
                <a:effectLst>
                  <a:outerShdw blurRad="38100" dist="38100" dir="2700000" algn="tl">
                    <a:srgbClr val="000000"/>
                  </a:outerShdw>
                </a:effectLst>
                <a:latin typeface="Verdana" pitchFamily="34" charset="0"/>
              </a:rPr>
              <a:t>Η προσπάθεια δημιουργίας υποδομών με αποκλειστικό στόχο την έλξη επιχειρηματικών κεφαλαίων </a:t>
            </a:r>
            <a:r>
              <a:rPr lang="el-GR" sz="2000" dirty="0">
                <a:solidFill>
                  <a:srgbClr val="99FF33"/>
                </a:solidFill>
                <a:effectLst>
                  <a:outerShdw blurRad="38100" dist="38100" dir="2700000" algn="tl">
                    <a:srgbClr val="000000"/>
                  </a:outerShdw>
                </a:effectLst>
                <a:latin typeface="Verdana" pitchFamily="34" charset="0"/>
              </a:rPr>
              <a:t>πριμοδοτεί μεμονωμένες κοινωνικές ομάδες</a:t>
            </a:r>
            <a:r>
              <a:rPr lang="el-GR" sz="2000" dirty="0">
                <a:solidFill>
                  <a:srgbClr val="FFFFFF"/>
                </a:solidFill>
                <a:effectLst>
                  <a:outerShdw blurRad="38100" dist="38100" dir="2700000" algn="tl">
                    <a:srgbClr val="000000"/>
                  </a:outerShdw>
                </a:effectLst>
                <a:latin typeface="Verdana" pitchFamily="34" charset="0"/>
              </a:rPr>
              <a:t> και στερεί πόρους από την κοινωνική πρόνοια</a:t>
            </a:r>
          </a:p>
          <a:p>
            <a:pPr marL="342900" indent="-342900">
              <a:lnSpc>
                <a:spcPts val="3000"/>
              </a:lnSpc>
              <a:spcBef>
                <a:spcPct val="25000"/>
              </a:spcBef>
              <a:buClr>
                <a:srgbClr val="C4C3AA"/>
              </a:buClr>
              <a:buSzPct val="60000"/>
              <a:buFont typeface="Arial" pitchFamily="34" charset="0"/>
              <a:buChar char="•"/>
              <a:defRPr/>
            </a:pPr>
            <a:r>
              <a:rPr lang="el-GR" sz="2000" dirty="0">
                <a:solidFill>
                  <a:srgbClr val="FFFFFF"/>
                </a:solidFill>
                <a:effectLst>
                  <a:outerShdw blurRad="38100" dist="38100" dir="2700000" algn="tl">
                    <a:srgbClr val="000000"/>
                  </a:outerShdw>
                </a:effectLst>
                <a:latin typeface="Verdana" pitchFamily="34" charset="0"/>
              </a:rPr>
              <a:t>Κάθε πόλη έχει έλλειμα σε συγκεκριμένους παράγοντες της </a:t>
            </a:r>
            <a:r>
              <a:rPr lang="el-GR" sz="2000" dirty="0" smtClean="0">
                <a:solidFill>
                  <a:srgbClr val="FFFFFF"/>
                </a:solidFill>
                <a:effectLst>
                  <a:outerShdw blurRad="38100" dist="38100" dir="2700000" algn="tl">
                    <a:srgbClr val="000000"/>
                  </a:outerShdw>
                </a:effectLst>
                <a:latin typeface="Verdana" pitchFamily="34" charset="0"/>
              </a:rPr>
              <a:t>ΠΑΖ </a:t>
            </a:r>
            <a:r>
              <a:rPr lang="el-GR" sz="2000" dirty="0">
                <a:solidFill>
                  <a:srgbClr val="FFFFFF"/>
                </a:solidFill>
                <a:effectLst>
                  <a:outerShdw blurRad="38100" dist="38100" dir="2700000" algn="tl">
                    <a:srgbClr val="000000"/>
                  </a:outerShdw>
                </a:effectLst>
                <a:latin typeface="Verdana" pitchFamily="34" charset="0"/>
              </a:rPr>
              <a:t>όπου και πρέπει να στοχεύει</a:t>
            </a:r>
          </a:p>
          <a:p>
            <a:pPr marL="342900" indent="-342900">
              <a:lnSpc>
                <a:spcPts val="3000"/>
              </a:lnSpc>
              <a:spcBef>
                <a:spcPct val="25000"/>
              </a:spcBef>
              <a:buClr>
                <a:srgbClr val="C4C3AA"/>
              </a:buClr>
              <a:buSzPct val="60000"/>
              <a:buFont typeface="Arial" pitchFamily="34" charset="0"/>
              <a:buChar char="•"/>
              <a:defRPr/>
            </a:pPr>
            <a:r>
              <a:rPr lang="el-GR" sz="2000" dirty="0">
                <a:solidFill>
                  <a:srgbClr val="FFFFFF"/>
                </a:solidFill>
                <a:effectLst>
                  <a:outerShdw blurRad="38100" dist="38100" dir="2700000" algn="tl">
                    <a:srgbClr val="000000"/>
                  </a:outerShdw>
                </a:effectLst>
                <a:latin typeface="Verdana" pitchFamily="34" charset="0"/>
              </a:rPr>
              <a:t>Σε μια πόλη με προβληματικές παροχές δημόσιας υγείας ή σε μια πόλη που μαστίζεται από την ανεργία μπορούν οι πόροι να κατευθυνθούν σε υποδομές αναψυχής υψηλής ποιότητας;</a:t>
            </a:r>
          </a:p>
          <a:p>
            <a:pPr marL="342900" indent="-342900">
              <a:lnSpc>
                <a:spcPts val="3000"/>
              </a:lnSpc>
              <a:spcBef>
                <a:spcPct val="25000"/>
              </a:spcBef>
              <a:buClr>
                <a:srgbClr val="C4C3AA"/>
              </a:buClr>
              <a:buSzPct val="60000"/>
              <a:buFont typeface="Wingdings" pitchFamily="2" charset="2"/>
              <a:buChar char="u"/>
              <a:defRPr/>
            </a:pPr>
            <a:r>
              <a:rPr lang="el-GR" sz="2000" dirty="0">
                <a:solidFill>
                  <a:srgbClr val="FFFF00"/>
                </a:solidFill>
                <a:effectLst>
                  <a:outerShdw blurRad="38100" dist="38100" dir="2700000" algn="tl">
                    <a:srgbClr val="000000"/>
                  </a:outerShdw>
                </a:effectLst>
                <a:latin typeface="Verdana" pitchFamily="34" charset="0"/>
              </a:rPr>
              <a:t>Τα κριτήρια των εκπροσώπων της ‘δημιουργικής τάξης</a:t>
            </a:r>
            <a:r>
              <a:rPr lang="el-GR" sz="2000" dirty="0">
                <a:solidFill>
                  <a:srgbClr val="FFFFFF"/>
                </a:solidFill>
                <a:effectLst>
                  <a:outerShdw blurRad="38100" dist="38100" dir="2700000" algn="tl">
                    <a:srgbClr val="000000"/>
                  </a:outerShdw>
                </a:effectLst>
                <a:latin typeface="Verdana" pitchFamily="34" charset="0"/>
              </a:rPr>
              <a:t>΄ που προβάλλονται ως στόχοι για την αστική ανάπτυξη </a:t>
            </a:r>
            <a:r>
              <a:rPr lang="el-GR" sz="2000" dirty="0">
                <a:solidFill>
                  <a:srgbClr val="FFFF00"/>
                </a:solidFill>
                <a:effectLst>
                  <a:outerShdw blurRad="38100" dist="38100" dir="2700000" algn="tl">
                    <a:srgbClr val="000000"/>
                  </a:outerShdw>
                </a:effectLst>
                <a:latin typeface="Verdana" pitchFamily="34" charset="0"/>
              </a:rPr>
              <a:t>διαφέρουν από τους </a:t>
            </a:r>
            <a:r>
              <a:rPr lang="el-GR" sz="2000" dirty="0" smtClean="0">
                <a:solidFill>
                  <a:srgbClr val="FFFF00"/>
                </a:solidFill>
                <a:effectLst>
                  <a:outerShdw blurRad="38100" dist="38100" dir="2700000" algn="tl">
                    <a:srgbClr val="000000"/>
                  </a:outerShdw>
                </a:effectLst>
                <a:latin typeface="Verdana" pitchFamily="34" charset="0"/>
              </a:rPr>
              <a:t>γνήσιους παράγοντες </a:t>
            </a:r>
            <a:r>
              <a:rPr lang="el-GR" sz="2000" dirty="0">
                <a:solidFill>
                  <a:srgbClr val="FFFF00"/>
                </a:solidFill>
                <a:effectLst>
                  <a:outerShdw blurRad="38100" dist="38100" dir="2700000" algn="tl">
                    <a:srgbClr val="000000"/>
                  </a:outerShdw>
                </a:effectLst>
                <a:latin typeface="Verdana" pitchFamily="34" charset="0"/>
              </a:rPr>
              <a:t>της </a:t>
            </a:r>
            <a:r>
              <a:rPr lang="el-GR" sz="2000" dirty="0" smtClean="0">
                <a:solidFill>
                  <a:srgbClr val="FFFF00"/>
                </a:solidFill>
                <a:effectLst>
                  <a:outerShdw blurRad="38100" dist="38100" dir="2700000" algn="tl">
                    <a:srgbClr val="000000"/>
                  </a:outerShdw>
                </a:effectLst>
                <a:latin typeface="Verdana" pitchFamily="34" charset="0"/>
              </a:rPr>
              <a:t>ΠΑΖ </a:t>
            </a:r>
            <a:r>
              <a:rPr lang="el-GR" sz="2000" dirty="0" smtClean="0">
                <a:solidFill>
                  <a:srgbClr val="FFFFFF"/>
                </a:solidFill>
                <a:effectLst>
                  <a:outerShdw blurRad="38100" dist="38100" dir="2700000" algn="tl">
                    <a:srgbClr val="000000"/>
                  </a:outerShdw>
                </a:effectLst>
                <a:latin typeface="Verdana" pitchFamily="34" charset="0"/>
              </a:rPr>
              <a:t>(παραδείγματα</a:t>
            </a:r>
            <a:r>
              <a:rPr lang="el-GR" sz="2000" dirty="0">
                <a:solidFill>
                  <a:srgbClr val="FFFFFF"/>
                </a:solidFill>
                <a:effectLst>
                  <a:outerShdw blurRad="38100" dist="38100" dir="2700000" algn="tl">
                    <a:srgbClr val="000000"/>
                  </a:outerShdw>
                </a:effectLst>
                <a:latin typeface="Verdana" pitchFamily="34" charset="0"/>
              </a:rPr>
              <a:t>: ιδιωτικά σχολεία, ιδιωτικά νοσοκομεία, γήπεδα γκολφ, κ.λ.π)</a:t>
            </a:r>
          </a:p>
          <a:p>
            <a:pPr marL="342900" indent="-342900">
              <a:lnSpc>
                <a:spcPts val="3000"/>
              </a:lnSpc>
              <a:spcBef>
                <a:spcPct val="25000"/>
              </a:spcBef>
              <a:buClr>
                <a:srgbClr val="C4C3AA"/>
              </a:buClr>
              <a:buSzPct val="60000"/>
              <a:buFont typeface="Wingdings" pitchFamily="2" charset="2"/>
              <a:buChar char="u"/>
              <a:defRPr/>
            </a:pPr>
            <a:r>
              <a:rPr lang="el-GR" sz="2000" dirty="0">
                <a:solidFill>
                  <a:srgbClr val="FFFFFF"/>
                </a:solidFill>
                <a:effectLst>
                  <a:outerShdw blurRad="38100" dist="38100" dir="2700000" algn="tl">
                    <a:srgbClr val="000000"/>
                  </a:outerShdw>
                </a:effectLst>
                <a:latin typeface="Verdana" pitchFamily="34" charset="0"/>
              </a:rPr>
              <a:t>Ευνοώντας τον ‘κατά παραγγελία’ ορισμό της </a:t>
            </a:r>
            <a:r>
              <a:rPr lang="el-GR" sz="2000" dirty="0" smtClean="0">
                <a:solidFill>
                  <a:srgbClr val="FFFFFF"/>
                </a:solidFill>
                <a:effectLst>
                  <a:outerShdw blurRad="38100" dist="38100" dir="2700000" algn="tl">
                    <a:srgbClr val="000000"/>
                  </a:outerShdw>
                </a:effectLst>
                <a:latin typeface="Verdana" pitchFamily="34" charset="0"/>
              </a:rPr>
              <a:t>ΠΖ, </a:t>
            </a:r>
            <a:r>
              <a:rPr lang="el-GR" sz="2000" dirty="0" smtClean="0">
                <a:solidFill>
                  <a:srgbClr val="FFC000"/>
                </a:solidFill>
                <a:effectLst>
                  <a:outerShdw blurRad="38100" dist="38100" dir="2700000" algn="tl">
                    <a:srgbClr val="000000"/>
                  </a:outerShdw>
                </a:effectLst>
                <a:latin typeface="Verdana" pitchFamily="34" charset="0"/>
              </a:rPr>
              <a:t>οι </a:t>
            </a:r>
            <a:r>
              <a:rPr lang="el-GR" sz="2000" dirty="0">
                <a:solidFill>
                  <a:srgbClr val="FFC000"/>
                </a:solidFill>
                <a:effectLst>
                  <a:outerShdw blurRad="38100" dist="38100" dir="2700000" algn="tl">
                    <a:srgbClr val="000000"/>
                  </a:outerShdw>
                </a:effectLst>
                <a:latin typeface="Verdana" pitchFamily="34" charset="0"/>
              </a:rPr>
              <a:t>περισσότερες ομάδες πολιτών οδηγούνται στο περιθώριο</a:t>
            </a:r>
          </a:p>
          <a:p>
            <a:pPr marL="342900" indent="-342900">
              <a:lnSpc>
                <a:spcPts val="3000"/>
              </a:lnSpc>
              <a:spcBef>
                <a:spcPct val="25000"/>
              </a:spcBef>
              <a:buClr>
                <a:srgbClr val="C4C3AA"/>
              </a:buClr>
              <a:buSzPct val="60000"/>
              <a:buFont typeface="Wingdings" pitchFamily="2" charset="2"/>
              <a:buNone/>
              <a:defRPr/>
            </a:pPr>
            <a:endParaRPr lang="el-GR" dirty="0">
              <a:solidFill>
                <a:srgbClr val="FFFFFF"/>
              </a:solidFill>
              <a:effectLst>
                <a:outerShdw blurRad="38100" dist="38100" dir="2700000" algn="tl">
                  <a:srgbClr val="000000"/>
                </a:outerShdw>
              </a:effectLst>
              <a:latin typeface="Verdana" pitchFamily="34" charset="0"/>
            </a:endParaRPr>
          </a:p>
          <a:p>
            <a:pPr marL="342900" indent="-342900">
              <a:lnSpc>
                <a:spcPts val="4000"/>
              </a:lnSpc>
              <a:spcBef>
                <a:spcPct val="25000"/>
              </a:spcBef>
              <a:buClr>
                <a:srgbClr val="C4C3AA"/>
              </a:buClr>
              <a:buSzPct val="60000"/>
              <a:buFont typeface="Wingdings" pitchFamily="2" charset="2"/>
              <a:buNone/>
              <a:defRPr/>
            </a:pPr>
            <a:endParaRPr lang="el-GR" dirty="0">
              <a:solidFill>
                <a:srgbClr val="FFFFFF"/>
              </a:solidFill>
              <a:effectLst>
                <a:outerShdw blurRad="38100" dist="38100" dir="2700000" algn="tl">
                  <a:srgbClr val="000000"/>
                </a:outerShdw>
              </a:effectLst>
              <a:latin typeface="Verdana" pitchFamily="34" charset="0"/>
            </a:endParaRPr>
          </a:p>
          <a:p>
            <a:pPr marL="342900" indent="-342900">
              <a:lnSpc>
                <a:spcPts val="4000"/>
              </a:lnSpc>
              <a:spcBef>
                <a:spcPct val="25000"/>
              </a:spcBef>
              <a:buClr>
                <a:srgbClr val="C4C3AA"/>
              </a:buClr>
              <a:buSzPct val="60000"/>
              <a:buFont typeface="Wingdings" pitchFamily="2" charset="2"/>
              <a:buChar char="u"/>
              <a:defRPr/>
            </a:pPr>
            <a:endParaRPr lang="el-GR" dirty="0">
              <a:solidFill>
                <a:srgbClr val="FFFFFF"/>
              </a:solidFill>
              <a:effectLst>
                <a:outerShdw blurRad="38100" dist="38100" dir="2700000" algn="tl">
                  <a:srgbClr val="000000"/>
                </a:outerShdw>
              </a:effectLst>
              <a:latin typeface="Verdana" pitchFamily="34" charset="0"/>
            </a:endParaRPr>
          </a:p>
        </p:txBody>
      </p:sp>
    </p:spTree>
    <p:extLst>
      <p:ext uri="{BB962C8B-B14F-4D97-AF65-F5344CB8AC3E}">
        <p14:creationId xmlns:p14="http://schemas.microsoft.com/office/powerpoint/2010/main" val="347362280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Θέση περιεχομένου 2" descr="Απόσπασμα οθόνης"/>
          <p:cNvPicPr>
            <a:picLocks noGrp="1" noChangeAspect="1"/>
          </p:cNvPicPr>
          <p:nvPr>
            <p:ph/>
          </p:nvPr>
        </p:nvPicPr>
        <p:blipFill>
          <a:blip r:embed="rId2" cstate="email">
            <a:extLst>
              <a:ext uri="{28A0092B-C50C-407E-A947-70E740481C1C}">
                <a14:useLocalDpi xmlns:a14="http://schemas.microsoft.com/office/drawing/2010/main" val="0"/>
              </a:ext>
            </a:extLst>
          </a:blip>
          <a:stretch>
            <a:fillRect/>
          </a:stretch>
        </p:blipFill>
        <p:spPr>
          <a:xfrm>
            <a:off x="539552" y="-20247"/>
            <a:ext cx="7560840" cy="6949072"/>
          </a:xfrm>
        </p:spPr>
      </p:pic>
      <p:sp>
        <p:nvSpPr>
          <p:cNvPr id="2" name="TextBox 1"/>
          <p:cNvSpPr txBox="1"/>
          <p:nvPr/>
        </p:nvSpPr>
        <p:spPr>
          <a:xfrm>
            <a:off x="8460432" y="188640"/>
            <a:ext cx="553998" cy="6669360"/>
          </a:xfrm>
          <a:prstGeom prst="rect">
            <a:avLst/>
          </a:prstGeom>
          <a:noFill/>
        </p:spPr>
        <p:txBody>
          <a:bodyPr vert="vert270" wrap="square" rtlCol="0">
            <a:spAutoFit/>
          </a:bodyPr>
          <a:lstStyle/>
          <a:p>
            <a:r>
              <a:rPr lang="en-US" dirty="0"/>
              <a:t>https://creativeclassstruggle.wordpress.com/</a:t>
            </a:r>
            <a:endParaRPr lang="el-GR" dirty="0"/>
          </a:p>
        </p:txBody>
      </p:sp>
    </p:spTree>
    <p:extLst>
      <p:ext uri="{BB962C8B-B14F-4D97-AF65-F5344CB8AC3E}">
        <p14:creationId xmlns:p14="http://schemas.microsoft.com/office/powerpoint/2010/main" val="9831461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6259" name="Rectangle 3"/>
          <p:cNvSpPr>
            <a:spLocks noChangeArrowheads="1"/>
          </p:cNvSpPr>
          <p:nvPr/>
        </p:nvSpPr>
        <p:spPr bwMode="auto">
          <a:xfrm>
            <a:off x="250825" y="476250"/>
            <a:ext cx="8642350" cy="6048375"/>
          </a:xfrm>
          <a:prstGeom prst="rect">
            <a:avLst/>
          </a:prstGeom>
          <a:noFill/>
          <a:ln w="9525">
            <a:noFill/>
            <a:miter lim="800000"/>
            <a:headEnd/>
            <a:tailEnd/>
          </a:ln>
          <a:effectLst/>
        </p:spPr>
        <p:txBody>
          <a:bodyPr lIns="91433" tIns="45716" rIns="91433" bIns="45716"/>
          <a:lstStyle/>
          <a:p>
            <a:pPr marL="342900" indent="-342900" algn="ctr">
              <a:lnSpc>
                <a:spcPct val="90000"/>
              </a:lnSpc>
              <a:spcBef>
                <a:spcPct val="20000"/>
              </a:spcBef>
              <a:buClr>
                <a:srgbClr val="C4C3AA"/>
              </a:buClr>
              <a:buSzPct val="60000"/>
              <a:buFont typeface="Wingdings" pitchFamily="2" charset="2"/>
              <a:buNone/>
              <a:defRPr/>
            </a:pPr>
            <a:endParaRPr lang="el-GR" sz="2000">
              <a:solidFill>
                <a:srgbClr val="FFFFFF"/>
              </a:solidFill>
              <a:effectLst>
                <a:outerShdw blurRad="38100" dist="38100" dir="2700000" algn="tl">
                  <a:srgbClr val="000000"/>
                </a:outerShdw>
              </a:effectLst>
              <a:latin typeface="Verdana" pitchFamily="34" charset="0"/>
            </a:endParaRPr>
          </a:p>
        </p:txBody>
      </p:sp>
      <p:sp>
        <p:nvSpPr>
          <p:cNvPr id="96260" name="Rectangle 3"/>
          <p:cNvSpPr>
            <a:spLocks noChangeArrowheads="1"/>
          </p:cNvSpPr>
          <p:nvPr/>
        </p:nvSpPr>
        <p:spPr bwMode="auto">
          <a:xfrm>
            <a:off x="100360" y="116632"/>
            <a:ext cx="9036050" cy="6624736"/>
          </a:xfrm>
          <a:prstGeom prst="rect">
            <a:avLst/>
          </a:prstGeom>
          <a:noFill/>
          <a:ln w="9525">
            <a:noFill/>
            <a:miter lim="800000"/>
            <a:headEnd/>
            <a:tailEnd/>
          </a:ln>
          <a:effectLst/>
        </p:spPr>
        <p:txBody>
          <a:bodyPr lIns="91433" tIns="45716" rIns="91433" bIns="45716"/>
          <a:lstStyle/>
          <a:p>
            <a:pPr marL="342900" indent="-342900">
              <a:lnSpc>
                <a:spcPts val="3000"/>
              </a:lnSpc>
              <a:spcBef>
                <a:spcPct val="25000"/>
              </a:spcBef>
              <a:buClr>
                <a:srgbClr val="C4C3AA"/>
              </a:buClr>
              <a:buSzPct val="60000"/>
              <a:buFont typeface="Wingdings" pitchFamily="2" charset="2"/>
              <a:buChar char="u"/>
              <a:defRPr/>
            </a:pPr>
            <a:r>
              <a:rPr lang="el-GR" dirty="0">
                <a:solidFill>
                  <a:srgbClr val="FFFFFF"/>
                </a:solidFill>
                <a:effectLst>
                  <a:outerShdw blurRad="38100" dist="38100" dir="2700000" algn="tl">
                    <a:srgbClr val="000000"/>
                  </a:outerShdw>
                </a:effectLst>
                <a:latin typeface="Verdana" pitchFamily="34" charset="0"/>
              </a:rPr>
              <a:t>Οι λίστες του τύπου «Οι καλύτερες πόλεις για να ζεις» χρησιμοποιούνται στο πλαίσιο του μάρκετινγκ της πόλης για να οικοδομήσουν μια εικόνα ανταγωνιστικότητας</a:t>
            </a:r>
          </a:p>
          <a:p>
            <a:pPr marL="342900" indent="-342900">
              <a:lnSpc>
                <a:spcPts val="3000"/>
              </a:lnSpc>
              <a:spcBef>
                <a:spcPct val="25000"/>
              </a:spcBef>
              <a:buClr>
                <a:srgbClr val="C4C3AA"/>
              </a:buClr>
              <a:buSzPct val="60000"/>
              <a:buFont typeface="Wingdings" pitchFamily="2" charset="2"/>
              <a:buChar char="u"/>
              <a:defRPr/>
            </a:pPr>
            <a:r>
              <a:rPr lang="el-GR" dirty="0">
                <a:solidFill>
                  <a:srgbClr val="FFFFFF"/>
                </a:solidFill>
                <a:effectLst>
                  <a:outerShdw blurRad="38100" dist="38100" dir="2700000" algn="tl">
                    <a:srgbClr val="000000"/>
                  </a:outerShdw>
                </a:effectLst>
                <a:latin typeface="Verdana" pitchFamily="34" charset="0"/>
              </a:rPr>
              <a:t>Λίστες που συντάσσονται από συμβούλους επιχειρήσεων και </a:t>
            </a:r>
            <a:r>
              <a:rPr lang="el-GR" dirty="0" smtClean="0">
                <a:solidFill>
                  <a:srgbClr val="FFFFFF"/>
                </a:solidFill>
                <a:effectLst>
                  <a:outerShdw blurRad="38100" dist="38100" dir="2700000" algn="tl">
                    <a:srgbClr val="000000"/>
                  </a:outerShdw>
                </a:effectLst>
                <a:latin typeface="Verdana" pitchFamily="34" charset="0"/>
              </a:rPr>
              <a:t>ΜΜΕ, με </a:t>
            </a:r>
            <a:r>
              <a:rPr lang="el-GR" dirty="0">
                <a:solidFill>
                  <a:srgbClr val="FFFFFF"/>
                </a:solidFill>
                <a:effectLst>
                  <a:outerShdw blurRad="38100" dist="38100" dir="2700000" algn="tl">
                    <a:srgbClr val="000000"/>
                  </a:outerShdw>
                </a:effectLst>
                <a:latin typeface="Verdana" pitchFamily="34" charset="0"/>
              </a:rPr>
              <a:t>αυθαίρετα </a:t>
            </a:r>
            <a:r>
              <a:rPr lang="el-GR" dirty="0" smtClean="0">
                <a:solidFill>
                  <a:srgbClr val="FFFFFF"/>
                </a:solidFill>
                <a:effectLst>
                  <a:outerShdw blurRad="38100" dist="38100" dir="2700000" algn="tl">
                    <a:srgbClr val="000000"/>
                  </a:outerShdw>
                </a:effectLst>
                <a:latin typeface="Verdana" pitchFamily="34" charset="0"/>
              </a:rPr>
              <a:t>(πρωτίστως οικονομικά) κριτήρια</a:t>
            </a:r>
            <a:endParaRPr lang="el-GR"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Char char="u"/>
              <a:defRPr/>
            </a:pPr>
            <a:r>
              <a:rPr lang="el-GR" dirty="0">
                <a:solidFill>
                  <a:srgbClr val="FFFF00"/>
                </a:solidFill>
                <a:effectLst>
                  <a:outerShdw blurRad="38100" dist="38100" dir="2700000" algn="tl">
                    <a:srgbClr val="000000"/>
                  </a:outerShdw>
                </a:effectLst>
                <a:latin typeface="Verdana" pitchFamily="34" charset="0"/>
              </a:rPr>
              <a:t>Η έννοια της </a:t>
            </a:r>
            <a:r>
              <a:rPr lang="el-GR" dirty="0" smtClean="0">
                <a:solidFill>
                  <a:srgbClr val="FFFF00"/>
                </a:solidFill>
                <a:effectLst>
                  <a:outerShdw blurRad="38100" dist="38100" dir="2700000" algn="tl">
                    <a:srgbClr val="000000"/>
                  </a:outerShdw>
                </a:effectLst>
                <a:latin typeface="Verdana" pitchFamily="34" charset="0"/>
              </a:rPr>
              <a:t>ΠΖ χρησιμοποιείται </a:t>
            </a:r>
            <a:r>
              <a:rPr lang="el-GR" dirty="0">
                <a:solidFill>
                  <a:srgbClr val="FFFF00"/>
                </a:solidFill>
                <a:effectLst>
                  <a:outerShdw blurRad="38100" dist="38100" dir="2700000" algn="tl">
                    <a:srgbClr val="000000"/>
                  </a:outerShdw>
                </a:effectLst>
                <a:latin typeface="Verdana" pitchFamily="34" charset="0"/>
              </a:rPr>
              <a:t>ως τμήμα του προφίλ της επιτυχημένης και ανταγωνιστικής πόλης</a:t>
            </a:r>
            <a:endParaRPr lang="el-GR"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Char char="u"/>
              <a:defRPr/>
            </a:pPr>
            <a:r>
              <a:rPr lang="el-GR" dirty="0">
                <a:solidFill>
                  <a:srgbClr val="FFFFFF"/>
                </a:solidFill>
                <a:effectLst>
                  <a:outerShdw blurRad="38100" dist="38100" dir="2700000" algn="tl">
                    <a:srgbClr val="000000"/>
                  </a:outerShdw>
                </a:effectLst>
                <a:latin typeface="Verdana" pitchFamily="34" charset="0"/>
              </a:rPr>
              <a:t>Λόγω της επιρροής τους οι ταξινομήσεις δημιουργούν αντιπαραθέσεις:</a:t>
            </a:r>
          </a:p>
          <a:p>
            <a:pPr marL="800100" lvl="1" indent="-342900">
              <a:lnSpc>
                <a:spcPts val="3000"/>
              </a:lnSpc>
              <a:spcBef>
                <a:spcPct val="25000"/>
              </a:spcBef>
              <a:buClr>
                <a:srgbClr val="C4C3AA"/>
              </a:buClr>
              <a:buSzPct val="60000"/>
              <a:buFont typeface="Wingdings" pitchFamily="2" charset="2"/>
              <a:buChar char="u"/>
              <a:defRPr/>
            </a:pPr>
            <a:r>
              <a:rPr lang="el-GR" dirty="0">
                <a:solidFill>
                  <a:srgbClr val="FFFFFF"/>
                </a:solidFill>
                <a:effectLst>
                  <a:outerShdw blurRad="38100" dist="38100" dir="2700000" algn="tl">
                    <a:srgbClr val="000000"/>
                  </a:outerShdw>
                </a:effectLst>
                <a:latin typeface="Verdana" pitchFamily="34" charset="0"/>
              </a:rPr>
              <a:t>Συμπυκνώνουν με τρόπο αφαιρετικό την πολυπλοκότητα των πόλεων με τον κίνδυνο της υπερ-απλούστευσης</a:t>
            </a:r>
          </a:p>
          <a:p>
            <a:pPr marL="800100" lvl="1" indent="-342900">
              <a:lnSpc>
                <a:spcPts val="3000"/>
              </a:lnSpc>
              <a:spcBef>
                <a:spcPct val="25000"/>
              </a:spcBef>
              <a:buClr>
                <a:srgbClr val="C4C3AA"/>
              </a:buClr>
              <a:buSzPct val="60000"/>
              <a:buFont typeface="Wingdings" pitchFamily="2" charset="2"/>
              <a:buChar char="u"/>
              <a:defRPr/>
            </a:pPr>
            <a:r>
              <a:rPr lang="el-GR" dirty="0">
                <a:solidFill>
                  <a:srgbClr val="FFFFFF"/>
                </a:solidFill>
                <a:effectLst>
                  <a:outerShdw blurRad="38100" dist="38100" dir="2700000" algn="tl">
                    <a:srgbClr val="000000"/>
                  </a:outerShdw>
                </a:effectLst>
                <a:latin typeface="Verdana" pitchFamily="34" charset="0"/>
              </a:rPr>
              <a:t>Οι στατιστικοί δείκτες αντανακλούν, αναγκαστικά, ένα μέρος μόνο των αντιλήψεων των κατοίκων</a:t>
            </a:r>
          </a:p>
          <a:p>
            <a:pPr marL="342900" indent="-342900">
              <a:lnSpc>
                <a:spcPts val="3000"/>
              </a:lnSpc>
              <a:spcBef>
                <a:spcPct val="25000"/>
              </a:spcBef>
              <a:buClr>
                <a:srgbClr val="C4C3AA"/>
              </a:buClr>
              <a:buSzPct val="60000"/>
              <a:buFont typeface="Wingdings" pitchFamily="2" charset="2"/>
              <a:buChar char="u"/>
              <a:defRPr/>
            </a:pPr>
            <a:endParaRPr lang="el-GR"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dirty="0">
              <a:solidFill>
                <a:srgbClr val="FFFFFF"/>
              </a:solidFill>
              <a:effectLst>
                <a:outerShdw blurRad="38100" dist="38100" dir="2700000" algn="tl">
                  <a:srgbClr val="000000"/>
                </a:outerShdw>
              </a:effectLst>
              <a:latin typeface="Verdana" pitchFamily="34" charset="0"/>
            </a:endParaRPr>
          </a:p>
          <a:p>
            <a:pPr marL="342900" indent="-342900">
              <a:lnSpc>
                <a:spcPts val="4000"/>
              </a:lnSpc>
              <a:spcBef>
                <a:spcPct val="25000"/>
              </a:spcBef>
              <a:buClr>
                <a:srgbClr val="C4C3AA"/>
              </a:buClr>
              <a:buSzPct val="60000"/>
              <a:buFont typeface="Wingdings" pitchFamily="2" charset="2"/>
              <a:buNone/>
              <a:defRPr/>
            </a:pPr>
            <a:endParaRPr lang="el-GR" dirty="0">
              <a:solidFill>
                <a:srgbClr val="FFFFFF"/>
              </a:solidFill>
              <a:effectLst>
                <a:outerShdw blurRad="38100" dist="38100" dir="2700000" algn="tl">
                  <a:srgbClr val="000000"/>
                </a:outerShdw>
              </a:effectLst>
              <a:latin typeface="Verdana" pitchFamily="34" charset="0"/>
            </a:endParaRPr>
          </a:p>
          <a:p>
            <a:pPr marL="342900" indent="-342900">
              <a:lnSpc>
                <a:spcPts val="4000"/>
              </a:lnSpc>
              <a:spcBef>
                <a:spcPct val="25000"/>
              </a:spcBef>
              <a:buClr>
                <a:srgbClr val="C4C3AA"/>
              </a:buClr>
              <a:buSzPct val="60000"/>
              <a:buFont typeface="Wingdings" pitchFamily="2" charset="2"/>
              <a:buChar char="u"/>
              <a:defRPr/>
            </a:pPr>
            <a:endParaRPr lang="el-GR" dirty="0">
              <a:solidFill>
                <a:srgbClr val="FFFFFF"/>
              </a:solidFill>
              <a:effectLst>
                <a:outerShdw blurRad="38100" dist="38100" dir="2700000" algn="tl">
                  <a:srgbClr val="000000"/>
                </a:outerShdw>
              </a:effectLst>
              <a:latin typeface="Verdana" pitchFamily="34" charset="0"/>
            </a:endParaRPr>
          </a:p>
        </p:txBody>
      </p:sp>
    </p:spTree>
    <p:extLst>
      <p:ext uri="{BB962C8B-B14F-4D97-AF65-F5344CB8AC3E}">
        <p14:creationId xmlns:p14="http://schemas.microsoft.com/office/powerpoint/2010/main" val="22106779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6258" name="Rectangle 2"/>
          <p:cNvSpPr>
            <a:spLocks noChangeArrowheads="1"/>
          </p:cNvSpPr>
          <p:nvPr/>
        </p:nvSpPr>
        <p:spPr bwMode="auto">
          <a:xfrm>
            <a:off x="0" y="0"/>
            <a:ext cx="9144000" cy="449263"/>
          </a:xfrm>
          <a:prstGeom prst="rect">
            <a:avLst/>
          </a:prstGeom>
          <a:noFill/>
          <a:ln w="9525">
            <a:noFill/>
            <a:miter lim="800000"/>
            <a:headEnd/>
            <a:tailEnd/>
          </a:ln>
          <a:effectLst/>
        </p:spPr>
        <p:txBody>
          <a:bodyPr lIns="91433" tIns="45716" rIns="91433" bIns="45716" anchor="b"/>
          <a:lstStyle/>
          <a:p>
            <a:pPr>
              <a:defRPr/>
            </a:pPr>
            <a:r>
              <a:rPr lang="el-GR" sz="1600" dirty="0">
                <a:solidFill>
                  <a:srgbClr val="C4C3AA"/>
                </a:solidFill>
                <a:effectLst>
                  <a:outerShdw blurRad="38100" dist="38100" dir="2700000" algn="tl">
                    <a:srgbClr val="000000"/>
                  </a:outerShdw>
                </a:effectLst>
              </a:rPr>
              <a:t>ΣΥΜΠΕΡΑΣΜΑΤΑ</a:t>
            </a:r>
            <a:endParaRPr lang="en-GB" sz="1600" dirty="0">
              <a:solidFill>
                <a:srgbClr val="C4C3AA"/>
              </a:solidFill>
              <a:effectLst>
                <a:outerShdw blurRad="38100" dist="38100" dir="2700000" algn="tl">
                  <a:srgbClr val="000000"/>
                </a:outerShdw>
              </a:effectLst>
            </a:endParaRPr>
          </a:p>
        </p:txBody>
      </p:sp>
      <p:sp>
        <p:nvSpPr>
          <p:cNvPr id="96259" name="Rectangle 3"/>
          <p:cNvSpPr>
            <a:spLocks noChangeArrowheads="1"/>
          </p:cNvSpPr>
          <p:nvPr/>
        </p:nvSpPr>
        <p:spPr bwMode="auto">
          <a:xfrm>
            <a:off x="250825" y="476250"/>
            <a:ext cx="8642350" cy="6048375"/>
          </a:xfrm>
          <a:prstGeom prst="rect">
            <a:avLst/>
          </a:prstGeom>
          <a:noFill/>
          <a:ln w="9525">
            <a:noFill/>
            <a:miter lim="800000"/>
            <a:headEnd/>
            <a:tailEnd/>
          </a:ln>
          <a:effectLst/>
        </p:spPr>
        <p:txBody>
          <a:bodyPr lIns="91433" tIns="45716" rIns="91433" bIns="45716"/>
          <a:lstStyle/>
          <a:p>
            <a:pPr marL="342900" indent="-342900" algn="ctr">
              <a:lnSpc>
                <a:spcPct val="90000"/>
              </a:lnSpc>
              <a:spcBef>
                <a:spcPct val="20000"/>
              </a:spcBef>
              <a:buClr>
                <a:srgbClr val="C4C3AA"/>
              </a:buClr>
              <a:buSzPct val="60000"/>
              <a:buFont typeface="Wingdings" pitchFamily="2" charset="2"/>
              <a:buNone/>
              <a:defRPr/>
            </a:pPr>
            <a:endParaRPr lang="el-GR" sz="2000">
              <a:solidFill>
                <a:srgbClr val="FFFFFF"/>
              </a:solidFill>
              <a:effectLst>
                <a:outerShdw blurRad="38100" dist="38100" dir="2700000" algn="tl">
                  <a:srgbClr val="000000"/>
                </a:outerShdw>
              </a:effectLst>
              <a:latin typeface="Verdana" pitchFamily="34" charset="0"/>
            </a:endParaRPr>
          </a:p>
        </p:txBody>
      </p:sp>
      <p:sp>
        <p:nvSpPr>
          <p:cNvPr id="96260" name="Rectangle 3"/>
          <p:cNvSpPr>
            <a:spLocks noChangeArrowheads="1"/>
          </p:cNvSpPr>
          <p:nvPr/>
        </p:nvSpPr>
        <p:spPr bwMode="auto">
          <a:xfrm>
            <a:off x="107950" y="500063"/>
            <a:ext cx="9036050" cy="6048375"/>
          </a:xfrm>
          <a:prstGeom prst="rect">
            <a:avLst/>
          </a:prstGeom>
          <a:noFill/>
          <a:ln w="9525">
            <a:noFill/>
            <a:miter lim="800000"/>
            <a:headEnd/>
            <a:tailEnd/>
          </a:ln>
          <a:effectLst/>
        </p:spPr>
        <p:txBody>
          <a:bodyPr lIns="91433" tIns="45716" rIns="91433" bIns="45716"/>
          <a:lstStyle/>
          <a:p>
            <a:pPr marL="800100" lvl="1" indent="-342900">
              <a:lnSpc>
                <a:spcPts val="3000"/>
              </a:lnSpc>
              <a:spcBef>
                <a:spcPct val="25000"/>
              </a:spcBef>
              <a:buClr>
                <a:srgbClr val="C4C3AA"/>
              </a:buClr>
              <a:buSzPct val="60000"/>
              <a:buFont typeface="Wingdings" pitchFamily="2" charset="2"/>
              <a:buChar char="®"/>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8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Char char="u"/>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dirty="0">
              <a:solidFill>
                <a:srgbClr val="FFFFFF"/>
              </a:solidFill>
              <a:effectLst>
                <a:outerShdw blurRad="38100" dist="38100" dir="2700000" algn="tl">
                  <a:srgbClr val="000000"/>
                </a:outerShdw>
              </a:effectLst>
              <a:latin typeface="Verdana" pitchFamily="34" charset="0"/>
            </a:endParaRPr>
          </a:p>
          <a:p>
            <a:pPr marL="342900" indent="-342900">
              <a:lnSpc>
                <a:spcPts val="4000"/>
              </a:lnSpc>
              <a:spcBef>
                <a:spcPct val="25000"/>
              </a:spcBef>
              <a:buClr>
                <a:srgbClr val="C4C3AA"/>
              </a:buClr>
              <a:buSzPct val="60000"/>
              <a:buFont typeface="Wingdings" pitchFamily="2" charset="2"/>
              <a:buNone/>
              <a:defRPr/>
            </a:pPr>
            <a:endParaRPr lang="el-GR" dirty="0">
              <a:solidFill>
                <a:srgbClr val="FFFFFF"/>
              </a:solidFill>
              <a:effectLst>
                <a:outerShdw blurRad="38100" dist="38100" dir="2700000" algn="tl">
                  <a:srgbClr val="000000"/>
                </a:outerShdw>
              </a:effectLst>
              <a:latin typeface="Verdana" pitchFamily="34" charset="0"/>
            </a:endParaRPr>
          </a:p>
          <a:p>
            <a:pPr marL="342900" indent="-342900">
              <a:lnSpc>
                <a:spcPts val="4000"/>
              </a:lnSpc>
              <a:spcBef>
                <a:spcPct val="25000"/>
              </a:spcBef>
              <a:buClr>
                <a:srgbClr val="C4C3AA"/>
              </a:buClr>
              <a:buSzPct val="60000"/>
              <a:buFont typeface="Wingdings" pitchFamily="2" charset="2"/>
              <a:buChar char="u"/>
              <a:defRPr/>
            </a:pPr>
            <a:endParaRPr lang="el-GR" dirty="0">
              <a:solidFill>
                <a:srgbClr val="FFFFFF"/>
              </a:solidFill>
              <a:effectLst>
                <a:outerShdw blurRad="38100" dist="38100" dir="2700000" algn="tl">
                  <a:srgbClr val="000000"/>
                </a:outerShdw>
              </a:effectLst>
              <a:latin typeface="Verdana" pitchFamily="34" charset="0"/>
            </a:endParaRPr>
          </a:p>
        </p:txBody>
      </p:sp>
      <p:sp>
        <p:nvSpPr>
          <p:cNvPr id="5" name="Rectangle 3"/>
          <p:cNvSpPr>
            <a:spLocks noChangeArrowheads="1"/>
          </p:cNvSpPr>
          <p:nvPr/>
        </p:nvSpPr>
        <p:spPr bwMode="auto">
          <a:xfrm>
            <a:off x="35496" y="540297"/>
            <a:ext cx="9036050" cy="6201071"/>
          </a:xfrm>
          <a:prstGeom prst="rect">
            <a:avLst/>
          </a:prstGeom>
          <a:noFill/>
          <a:ln w="9525">
            <a:noFill/>
            <a:miter lim="800000"/>
            <a:headEnd/>
            <a:tailEnd/>
          </a:ln>
          <a:effectLst/>
        </p:spPr>
        <p:txBody>
          <a:bodyPr lIns="91433" tIns="45716" rIns="91433" bIns="45716"/>
          <a:lstStyle/>
          <a:p>
            <a:pPr marL="342900" indent="-342900">
              <a:lnSpc>
                <a:spcPts val="3000"/>
              </a:lnSpc>
              <a:spcBef>
                <a:spcPct val="25000"/>
              </a:spcBef>
              <a:buClr>
                <a:srgbClr val="C4C3AA"/>
              </a:buClr>
              <a:buSzPct val="60000"/>
              <a:buFont typeface="Wingdings" pitchFamily="2" charset="2"/>
              <a:buChar char="®"/>
              <a:defRPr/>
            </a:pPr>
            <a:r>
              <a:rPr lang="el-GR" sz="2000" dirty="0">
                <a:solidFill>
                  <a:srgbClr val="FFFF00"/>
                </a:solidFill>
                <a:effectLst>
                  <a:outerShdw blurRad="38100" dist="38100" dir="2700000" algn="tl">
                    <a:srgbClr val="000000"/>
                  </a:outerShdw>
                </a:effectLst>
                <a:latin typeface="Verdana" pitchFamily="34" charset="0"/>
              </a:rPr>
              <a:t>Εδραιωμένη αλλά ανεπαρκώς τεκμηριωμένη η αντίληψη ότι η </a:t>
            </a:r>
            <a:r>
              <a:rPr lang="el-GR" sz="2000" dirty="0" smtClean="0">
                <a:solidFill>
                  <a:srgbClr val="FFFF00"/>
                </a:solidFill>
                <a:effectLst>
                  <a:outerShdw blurRad="38100" dist="38100" dir="2700000" algn="tl">
                    <a:srgbClr val="000000"/>
                  </a:outerShdw>
                </a:effectLst>
                <a:latin typeface="Verdana" pitchFamily="34" charset="0"/>
              </a:rPr>
              <a:t>ΠΖ αυξάνει </a:t>
            </a:r>
            <a:r>
              <a:rPr lang="el-GR" sz="2000" dirty="0">
                <a:solidFill>
                  <a:srgbClr val="FFFF00"/>
                </a:solidFill>
                <a:effectLst>
                  <a:outerShdw blurRad="38100" dist="38100" dir="2700000" algn="tl">
                    <a:srgbClr val="000000"/>
                  </a:outerShdw>
                </a:effectLst>
                <a:latin typeface="Verdana" pitchFamily="34" charset="0"/>
              </a:rPr>
              <a:t>την ανταγωνιστικότητα</a:t>
            </a:r>
            <a:r>
              <a:rPr lang="el-GR" sz="2000" dirty="0">
                <a:solidFill>
                  <a:srgbClr val="FFC000"/>
                </a:solidFill>
                <a:effectLst>
                  <a:outerShdw blurRad="38100" dist="38100" dir="2700000" algn="tl">
                    <a:srgbClr val="000000"/>
                  </a:outerShdw>
                </a:effectLst>
                <a:latin typeface="Verdana" pitchFamily="34" charset="0"/>
              </a:rPr>
              <a:t>. </a:t>
            </a:r>
            <a:r>
              <a:rPr lang="el-GR" sz="2000" dirty="0">
                <a:solidFill>
                  <a:srgbClr val="FFFFFF"/>
                </a:solidFill>
                <a:effectLst>
                  <a:outerShdw blurRad="38100" dist="38100" dir="2700000" algn="tl">
                    <a:srgbClr val="000000"/>
                  </a:outerShdw>
                </a:effectLst>
                <a:latin typeface="Verdana" pitchFamily="34" charset="0"/>
              </a:rPr>
              <a:t>Από αυτή εκπορεύονται οι ετήσιες λίστες ‘καλύτερες πόλεις’</a:t>
            </a:r>
          </a:p>
          <a:p>
            <a:pPr marL="342900" indent="-342900">
              <a:lnSpc>
                <a:spcPts val="3000"/>
              </a:lnSpc>
              <a:spcBef>
                <a:spcPct val="25000"/>
              </a:spcBef>
              <a:buClr>
                <a:srgbClr val="C4C3AA"/>
              </a:buClr>
              <a:buSzPct val="60000"/>
              <a:buFont typeface="Wingdings" pitchFamily="2" charset="2"/>
              <a:buChar char="®"/>
              <a:defRPr/>
            </a:pPr>
            <a:r>
              <a:rPr lang="el-GR" sz="2000" dirty="0" err="1" smtClean="0">
                <a:solidFill>
                  <a:srgbClr val="FFC000"/>
                </a:solidFill>
                <a:effectLst>
                  <a:outerShdw blurRad="38100" dist="38100" dir="2700000" algn="tl">
                    <a:srgbClr val="000000"/>
                  </a:outerShdw>
                </a:effectLst>
                <a:latin typeface="Verdana" pitchFamily="34" charset="0"/>
              </a:rPr>
              <a:t>Αυτοαναφορική</a:t>
            </a:r>
            <a:r>
              <a:rPr lang="el-GR" sz="2000" dirty="0" smtClean="0">
                <a:solidFill>
                  <a:srgbClr val="FFC000"/>
                </a:solidFill>
                <a:effectLst>
                  <a:outerShdw blurRad="38100" dist="38100" dir="2700000" algn="tl">
                    <a:srgbClr val="000000"/>
                  </a:outerShdw>
                </a:effectLst>
                <a:latin typeface="Verdana" pitchFamily="34" charset="0"/>
              </a:rPr>
              <a:t> νομιμοποίηση μέσω της παραδοχής </a:t>
            </a:r>
            <a:r>
              <a:rPr lang="el-GR" sz="2000" dirty="0">
                <a:solidFill>
                  <a:srgbClr val="FFC000"/>
                </a:solidFill>
                <a:effectLst>
                  <a:outerShdw blurRad="38100" dist="38100" dir="2700000" algn="tl">
                    <a:srgbClr val="000000"/>
                  </a:outerShdw>
                </a:effectLst>
                <a:latin typeface="Verdana" pitchFamily="34" charset="0"/>
              </a:rPr>
              <a:t>ότι </a:t>
            </a:r>
            <a:r>
              <a:rPr lang="el-GR" sz="2000" dirty="0">
                <a:solidFill>
                  <a:srgbClr val="FFFFFF"/>
                </a:solidFill>
                <a:effectLst>
                  <a:outerShdw blurRad="38100" dist="38100" dir="2700000" algn="tl">
                    <a:srgbClr val="000000"/>
                  </a:outerShdw>
                </a:effectLst>
                <a:latin typeface="Verdana" pitchFamily="34" charset="0"/>
              </a:rPr>
              <a:t>τα επιχειρηματικά κεφάλαια είναι </a:t>
            </a:r>
            <a:r>
              <a:rPr lang="en-US" sz="2000" dirty="0">
                <a:solidFill>
                  <a:srgbClr val="FFFFFF"/>
                </a:solidFill>
                <a:effectLst>
                  <a:outerShdw blurRad="38100" dist="38100" dir="2700000" algn="tl">
                    <a:srgbClr val="000000"/>
                  </a:outerShdw>
                </a:effectLst>
                <a:latin typeface="Verdana" pitchFamily="34" charset="0"/>
              </a:rPr>
              <a:t>a priori </a:t>
            </a:r>
            <a:r>
              <a:rPr lang="el-GR" sz="2000" dirty="0">
                <a:solidFill>
                  <a:srgbClr val="FFFFFF"/>
                </a:solidFill>
                <a:effectLst>
                  <a:outerShdw blurRad="38100" dist="38100" dir="2700000" algn="tl">
                    <a:srgbClr val="000000"/>
                  </a:outerShdw>
                </a:effectLst>
                <a:latin typeface="Verdana" pitchFamily="34" charset="0"/>
              </a:rPr>
              <a:t>επιθυμητά και ότι </a:t>
            </a:r>
            <a:r>
              <a:rPr lang="el-GR" sz="2000" dirty="0">
                <a:solidFill>
                  <a:srgbClr val="FFC000"/>
                </a:solidFill>
                <a:effectLst>
                  <a:outerShdw blurRad="38100" dist="38100" dir="2700000" algn="tl">
                    <a:srgbClr val="000000"/>
                  </a:outerShdw>
                </a:effectLst>
                <a:latin typeface="Verdana" pitchFamily="34" charset="0"/>
              </a:rPr>
              <a:t>η ευημερία εξαρτάται αμφίδρομα από αυτά</a:t>
            </a:r>
          </a:p>
          <a:p>
            <a:pPr marL="342900" indent="-342900">
              <a:lnSpc>
                <a:spcPts val="3000"/>
              </a:lnSpc>
              <a:spcBef>
                <a:spcPct val="25000"/>
              </a:spcBef>
              <a:buClr>
                <a:srgbClr val="C4C3AA"/>
              </a:buClr>
              <a:buSzPct val="60000"/>
              <a:buFont typeface="Wingdings" pitchFamily="2" charset="2"/>
              <a:buChar char="®"/>
              <a:defRPr/>
            </a:pPr>
            <a:r>
              <a:rPr lang="el-GR" sz="2000" dirty="0">
                <a:solidFill>
                  <a:srgbClr val="FFC000"/>
                </a:solidFill>
                <a:effectLst>
                  <a:outerShdw blurRad="38100" dist="38100" dir="2700000" algn="tl">
                    <a:srgbClr val="000000"/>
                  </a:outerShdw>
                </a:effectLst>
                <a:latin typeface="Verdana" pitchFamily="34" charset="0"/>
              </a:rPr>
              <a:t>Όταν η </a:t>
            </a:r>
            <a:r>
              <a:rPr lang="el-GR" sz="2000" dirty="0" smtClean="0">
                <a:solidFill>
                  <a:srgbClr val="FFC000"/>
                </a:solidFill>
                <a:effectLst>
                  <a:outerShdw blurRad="38100" dist="38100" dir="2700000" algn="tl">
                    <a:srgbClr val="000000"/>
                  </a:outerShdw>
                </a:effectLst>
                <a:latin typeface="Verdana" pitchFamily="34" charset="0"/>
              </a:rPr>
              <a:t>ΠΖ  </a:t>
            </a:r>
            <a:r>
              <a:rPr lang="el-GR" sz="2000" dirty="0">
                <a:solidFill>
                  <a:srgbClr val="FFC000"/>
                </a:solidFill>
                <a:effectLst>
                  <a:outerShdw blurRad="38100" dist="38100" dir="2700000" algn="tl">
                    <a:srgbClr val="000000"/>
                  </a:outerShdw>
                </a:effectLst>
                <a:latin typeface="Verdana" pitchFamily="34" charset="0"/>
              </a:rPr>
              <a:t>δεν οριστεί επαρκώς </a:t>
            </a:r>
            <a:r>
              <a:rPr lang="el-GR" sz="2000" dirty="0">
                <a:solidFill>
                  <a:srgbClr val="FFFFFF"/>
                </a:solidFill>
                <a:effectLst>
                  <a:outerShdw blurRad="38100" dist="38100" dir="2700000" algn="tl">
                    <a:srgbClr val="000000"/>
                  </a:outerShdw>
                </a:effectLst>
                <a:latin typeface="Verdana" pitchFamily="34" charset="0"/>
              </a:rPr>
              <a:t>αλλά περιοριστεί στη φωτογράφηση των προτιμήσεων συγκεκριμένων </a:t>
            </a:r>
            <a:r>
              <a:rPr lang="el-GR" sz="2000" dirty="0" smtClean="0">
                <a:solidFill>
                  <a:srgbClr val="FFFFFF"/>
                </a:solidFill>
                <a:effectLst>
                  <a:outerShdw blurRad="38100" dist="38100" dir="2700000" algn="tl">
                    <a:srgbClr val="000000"/>
                  </a:outerShdw>
                </a:effectLst>
                <a:latin typeface="Verdana" pitchFamily="34" charset="0"/>
              </a:rPr>
              <a:t>πληθυσμιακών </a:t>
            </a:r>
            <a:r>
              <a:rPr lang="el-GR" sz="2000" dirty="0">
                <a:solidFill>
                  <a:srgbClr val="FFFFFF"/>
                </a:solidFill>
                <a:effectLst>
                  <a:outerShdw blurRad="38100" dist="38100" dir="2700000" algn="tl">
                    <a:srgbClr val="000000"/>
                  </a:outerShdw>
                </a:effectLst>
                <a:latin typeface="Verdana" pitchFamily="34" charset="0"/>
              </a:rPr>
              <a:t>ομάδων </a:t>
            </a:r>
            <a:r>
              <a:rPr lang="el-GR" sz="2000" dirty="0">
                <a:solidFill>
                  <a:srgbClr val="FFFF00"/>
                </a:solidFill>
                <a:effectLst>
                  <a:outerShdw blurRad="38100" dist="38100" dir="2700000" algn="tl">
                    <a:srgbClr val="000000"/>
                  </a:outerShdw>
                </a:effectLst>
                <a:latin typeface="Verdana" pitchFamily="34" charset="0"/>
              </a:rPr>
              <a:t>υπάρχει κίνδυνος υποβάθμισης κάποιων παραγόντων </a:t>
            </a:r>
            <a:r>
              <a:rPr lang="el-GR" sz="2000" dirty="0" smtClean="0">
                <a:solidFill>
                  <a:srgbClr val="FFFF00"/>
                </a:solidFill>
                <a:effectLst>
                  <a:outerShdw blurRad="38100" dist="38100" dir="2700000" algn="tl">
                    <a:srgbClr val="000000"/>
                  </a:outerShdw>
                </a:effectLst>
                <a:latin typeface="Verdana" pitchFamily="34" charset="0"/>
              </a:rPr>
              <a:t>της</a:t>
            </a:r>
          </a:p>
          <a:p>
            <a:pPr marL="342900" indent="-342900">
              <a:lnSpc>
                <a:spcPts val="3000"/>
              </a:lnSpc>
              <a:spcBef>
                <a:spcPct val="25000"/>
              </a:spcBef>
              <a:buClr>
                <a:srgbClr val="C4C3AA"/>
              </a:buClr>
              <a:buSzPct val="60000"/>
              <a:buFont typeface="Wingdings" pitchFamily="2" charset="2"/>
              <a:buChar char="®"/>
              <a:defRPr/>
            </a:pPr>
            <a:r>
              <a:rPr lang="el-GR" sz="2000" dirty="0" smtClean="0">
                <a:solidFill>
                  <a:srgbClr val="FFFFFF"/>
                </a:solidFill>
                <a:effectLst>
                  <a:outerShdw blurRad="38100" dist="38100" dir="2700000" algn="tl">
                    <a:srgbClr val="000000"/>
                  </a:outerShdw>
                </a:effectLst>
                <a:latin typeface="Verdana" pitchFamily="34" charset="0"/>
              </a:rPr>
              <a:t>Η ΠΖ </a:t>
            </a:r>
            <a:r>
              <a:rPr lang="el-GR" sz="2000" dirty="0">
                <a:solidFill>
                  <a:srgbClr val="FFFFFF"/>
                </a:solidFill>
                <a:effectLst>
                  <a:outerShdw blurRad="38100" dist="38100" dir="2700000" algn="tl">
                    <a:srgbClr val="000000"/>
                  </a:outerShdw>
                </a:effectLst>
                <a:latin typeface="Verdana" pitchFamily="34" charset="0"/>
              </a:rPr>
              <a:t>συχνά συγχέεται με την ποιότητα του χώρου</a:t>
            </a:r>
          </a:p>
          <a:p>
            <a:pPr marL="342900" indent="-342900">
              <a:lnSpc>
                <a:spcPts val="3000"/>
              </a:lnSpc>
              <a:spcBef>
                <a:spcPct val="25000"/>
              </a:spcBef>
              <a:buClr>
                <a:srgbClr val="C4C3AA"/>
              </a:buClr>
              <a:buSzPct val="60000"/>
              <a:buFont typeface="Wingdings" pitchFamily="2" charset="2"/>
              <a:buChar char="®"/>
              <a:defRPr/>
            </a:pPr>
            <a:r>
              <a:rPr lang="el-GR" sz="2000" dirty="0">
                <a:solidFill>
                  <a:srgbClr val="FFCC00"/>
                </a:solidFill>
                <a:effectLst>
                  <a:outerShdw blurRad="38100" dist="38100" dir="2700000" algn="tl">
                    <a:srgbClr val="000000"/>
                  </a:outerShdw>
                </a:effectLst>
                <a:latin typeface="Verdana" pitchFamily="34" charset="0"/>
              </a:rPr>
              <a:t>Οι ταξινομήσεις είναι χρήσιμο εργαλείο για τον προσανατολισμό των πόρων και των πολιτικών</a:t>
            </a:r>
            <a:r>
              <a:rPr lang="el-GR" sz="2000" dirty="0">
                <a:solidFill>
                  <a:srgbClr val="99FF33"/>
                </a:solidFill>
                <a:effectLst>
                  <a:outerShdw blurRad="38100" dist="38100" dir="2700000" algn="tl">
                    <a:srgbClr val="000000"/>
                  </a:outerShdw>
                </a:effectLst>
                <a:latin typeface="Verdana" pitchFamily="34" charset="0"/>
              </a:rPr>
              <a:t>, </a:t>
            </a:r>
            <a:r>
              <a:rPr lang="el-GR" sz="2000" dirty="0">
                <a:solidFill>
                  <a:srgbClr val="FFFFFF"/>
                </a:solidFill>
                <a:effectLst>
                  <a:outerShdw blurRad="38100" dist="38100" dir="2700000" algn="tl">
                    <a:srgbClr val="000000"/>
                  </a:outerShdw>
                </a:effectLst>
                <a:latin typeface="Verdana" pitchFamily="34" charset="0"/>
              </a:rPr>
              <a:t>αρκεί η </a:t>
            </a:r>
            <a:r>
              <a:rPr lang="el-GR" sz="2000" dirty="0" smtClean="0">
                <a:solidFill>
                  <a:srgbClr val="FFFFFF"/>
                </a:solidFill>
                <a:effectLst>
                  <a:outerShdw blurRad="38100" dist="38100" dir="2700000" algn="tl">
                    <a:srgbClr val="000000"/>
                  </a:outerShdw>
                </a:effectLst>
                <a:latin typeface="Verdana" pitchFamily="34" charset="0"/>
              </a:rPr>
              <a:t>ΠΖ να </a:t>
            </a:r>
            <a:r>
              <a:rPr lang="el-GR" sz="2000" dirty="0">
                <a:solidFill>
                  <a:srgbClr val="FFFFFF"/>
                </a:solidFill>
                <a:effectLst>
                  <a:outerShdw blurRad="38100" dist="38100" dir="2700000" algn="tl">
                    <a:srgbClr val="000000"/>
                  </a:outerShdw>
                </a:effectLst>
                <a:latin typeface="Verdana" pitchFamily="34" charset="0"/>
              </a:rPr>
              <a:t>προσδιορίζεται με τρόπο ολιστικό</a:t>
            </a:r>
          </a:p>
          <a:p>
            <a:pPr marL="342900" indent="-342900">
              <a:lnSpc>
                <a:spcPts val="3000"/>
              </a:lnSpc>
              <a:spcBef>
                <a:spcPct val="25000"/>
              </a:spcBef>
              <a:buClr>
                <a:srgbClr val="C4C3AA"/>
              </a:buClr>
              <a:buSzPct val="60000"/>
              <a:buFont typeface="Wingdings" pitchFamily="2" charset="2"/>
              <a:buChar char="®"/>
              <a:defRPr/>
            </a:pPr>
            <a:r>
              <a:rPr lang="el-GR" b="1" dirty="0" smtClean="0">
                <a:solidFill>
                  <a:srgbClr val="99FF33"/>
                </a:solidFill>
                <a:effectLst>
                  <a:outerShdw blurRad="38100" dist="38100" dir="2700000" algn="tl">
                    <a:srgbClr val="000000"/>
                  </a:outerShdw>
                </a:effectLst>
                <a:latin typeface="Verdana" pitchFamily="34" charset="0"/>
              </a:rPr>
              <a:t>Το </a:t>
            </a:r>
            <a:r>
              <a:rPr lang="el-GR" b="1" dirty="0">
                <a:solidFill>
                  <a:srgbClr val="99FF33"/>
                </a:solidFill>
                <a:effectLst>
                  <a:outerShdw blurRad="38100" dist="38100" dir="2700000" algn="tl">
                    <a:srgbClr val="000000"/>
                  </a:outerShdw>
                </a:effectLst>
                <a:latin typeface="Verdana" pitchFamily="34" charset="0"/>
              </a:rPr>
              <a:t>ζητούμενο είναι η </a:t>
            </a:r>
            <a:r>
              <a:rPr lang="el-GR" b="1" dirty="0" smtClean="0">
                <a:solidFill>
                  <a:srgbClr val="99FF33"/>
                </a:solidFill>
                <a:effectLst>
                  <a:outerShdw blurRad="38100" dist="38100" dir="2700000" algn="tl">
                    <a:srgbClr val="000000"/>
                  </a:outerShdw>
                </a:effectLst>
                <a:latin typeface="Verdana" pitchFamily="34" charset="0"/>
              </a:rPr>
              <a:t>βελτίωση των συνθηκών διαβίωσης και </a:t>
            </a:r>
            <a:r>
              <a:rPr lang="el-GR" b="1" dirty="0">
                <a:solidFill>
                  <a:srgbClr val="99FF33"/>
                </a:solidFill>
                <a:effectLst>
                  <a:outerShdw blurRad="38100" dist="38100" dir="2700000" algn="tl">
                    <a:srgbClr val="000000"/>
                  </a:outerShdw>
                </a:effectLst>
                <a:latin typeface="Verdana" pitchFamily="34" charset="0"/>
              </a:rPr>
              <a:t>όχι η ανταγωνιστικότητα </a:t>
            </a:r>
            <a:r>
              <a:rPr lang="en-US" b="1" dirty="0">
                <a:solidFill>
                  <a:srgbClr val="99FF33"/>
                </a:solidFill>
                <a:effectLst>
                  <a:outerShdw blurRad="38100" dist="38100" dir="2700000" algn="tl">
                    <a:srgbClr val="000000"/>
                  </a:outerShdw>
                </a:effectLst>
                <a:latin typeface="Verdana" pitchFamily="34" charset="0"/>
              </a:rPr>
              <a:t>per se</a:t>
            </a:r>
            <a:endParaRPr lang="el-GR" b="1" dirty="0">
              <a:solidFill>
                <a:srgbClr val="99FF33"/>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8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Char char="u"/>
              <a:defRPr/>
            </a:pPr>
            <a:endParaRPr lang="el-GR" sz="20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None/>
              <a:defRPr/>
            </a:pPr>
            <a:endParaRPr lang="el-GR" dirty="0">
              <a:solidFill>
                <a:srgbClr val="FFFFFF"/>
              </a:solidFill>
              <a:effectLst>
                <a:outerShdw blurRad="38100" dist="38100" dir="2700000" algn="tl">
                  <a:srgbClr val="000000"/>
                </a:outerShdw>
              </a:effectLst>
              <a:latin typeface="Verdana" pitchFamily="34" charset="0"/>
            </a:endParaRPr>
          </a:p>
          <a:p>
            <a:pPr marL="342900" indent="-342900">
              <a:lnSpc>
                <a:spcPts val="4000"/>
              </a:lnSpc>
              <a:spcBef>
                <a:spcPct val="25000"/>
              </a:spcBef>
              <a:buClr>
                <a:srgbClr val="C4C3AA"/>
              </a:buClr>
              <a:buSzPct val="60000"/>
              <a:buFont typeface="Wingdings" pitchFamily="2" charset="2"/>
              <a:buNone/>
              <a:defRPr/>
            </a:pPr>
            <a:endParaRPr lang="el-GR" dirty="0">
              <a:solidFill>
                <a:srgbClr val="FFFFFF"/>
              </a:solidFill>
              <a:effectLst>
                <a:outerShdw blurRad="38100" dist="38100" dir="2700000" algn="tl">
                  <a:srgbClr val="000000"/>
                </a:outerShdw>
              </a:effectLst>
              <a:latin typeface="Verdana" pitchFamily="34" charset="0"/>
            </a:endParaRPr>
          </a:p>
          <a:p>
            <a:pPr marL="342900" indent="-342900">
              <a:lnSpc>
                <a:spcPts val="4000"/>
              </a:lnSpc>
              <a:spcBef>
                <a:spcPct val="25000"/>
              </a:spcBef>
              <a:buClr>
                <a:srgbClr val="C4C3AA"/>
              </a:buClr>
              <a:buSzPct val="60000"/>
              <a:buFont typeface="Wingdings" pitchFamily="2" charset="2"/>
              <a:buChar char="u"/>
              <a:defRPr/>
            </a:pPr>
            <a:endParaRPr lang="el-GR" dirty="0">
              <a:solidFill>
                <a:srgbClr val="FFFFFF"/>
              </a:solidFill>
              <a:effectLst>
                <a:outerShdw blurRad="38100" dist="38100" dir="2700000" algn="tl">
                  <a:srgbClr val="000000"/>
                </a:outerShdw>
              </a:effectLst>
              <a:latin typeface="Verdana" pitchFamily="34" charset="0"/>
            </a:endParaRPr>
          </a:p>
        </p:txBody>
      </p:sp>
    </p:spTree>
    <p:extLst>
      <p:ext uri="{BB962C8B-B14F-4D97-AF65-F5344CB8AC3E}">
        <p14:creationId xmlns:p14="http://schemas.microsoft.com/office/powerpoint/2010/main" val="21097657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332656"/>
            <a:ext cx="8568952" cy="6370975"/>
          </a:xfrm>
          <a:prstGeom prst="rect">
            <a:avLst/>
          </a:prstGeom>
          <a:noFill/>
        </p:spPr>
        <p:txBody>
          <a:bodyPr wrap="square" rtlCol="0">
            <a:spAutoFit/>
          </a:bodyPr>
          <a:lstStyle/>
          <a:p>
            <a:r>
              <a:rPr lang="el-GR" b="1" dirty="0">
                <a:solidFill>
                  <a:srgbClr val="92D050"/>
                </a:solidFill>
              </a:rPr>
              <a:t>Πλεονεκτήματα του Ανταγωνισμού</a:t>
            </a:r>
          </a:p>
          <a:p>
            <a:endParaRPr lang="el-GR" dirty="0" smtClean="0"/>
          </a:p>
          <a:p>
            <a:r>
              <a:rPr lang="el-GR" dirty="0" smtClean="0"/>
              <a:t>Ο </a:t>
            </a:r>
            <a:r>
              <a:rPr lang="el-GR" dirty="0"/>
              <a:t>ανταγωνισμός ωθεί τις επιχειρήσεις να προσπαθήσουν να κερδίσουν περισσότερους πελάτες από τους ανταγωνιστές τους προκειμένου να επιβιώσουν, να αναπτυχθούν και να επιτύχουν μεγαλύτερο κέρδος. Για να προσελκύσουν τους πελάτες αναγκάζονται να αυξήσουν την παραγωγή τους, να μειώσουν τις τιμές και να βελτιώσουν τα προϊόντα τους. </a:t>
            </a:r>
          </a:p>
          <a:p>
            <a:endParaRPr lang="el-GR" dirty="0" smtClean="0"/>
          </a:p>
          <a:p>
            <a:endParaRPr lang="el-GR" dirty="0"/>
          </a:p>
          <a:p>
            <a:r>
              <a:rPr lang="el-GR" dirty="0" smtClean="0"/>
              <a:t>Έτσι </a:t>
            </a:r>
            <a:r>
              <a:rPr lang="el-GR" dirty="0"/>
              <a:t>ο ανταγωνισμός ρίχνει τις τιμές, αυξάνει την ποιότητα και </a:t>
            </a:r>
            <a:r>
              <a:rPr lang="el-GR" dirty="0">
                <a:solidFill>
                  <a:srgbClr val="FFFF00"/>
                </a:solidFill>
              </a:rPr>
              <a:t>ευνοεί την καινοτομία. </a:t>
            </a:r>
            <a:r>
              <a:rPr lang="el-GR" dirty="0"/>
              <a:t>Βασικός όρος στη μικροοικονομία είναι η</a:t>
            </a:r>
            <a:r>
              <a:rPr lang="el-GR" dirty="0">
                <a:solidFill>
                  <a:srgbClr val="FFFF00"/>
                </a:solidFill>
              </a:rPr>
              <a:t> </a:t>
            </a:r>
            <a:r>
              <a:rPr lang="el-GR" dirty="0"/>
              <a:t>αποτελεσματικότητα (</a:t>
            </a:r>
            <a:r>
              <a:rPr lang="el-GR" dirty="0" err="1"/>
              <a:t>efficiency</a:t>
            </a:r>
            <a:r>
              <a:rPr lang="el-GR" dirty="0"/>
              <a:t>). Η αποτελεσματικότητα αυξάνεται, όταν με το ίδιο κόστος παράγονται περισσότερα αγαθά ή </a:t>
            </a:r>
            <a:r>
              <a:rPr lang="el-GR" dirty="0" smtClean="0"/>
              <a:t>για </a:t>
            </a:r>
            <a:r>
              <a:rPr lang="el-GR" dirty="0"/>
              <a:t>τα ίδια αγαθά απαιτείται λιγότερο κόστος. </a:t>
            </a:r>
            <a:endParaRPr lang="el-GR" dirty="0" smtClean="0"/>
          </a:p>
          <a:p>
            <a:endParaRPr lang="el-GR" dirty="0"/>
          </a:p>
          <a:p>
            <a:endParaRPr lang="el-GR" dirty="0"/>
          </a:p>
        </p:txBody>
      </p:sp>
    </p:spTree>
    <p:extLst>
      <p:ext uri="{BB962C8B-B14F-4D97-AF65-F5344CB8AC3E}">
        <p14:creationId xmlns:p14="http://schemas.microsoft.com/office/powerpoint/2010/main" val="20904569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0" y="65870"/>
            <a:ext cx="8568952" cy="6463308"/>
          </a:xfrm>
          <a:prstGeom prst="rect">
            <a:avLst/>
          </a:prstGeom>
          <a:noFill/>
        </p:spPr>
        <p:txBody>
          <a:bodyPr wrap="square" rtlCol="0">
            <a:spAutoFit/>
          </a:bodyPr>
          <a:lstStyle/>
          <a:p>
            <a:r>
              <a:rPr lang="el-GR" sz="2300" b="1" dirty="0">
                <a:solidFill>
                  <a:srgbClr val="FF0000"/>
                </a:solidFill>
              </a:rPr>
              <a:t>Μειονεκτήματα του Ανταγωνισμού </a:t>
            </a:r>
          </a:p>
          <a:p>
            <a:r>
              <a:rPr lang="el-GR" sz="2300" dirty="0" smtClean="0"/>
              <a:t>Αν όλοι </a:t>
            </a:r>
            <a:r>
              <a:rPr lang="el-GR" sz="2300" dirty="0"/>
              <a:t>μπορούν να παράγουν όλα τα αγαθά, οι επιχειρήσεις δεν έχουν κίνητρο να βελτιώσουν την ποιότητα. Η βελτίωση των προϊόντων κοστίζει και απαιτεί </a:t>
            </a:r>
            <a:r>
              <a:rPr lang="el-GR" sz="2300" dirty="0" smtClean="0"/>
              <a:t>επενδύσεις. Αν </a:t>
            </a:r>
            <a:r>
              <a:rPr lang="el-GR" sz="2300" dirty="0"/>
              <a:t>οι ανταγωνιστές μπορούν να αντιγράψουν τα προϊόντα των άλλων χωρίς περιορισμούς, η ανάπτυξη νέων δημιουργεί μόνο κόστος σ’ αυτόν που τα </a:t>
            </a:r>
            <a:r>
              <a:rPr lang="el-GR" sz="2300" dirty="0" smtClean="0"/>
              <a:t>δημιουργεί. Αποτέλεσμα </a:t>
            </a:r>
            <a:r>
              <a:rPr lang="el-GR" sz="2300" dirty="0"/>
              <a:t>είναι ότι </a:t>
            </a:r>
            <a:r>
              <a:rPr lang="el-GR" sz="2300" dirty="0">
                <a:solidFill>
                  <a:srgbClr val="FFFF00"/>
                </a:solidFill>
              </a:rPr>
              <a:t>κανείς δεν </a:t>
            </a:r>
            <a:r>
              <a:rPr lang="el-GR" sz="2300" dirty="0" smtClean="0">
                <a:solidFill>
                  <a:srgbClr val="FFFF00"/>
                </a:solidFill>
              </a:rPr>
              <a:t>καινοτομεί.</a:t>
            </a:r>
          </a:p>
          <a:p>
            <a:endParaRPr lang="el-GR" sz="2300" dirty="0" smtClean="0"/>
          </a:p>
          <a:p>
            <a:r>
              <a:rPr lang="el-GR" sz="2300" dirty="0" smtClean="0"/>
              <a:t>Για </a:t>
            </a:r>
            <a:r>
              <a:rPr lang="el-GR" sz="2300" dirty="0"/>
              <a:t>να βελτιώσει προϊόντα και υπηρεσίες, χρειάζεται να ξέρει, ότι ο καταναλωτής θα μπορεί να εξατομικεύσει τα προϊόντα του και να τα ταυτίσει με </a:t>
            </a:r>
            <a:r>
              <a:rPr lang="el-GR" sz="2300" dirty="0" smtClean="0"/>
              <a:t>αυτόν. </a:t>
            </a:r>
          </a:p>
          <a:p>
            <a:endParaRPr lang="el-GR" sz="2300" dirty="0" smtClean="0"/>
          </a:p>
          <a:p>
            <a:r>
              <a:rPr lang="el-GR" sz="2300" dirty="0" smtClean="0"/>
              <a:t>Όσο ο καταναλωτής ενδιαφέρεται μόνο για την τιμή, τόσο ο παραγωγός εξοικονομεί κόστος μειώνοντας την ποιότητα</a:t>
            </a:r>
          </a:p>
          <a:p>
            <a:endParaRPr lang="el-GR" sz="2300" dirty="0" smtClean="0"/>
          </a:p>
          <a:p>
            <a:r>
              <a:rPr lang="el-GR" sz="2300" dirty="0" smtClean="0"/>
              <a:t>Ο </a:t>
            </a:r>
            <a:r>
              <a:rPr lang="el-GR" sz="2300" dirty="0"/>
              <a:t>ανταγωνισμός είναι τότε καταστροφικός και οδηγεί σε διαρκή χειροτέρευση του προϊόντος (</a:t>
            </a:r>
            <a:r>
              <a:rPr lang="el-GR" sz="2300" dirty="0" err="1"/>
              <a:t>race</a:t>
            </a:r>
            <a:r>
              <a:rPr lang="el-GR" sz="2300" dirty="0"/>
              <a:t> </a:t>
            </a:r>
            <a:r>
              <a:rPr lang="el-GR" sz="2300" dirty="0" err="1"/>
              <a:t>to</a:t>
            </a:r>
            <a:r>
              <a:rPr lang="el-GR" sz="2300" dirty="0"/>
              <a:t> the </a:t>
            </a:r>
            <a:r>
              <a:rPr lang="el-GR" sz="2300" dirty="0" err="1"/>
              <a:t>bottom</a:t>
            </a:r>
            <a:r>
              <a:rPr lang="el-GR" sz="2300" dirty="0"/>
              <a:t>).</a:t>
            </a:r>
          </a:p>
        </p:txBody>
      </p:sp>
    </p:spTree>
    <p:extLst>
      <p:ext uri="{BB962C8B-B14F-4D97-AF65-F5344CB8AC3E}">
        <p14:creationId xmlns:p14="http://schemas.microsoft.com/office/powerpoint/2010/main" val="33321202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764704"/>
            <a:ext cx="8640960" cy="5452775"/>
          </a:xfrm>
          <a:prstGeom prst="rect">
            <a:avLst/>
          </a:prstGeom>
        </p:spPr>
        <p:txBody>
          <a:bodyPr wrap="square">
            <a:spAutoFit/>
          </a:bodyPr>
          <a:lstStyle/>
          <a:p>
            <a:pPr marL="342900" indent="-342900">
              <a:lnSpc>
                <a:spcPts val="4000"/>
              </a:lnSpc>
              <a:spcBef>
                <a:spcPct val="25000"/>
              </a:spcBef>
              <a:buFont typeface="Arial" pitchFamily="34" charset="0"/>
              <a:buChar char="•"/>
              <a:defRPr/>
            </a:pPr>
            <a:r>
              <a:rPr lang="el-GR" sz="2000" dirty="0">
                <a:solidFill>
                  <a:srgbClr val="FFFFFF"/>
                </a:solidFill>
              </a:rPr>
              <a:t>Η εγγύτητα στις πρώτες ύλες και στα μεταφορικά δίκτυα </a:t>
            </a:r>
            <a:r>
              <a:rPr lang="el-GR" sz="2000" dirty="0">
                <a:solidFill>
                  <a:srgbClr val="FFC000"/>
                </a:solidFill>
              </a:rPr>
              <a:t>ΔΕΝ</a:t>
            </a:r>
            <a:r>
              <a:rPr lang="el-GR" sz="2000" dirty="0">
                <a:solidFill>
                  <a:srgbClr val="FFFFFF"/>
                </a:solidFill>
              </a:rPr>
              <a:t> είναι πλέον τα ισχυρά πλεονεκτήματα των δυτικών πόλεων</a:t>
            </a:r>
          </a:p>
          <a:p>
            <a:pPr marL="342900" indent="-342900">
              <a:lnSpc>
                <a:spcPts val="4000"/>
              </a:lnSpc>
              <a:spcBef>
                <a:spcPct val="25000"/>
              </a:spcBef>
              <a:buFont typeface="Arial" pitchFamily="34" charset="0"/>
              <a:buChar char="•"/>
              <a:defRPr/>
            </a:pPr>
            <a:r>
              <a:rPr lang="el-GR" sz="2000" dirty="0">
                <a:solidFill>
                  <a:srgbClr val="FFCC00"/>
                </a:solidFill>
              </a:rPr>
              <a:t>Η τεχνογνωσία και η καινοτομία </a:t>
            </a:r>
            <a:r>
              <a:rPr lang="el-GR" sz="2000" dirty="0">
                <a:solidFill>
                  <a:srgbClr val="FFFFFF"/>
                </a:solidFill>
              </a:rPr>
              <a:t>είναι πλέον τα ατού της αστικής ανάπτυξης</a:t>
            </a:r>
          </a:p>
          <a:p>
            <a:pPr marL="342900" indent="-342900">
              <a:lnSpc>
                <a:spcPts val="4000"/>
              </a:lnSpc>
              <a:spcBef>
                <a:spcPct val="25000"/>
              </a:spcBef>
              <a:buFont typeface="Arial" pitchFamily="34" charset="0"/>
              <a:buChar char="•"/>
              <a:defRPr/>
            </a:pPr>
            <a:r>
              <a:rPr lang="el-GR" sz="2000" dirty="0">
                <a:solidFill>
                  <a:srgbClr val="FFFFFF"/>
                </a:solidFill>
              </a:rPr>
              <a:t>Όλες οι πόλεις δεν μπορούν να ανταποκριθούν στις νέες απαιτήσεις με την ίδια επιτυχία και </a:t>
            </a:r>
            <a:r>
              <a:rPr lang="el-GR" sz="2000" dirty="0" smtClean="0">
                <a:solidFill>
                  <a:srgbClr val="FFFFFF"/>
                </a:solidFill>
              </a:rPr>
              <a:t>ανταγωνίζονται μεταξύ τους</a:t>
            </a:r>
            <a:r>
              <a:rPr lang="el-GR" sz="2000" dirty="0">
                <a:solidFill>
                  <a:srgbClr val="FFFFFF"/>
                </a:solidFill>
              </a:rPr>
              <a:t> </a:t>
            </a:r>
            <a:r>
              <a:rPr lang="el-GR" sz="2000" dirty="0" smtClean="0">
                <a:solidFill>
                  <a:srgbClr val="FFFFFF"/>
                </a:solidFill>
              </a:rPr>
              <a:t>προκειμένου να </a:t>
            </a:r>
            <a:r>
              <a:rPr lang="el-GR" sz="2000" dirty="0">
                <a:solidFill>
                  <a:srgbClr val="FFFFFF"/>
                </a:solidFill>
              </a:rPr>
              <a:t>έλξουν τα κινούμενα επιχειρηματικά </a:t>
            </a:r>
            <a:r>
              <a:rPr lang="el-GR" sz="2000" dirty="0" smtClean="0">
                <a:solidFill>
                  <a:srgbClr val="FFFFFF"/>
                </a:solidFill>
              </a:rPr>
              <a:t>κεφάλαια</a:t>
            </a:r>
          </a:p>
          <a:p>
            <a:pPr marL="342900" indent="-342900">
              <a:lnSpc>
                <a:spcPts val="4000"/>
              </a:lnSpc>
              <a:spcBef>
                <a:spcPct val="25000"/>
              </a:spcBef>
              <a:buFont typeface="Arial" pitchFamily="34" charset="0"/>
              <a:buChar char="•"/>
              <a:defRPr/>
            </a:pPr>
            <a:r>
              <a:rPr lang="el-GR" sz="2000" dirty="0" smtClean="0">
                <a:solidFill>
                  <a:srgbClr val="FFFF00"/>
                </a:solidFill>
              </a:rPr>
              <a:t>Μετασχηματισμός της παγκόσμιας οικονομίας, </a:t>
            </a:r>
            <a:r>
              <a:rPr lang="el-GR" sz="2000" dirty="0" smtClean="0"/>
              <a:t>αποδέσμευση των κεφαλαίων από το χώρο, προσπάθεια των πόλεων για έλξη τους </a:t>
            </a:r>
            <a:r>
              <a:rPr lang="el-GR" sz="2000" dirty="0" smtClean="0">
                <a:sym typeface="Wingdings" panose="05000000000000000000" pitchFamily="2" charset="2"/>
              </a:rPr>
              <a:t> </a:t>
            </a:r>
            <a:r>
              <a:rPr lang="el-GR" sz="2000" dirty="0" smtClean="0">
                <a:solidFill>
                  <a:srgbClr val="99FF33"/>
                </a:solidFill>
              </a:rPr>
              <a:t>ανταγωνιστικότητα των πόλεων</a:t>
            </a:r>
          </a:p>
        </p:txBody>
      </p:sp>
      <p:sp>
        <p:nvSpPr>
          <p:cNvPr id="3" name="Rectangle 2"/>
          <p:cNvSpPr txBox="1">
            <a:spLocks noChangeArrowheads="1"/>
          </p:cNvSpPr>
          <p:nvPr/>
        </p:nvSpPr>
        <p:spPr bwMode="auto">
          <a:xfrm>
            <a:off x="0" y="0"/>
            <a:ext cx="9144000" cy="449263"/>
          </a:xfrm>
          <a:prstGeom prst="rect">
            <a:avLst/>
          </a:prstGeom>
          <a:noFill/>
          <a:ln w="9525">
            <a:noFill/>
            <a:miter lim="800000"/>
            <a:headEnd/>
            <a:tailEnd/>
          </a:ln>
          <a:effectLst/>
        </p:spPr>
        <p:txBody>
          <a:bodyPr lIns="91433" tIns="45716" rIns="91433" bIns="45716" anchor="b"/>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a:lstStyle>
          <a:p>
            <a:pPr algn="l" eaLnBrk="1" hangingPunct="1">
              <a:defRPr/>
            </a:pPr>
            <a:r>
              <a:rPr lang="el-GR" sz="1600" dirty="0" smtClean="0">
                <a:solidFill>
                  <a:srgbClr val="C4C3AA"/>
                </a:solidFill>
              </a:rPr>
              <a:t>ΠΕΡΙ  ΑΝΤΑΓΩΝΙΣΤΙΚΟΤΗΤΑΣ  ΤΩΝ  ΠΟΛΕΩΝ</a:t>
            </a:r>
            <a:endParaRPr lang="en-GB" sz="1600" dirty="0" smtClean="0">
              <a:solidFill>
                <a:srgbClr val="C4C3AA"/>
              </a:solidFill>
            </a:endParaRPr>
          </a:p>
        </p:txBody>
      </p:sp>
    </p:spTree>
    <p:extLst>
      <p:ext uri="{BB962C8B-B14F-4D97-AF65-F5344CB8AC3E}">
        <p14:creationId xmlns:p14="http://schemas.microsoft.com/office/powerpoint/2010/main" val="3985644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9094" name="Rectangle 3"/>
          <p:cNvSpPr>
            <a:spLocks noChangeArrowheads="1"/>
          </p:cNvSpPr>
          <p:nvPr/>
        </p:nvSpPr>
        <p:spPr bwMode="auto">
          <a:xfrm>
            <a:off x="250825" y="476250"/>
            <a:ext cx="8642350" cy="6048375"/>
          </a:xfrm>
          <a:prstGeom prst="rect">
            <a:avLst/>
          </a:prstGeom>
          <a:noFill/>
          <a:ln w="9525">
            <a:noFill/>
            <a:miter lim="800000"/>
            <a:headEnd/>
            <a:tailEnd/>
          </a:ln>
          <a:effectLst/>
        </p:spPr>
        <p:txBody>
          <a:bodyPr lIns="91433" tIns="45716" rIns="91433" bIns="45716"/>
          <a:lstStyle/>
          <a:p>
            <a:pPr marL="342900" indent="-342900" algn="ctr">
              <a:lnSpc>
                <a:spcPct val="90000"/>
              </a:lnSpc>
              <a:spcBef>
                <a:spcPct val="20000"/>
              </a:spcBef>
              <a:buClr>
                <a:srgbClr val="C4C3AA"/>
              </a:buClr>
              <a:buSzPct val="60000"/>
              <a:buFont typeface="Wingdings" pitchFamily="2" charset="2"/>
              <a:buNone/>
              <a:defRPr/>
            </a:pPr>
            <a:endParaRPr lang="el-GR" sz="2000">
              <a:solidFill>
                <a:srgbClr val="FFFFFF"/>
              </a:solidFill>
              <a:effectLst>
                <a:outerShdw blurRad="38100" dist="38100" dir="2700000" algn="tl">
                  <a:srgbClr val="000000"/>
                </a:outerShdw>
              </a:effectLst>
              <a:latin typeface="Verdana" pitchFamily="34" charset="0"/>
            </a:endParaRPr>
          </a:p>
        </p:txBody>
      </p:sp>
      <p:sp>
        <p:nvSpPr>
          <p:cNvPr id="89096" name="Rectangle 3"/>
          <p:cNvSpPr>
            <a:spLocks noChangeArrowheads="1"/>
          </p:cNvSpPr>
          <p:nvPr/>
        </p:nvSpPr>
        <p:spPr bwMode="auto">
          <a:xfrm>
            <a:off x="381000" y="214313"/>
            <a:ext cx="8763000" cy="6048375"/>
          </a:xfrm>
          <a:prstGeom prst="rect">
            <a:avLst/>
          </a:prstGeom>
          <a:noFill/>
          <a:ln w="9525">
            <a:noFill/>
            <a:miter lim="800000"/>
            <a:headEnd/>
            <a:tailEnd/>
          </a:ln>
          <a:effectLst/>
        </p:spPr>
        <p:txBody>
          <a:bodyPr lIns="91433" tIns="45716" rIns="91433" bIns="45716"/>
          <a:lstStyle/>
          <a:p>
            <a:pPr marL="342900" indent="-342900" algn="ctr">
              <a:lnSpc>
                <a:spcPct val="90000"/>
              </a:lnSpc>
              <a:spcBef>
                <a:spcPct val="20000"/>
              </a:spcBef>
              <a:buClr>
                <a:srgbClr val="C4C3AA"/>
              </a:buClr>
              <a:buSzPct val="60000"/>
              <a:buFont typeface="Wingdings" pitchFamily="2" charset="2"/>
              <a:buNone/>
              <a:defRPr/>
            </a:pPr>
            <a:endParaRPr lang="el-GR" sz="22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SzPct val="60000"/>
              <a:buFont typeface="Wingdings" pitchFamily="2" charset="2"/>
              <a:buChar char="u"/>
              <a:defRPr/>
            </a:pPr>
            <a:r>
              <a:rPr lang="el-GR" sz="2200" dirty="0">
                <a:solidFill>
                  <a:srgbClr val="FFCC00"/>
                </a:solidFill>
                <a:effectLst>
                  <a:outerShdw blurRad="38100" dist="38100" dir="2700000" algn="tl">
                    <a:srgbClr val="000000"/>
                  </a:outerShdw>
                </a:effectLst>
                <a:latin typeface="Verdana" pitchFamily="34" charset="0"/>
              </a:rPr>
              <a:t>Αναδιάρθρωση της διοίκησης</a:t>
            </a:r>
            <a:r>
              <a:rPr lang="el-GR" sz="2200" dirty="0">
                <a:solidFill>
                  <a:srgbClr val="FFFFFF"/>
                </a:solidFill>
                <a:effectLst>
                  <a:outerShdw blurRad="38100" dist="38100" dir="2700000" algn="tl">
                    <a:srgbClr val="000000"/>
                  </a:outerShdw>
                </a:effectLst>
                <a:latin typeface="Verdana" pitchFamily="34" charset="0"/>
              </a:rPr>
              <a:t>: Μεταφορά αρμοδιοτήτων στις τοπικές κυβερνήσεις και μεταβίβαση στις πόλεις της αρμοδιότητας για ποιοτικό αστικό περιβάλλον</a:t>
            </a:r>
          </a:p>
          <a:p>
            <a:pPr marL="342900" indent="-342900">
              <a:lnSpc>
                <a:spcPts val="3000"/>
              </a:lnSpc>
              <a:spcBef>
                <a:spcPct val="25000"/>
              </a:spcBef>
              <a:buClr>
                <a:srgbClr val="C4C3AA"/>
              </a:buClr>
              <a:buSzPct val="60000"/>
              <a:buFont typeface="Wingdings" pitchFamily="2" charset="2"/>
              <a:buChar char="u"/>
              <a:defRPr/>
            </a:pPr>
            <a:r>
              <a:rPr lang="el-GR" sz="2200" dirty="0">
                <a:solidFill>
                  <a:srgbClr val="FFFF00"/>
                </a:solidFill>
                <a:effectLst>
                  <a:outerShdw blurRad="38100" dist="38100" dir="2700000" algn="tl">
                    <a:srgbClr val="000000"/>
                  </a:outerShdw>
                </a:effectLst>
                <a:latin typeface="Verdana" pitchFamily="34" charset="0"/>
              </a:rPr>
              <a:t>Στροφή από τη μαζικότητα προς τη διαφοροποίηση</a:t>
            </a:r>
            <a:r>
              <a:rPr lang="el-GR" sz="2200" dirty="0">
                <a:solidFill>
                  <a:srgbClr val="FFFFFF"/>
                </a:solidFill>
                <a:effectLst>
                  <a:outerShdw blurRad="38100" dist="38100" dir="2700000" algn="tl">
                    <a:srgbClr val="000000"/>
                  </a:outerShdw>
                </a:effectLst>
                <a:latin typeface="Verdana" pitchFamily="34" charset="0"/>
              </a:rPr>
              <a:t>, από τη μαζική κατανάλωση προς εξατομικευμένες υπηρεσίες</a:t>
            </a:r>
          </a:p>
          <a:p>
            <a:pPr marL="342900" indent="-342900">
              <a:lnSpc>
                <a:spcPts val="3000"/>
              </a:lnSpc>
              <a:spcBef>
                <a:spcPct val="25000"/>
              </a:spcBef>
              <a:buClr>
                <a:srgbClr val="C4C3AA"/>
              </a:buClr>
              <a:buSzPct val="60000"/>
              <a:buFont typeface="Wingdings" pitchFamily="2" charset="2"/>
              <a:buChar char="u"/>
              <a:defRPr/>
            </a:pPr>
            <a:r>
              <a:rPr lang="el-GR" sz="2200" dirty="0">
                <a:solidFill>
                  <a:srgbClr val="FFC000"/>
                </a:solidFill>
                <a:effectLst>
                  <a:outerShdw blurRad="38100" dist="38100" dir="2700000" algn="tl">
                    <a:srgbClr val="000000"/>
                  </a:outerShdw>
                </a:effectLst>
                <a:latin typeface="Verdana" pitchFamily="34" charset="0"/>
              </a:rPr>
              <a:t>Ανάγκη για διαφοροποίηση της εικόνας της πόλης </a:t>
            </a:r>
            <a:r>
              <a:rPr lang="el-GR" sz="2200" dirty="0">
                <a:solidFill>
                  <a:srgbClr val="FFFFFF"/>
                </a:solidFill>
                <a:effectLst>
                  <a:outerShdw blurRad="38100" dist="38100" dir="2700000" algn="tl">
                    <a:srgbClr val="000000"/>
                  </a:outerShdw>
                </a:effectLst>
                <a:latin typeface="Verdana" pitchFamily="34" charset="0"/>
              </a:rPr>
              <a:t>με διττό στόχο: να συναγωνιστούν τις άλλες πόλεις, να συναντήσουν τις ανάγκες των υποψήφιων ‘καταναλωτών’</a:t>
            </a:r>
          </a:p>
          <a:p>
            <a:pPr marL="342900" indent="-342900">
              <a:lnSpc>
                <a:spcPts val="3000"/>
              </a:lnSpc>
              <a:spcBef>
                <a:spcPct val="25000"/>
              </a:spcBef>
              <a:buClr>
                <a:srgbClr val="C4C3AA"/>
              </a:buClr>
              <a:buSzPct val="60000"/>
              <a:buFont typeface="Wingdings" pitchFamily="2" charset="2"/>
              <a:buChar char="u"/>
              <a:defRPr/>
            </a:pPr>
            <a:r>
              <a:rPr lang="el-GR" sz="2200" dirty="0">
                <a:solidFill>
                  <a:srgbClr val="FFFFFF"/>
                </a:solidFill>
                <a:latin typeface="Verdana" pitchFamily="34" charset="0"/>
              </a:rPr>
              <a:t>Εξαιτίας της ανάγκης για ‘ανταγωνιστικότητα’οι πόλεις </a:t>
            </a:r>
            <a:r>
              <a:rPr lang="el-GR" sz="2200" dirty="0">
                <a:solidFill>
                  <a:srgbClr val="FFFF00"/>
                </a:solidFill>
                <a:latin typeface="Verdana" pitchFamily="34" charset="0"/>
              </a:rPr>
              <a:t>διαφοροποιούνται, αλλά και αντιγράφουν η μία την άλλη</a:t>
            </a:r>
            <a:r>
              <a:rPr lang="el-GR" sz="2200" dirty="0">
                <a:solidFill>
                  <a:srgbClr val="FFFFFF"/>
                </a:solidFill>
                <a:latin typeface="Verdana" pitchFamily="34" charset="0"/>
              </a:rPr>
              <a:t> (‘Σειριακή αναπαραγωγή πολιτικών’ – ‘σειριακή αναπαραγωγή χώρων’)  </a:t>
            </a:r>
          </a:p>
          <a:p>
            <a:pPr marL="342900" indent="-342900">
              <a:lnSpc>
                <a:spcPts val="3000"/>
              </a:lnSpc>
              <a:spcBef>
                <a:spcPct val="25000"/>
              </a:spcBef>
              <a:buClr>
                <a:srgbClr val="C4C3AA"/>
              </a:buClr>
              <a:buSzPct val="60000"/>
              <a:buFont typeface="Wingdings" pitchFamily="2" charset="2"/>
              <a:buChar char="u"/>
              <a:defRPr/>
            </a:pPr>
            <a:r>
              <a:rPr lang="el-GR" sz="2200" dirty="0">
                <a:solidFill>
                  <a:srgbClr val="FFFFFF"/>
                </a:solidFill>
                <a:latin typeface="Verdana" pitchFamily="34" charset="0"/>
              </a:rPr>
              <a:t>πανομοιότυποι τόποι </a:t>
            </a:r>
            <a:r>
              <a:rPr lang="el-GR" sz="2200" dirty="0">
                <a:solidFill>
                  <a:srgbClr val="FFFFFF"/>
                </a:solidFill>
                <a:latin typeface="Verdana" pitchFamily="34" charset="0"/>
                <a:sym typeface="Wingdings 3"/>
              </a:rPr>
              <a:t> </a:t>
            </a:r>
            <a:r>
              <a:rPr lang="el-GR" sz="2200" dirty="0">
                <a:solidFill>
                  <a:srgbClr val="FFFFFF"/>
                </a:solidFill>
                <a:latin typeface="Verdana" pitchFamily="34" charset="0"/>
              </a:rPr>
              <a:t>ανάγκη για εκ νέου ανανέωση πολιτικών, υπηρεσιών και υποδομών </a:t>
            </a:r>
          </a:p>
          <a:p>
            <a:pPr>
              <a:lnSpc>
                <a:spcPts val="3000"/>
              </a:lnSpc>
              <a:spcBef>
                <a:spcPct val="25000"/>
              </a:spcBef>
              <a:buClr>
                <a:srgbClr val="C4C3AA"/>
              </a:buClr>
              <a:buSzPct val="60000"/>
              <a:defRPr/>
            </a:pPr>
            <a:r>
              <a:rPr lang="el-GR" sz="2000" dirty="0">
                <a:solidFill>
                  <a:srgbClr val="FFFFFF"/>
                </a:solidFill>
                <a:latin typeface="Verdana" pitchFamily="34" charset="0"/>
              </a:rPr>
              <a:t> </a:t>
            </a:r>
          </a:p>
          <a:p>
            <a:pPr marL="342900" indent="-342900">
              <a:lnSpc>
                <a:spcPts val="3000"/>
              </a:lnSpc>
              <a:spcBef>
                <a:spcPct val="25000"/>
              </a:spcBef>
              <a:buClr>
                <a:srgbClr val="C4C3AA"/>
              </a:buClr>
              <a:buSzPct val="60000"/>
              <a:buFont typeface="Wingdings" pitchFamily="2" charset="2"/>
              <a:buChar char="u"/>
              <a:defRPr/>
            </a:pPr>
            <a:endParaRPr lang="el-GR" sz="2200" dirty="0">
              <a:solidFill>
                <a:srgbClr val="FFFFFF"/>
              </a:solidFill>
              <a:effectLst>
                <a:outerShdw blurRad="38100" dist="38100" dir="2700000" algn="tl">
                  <a:srgbClr val="000000"/>
                </a:outerShdw>
              </a:effectLst>
              <a:latin typeface="Verdana" pitchFamily="34" charset="0"/>
            </a:endParaRPr>
          </a:p>
          <a:p>
            <a:pPr marL="342900" indent="-342900">
              <a:lnSpc>
                <a:spcPts val="3000"/>
              </a:lnSpc>
              <a:spcBef>
                <a:spcPct val="25000"/>
              </a:spcBef>
              <a:buClr>
                <a:srgbClr val="C4C3AA"/>
              </a:buClr>
              <a:buFont typeface="Wingdings" pitchFamily="2" charset="2"/>
              <a:buNone/>
              <a:defRPr/>
            </a:pPr>
            <a:endParaRPr lang="el-GR" sz="2200" dirty="0">
              <a:solidFill>
                <a:srgbClr val="FFFF00"/>
              </a:solidFill>
              <a:effectLst>
                <a:outerShdw blurRad="38100" dist="38100" dir="2700000" algn="tl">
                  <a:srgbClr val="000000"/>
                </a:outerShdw>
              </a:effectLst>
              <a:latin typeface="Verdana" pitchFamily="34" charset="0"/>
            </a:endParaRPr>
          </a:p>
          <a:p>
            <a:pPr marL="342900" indent="-342900">
              <a:lnSpc>
                <a:spcPts val="4000"/>
              </a:lnSpc>
              <a:spcBef>
                <a:spcPct val="25000"/>
              </a:spcBef>
              <a:buClr>
                <a:srgbClr val="C4C3AA"/>
              </a:buClr>
              <a:buSzPct val="60000"/>
              <a:buFont typeface="Wingdings" pitchFamily="2" charset="2"/>
              <a:buNone/>
              <a:defRPr/>
            </a:pPr>
            <a:endParaRPr lang="el-GR" sz="2200" b="1" dirty="0">
              <a:solidFill>
                <a:srgbClr val="0033CC"/>
              </a:solidFill>
              <a:effectLst>
                <a:outerShdw blurRad="38100" dist="38100" dir="2700000" algn="tl">
                  <a:srgbClr val="000000"/>
                </a:outerShdw>
              </a:effectLst>
              <a:latin typeface="Verdana" pitchFamily="34" charset="0"/>
            </a:endParaRPr>
          </a:p>
        </p:txBody>
      </p:sp>
      <p:sp>
        <p:nvSpPr>
          <p:cNvPr id="6" name="Rectangle 2"/>
          <p:cNvSpPr txBox="1">
            <a:spLocks noChangeArrowheads="1"/>
          </p:cNvSpPr>
          <p:nvPr/>
        </p:nvSpPr>
        <p:spPr bwMode="auto">
          <a:xfrm>
            <a:off x="0" y="0"/>
            <a:ext cx="9144000" cy="449263"/>
          </a:xfrm>
          <a:prstGeom prst="rect">
            <a:avLst/>
          </a:prstGeom>
          <a:noFill/>
          <a:ln w="9525">
            <a:noFill/>
            <a:miter lim="800000"/>
            <a:headEnd/>
            <a:tailEnd/>
          </a:ln>
          <a:effectLst/>
        </p:spPr>
        <p:txBody>
          <a:bodyPr lIns="91433" tIns="45716" rIns="91433" bIns="45716" anchor="b"/>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a:lstStyle>
          <a:p>
            <a:pPr algn="l" eaLnBrk="1" hangingPunct="1">
              <a:defRPr/>
            </a:pPr>
            <a:r>
              <a:rPr lang="el-GR" sz="1600" dirty="0" smtClean="0">
                <a:solidFill>
                  <a:srgbClr val="C4C3AA"/>
                </a:solidFill>
              </a:rPr>
              <a:t>ΠΕΡΙ   ΑΝΤΑΓΩΝΙΣΤΙΚΟΤΗΤΑΣ  ΤΩΝ  ΠΟΛΕΩΝ</a:t>
            </a:r>
            <a:endParaRPr lang="en-GB" sz="1600" dirty="0" smtClean="0">
              <a:solidFill>
                <a:srgbClr val="C4C3AA"/>
              </a:solidFill>
            </a:endParaRPr>
          </a:p>
        </p:txBody>
      </p:sp>
    </p:spTree>
    <p:extLst>
      <p:ext uri="{BB962C8B-B14F-4D97-AF65-F5344CB8AC3E}">
        <p14:creationId xmlns:p14="http://schemas.microsoft.com/office/powerpoint/2010/main" val="4948185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92150"/>
            <a:ext cx="9144000" cy="6165850"/>
          </a:xfrm>
        </p:spPr>
        <p:txBody>
          <a:bodyPr/>
          <a:lstStyle/>
          <a:p>
            <a:pPr>
              <a:lnSpc>
                <a:spcPts val="3000"/>
              </a:lnSpc>
              <a:spcBef>
                <a:spcPct val="25000"/>
              </a:spcBef>
              <a:defRPr/>
            </a:pPr>
            <a:r>
              <a:rPr lang="el-GR" sz="2400" dirty="0" smtClean="0"/>
              <a:t>Από </a:t>
            </a:r>
            <a:r>
              <a:rPr lang="el-GR" sz="2400" dirty="0"/>
              <a:t>τα τέλη της δεκαετίας του ’80΄, διαρκής αναζήτηση καινοτόμων τρόπων προκειμένου κάθε πόλη να γίνει (ή να φανεί) πιο </a:t>
            </a:r>
            <a:r>
              <a:rPr lang="el-GR" sz="2400" dirty="0" smtClean="0">
                <a:solidFill>
                  <a:srgbClr val="FF0000"/>
                </a:solidFill>
              </a:rPr>
              <a:t>ανταγωνιστική</a:t>
            </a:r>
          </a:p>
          <a:p>
            <a:pPr algn="ctr">
              <a:lnSpc>
                <a:spcPts val="3000"/>
              </a:lnSpc>
              <a:spcBef>
                <a:spcPct val="25000"/>
              </a:spcBef>
              <a:buNone/>
              <a:defRPr/>
            </a:pPr>
            <a:r>
              <a:rPr lang="en-US" sz="2400" dirty="0" smtClean="0">
                <a:solidFill>
                  <a:srgbClr val="99FF33"/>
                </a:solidFill>
                <a:hlinkClick r:id="rId2"/>
              </a:rPr>
              <a:t>http://www.youtube.com/watch?v=YIytjqnLvK0</a:t>
            </a:r>
            <a:endParaRPr lang="en-US" sz="2400" dirty="0" smtClean="0">
              <a:solidFill>
                <a:srgbClr val="99FF33"/>
              </a:solidFill>
            </a:endParaRPr>
          </a:p>
          <a:p>
            <a:pPr algn="ctr">
              <a:lnSpc>
                <a:spcPts val="3000"/>
              </a:lnSpc>
              <a:spcBef>
                <a:spcPct val="25000"/>
              </a:spcBef>
              <a:buNone/>
              <a:defRPr/>
            </a:pPr>
            <a:endParaRPr lang="en-US" sz="2400" dirty="0">
              <a:solidFill>
                <a:srgbClr val="99FF33"/>
              </a:solidFill>
            </a:endParaRPr>
          </a:p>
          <a:p>
            <a:pPr algn="ctr">
              <a:lnSpc>
                <a:spcPts val="3000"/>
              </a:lnSpc>
              <a:spcBef>
                <a:spcPct val="25000"/>
              </a:spcBef>
              <a:buNone/>
              <a:defRPr/>
            </a:pPr>
            <a:r>
              <a:rPr lang="en-US" sz="2400" dirty="0">
                <a:solidFill>
                  <a:srgbClr val="FF0000"/>
                </a:solidFill>
              </a:rPr>
              <a:t>https://www.youtube.com/watch?v=EnMtod8iKQg&amp;nohtml5=False</a:t>
            </a:r>
            <a:endParaRPr lang="el-GR" sz="2400" dirty="0" smtClean="0">
              <a:solidFill>
                <a:srgbClr val="FF0000"/>
              </a:solidFill>
            </a:endParaRPr>
          </a:p>
          <a:p>
            <a:pPr>
              <a:lnSpc>
                <a:spcPts val="3000"/>
              </a:lnSpc>
              <a:spcBef>
                <a:spcPct val="25000"/>
              </a:spcBef>
              <a:defRPr/>
            </a:pPr>
            <a:endParaRPr lang="el-GR" sz="2400" dirty="0" smtClean="0"/>
          </a:p>
          <a:p>
            <a:pPr>
              <a:lnSpc>
                <a:spcPts val="3000"/>
              </a:lnSpc>
              <a:spcBef>
                <a:spcPct val="25000"/>
              </a:spcBef>
              <a:defRPr/>
            </a:pPr>
            <a:r>
              <a:rPr lang="el-GR" sz="2400" dirty="0">
                <a:solidFill>
                  <a:srgbClr val="FFFFFF"/>
                </a:solidFill>
                <a:latin typeface="Verdana" pitchFamily="34" charset="0"/>
              </a:rPr>
              <a:t>Θεωρίες περί ‘</a:t>
            </a:r>
            <a:r>
              <a:rPr lang="el-GR" sz="2400" dirty="0">
                <a:solidFill>
                  <a:srgbClr val="FFFF00"/>
                </a:solidFill>
                <a:latin typeface="Verdana" pitchFamily="34" charset="0"/>
              </a:rPr>
              <a:t>δημιουργικής πόλης’ </a:t>
            </a:r>
            <a:r>
              <a:rPr lang="el-GR" sz="2400" dirty="0">
                <a:solidFill>
                  <a:srgbClr val="FFFFFF"/>
                </a:solidFill>
                <a:latin typeface="Verdana" pitchFamily="34" charset="0"/>
              </a:rPr>
              <a:t>και ‘</a:t>
            </a:r>
            <a:r>
              <a:rPr lang="el-GR" sz="2400" dirty="0">
                <a:solidFill>
                  <a:srgbClr val="FFFF00"/>
                </a:solidFill>
                <a:latin typeface="Verdana" pitchFamily="34" charset="0"/>
              </a:rPr>
              <a:t>πόλης της καινοτομίας</a:t>
            </a:r>
            <a:r>
              <a:rPr lang="el-GR" sz="2400" dirty="0">
                <a:solidFill>
                  <a:srgbClr val="FFFFFF"/>
                </a:solidFill>
                <a:latin typeface="Verdana" pitchFamily="34" charset="0"/>
              </a:rPr>
              <a:t>’: το δημιουργικό περιβάλλον της πόλης οφείλεται σε διάφορους παράγοντες που συνυπάρχουν και συνεργούν και αναζητούνται από τη ‘δημιουργική τάξη΄</a:t>
            </a:r>
          </a:p>
          <a:p>
            <a:pPr marL="0" indent="0">
              <a:lnSpc>
                <a:spcPts val="3000"/>
              </a:lnSpc>
              <a:spcBef>
                <a:spcPct val="25000"/>
              </a:spcBef>
              <a:buFont typeface="Wingdings" pitchFamily="2" charset="2"/>
              <a:buNone/>
              <a:defRPr/>
            </a:pPr>
            <a:endParaRPr lang="el-GR" sz="2400" dirty="0"/>
          </a:p>
          <a:p>
            <a:pPr algn="ctr">
              <a:lnSpc>
                <a:spcPts val="3000"/>
              </a:lnSpc>
              <a:spcBef>
                <a:spcPct val="25000"/>
              </a:spcBef>
              <a:defRPr/>
            </a:pPr>
            <a:endParaRPr lang="el-GR" sz="2400" dirty="0"/>
          </a:p>
          <a:p>
            <a:pPr>
              <a:lnSpc>
                <a:spcPts val="3000"/>
              </a:lnSpc>
              <a:spcBef>
                <a:spcPct val="25000"/>
              </a:spcBef>
              <a:defRPr/>
            </a:pPr>
            <a:endParaRPr lang="el-GR" sz="2400" dirty="0"/>
          </a:p>
          <a:p>
            <a:pPr>
              <a:defRPr/>
            </a:pPr>
            <a:endParaRPr lang="el-GR" sz="2400" dirty="0"/>
          </a:p>
        </p:txBody>
      </p:sp>
      <p:sp>
        <p:nvSpPr>
          <p:cNvPr id="5" name="Rectangle 2"/>
          <p:cNvSpPr>
            <a:spLocks noChangeArrowheads="1"/>
          </p:cNvSpPr>
          <p:nvPr/>
        </p:nvSpPr>
        <p:spPr bwMode="auto">
          <a:xfrm>
            <a:off x="0" y="0"/>
            <a:ext cx="9144000" cy="449263"/>
          </a:xfrm>
          <a:prstGeom prst="rect">
            <a:avLst/>
          </a:prstGeom>
          <a:noFill/>
          <a:ln w="9525">
            <a:noFill/>
            <a:miter lim="800000"/>
            <a:headEnd/>
            <a:tailEnd/>
          </a:ln>
          <a:effectLst/>
        </p:spPr>
        <p:txBody>
          <a:bodyPr lIns="91433" tIns="45716" rIns="91433" bIns="45716" anchor="b"/>
          <a:lstStyle/>
          <a:p>
            <a:pPr>
              <a:defRPr/>
            </a:pPr>
            <a:r>
              <a:rPr lang="el-GR" sz="1600" dirty="0" smtClean="0">
                <a:solidFill>
                  <a:srgbClr val="C4C3AA"/>
                </a:solidFill>
                <a:effectLst>
                  <a:outerShdw blurRad="38100" dist="38100" dir="2700000" algn="tl">
                    <a:srgbClr val="000000"/>
                  </a:outerShdw>
                </a:effectLst>
              </a:rPr>
              <a:t>Η ΘΕΩΡΙΑ ΤΗΣ ‘ΔΗΜΙΟΥΡΓΙΚΗΣ ΤΑΞΗΣ’</a:t>
            </a:r>
            <a:endParaRPr lang="en-GB" sz="1600" dirty="0">
              <a:solidFill>
                <a:srgbClr val="C4C3AA"/>
              </a:solidFill>
              <a:effectLst>
                <a:outerShdw blurRad="38100" dist="38100" dir="2700000" algn="tl">
                  <a:srgbClr val="000000"/>
                </a:outerShdw>
              </a:effectLst>
            </a:endParaRPr>
          </a:p>
        </p:txBody>
      </p:sp>
    </p:spTree>
    <p:extLst>
      <p:ext uri="{BB962C8B-B14F-4D97-AF65-F5344CB8AC3E}">
        <p14:creationId xmlns:p14="http://schemas.microsoft.com/office/powerpoint/2010/main" val="39242550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1520" y="260648"/>
            <a:ext cx="8429625" cy="6186309"/>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pPr fontAlgn="auto">
              <a:spcBef>
                <a:spcPts val="0"/>
              </a:spcBef>
              <a:spcAft>
                <a:spcPts val="0"/>
              </a:spcAft>
            </a:pPr>
            <a:r>
              <a:rPr lang="en-US" sz="1800" b="1" dirty="0">
                <a:solidFill>
                  <a:prstClr val="white"/>
                </a:solidFill>
              </a:rPr>
              <a:t>Creative class: key driving force for economic development of </a:t>
            </a:r>
            <a:r>
              <a:rPr lang="en-US" sz="1800" b="1" dirty="0">
                <a:solidFill>
                  <a:prstClr val="white"/>
                </a:solidFill>
                <a:hlinkClick r:id="rId2" tooltip="Post-industrial"/>
              </a:rPr>
              <a:t>post-industrial</a:t>
            </a:r>
            <a:r>
              <a:rPr lang="en-US" sz="1800" b="1" dirty="0">
                <a:solidFill>
                  <a:prstClr val="white"/>
                </a:solidFill>
              </a:rPr>
              <a:t> </a:t>
            </a:r>
            <a:r>
              <a:rPr lang="en-US" sz="1800" b="1" dirty="0">
                <a:solidFill>
                  <a:prstClr val="white"/>
                </a:solidFill>
                <a:hlinkClick r:id="rId3" tooltip="Cities"/>
              </a:rPr>
              <a:t>cities</a:t>
            </a:r>
            <a:endParaRPr lang="en-US" sz="1800" b="1" dirty="0">
              <a:solidFill>
                <a:prstClr val="white"/>
              </a:solidFill>
            </a:endParaRPr>
          </a:p>
          <a:p>
            <a:pPr fontAlgn="auto">
              <a:spcBef>
                <a:spcPts val="0"/>
              </a:spcBef>
              <a:spcAft>
                <a:spcPts val="0"/>
              </a:spcAft>
            </a:pPr>
            <a:endParaRPr lang="en-US" sz="1800" b="1" dirty="0">
              <a:solidFill>
                <a:prstClr val="white"/>
              </a:solidFill>
            </a:endParaRPr>
          </a:p>
          <a:p>
            <a:pPr fontAlgn="auto">
              <a:spcBef>
                <a:spcPts val="0"/>
              </a:spcBef>
              <a:spcAft>
                <a:spcPts val="0"/>
              </a:spcAft>
            </a:pPr>
            <a:r>
              <a:rPr lang="el-GR" sz="1800" b="1" dirty="0">
                <a:solidFill>
                  <a:prstClr val="white"/>
                </a:solidFill>
              </a:rPr>
              <a:t>1. </a:t>
            </a:r>
            <a:r>
              <a:rPr lang="en-US" sz="1800" b="1" dirty="0">
                <a:solidFill>
                  <a:prstClr val="white"/>
                </a:solidFill>
              </a:rPr>
              <a:t>Super-creative core</a:t>
            </a:r>
            <a:r>
              <a:rPr lang="el-GR" sz="1800" b="1" dirty="0">
                <a:solidFill>
                  <a:prstClr val="white"/>
                </a:solidFill>
              </a:rPr>
              <a:t> (</a:t>
            </a:r>
            <a:r>
              <a:rPr lang="en-US" sz="1800" b="1" dirty="0">
                <a:solidFill>
                  <a:prstClr val="white"/>
                </a:solidFill>
              </a:rPr>
              <a:t>12 percent of all U.S. Jobs</a:t>
            </a:r>
            <a:r>
              <a:rPr lang="el-GR" sz="1800" b="1" dirty="0">
                <a:solidFill>
                  <a:prstClr val="white"/>
                </a:solidFill>
              </a:rPr>
              <a:t>): </a:t>
            </a:r>
            <a:r>
              <a:rPr lang="en-US" sz="1800" b="1" dirty="0">
                <a:solidFill>
                  <a:prstClr val="white"/>
                </a:solidFill>
              </a:rPr>
              <a:t>Fully engaged in the creative process</a:t>
            </a:r>
            <a:r>
              <a:rPr lang="el-GR" sz="1800" b="1" dirty="0">
                <a:solidFill>
                  <a:prstClr val="white"/>
                </a:solidFill>
              </a:rPr>
              <a:t>. </a:t>
            </a:r>
            <a:r>
              <a:rPr lang="en-US" sz="1800" b="1" dirty="0">
                <a:solidFill>
                  <a:prstClr val="white"/>
                </a:solidFill>
              </a:rPr>
              <a:t>Occupations: science, engineering, education, </a:t>
            </a:r>
            <a:r>
              <a:rPr lang="en-US" sz="1800" b="1" dirty="0">
                <a:solidFill>
                  <a:prstClr val="white"/>
                </a:solidFill>
                <a:hlinkClick r:id="rId4" tooltip="Computer programming"/>
              </a:rPr>
              <a:t>computer programming</a:t>
            </a:r>
            <a:r>
              <a:rPr lang="en-US" sz="1800" b="1" dirty="0">
                <a:solidFill>
                  <a:prstClr val="white"/>
                </a:solidFill>
              </a:rPr>
              <a:t>, research</a:t>
            </a:r>
          </a:p>
          <a:p>
            <a:pPr fontAlgn="auto">
              <a:spcBef>
                <a:spcPts val="0"/>
              </a:spcBef>
              <a:spcAft>
                <a:spcPts val="0"/>
              </a:spcAft>
            </a:pPr>
            <a:r>
              <a:rPr lang="en-US" sz="1800" b="1" dirty="0">
                <a:solidFill>
                  <a:prstClr val="white"/>
                </a:solidFill>
              </a:rPr>
              <a:t>Also: arts, design, media workers </a:t>
            </a:r>
          </a:p>
          <a:p>
            <a:pPr fontAlgn="auto">
              <a:spcBef>
                <a:spcPts val="0"/>
              </a:spcBef>
              <a:spcAft>
                <a:spcPts val="0"/>
              </a:spcAft>
            </a:pPr>
            <a:r>
              <a:rPr lang="el-GR" sz="1800" b="1" dirty="0">
                <a:solidFill>
                  <a:prstClr val="white"/>
                </a:solidFill>
              </a:rPr>
              <a:t>Χαρακτηριστικά: </a:t>
            </a:r>
            <a:r>
              <a:rPr lang="en-US" sz="1800" b="1" dirty="0">
                <a:solidFill>
                  <a:prstClr val="white"/>
                </a:solidFill>
              </a:rPr>
              <a:t>innovative, creating commercial products and consumer goods. </a:t>
            </a:r>
          </a:p>
          <a:p>
            <a:pPr fontAlgn="auto">
              <a:spcBef>
                <a:spcPts val="0"/>
              </a:spcBef>
              <a:spcAft>
                <a:spcPts val="0"/>
              </a:spcAft>
            </a:pPr>
            <a:r>
              <a:rPr lang="en-US" sz="1800" b="1" dirty="0">
                <a:solidFill>
                  <a:prstClr val="white"/>
                </a:solidFill>
              </a:rPr>
              <a:t>The primary job function of its members </a:t>
            </a:r>
            <a:r>
              <a:rPr lang="en-US" sz="1800" b="1" u="sng" dirty="0">
                <a:solidFill>
                  <a:prstClr val="white"/>
                </a:solidFill>
              </a:rPr>
              <a:t>is to be creative and innovative</a:t>
            </a:r>
          </a:p>
          <a:p>
            <a:pPr fontAlgn="auto">
              <a:spcBef>
                <a:spcPts val="0"/>
              </a:spcBef>
              <a:spcAft>
                <a:spcPts val="0"/>
              </a:spcAft>
            </a:pPr>
            <a:endParaRPr lang="en-US" sz="1800" b="1" dirty="0">
              <a:solidFill>
                <a:prstClr val="white"/>
              </a:solidFill>
            </a:endParaRPr>
          </a:p>
          <a:p>
            <a:pPr fontAlgn="auto">
              <a:spcBef>
                <a:spcPts val="0"/>
              </a:spcBef>
              <a:spcAft>
                <a:spcPts val="0"/>
              </a:spcAft>
            </a:pPr>
            <a:r>
              <a:rPr lang="el-GR" sz="1800" b="1" dirty="0">
                <a:solidFill>
                  <a:prstClr val="white"/>
                </a:solidFill>
              </a:rPr>
              <a:t>2. </a:t>
            </a:r>
            <a:r>
              <a:rPr lang="en-US" sz="1800" b="1" dirty="0">
                <a:solidFill>
                  <a:prstClr val="white"/>
                </a:solidFill>
              </a:rPr>
              <a:t>Creative </a:t>
            </a:r>
            <a:r>
              <a:rPr lang="en-US" sz="1800" b="1" dirty="0">
                <a:solidFill>
                  <a:prstClr val="white"/>
                </a:solidFill>
                <a:hlinkClick r:id="rId5" tooltip="Professional"/>
              </a:rPr>
              <a:t>professionals</a:t>
            </a:r>
            <a:r>
              <a:rPr lang="en-US" sz="1800" b="1" dirty="0">
                <a:solidFill>
                  <a:prstClr val="white"/>
                </a:solidFill>
              </a:rPr>
              <a:t>: the classic </a:t>
            </a:r>
            <a:r>
              <a:rPr lang="en-US" sz="1800" b="1" dirty="0">
                <a:solidFill>
                  <a:prstClr val="white"/>
                </a:solidFill>
                <a:hlinkClick r:id="rId6" tooltip="Knowledge workers"/>
              </a:rPr>
              <a:t>knowledge-based workers</a:t>
            </a:r>
            <a:r>
              <a:rPr lang="en-US" sz="1800" b="1" dirty="0">
                <a:solidFill>
                  <a:prstClr val="white"/>
                </a:solidFill>
              </a:rPr>
              <a:t> in healthcare, business and finance, the legal sector, and education. </a:t>
            </a:r>
          </a:p>
          <a:p>
            <a:pPr fontAlgn="auto">
              <a:spcBef>
                <a:spcPts val="0"/>
              </a:spcBef>
              <a:spcAft>
                <a:spcPts val="0"/>
              </a:spcAft>
            </a:pPr>
            <a:r>
              <a:rPr lang="en-US" sz="1800" b="1" dirty="0">
                <a:solidFill>
                  <a:prstClr val="white"/>
                </a:solidFill>
              </a:rPr>
              <a:t>They "draw on complex bodies of knowledge to solve specific problems" using higher degrees of education to do so</a:t>
            </a:r>
            <a:r>
              <a:rPr lang="el-GR" sz="1800" b="1" dirty="0">
                <a:solidFill>
                  <a:prstClr val="white"/>
                </a:solidFill>
              </a:rPr>
              <a:t>.</a:t>
            </a:r>
            <a:endParaRPr lang="en-US" sz="1800" b="1" dirty="0">
              <a:solidFill>
                <a:prstClr val="white"/>
              </a:solidFill>
            </a:endParaRPr>
          </a:p>
          <a:p>
            <a:pPr fontAlgn="auto">
              <a:spcBef>
                <a:spcPts val="0"/>
              </a:spcBef>
              <a:spcAft>
                <a:spcPts val="0"/>
              </a:spcAft>
            </a:pPr>
            <a:endParaRPr lang="el-GR" sz="1800" b="1" dirty="0">
              <a:solidFill>
                <a:prstClr val="white"/>
              </a:solidFill>
            </a:endParaRPr>
          </a:p>
          <a:p>
            <a:pPr fontAlgn="auto">
              <a:spcBef>
                <a:spcPts val="0"/>
              </a:spcBef>
              <a:spcAft>
                <a:spcPts val="0"/>
              </a:spcAft>
            </a:pPr>
            <a:r>
              <a:rPr lang="el-GR" sz="1800" b="1" dirty="0">
                <a:solidFill>
                  <a:prstClr val="white"/>
                </a:solidFill>
              </a:rPr>
              <a:t>3.</a:t>
            </a:r>
            <a:r>
              <a:rPr lang="en-US" sz="1800" b="1" dirty="0">
                <a:solidFill>
                  <a:prstClr val="white"/>
                </a:solidFill>
              </a:rPr>
              <a:t>The smaller group of </a:t>
            </a:r>
            <a:r>
              <a:rPr lang="en-US" sz="1800" b="1" dirty="0">
                <a:solidFill>
                  <a:prstClr val="white"/>
                </a:solidFill>
                <a:hlinkClick r:id="rId7" tooltip="Bohemianism"/>
              </a:rPr>
              <a:t>Bohemians</a:t>
            </a:r>
            <a:r>
              <a:rPr lang="en-US" sz="1800" b="1" dirty="0">
                <a:solidFill>
                  <a:prstClr val="white"/>
                </a:solidFill>
              </a:rPr>
              <a:t> is also included in the creative class</a:t>
            </a:r>
          </a:p>
          <a:p>
            <a:pPr fontAlgn="auto">
              <a:spcBef>
                <a:spcPts val="0"/>
              </a:spcBef>
              <a:spcAft>
                <a:spcPts val="0"/>
              </a:spcAft>
            </a:pPr>
            <a:endParaRPr lang="en-US" sz="1800" b="1" dirty="0">
              <a:solidFill>
                <a:prstClr val="white"/>
              </a:solidFill>
            </a:endParaRPr>
          </a:p>
          <a:p>
            <a:pPr fontAlgn="auto">
              <a:spcBef>
                <a:spcPts val="0"/>
              </a:spcBef>
              <a:spcAft>
                <a:spcPts val="0"/>
              </a:spcAft>
            </a:pPr>
            <a:endParaRPr lang="en-US" sz="1800" b="1" dirty="0">
              <a:solidFill>
                <a:prstClr val="white"/>
              </a:solidFill>
            </a:endParaRPr>
          </a:p>
          <a:p>
            <a:pPr fontAlgn="auto">
              <a:spcBef>
                <a:spcPts val="0"/>
              </a:spcBef>
              <a:spcAft>
                <a:spcPts val="0"/>
              </a:spcAft>
            </a:pPr>
            <a:r>
              <a:rPr lang="en-US" sz="1800" b="1" dirty="0">
                <a:solidFill>
                  <a:prstClr val="white"/>
                </a:solidFill>
              </a:rPr>
              <a:t>Florida's work proposes that a new or emergent class—or demographic segment made up of knowledge workers, intellectuals and various types of artists—is an ascendant economic force, representing either a major shift away from traditional agriculture- or industry-based economies or a general restructuring into more complex economic hierarchies.</a:t>
            </a:r>
          </a:p>
        </p:txBody>
      </p:sp>
    </p:spTree>
    <p:extLst>
      <p:ext uri="{BB962C8B-B14F-4D97-AF65-F5344CB8AC3E}">
        <p14:creationId xmlns:p14="http://schemas.microsoft.com/office/powerpoint/2010/main" val="2137527626"/>
      </p:ext>
    </p:extLst>
  </p:cSld>
  <p:clrMapOvr>
    <a:masterClrMapping/>
  </p:clrMapOvr>
</p:sld>
</file>

<file path=ppt/theme/theme1.xml><?xml version="1.0" encoding="utf-8"?>
<a:theme xmlns:a="http://schemas.openxmlformats.org/drawingml/2006/main" name="Δορυφορική κεραία">
  <a:themeElements>
    <a:clrScheme name="Δορυφορική κεραία 4">
      <a:dk1>
        <a:srgbClr val="666A5C"/>
      </a:dk1>
      <a:lt1>
        <a:srgbClr val="FFFFFF"/>
      </a:lt1>
      <a:dk2>
        <a:srgbClr val="757868"/>
      </a:dk2>
      <a:lt2>
        <a:srgbClr val="C4C3AA"/>
      </a:lt2>
      <a:accent1>
        <a:srgbClr val="9AC2C0"/>
      </a:accent1>
      <a:accent2>
        <a:srgbClr val="4D4F45"/>
      </a:accent2>
      <a:accent3>
        <a:srgbClr val="BDBEB9"/>
      </a:accent3>
      <a:accent4>
        <a:srgbClr val="DADADA"/>
      </a:accent4>
      <a:accent5>
        <a:srgbClr val="CADDDC"/>
      </a:accent5>
      <a:accent6>
        <a:srgbClr val="45473E"/>
      </a:accent6>
      <a:hlink>
        <a:srgbClr val="009999"/>
      </a:hlink>
      <a:folHlink>
        <a:srgbClr val="BFCB4F"/>
      </a:folHlink>
    </a:clrScheme>
    <a:fontScheme name="Δορυφορική κεραία">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20000"/>
          </a:spcBef>
          <a:spcAft>
            <a:spcPct val="0"/>
          </a:spcAft>
          <a:buClr>
            <a:srgbClr val="FFFF00"/>
          </a:buClr>
          <a:buSzPct val="80000"/>
          <a:buFont typeface="Wingdings" pitchFamily="2" charset="2"/>
          <a:buChar char="®"/>
          <a:tabLst/>
          <a:defRPr kumimoji="0" lang="en-GB" sz="2400" b="0" i="0" u="none" strike="noStrike" cap="none" normalizeH="0" baseline="0" smtClean="0">
            <a:ln>
              <a:noFill/>
            </a:ln>
            <a:solidFill>
              <a:schemeClr val="tx1"/>
            </a:solidFill>
            <a:effectLst/>
            <a:latin typeface="Arial" charset="0"/>
            <a:cs typeface="Times New Roman"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20000"/>
          </a:spcBef>
          <a:spcAft>
            <a:spcPct val="0"/>
          </a:spcAft>
          <a:buClr>
            <a:srgbClr val="FFFF00"/>
          </a:buClr>
          <a:buSzPct val="80000"/>
          <a:buFont typeface="Wingdings" pitchFamily="2" charset="2"/>
          <a:buChar char="®"/>
          <a:tabLst/>
          <a:defRPr kumimoji="0" lang="en-GB" sz="2400" b="0" i="0" u="none" strike="noStrike" cap="none" normalizeH="0" baseline="0" smtClean="0">
            <a:ln>
              <a:noFill/>
            </a:ln>
            <a:solidFill>
              <a:schemeClr val="tx1"/>
            </a:solidFill>
            <a:effectLst/>
            <a:latin typeface="Arial" charset="0"/>
            <a:cs typeface="Times New Roman" pitchFamily="18" charset="0"/>
          </a:defRPr>
        </a:defPPr>
      </a:lstStyle>
    </a:lnDef>
  </a:objectDefaults>
  <a:extraClrSchemeLst>
    <a:extraClrScheme>
      <a:clrScheme name="Δορυφορική κεραία 1">
        <a:dk1>
          <a:srgbClr val="660000"/>
        </a:dk1>
        <a:lt1>
          <a:srgbClr val="FFFFFF"/>
        </a:lt1>
        <a:dk2>
          <a:srgbClr val="A80000"/>
        </a:dk2>
        <a:lt2>
          <a:srgbClr val="FFFF99"/>
        </a:lt2>
        <a:accent1>
          <a:srgbClr val="FF6600"/>
        </a:accent1>
        <a:accent2>
          <a:srgbClr val="6A0000"/>
        </a:accent2>
        <a:accent3>
          <a:srgbClr val="D1AAAA"/>
        </a:accent3>
        <a:accent4>
          <a:srgbClr val="DADADA"/>
        </a:accent4>
        <a:accent5>
          <a:srgbClr val="FFB8AA"/>
        </a:accent5>
        <a:accent6>
          <a:srgbClr val="5F0000"/>
        </a:accent6>
        <a:hlink>
          <a:srgbClr val="FFCC00"/>
        </a:hlink>
        <a:folHlink>
          <a:srgbClr val="FF9900"/>
        </a:folHlink>
      </a:clrScheme>
      <a:clrMap bg1="dk2" tx1="lt1" bg2="dk1" tx2="lt2" accent1="accent1" accent2="accent2" accent3="accent3" accent4="accent4" accent5="accent5" accent6="accent6" hlink="hlink" folHlink="folHlink"/>
    </a:extraClrScheme>
    <a:extraClrScheme>
      <a:clrScheme name="Δορυφορική κεραία 2">
        <a:dk1>
          <a:srgbClr val="6A4700"/>
        </a:dk1>
        <a:lt1>
          <a:srgbClr val="FFFFFF"/>
        </a:lt1>
        <a:dk2>
          <a:srgbClr val="522900"/>
        </a:dk2>
        <a:lt2>
          <a:srgbClr val="FFFF99"/>
        </a:lt2>
        <a:accent1>
          <a:srgbClr val="CC9900"/>
        </a:accent1>
        <a:accent2>
          <a:srgbClr val="9C7300"/>
        </a:accent2>
        <a:accent3>
          <a:srgbClr val="B3ACAA"/>
        </a:accent3>
        <a:accent4>
          <a:srgbClr val="DADADA"/>
        </a:accent4>
        <a:accent5>
          <a:srgbClr val="E2CAAA"/>
        </a:accent5>
        <a:accent6>
          <a:srgbClr val="8D6800"/>
        </a:accent6>
        <a:hlink>
          <a:srgbClr val="FF9900"/>
        </a:hlink>
        <a:folHlink>
          <a:srgbClr val="FFFF66"/>
        </a:folHlink>
      </a:clrScheme>
      <a:clrMap bg1="dk2" tx1="lt1" bg2="dk1" tx2="lt2" accent1="accent1" accent2="accent2" accent3="accent3" accent4="accent4" accent5="accent5" accent6="accent6" hlink="hlink" folHlink="folHlink"/>
    </a:extraClrScheme>
    <a:extraClrScheme>
      <a:clrScheme name="Δορυφορική κεραία 3">
        <a:dk1>
          <a:srgbClr val="495630"/>
        </a:dk1>
        <a:lt1>
          <a:srgbClr val="FFFFCC"/>
        </a:lt1>
        <a:dk2>
          <a:srgbClr val="2D361C"/>
        </a:dk2>
        <a:lt2>
          <a:srgbClr val="BAD38D"/>
        </a:lt2>
        <a:accent1>
          <a:srgbClr val="68803E"/>
        </a:accent1>
        <a:accent2>
          <a:srgbClr val="556636"/>
        </a:accent2>
        <a:accent3>
          <a:srgbClr val="ADAEAB"/>
        </a:accent3>
        <a:accent4>
          <a:srgbClr val="DADAAE"/>
        </a:accent4>
        <a:accent5>
          <a:srgbClr val="B9C0AF"/>
        </a:accent5>
        <a:accent6>
          <a:srgbClr val="4C5C30"/>
        </a:accent6>
        <a:hlink>
          <a:srgbClr val="339933"/>
        </a:hlink>
        <a:folHlink>
          <a:srgbClr val="D9D400"/>
        </a:folHlink>
      </a:clrScheme>
      <a:clrMap bg1="dk2" tx1="lt1" bg2="dk1" tx2="lt2" accent1="accent1" accent2="accent2" accent3="accent3" accent4="accent4" accent5="accent5" accent6="accent6" hlink="hlink" folHlink="folHlink"/>
    </a:extraClrScheme>
    <a:extraClrScheme>
      <a:clrScheme name="Δορυφορική κεραία 4">
        <a:dk1>
          <a:srgbClr val="666A5C"/>
        </a:dk1>
        <a:lt1>
          <a:srgbClr val="FFFFFF"/>
        </a:lt1>
        <a:dk2>
          <a:srgbClr val="757868"/>
        </a:dk2>
        <a:lt2>
          <a:srgbClr val="C4C3AA"/>
        </a:lt2>
        <a:accent1>
          <a:srgbClr val="9AC2C0"/>
        </a:accent1>
        <a:accent2>
          <a:srgbClr val="4D4F45"/>
        </a:accent2>
        <a:accent3>
          <a:srgbClr val="BDBEB9"/>
        </a:accent3>
        <a:accent4>
          <a:srgbClr val="DADADA"/>
        </a:accent4>
        <a:accent5>
          <a:srgbClr val="CADDDC"/>
        </a:accent5>
        <a:accent6>
          <a:srgbClr val="45473E"/>
        </a:accent6>
        <a:hlink>
          <a:srgbClr val="009999"/>
        </a:hlink>
        <a:folHlink>
          <a:srgbClr val="BFCB4F"/>
        </a:folHlink>
      </a:clrScheme>
      <a:clrMap bg1="dk2" tx1="lt1" bg2="dk1" tx2="lt2" accent1="accent1" accent2="accent2" accent3="accent3" accent4="accent4" accent5="accent5" accent6="accent6" hlink="hlink" folHlink="folHlink"/>
    </a:extraClrScheme>
    <a:extraClrScheme>
      <a:clrScheme name="Δορυφορική κεραία 5">
        <a:dk1>
          <a:srgbClr val="006664"/>
        </a:dk1>
        <a:lt1>
          <a:srgbClr val="FFFFFF"/>
        </a:lt1>
        <a:dk2>
          <a:srgbClr val="00908D"/>
        </a:dk2>
        <a:lt2>
          <a:srgbClr val="ADE5CD"/>
        </a:lt2>
        <a:accent1>
          <a:srgbClr val="00CCFF"/>
        </a:accent1>
        <a:accent2>
          <a:srgbClr val="006666"/>
        </a:accent2>
        <a:accent3>
          <a:srgbClr val="AAC6C5"/>
        </a:accent3>
        <a:accent4>
          <a:srgbClr val="DADADA"/>
        </a:accent4>
        <a:accent5>
          <a:srgbClr val="AAE2FF"/>
        </a:accent5>
        <a:accent6>
          <a:srgbClr val="005C5C"/>
        </a:accent6>
        <a:hlink>
          <a:srgbClr val="6DD8DB"/>
        </a:hlink>
        <a:folHlink>
          <a:srgbClr val="C5E2FF"/>
        </a:folHlink>
      </a:clrScheme>
      <a:clrMap bg1="dk2" tx1="lt1" bg2="dk1" tx2="lt2" accent1="accent1" accent2="accent2" accent3="accent3" accent4="accent4" accent5="accent5" accent6="accent6" hlink="hlink" folHlink="folHlink"/>
    </a:extraClrScheme>
    <a:extraClrScheme>
      <a:clrScheme name="Δορυφορική κεραία 6">
        <a:dk1>
          <a:srgbClr val="000000"/>
        </a:dk1>
        <a:lt1>
          <a:srgbClr val="DDDCC5"/>
        </a:lt1>
        <a:dk2>
          <a:srgbClr val="000000"/>
        </a:dk2>
        <a:lt2>
          <a:srgbClr val="B9B695"/>
        </a:lt2>
        <a:accent1>
          <a:srgbClr val="EAEBE9"/>
        </a:accent1>
        <a:accent2>
          <a:srgbClr val="BFBFAB"/>
        </a:accent2>
        <a:accent3>
          <a:srgbClr val="EBEBDF"/>
        </a:accent3>
        <a:accent4>
          <a:srgbClr val="000000"/>
        </a:accent4>
        <a:accent5>
          <a:srgbClr val="F3F3F2"/>
        </a:accent5>
        <a:accent6>
          <a:srgbClr val="ADAD9B"/>
        </a:accent6>
        <a:hlink>
          <a:srgbClr val="009900"/>
        </a:hlink>
        <a:folHlink>
          <a:srgbClr val="336600"/>
        </a:folHlink>
      </a:clrScheme>
      <a:clrMap bg1="lt1" tx1="dk1" bg2="lt2" tx2="dk2" accent1="accent1" accent2="accent2" accent3="accent3" accent4="accent4" accent5="accent5" accent6="accent6" hlink="hlink" folHlink="folHlink"/>
    </a:extraClrScheme>
    <a:extraClrScheme>
      <a:clrScheme name="Δορυφορική κεραία 7">
        <a:dk1>
          <a:srgbClr val="000000"/>
        </a:dk1>
        <a:lt1>
          <a:srgbClr val="FFFFFF"/>
        </a:lt1>
        <a:dk2>
          <a:srgbClr val="000000"/>
        </a:dk2>
        <a:lt2>
          <a:srgbClr val="B2B2B2"/>
        </a:lt2>
        <a:accent1>
          <a:srgbClr val="336699"/>
        </a:accent1>
        <a:accent2>
          <a:srgbClr val="5F5F5F"/>
        </a:accent2>
        <a:accent3>
          <a:srgbClr val="AAAAAA"/>
        </a:accent3>
        <a:accent4>
          <a:srgbClr val="DADADA"/>
        </a:accent4>
        <a:accent5>
          <a:srgbClr val="ADB8CA"/>
        </a:accent5>
        <a:accent6>
          <a:srgbClr val="555555"/>
        </a:accent6>
        <a:hlink>
          <a:srgbClr val="BBE5FF"/>
        </a:hlink>
        <a:folHlink>
          <a:srgbClr val="B6B3E1"/>
        </a:folHlink>
      </a:clrScheme>
      <a:clrMap bg1="dk2" tx1="lt1" bg2="dk1" tx2="lt2" accent1="accent1" accent2="accent2" accent3="accent3" accent4="accent4" accent5="accent5" accent6="accent6" hlink="hlink" folHlink="folHlink"/>
    </a:extraClrScheme>
    <a:extraClrScheme>
      <a:clrScheme name="Δορυφορική κεραία 8">
        <a:dk1>
          <a:srgbClr val="000090"/>
        </a:dk1>
        <a:lt1>
          <a:srgbClr val="EAEAEA"/>
        </a:lt1>
        <a:dk2>
          <a:srgbClr val="3A3AB2"/>
        </a:dk2>
        <a:lt2>
          <a:srgbClr val="CAD4DC"/>
        </a:lt2>
        <a:accent1>
          <a:srgbClr val="3974AF"/>
        </a:accent1>
        <a:accent2>
          <a:srgbClr val="232369"/>
        </a:accent2>
        <a:accent3>
          <a:srgbClr val="AEAED5"/>
        </a:accent3>
        <a:accent4>
          <a:srgbClr val="C8C8C8"/>
        </a:accent4>
        <a:accent5>
          <a:srgbClr val="AEBCD4"/>
        </a:accent5>
        <a:accent6>
          <a:srgbClr val="1F1F5E"/>
        </a:accent6>
        <a:hlink>
          <a:srgbClr val="00CCFF"/>
        </a:hlink>
        <a:folHlink>
          <a:srgbClr val="6699FF"/>
        </a:folHlink>
      </a:clrScheme>
      <a:clrMap bg1="dk2" tx1="lt1" bg2="dk1" tx2="lt2" accent1="accent1" accent2="accent2" accent3="accent3" accent4="accent4" accent5="accent5" accent6="accent6" hlink="hlink" folHlink="folHlink"/>
    </a:extraClrScheme>
    <a:extraClrScheme>
      <a:clrScheme name="Δορυφορική κεραία 9">
        <a:dk1>
          <a:srgbClr val="9C9C9C"/>
        </a:dk1>
        <a:lt1>
          <a:srgbClr val="FFFFFF"/>
        </a:lt1>
        <a:dk2>
          <a:srgbClr val="8696CA"/>
        </a:dk2>
        <a:lt2>
          <a:srgbClr val="FFFFFF"/>
        </a:lt2>
        <a:accent1>
          <a:srgbClr val="97D1D5"/>
        </a:accent1>
        <a:accent2>
          <a:srgbClr val="666699"/>
        </a:accent2>
        <a:accent3>
          <a:srgbClr val="C3C9E1"/>
        </a:accent3>
        <a:accent4>
          <a:srgbClr val="DADADA"/>
        </a:accent4>
        <a:accent5>
          <a:srgbClr val="C9E5E7"/>
        </a:accent5>
        <a:accent6>
          <a:srgbClr val="5C5C8A"/>
        </a:accent6>
        <a:hlink>
          <a:srgbClr val="0000FF"/>
        </a:hlink>
        <a:folHlink>
          <a:srgbClr val="0099FF"/>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18_Δορυφορική κεραία">
  <a:themeElements>
    <a:clrScheme name="Δορυφορική κεραία 4">
      <a:dk1>
        <a:srgbClr val="666A5C"/>
      </a:dk1>
      <a:lt1>
        <a:srgbClr val="FFFFFF"/>
      </a:lt1>
      <a:dk2>
        <a:srgbClr val="757868"/>
      </a:dk2>
      <a:lt2>
        <a:srgbClr val="C4C3AA"/>
      </a:lt2>
      <a:accent1>
        <a:srgbClr val="9AC2C0"/>
      </a:accent1>
      <a:accent2>
        <a:srgbClr val="4D4F45"/>
      </a:accent2>
      <a:accent3>
        <a:srgbClr val="BDBEB9"/>
      </a:accent3>
      <a:accent4>
        <a:srgbClr val="DADADA"/>
      </a:accent4>
      <a:accent5>
        <a:srgbClr val="CADDDC"/>
      </a:accent5>
      <a:accent6>
        <a:srgbClr val="45473E"/>
      </a:accent6>
      <a:hlink>
        <a:srgbClr val="009999"/>
      </a:hlink>
      <a:folHlink>
        <a:srgbClr val="BFCB4F"/>
      </a:folHlink>
    </a:clrScheme>
    <a:fontScheme name="Δορυφορική κεραία">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20000"/>
          </a:spcBef>
          <a:spcAft>
            <a:spcPct val="0"/>
          </a:spcAft>
          <a:buClr>
            <a:srgbClr val="FFFF00"/>
          </a:buClr>
          <a:buSzPct val="80000"/>
          <a:buFont typeface="Wingdings" pitchFamily="2" charset="2"/>
          <a:buChar char="®"/>
          <a:tabLst/>
          <a:defRPr kumimoji="0" lang="en-GB" sz="2400" b="0" i="0" u="none" strike="noStrike" cap="none" normalizeH="0" baseline="0" smtClean="0">
            <a:ln>
              <a:noFill/>
            </a:ln>
            <a:solidFill>
              <a:schemeClr val="tx1"/>
            </a:solidFill>
            <a:effectLst/>
            <a:latin typeface="Arial" charset="0"/>
            <a:cs typeface="Times New Roman"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20000"/>
          </a:spcBef>
          <a:spcAft>
            <a:spcPct val="0"/>
          </a:spcAft>
          <a:buClr>
            <a:srgbClr val="FFFF00"/>
          </a:buClr>
          <a:buSzPct val="80000"/>
          <a:buFont typeface="Wingdings" pitchFamily="2" charset="2"/>
          <a:buChar char="®"/>
          <a:tabLst/>
          <a:defRPr kumimoji="0" lang="en-GB" sz="2400" b="0" i="0" u="none" strike="noStrike" cap="none" normalizeH="0" baseline="0" smtClean="0">
            <a:ln>
              <a:noFill/>
            </a:ln>
            <a:solidFill>
              <a:schemeClr val="tx1"/>
            </a:solidFill>
            <a:effectLst/>
            <a:latin typeface="Arial" charset="0"/>
            <a:cs typeface="Times New Roman" pitchFamily="18" charset="0"/>
          </a:defRPr>
        </a:defPPr>
      </a:lstStyle>
    </a:lnDef>
  </a:objectDefaults>
  <a:extraClrSchemeLst>
    <a:extraClrScheme>
      <a:clrScheme name="Δορυφορική κεραία 1">
        <a:dk1>
          <a:srgbClr val="660000"/>
        </a:dk1>
        <a:lt1>
          <a:srgbClr val="FFFFFF"/>
        </a:lt1>
        <a:dk2>
          <a:srgbClr val="A80000"/>
        </a:dk2>
        <a:lt2>
          <a:srgbClr val="FFFF99"/>
        </a:lt2>
        <a:accent1>
          <a:srgbClr val="FF6600"/>
        </a:accent1>
        <a:accent2>
          <a:srgbClr val="6A0000"/>
        </a:accent2>
        <a:accent3>
          <a:srgbClr val="D1AAAA"/>
        </a:accent3>
        <a:accent4>
          <a:srgbClr val="DADADA"/>
        </a:accent4>
        <a:accent5>
          <a:srgbClr val="FFB8AA"/>
        </a:accent5>
        <a:accent6>
          <a:srgbClr val="5F0000"/>
        </a:accent6>
        <a:hlink>
          <a:srgbClr val="FFCC00"/>
        </a:hlink>
        <a:folHlink>
          <a:srgbClr val="FF9900"/>
        </a:folHlink>
      </a:clrScheme>
      <a:clrMap bg1="dk2" tx1="lt1" bg2="dk1" tx2="lt2" accent1="accent1" accent2="accent2" accent3="accent3" accent4="accent4" accent5="accent5" accent6="accent6" hlink="hlink" folHlink="folHlink"/>
    </a:extraClrScheme>
    <a:extraClrScheme>
      <a:clrScheme name="Δορυφορική κεραία 2">
        <a:dk1>
          <a:srgbClr val="6A4700"/>
        </a:dk1>
        <a:lt1>
          <a:srgbClr val="FFFFFF"/>
        </a:lt1>
        <a:dk2>
          <a:srgbClr val="522900"/>
        </a:dk2>
        <a:lt2>
          <a:srgbClr val="FFFF99"/>
        </a:lt2>
        <a:accent1>
          <a:srgbClr val="CC9900"/>
        </a:accent1>
        <a:accent2>
          <a:srgbClr val="9C7300"/>
        </a:accent2>
        <a:accent3>
          <a:srgbClr val="B3ACAA"/>
        </a:accent3>
        <a:accent4>
          <a:srgbClr val="DADADA"/>
        </a:accent4>
        <a:accent5>
          <a:srgbClr val="E2CAAA"/>
        </a:accent5>
        <a:accent6>
          <a:srgbClr val="8D6800"/>
        </a:accent6>
        <a:hlink>
          <a:srgbClr val="FF9900"/>
        </a:hlink>
        <a:folHlink>
          <a:srgbClr val="FFFF66"/>
        </a:folHlink>
      </a:clrScheme>
      <a:clrMap bg1="dk2" tx1="lt1" bg2="dk1" tx2="lt2" accent1="accent1" accent2="accent2" accent3="accent3" accent4="accent4" accent5="accent5" accent6="accent6" hlink="hlink" folHlink="folHlink"/>
    </a:extraClrScheme>
    <a:extraClrScheme>
      <a:clrScheme name="Δορυφορική κεραία 3">
        <a:dk1>
          <a:srgbClr val="495630"/>
        </a:dk1>
        <a:lt1>
          <a:srgbClr val="FFFFCC"/>
        </a:lt1>
        <a:dk2>
          <a:srgbClr val="2D361C"/>
        </a:dk2>
        <a:lt2>
          <a:srgbClr val="BAD38D"/>
        </a:lt2>
        <a:accent1>
          <a:srgbClr val="68803E"/>
        </a:accent1>
        <a:accent2>
          <a:srgbClr val="556636"/>
        </a:accent2>
        <a:accent3>
          <a:srgbClr val="ADAEAB"/>
        </a:accent3>
        <a:accent4>
          <a:srgbClr val="DADAAE"/>
        </a:accent4>
        <a:accent5>
          <a:srgbClr val="B9C0AF"/>
        </a:accent5>
        <a:accent6>
          <a:srgbClr val="4C5C30"/>
        </a:accent6>
        <a:hlink>
          <a:srgbClr val="339933"/>
        </a:hlink>
        <a:folHlink>
          <a:srgbClr val="D9D400"/>
        </a:folHlink>
      </a:clrScheme>
      <a:clrMap bg1="dk2" tx1="lt1" bg2="dk1" tx2="lt2" accent1="accent1" accent2="accent2" accent3="accent3" accent4="accent4" accent5="accent5" accent6="accent6" hlink="hlink" folHlink="folHlink"/>
    </a:extraClrScheme>
    <a:extraClrScheme>
      <a:clrScheme name="Δορυφορική κεραία 4">
        <a:dk1>
          <a:srgbClr val="666A5C"/>
        </a:dk1>
        <a:lt1>
          <a:srgbClr val="FFFFFF"/>
        </a:lt1>
        <a:dk2>
          <a:srgbClr val="757868"/>
        </a:dk2>
        <a:lt2>
          <a:srgbClr val="C4C3AA"/>
        </a:lt2>
        <a:accent1>
          <a:srgbClr val="9AC2C0"/>
        </a:accent1>
        <a:accent2>
          <a:srgbClr val="4D4F45"/>
        </a:accent2>
        <a:accent3>
          <a:srgbClr val="BDBEB9"/>
        </a:accent3>
        <a:accent4>
          <a:srgbClr val="DADADA"/>
        </a:accent4>
        <a:accent5>
          <a:srgbClr val="CADDDC"/>
        </a:accent5>
        <a:accent6>
          <a:srgbClr val="45473E"/>
        </a:accent6>
        <a:hlink>
          <a:srgbClr val="009999"/>
        </a:hlink>
        <a:folHlink>
          <a:srgbClr val="BFCB4F"/>
        </a:folHlink>
      </a:clrScheme>
      <a:clrMap bg1="dk2" tx1="lt1" bg2="dk1" tx2="lt2" accent1="accent1" accent2="accent2" accent3="accent3" accent4="accent4" accent5="accent5" accent6="accent6" hlink="hlink" folHlink="folHlink"/>
    </a:extraClrScheme>
    <a:extraClrScheme>
      <a:clrScheme name="Δορυφορική κεραία 5">
        <a:dk1>
          <a:srgbClr val="006664"/>
        </a:dk1>
        <a:lt1>
          <a:srgbClr val="FFFFFF"/>
        </a:lt1>
        <a:dk2>
          <a:srgbClr val="00908D"/>
        </a:dk2>
        <a:lt2>
          <a:srgbClr val="ADE5CD"/>
        </a:lt2>
        <a:accent1>
          <a:srgbClr val="00CCFF"/>
        </a:accent1>
        <a:accent2>
          <a:srgbClr val="006666"/>
        </a:accent2>
        <a:accent3>
          <a:srgbClr val="AAC6C5"/>
        </a:accent3>
        <a:accent4>
          <a:srgbClr val="DADADA"/>
        </a:accent4>
        <a:accent5>
          <a:srgbClr val="AAE2FF"/>
        </a:accent5>
        <a:accent6>
          <a:srgbClr val="005C5C"/>
        </a:accent6>
        <a:hlink>
          <a:srgbClr val="6DD8DB"/>
        </a:hlink>
        <a:folHlink>
          <a:srgbClr val="C5E2FF"/>
        </a:folHlink>
      </a:clrScheme>
      <a:clrMap bg1="dk2" tx1="lt1" bg2="dk1" tx2="lt2" accent1="accent1" accent2="accent2" accent3="accent3" accent4="accent4" accent5="accent5" accent6="accent6" hlink="hlink" folHlink="folHlink"/>
    </a:extraClrScheme>
    <a:extraClrScheme>
      <a:clrScheme name="Δορυφορική κεραία 6">
        <a:dk1>
          <a:srgbClr val="000000"/>
        </a:dk1>
        <a:lt1>
          <a:srgbClr val="DDDCC5"/>
        </a:lt1>
        <a:dk2>
          <a:srgbClr val="000000"/>
        </a:dk2>
        <a:lt2>
          <a:srgbClr val="B9B695"/>
        </a:lt2>
        <a:accent1>
          <a:srgbClr val="EAEBE9"/>
        </a:accent1>
        <a:accent2>
          <a:srgbClr val="BFBFAB"/>
        </a:accent2>
        <a:accent3>
          <a:srgbClr val="EBEBDF"/>
        </a:accent3>
        <a:accent4>
          <a:srgbClr val="000000"/>
        </a:accent4>
        <a:accent5>
          <a:srgbClr val="F3F3F2"/>
        </a:accent5>
        <a:accent6>
          <a:srgbClr val="ADAD9B"/>
        </a:accent6>
        <a:hlink>
          <a:srgbClr val="009900"/>
        </a:hlink>
        <a:folHlink>
          <a:srgbClr val="336600"/>
        </a:folHlink>
      </a:clrScheme>
      <a:clrMap bg1="lt1" tx1="dk1" bg2="lt2" tx2="dk2" accent1="accent1" accent2="accent2" accent3="accent3" accent4="accent4" accent5="accent5" accent6="accent6" hlink="hlink" folHlink="folHlink"/>
    </a:extraClrScheme>
    <a:extraClrScheme>
      <a:clrScheme name="Δορυφορική κεραία 7">
        <a:dk1>
          <a:srgbClr val="000000"/>
        </a:dk1>
        <a:lt1>
          <a:srgbClr val="FFFFFF"/>
        </a:lt1>
        <a:dk2>
          <a:srgbClr val="000000"/>
        </a:dk2>
        <a:lt2>
          <a:srgbClr val="B2B2B2"/>
        </a:lt2>
        <a:accent1>
          <a:srgbClr val="336699"/>
        </a:accent1>
        <a:accent2>
          <a:srgbClr val="5F5F5F"/>
        </a:accent2>
        <a:accent3>
          <a:srgbClr val="AAAAAA"/>
        </a:accent3>
        <a:accent4>
          <a:srgbClr val="DADADA"/>
        </a:accent4>
        <a:accent5>
          <a:srgbClr val="ADB8CA"/>
        </a:accent5>
        <a:accent6>
          <a:srgbClr val="555555"/>
        </a:accent6>
        <a:hlink>
          <a:srgbClr val="BBE5FF"/>
        </a:hlink>
        <a:folHlink>
          <a:srgbClr val="B6B3E1"/>
        </a:folHlink>
      </a:clrScheme>
      <a:clrMap bg1="dk2" tx1="lt1" bg2="dk1" tx2="lt2" accent1="accent1" accent2="accent2" accent3="accent3" accent4="accent4" accent5="accent5" accent6="accent6" hlink="hlink" folHlink="folHlink"/>
    </a:extraClrScheme>
    <a:extraClrScheme>
      <a:clrScheme name="Δορυφορική κεραία 8">
        <a:dk1>
          <a:srgbClr val="000090"/>
        </a:dk1>
        <a:lt1>
          <a:srgbClr val="EAEAEA"/>
        </a:lt1>
        <a:dk2>
          <a:srgbClr val="3A3AB2"/>
        </a:dk2>
        <a:lt2>
          <a:srgbClr val="CAD4DC"/>
        </a:lt2>
        <a:accent1>
          <a:srgbClr val="3974AF"/>
        </a:accent1>
        <a:accent2>
          <a:srgbClr val="232369"/>
        </a:accent2>
        <a:accent3>
          <a:srgbClr val="AEAED5"/>
        </a:accent3>
        <a:accent4>
          <a:srgbClr val="C8C8C8"/>
        </a:accent4>
        <a:accent5>
          <a:srgbClr val="AEBCD4"/>
        </a:accent5>
        <a:accent6>
          <a:srgbClr val="1F1F5E"/>
        </a:accent6>
        <a:hlink>
          <a:srgbClr val="00CCFF"/>
        </a:hlink>
        <a:folHlink>
          <a:srgbClr val="6699FF"/>
        </a:folHlink>
      </a:clrScheme>
      <a:clrMap bg1="dk2" tx1="lt1" bg2="dk1" tx2="lt2" accent1="accent1" accent2="accent2" accent3="accent3" accent4="accent4" accent5="accent5" accent6="accent6" hlink="hlink" folHlink="folHlink"/>
    </a:extraClrScheme>
    <a:extraClrScheme>
      <a:clrScheme name="Δορυφορική κεραία 9">
        <a:dk1>
          <a:srgbClr val="9C9C9C"/>
        </a:dk1>
        <a:lt1>
          <a:srgbClr val="FFFFFF"/>
        </a:lt1>
        <a:dk2>
          <a:srgbClr val="8696CA"/>
        </a:dk2>
        <a:lt2>
          <a:srgbClr val="FFFFFF"/>
        </a:lt2>
        <a:accent1>
          <a:srgbClr val="97D1D5"/>
        </a:accent1>
        <a:accent2>
          <a:srgbClr val="666699"/>
        </a:accent2>
        <a:accent3>
          <a:srgbClr val="C3C9E1"/>
        </a:accent3>
        <a:accent4>
          <a:srgbClr val="DADADA"/>
        </a:accent4>
        <a:accent5>
          <a:srgbClr val="C9E5E7"/>
        </a:accent5>
        <a:accent6>
          <a:srgbClr val="5C5C8A"/>
        </a:accent6>
        <a:hlink>
          <a:srgbClr val="0000FF"/>
        </a:hlink>
        <a:folHlink>
          <a:srgbClr val="0099FF"/>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_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2_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Δορυφορική κεραία">
  <a:themeElements>
    <a:clrScheme name="Δορυφορική κεραία 4">
      <a:dk1>
        <a:srgbClr val="666A5C"/>
      </a:dk1>
      <a:lt1>
        <a:srgbClr val="FFFFFF"/>
      </a:lt1>
      <a:dk2>
        <a:srgbClr val="757868"/>
      </a:dk2>
      <a:lt2>
        <a:srgbClr val="C4C3AA"/>
      </a:lt2>
      <a:accent1>
        <a:srgbClr val="9AC2C0"/>
      </a:accent1>
      <a:accent2>
        <a:srgbClr val="4D4F45"/>
      </a:accent2>
      <a:accent3>
        <a:srgbClr val="BDBEB9"/>
      </a:accent3>
      <a:accent4>
        <a:srgbClr val="DADADA"/>
      </a:accent4>
      <a:accent5>
        <a:srgbClr val="CADDDC"/>
      </a:accent5>
      <a:accent6>
        <a:srgbClr val="45473E"/>
      </a:accent6>
      <a:hlink>
        <a:srgbClr val="009999"/>
      </a:hlink>
      <a:folHlink>
        <a:srgbClr val="BFCB4F"/>
      </a:folHlink>
    </a:clrScheme>
    <a:fontScheme name="Δορυφορική κεραία">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20000"/>
          </a:spcBef>
          <a:spcAft>
            <a:spcPct val="0"/>
          </a:spcAft>
          <a:buClr>
            <a:srgbClr val="FFFF00"/>
          </a:buClr>
          <a:buSzPct val="80000"/>
          <a:buFont typeface="Wingdings" pitchFamily="2" charset="2"/>
          <a:buChar char="®"/>
          <a:tabLst/>
          <a:defRPr kumimoji="0" lang="en-GB" sz="2400" b="0" i="0" u="none" strike="noStrike" cap="none" normalizeH="0" baseline="0" smtClean="0">
            <a:ln>
              <a:noFill/>
            </a:ln>
            <a:solidFill>
              <a:schemeClr val="tx1"/>
            </a:solidFill>
            <a:effectLst/>
            <a:latin typeface="Arial" charset="0"/>
            <a:cs typeface="Times New Roman"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20000"/>
          </a:spcBef>
          <a:spcAft>
            <a:spcPct val="0"/>
          </a:spcAft>
          <a:buClr>
            <a:srgbClr val="FFFF00"/>
          </a:buClr>
          <a:buSzPct val="80000"/>
          <a:buFont typeface="Wingdings" pitchFamily="2" charset="2"/>
          <a:buChar char="®"/>
          <a:tabLst/>
          <a:defRPr kumimoji="0" lang="en-GB" sz="2400" b="0" i="0" u="none" strike="noStrike" cap="none" normalizeH="0" baseline="0" smtClean="0">
            <a:ln>
              <a:noFill/>
            </a:ln>
            <a:solidFill>
              <a:schemeClr val="tx1"/>
            </a:solidFill>
            <a:effectLst/>
            <a:latin typeface="Arial" charset="0"/>
            <a:cs typeface="Times New Roman" pitchFamily="18" charset="0"/>
          </a:defRPr>
        </a:defPPr>
      </a:lstStyle>
    </a:lnDef>
  </a:objectDefaults>
  <a:extraClrSchemeLst>
    <a:extraClrScheme>
      <a:clrScheme name="Δορυφορική κεραία 1">
        <a:dk1>
          <a:srgbClr val="660000"/>
        </a:dk1>
        <a:lt1>
          <a:srgbClr val="FFFFFF"/>
        </a:lt1>
        <a:dk2>
          <a:srgbClr val="A80000"/>
        </a:dk2>
        <a:lt2>
          <a:srgbClr val="FFFF99"/>
        </a:lt2>
        <a:accent1>
          <a:srgbClr val="FF6600"/>
        </a:accent1>
        <a:accent2>
          <a:srgbClr val="6A0000"/>
        </a:accent2>
        <a:accent3>
          <a:srgbClr val="D1AAAA"/>
        </a:accent3>
        <a:accent4>
          <a:srgbClr val="DADADA"/>
        </a:accent4>
        <a:accent5>
          <a:srgbClr val="FFB8AA"/>
        </a:accent5>
        <a:accent6>
          <a:srgbClr val="5F0000"/>
        </a:accent6>
        <a:hlink>
          <a:srgbClr val="FFCC00"/>
        </a:hlink>
        <a:folHlink>
          <a:srgbClr val="FF9900"/>
        </a:folHlink>
      </a:clrScheme>
      <a:clrMap bg1="dk2" tx1="lt1" bg2="dk1" tx2="lt2" accent1="accent1" accent2="accent2" accent3="accent3" accent4="accent4" accent5="accent5" accent6="accent6" hlink="hlink" folHlink="folHlink"/>
    </a:extraClrScheme>
    <a:extraClrScheme>
      <a:clrScheme name="Δορυφορική κεραία 2">
        <a:dk1>
          <a:srgbClr val="6A4700"/>
        </a:dk1>
        <a:lt1>
          <a:srgbClr val="FFFFFF"/>
        </a:lt1>
        <a:dk2>
          <a:srgbClr val="522900"/>
        </a:dk2>
        <a:lt2>
          <a:srgbClr val="FFFF99"/>
        </a:lt2>
        <a:accent1>
          <a:srgbClr val="CC9900"/>
        </a:accent1>
        <a:accent2>
          <a:srgbClr val="9C7300"/>
        </a:accent2>
        <a:accent3>
          <a:srgbClr val="B3ACAA"/>
        </a:accent3>
        <a:accent4>
          <a:srgbClr val="DADADA"/>
        </a:accent4>
        <a:accent5>
          <a:srgbClr val="E2CAAA"/>
        </a:accent5>
        <a:accent6>
          <a:srgbClr val="8D6800"/>
        </a:accent6>
        <a:hlink>
          <a:srgbClr val="FF9900"/>
        </a:hlink>
        <a:folHlink>
          <a:srgbClr val="FFFF66"/>
        </a:folHlink>
      </a:clrScheme>
      <a:clrMap bg1="dk2" tx1="lt1" bg2="dk1" tx2="lt2" accent1="accent1" accent2="accent2" accent3="accent3" accent4="accent4" accent5="accent5" accent6="accent6" hlink="hlink" folHlink="folHlink"/>
    </a:extraClrScheme>
    <a:extraClrScheme>
      <a:clrScheme name="Δορυφορική κεραία 3">
        <a:dk1>
          <a:srgbClr val="495630"/>
        </a:dk1>
        <a:lt1>
          <a:srgbClr val="FFFFCC"/>
        </a:lt1>
        <a:dk2>
          <a:srgbClr val="2D361C"/>
        </a:dk2>
        <a:lt2>
          <a:srgbClr val="BAD38D"/>
        </a:lt2>
        <a:accent1>
          <a:srgbClr val="68803E"/>
        </a:accent1>
        <a:accent2>
          <a:srgbClr val="556636"/>
        </a:accent2>
        <a:accent3>
          <a:srgbClr val="ADAEAB"/>
        </a:accent3>
        <a:accent4>
          <a:srgbClr val="DADAAE"/>
        </a:accent4>
        <a:accent5>
          <a:srgbClr val="B9C0AF"/>
        </a:accent5>
        <a:accent6>
          <a:srgbClr val="4C5C30"/>
        </a:accent6>
        <a:hlink>
          <a:srgbClr val="339933"/>
        </a:hlink>
        <a:folHlink>
          <a:srgbClr val="D9D400"/>
        </a:folHlink>
      </a:clrScheme>
      <a:clrMap bg1="dk2" tx1="lt1" bg2="dk1" tx2="lt2" accent1="accent1" accent2="accent2" accent3="accent3" accent4="accent4" accent5="accent5" accent6="accent6" hlink="hlink" folHlink="folHlink"/>
    </a:extraClrScheme>
    <a:extraClrScheme>
      <a:clrScheme name="Δορυφορική κεραία 4">
        <a:dk1>
          <a:srgbClr val="666A5C"/>
        </a:dk1>
        <a:lt1>
          <a:srgbClr val="FFFFFF"/>
        </a:lt1>
        <a:dk2>
          <a:srgbClr val="757868"/>
        </a:dk2>
        <a:lt2>
          <a:srgbClr val="C4C3AA"/>
        </a:lt2>
        <a:accent1>
          <a:srgbClr val="9AC2C0"/>
        </a:accent1>
        <a:accent2>
          <a:srgbClr val="4D4F45"/>
        </a:accent2>
        <a:accent3>
          <a:srgbClr val="BDBEB9"/>
        </a:accent3>
        <a:accent4>
          <a:srgbClr val="DADADA"/>
        </a:accent4>
        <a:accent5>
          <a:srgbClr val="CADDDC"/>
        </a:accent5>
        <a:accent6>
          <a:srgbClr val="45473E"/>
        </a:accent6>
        <a:hlink>
          <a:srgbClr val="009999"/>
        </a:hlink>
        <a:folHlink>
          <a:srgbClr val="BFCB4F"/>
        </a:folHlink>
      </a:clrScheme>
      <a:clrMap bg1="dk2" tx1="lt1" bg2="dk1" tx2="lt2" accent1="accent1" accent2="accent2" accent3="accent3" accent4="accent4" accent5="accent5" accent6="accent6" hlink="hlink" folHlink="folHlink"/>
    </a:extraClrScheme>
    <a:extraClrScheme>
      <a:clrScheme name="Δορυφορική κεραία 5">
        <a:dk1>
          <a:srgbClr val="006664"/>
        </a:dk1>
        <a:lt1>
          <a:srgbClr val="FFFFFF"/>
        </a:lt1>
        <a:dk2>
          <a:srgbClr val="00908D"/>
        </a:dk2>
        <a:lt2>
          <a:srgbClr val="ADE5CD"/>
        </a:lt2>
        <a:accent1>
          <a:srgbClr val="00CCFF"/>
        </a:accent1>
        <a:accent2>
          <a:srgbClr val="006666"/>
        </a:accent2>
        <a:accent3>
          <a:srgbClr val="AAC6C5"/>
        </a:accent3>
        <a:accent4>
          <a:srgbClr val="DADADA"/>
        </a:accent4>
        <a:accent5>
          <a:srgbClr val="AAE2FF"/>
        </a:accent5>
        <a:accent6>
          <a:srgbClr val="005C5C"/>
        </a:accent6>
        <a:hlink>
          <a:srgbClr val="6DD8DB"/>
        </a:hlink>
        <a:folHlink>
          <a:srgbClr val="C5E2FF"/>
        </a:folHlink>
      </a:clrScheme>
      <a:clrMap bg1="dk2" tx1="lt1" bg2="dk1" tx2="lt2" accent1="accent1" accent2="accent2" accent3="accent3" accent4="accent4" accent5="accent5" accent6="accent6" hlink="hlink" folHlink="folHlink"/>
    </a:extraClrScheme>
    <a:extraClrScheme>
      <a:clrScheme name="Δορυφορική κεραία 6">
        <a:dk1>
          <a:srgbClr val="000000"/>
        </a:dk1>
        <a:lt1>
          <a:srgbClr val="DDDCC5"/>
        </a:lt1>
        <a:dk2>
          <a:srgbClr val="000000"/>
        </a:dk2>
        <a:lt2>
          <a:srgbClr val="B9B695"/>
        </a:lt2>
        <a:accent1>
          <a:srgbClr val="EAEBE9"/>
        </a:accent1>
        <a:accent2>
          <a:srgbClr val="BFBFAB"/>
        </a:accent2>
        <a:accent3>
          <a:srgbClr val="EBEBDF"/>
        </a:accent3>
        <a:accent4>
          <a:srgbClr val="000000"/>
        </a:accent4>
        <a:accent5>
          <a:srgbClr val="F3F3F2"/>
        </a:accent5>
        <a:accent6>
          <a:srgbClr val="ADAD9B"/>
        </a:accent6>
        <a:hlink>
          <a:srgbClr val="009900"/>
        </a:hlink>
        <a:folHlink>
          <a:srgbClr val="336600"/>
        </a:folHlink>
      </a:clrScheme>
      <a:clrMap bg1="lt1" tx1="dk1" bg2="lt2" tx2="dk2" accent1="accent1" accent2="accent2" accent3="accent3" accent4="accent4" accent5="accent5" accent6="accent6" hlink="hlink" folHlink="folHlink"/>
    </a:extraClrScheme>
    <a:extraClrScheme>
      <a:clrScheme name="Δορυφορική κεραία 7">
        <a:dk1>
          <a:srgbClr val="000000"/>
        </a:dk1>
        <a:lt1>
          <a:srgbClr val="FFFFFF"/>
        </a:lt1>
        <a:dk2>
          <a:srgbClr val="000000"/>
        </a:dk2>
        <a:lt2>
          <a:srgbClr val="B2B2B2"/>
        </a:lt2>
        <a:accent1>
          <a:srgbClr val="336699"/>
        </a:accent1>
        <a:accent2>
          <a:srgbClr val="5F5F5F"/>
        </a:accent2>
        <a:accent3>
          <a:srgbClr val="AAAAAA"/>
        </a:accent3>
        <a:accent4>
          <a:srgbClr val="DADADA"/>
        </a:accent4>
        <a:accent5>
          <a:srgbClr val="ADB8CA"/>
        </a:accent5>
        <a:accent6>
          <a:srgbClr val="555555"/>
        </a:accent6>
        <a:hlink>
          <a:srgbClr val="BBE5FF"/>
        </a:hlink>
        <a:folHlink>
          <a:srgbClr val="B6B3E1"/>
        </a:folHlink>
      </a:clrScheme>
      <a:clrMap bg1="dk2" tx1="lt1" bg2="dk1" tx2="lt2" accent1="accent1" accent2="accent2" accent3="accent3" accent4="accent4" accent5="accent5" accent6="accent6" hlink="hlink" folHlink="folHlink"/>
    </a:extraClrScheme>
    <a:extraClrScheme>
      <a:clrScheme name="Δορυφορική κεραία 8">
        <a:dk1>
          <a:srgbClr val="000090"/>
        </a:dk1>
        <a:lt1>
          <a:srgbClr val="EAEAEA"/>
        </a:lt1>
        <a:dk2>
          <a:srgbClr val="3A3AB2"/>
        </a:dk2>
        <a:lt2>
          <a:srgbClr val="CAD4DC"/>
        </a:lt2>
        <a:accent1>
          <a:srgbClr val="3974AF"/>
        </a:accent1>
        <a:accent2>
          <a:srgbClr val="232369"/>
        </a:accent2>
        <a:accent3>
          <a:srgbClr val="AEAED5"/>
        </a:accent3>
        <a:accent4>
          <a:srgbClr val="C8C8C8"/>
        </a:accent4>
        <a:accent5>
          <a:srgbClr val="AEBCD4"/>
        </a:accent5>
        <a:accent6>
          <a:srgbClr val="1F1F5E"/>
        </a:accent6>
        <a:hlink>
          <a:srgbClr val="00CCFF"/>
        </a:hlink>
        <a:folHlink>
          <a:srgbClr val="6699FF"/>
        </a:folHlink>
      </a:clrScheme>
      <a:clrMap bg1="dk2" tx1="lt1" bg2="dk1" tx2="lt2" accent1="accent1" accent2="accent2" accent3="accent3" accent4="accent4" accent5="accent5" accent6="accent6" hlink="hlink" folHlink="folHlink"/>
    </a:extraClrScheme>
    <a:extraClrScheme>
      <a:clrScheme name="Δορυφορική κεραία 9">
        <a:dk1>
          <a:srgbClr val="9C9C9C"/>
        </a:dk1>
        <a:lt1>
          <a:srgbClr val="FFFFFF"/>
        </a:lt1>
        <a:dk2>
          <a:srgbClr val="8696CA"/>
        </a:dk2>
        <a:lt2>
          <a:srgbClr val="FFFFFF"/>
        </a:lt2>
        <a:accent1>
          <a:srgbClr val="97D1D5"/>
        </a:accent1>
        <a:accent2>
          <a:srgbClr val="666699"/>
        </a:accent2>
        <a:accent3>
          <a:srgbClr val="C3C9E1"/>
        </a:accent3>
        <a:accent4>
          <a:srgbClr val="DADADA"/>
        </a:accent4>
        <a:accent5>
          <a:srgbClr val="C9E5E7"/>
        </a:accent5>
        <a:accent6>
          <a:srgbClr val="5C5C8A"/>
        </a:accent6>
        <a:hlink>
          <a:srgbClr val="0000FF"/>
        </a:hlink>
        <a:folHlink>
          <a:srgbClr val="0099FF"/>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5_Δορυφορική κεραία">
  <a:themeElements>
    <a:clrScheme name="Δορυφορική κεραία 4">
      <a:dk1>
        <a:srgbClr val="666A5C"/>
      </a:dk1>
      <a:lt1>
        <a:srgbClr val="FFFFFF"/>
      </a:lt1>
      <a:dk2>
        <a:srgbClr val="757868"/>
      </a:dk2>
      <a:lt2>
        <a:srgbClr val="C4C3AA"/>
      </a:lt2>
      <a:accent1>
        <a:srgbClr val="9AC2C0"/>
      </a:accent1>
      <a:accent2>
        <a:srgbClr val="4D4F45"/>
      </a:accent2>
      <a:accent3>
        <a:srgbClr val="BDBEB9"/>
      </a:accent3>
      <a:accent4>
        <a:srgbClr val="DADADA"/>
      </a:accent4>
      <a:accent5>
        <a:srgbClr val="CADDDC"/>
      </a:accent5>
      <a:accent6>
        <a:srgbClr val="45473E"/>
      </a:accent6>
      <a:hlink>
        <a:srgbClr val="009999"/>
      </a:hlink>
      <a:folHlink>
        <a:srgbClr val="BFCB4F"/>
      </a:folHlink>
    </a:clrScheme>
    <a:fontScheme name="Δορυφορική κεραία">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20000"/>
          </a:spcBef>
          <a:spcAft>
            <a:spcPct val="0"/>
          </a:spcAft>
          <a:buClr>
            <a:srgbClr val="FFFF00"/>
          </a:buClr>
          <a:buSzPct val="80000"/>
          <a:buFont typeface="Wingdings" pitchFamily="2" charset="2"/>
          <a:buChar char="®"/>
          <a:tabLst/>
          <a:defRPr kumimoji="0" lang="en-GB" sz="2400" b="0" i="0" u="none" strike="noStrike" cap="none" normalizeH="0" baseline="0" smtClean="0">
            <a:ln>
              <a:noFill/>
            </a:ln>
            <a:solidFill>
              <a:schemeClr val="tx1"/>
            </a:solidFill>
            <a:effectLst/>
            <a:latin typeface="Arial" charset="0"/>
            <a:cs typeface="Times New Roman"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20000"/>
          </a:spcBef>
          <a:spcAft>
            <a:spcPct val="0"/>
          </a:spcAft>
          <a:buClr>
            <a:srgbClr val="FFFF00"/>
          </a:buClr>
          <a:buSzPct val="80000"/>
          <a:buFont typeface="Wingdings" pitchFamily="2" charset="2"/>
          <a:buChar char="®"/>
          <a:tabLst/>
          <a:defRPr kumimoji="0" lang="en-GB" sz="2400" b="0" i="0" u="none" strike="noStrike" cap="none" normalizeH="0" baseline="0" smtClean="0">
            <a:ln>
              <a:noFill/>
            </a:ln>
            <a:solidFill>
              <a:schemeClr val="tx1"/>
            </a:solidFill>
            <a:effectLst/>
            <a:latin typeface="Arial" charset="0"/>
            <a:cs typeface="Times New Roman" pitchFamily="18" charset="0"/>
          </a:defRPr>
        </a:defPPr>
      </a:lstStyle>
    </a:lnDef>
  </a:objectDefaults>
  <a:extraClrSchemeLst>
    <a:extraClrScheme>
      <a:clrScheme name="Δορυφορική κεραία 1">
        <a:dk1>
          <a:srgbClr val="660000"/>
        </a:dk1>
        <a:lt1>
          <a:srgbClr val="FFFFFF"/>
        </a:lt1>
        <a:dk2>
          <a:srgbClr val="A80000"/>
        </a:dk2>
        <a:lt2>
          <a:srgbClr val="FFFF99"/>
        </a:lt2>
        <a:accent1>
          <a:srgbClr val="FF6600"/>
        </a:accent1>
        <a:accent2>
          <a:srgbClr val="6A0000"/>
        </a:accent2>
        <a:accent3>
          <a:srgbClr val="D1AAAA"/>
        </a:accent3>
        <a:accent4>
          <a:srgbClr val="DADADA"/>
        </a:accent4>
        <a:accent5>
          <a:srgbClr val="FFB8AA"/>
        </a:accent5>
        <a:accent6>
          <a:srgbClr val="5F0000"/>
        </a:accent6>
        <a:hlink>
          <a:srgbClr val="FFCC00"/>
        </a:hlink>
        <a:folHlink>
          <a:srgbClr val="FF9900"/>
        </a:folHlink>
      </a:clrScheme>
      <a:clrMap bg1="dk2" tx1="lt1" bg2="dk1" tx2="lt2" accent1="accent1" accent2="accent2" accent3="accent3" accent4="accent4" accent5="accent5" accent6="accent6" hlink="hlink" folHlink="folHlink"/>
    </a:extraClrScheme>
    <a:extraClrScheme>
      <a:clrScheme name="Δορυφορική κεραία 2">
        <a:dk1>
          <a:srgbClr val="6A4700"/>
        </a:dk1>
        <a:lt1>
          <a:srgbClr val="FFFFFF"/>
        </a:lt1>
        <a:dk2>
          <a:srgbClr val="522900"/>
        </a:dk2>
        <a:lt2>
          <a:srgbClr val="FFFF99"/>
        </a:lt2>
        <a:accent1>
          <a:srgbClr val="CC9900"/>
        </a:accent1>
        <a:accent2>
          <a:srgbClr val="9C7300"/>
        </a:accent2>
        <a:accent3>
          <a:srgbClr val="B3ACAA"/>
        </a:accent3>
        <a:accent4>
          <a:srgbClr val="DADADA"/>
        </a:accent4>
        <a:accent5>
          <a:srgbClr val="E2CAAA"/>
        </a:accent5>
        <a:accent6>
          <a:srgbClr val="8D6800"/>
        </a:accent6>
        <a:hlink>
          <a:srgbClr val="FF9900"/>
        </a:hlink>
        <a:folHlink>
          <a:srgbClr val="FFFF66"/>
        </a:folHlink>
      </a:clrScheme>
      <a:clrMap bg1="dk2" tx1="lt1" bg2="dk1" tx2="lt2" accent1="accent1" accent2="accent2" accent3="accent3" accent4="accent4" accent5="accent5" accent6="accent6" hlink="hlink" folHlink="folHlink"/>
    </a:extraClrScheme>
    <a:extraClrScheme>
      <a:clrScheme name="Δορυφορική κεραία 3">
        <a:dk1>
          <a:srgbClr val="495630"/>
        </a:dk1>
        <a:lt1>
          <a:srgbClr val="FFFFCC"/>
        </a:lt1>
        <a:dk2>
          <a:srgbClr val="2D361C"/>
        </a:dk2>
        <a:lt2>
          <a:srgbClr val="BAD38D"/>
        </a:lt2>
        <a:accent1>
          <a:srgbClr val="68803E"/>
        </a:accent1>
        <a:accent2>
          <a:srgbClr val="556636"/>
        </a:accent2>
        <a:accent3>
          <a:srgbClr val="ADAEAB"/>
        </a:accent3>
        <a:accent4>
          <a:srgbClr val="DADAAE"/>
        </a:accent4>
        <a:accent5>
          <a:srgbClr val="B9C0AF"/>
        </a:accent5>
        <a:accent6>
          <a:srgbClr val="4C5C30"/>
        </a:accent6>
        <a:hlink>
          <a:srgbClr val="339933"/>
        </a:hlink>
        <a:folHlink>
          <a:srgbClr val="D9D400"/>
        </a:folHlink>
      </a:clrScheme>
      <a:clrMap bg1="dk2" tx1="lt1" bg2="dk1" tx2="lt2" accent1="accent1" accent2="accent2" accent3="accent3" accent4="accent4" accent5="accent5" accent6="accent6" hlink="hlink" folHlink="folHlink"/>
    </a:extraClrScheme>
    <a:extraClrScheme>
      <a:clrScheme name="Δορυφορική κεραία 4">
        <a:dk1>
          <a:srgbClr val="666A5C"/>
        </a:dk1>
        <a:lt1>
          <a:srgbClr val="FFFFFF"/>
        </a:lt1>
        <a:dk2>
          <a:srgbClr val="757868"/>
        </a:dk2>
        <a:lt2>
          <a:srgbClr val="C4C3AA"/>
        </a:lt2>
        <a:accent1>
          <a:srgbClr val="9AC2C0"/>
        </a:accent1>
        <a:accent2>
          <a:srgbClr val="4D4F45"/>
        </a:accent2>
        <a:accent3>
          <a:srgbClr val="BDBEB9"/>
        </a:accent3>
        <a:accent4>
          <a:srgbClr val="DADADA"/>
        </a:accent4>
        <a:accent5>
          <a:srgbClr val="CADDDC"/>
        </a:accent5>
        <a:accent6>
          <a:srgbClr val="45473E"/>
        </a:accent6>
        <a:hlink>
          <a:srgbClr val="009999"/>
        </a:hlink>
        <a:folHlink>
          <a:srgbClr val="BFCB4F"/>
        </a:folHlink>
      </a:clrScheme>
      <a:clrMap bg1="dk2" tx1="lt1" bg2="dk1" tx2="lt2" accent1="accent1" accent2="accent2" accent3="accent3" accent4="accent4" accent5="accent5" accent6="accent6" hlink="hlink" folHlink="folHlink"/>
    </a:extraClrScheme>
    <a:extraClrScheme>
      <a:clrScheme name="Δορυφορική κεραία 5">
        <a:dk1>
          <a:srgbClr val="006664"/>
        </a:dk1>
        <a:lt1>
          <a:srgbClr val="FFFFFF"/>
        </a:lt1>
        <a:dk2>
          <a:srgbClr val="00908D"/>
        </a:dk2>
        <a:lt2>
          <a:srgbClr val="ADE5CD"/>
        </a:lt2>
        <a:accent1>
          <a:srgbClr val="00CCFF"/>
        </a:accent1>
        <a:accent2>
          <a:srgbClr val="006666"/>
        </a:accent2>
        <a:accent3>
          <a:srgbClr val="AAC6C5"/>
        </a:accent3>
        <a:accent4>
          <a:srgbClr val="DADADA"/>
        </a:accent4>
        <a:accent5>
          <a:srgbClr val="AAE2FF"/>
        </a:accent5>
        <a:accent6>
          <a:srgbClr val="005C5C"/>
        </a:accent6>
        <a:hlink>
          <a:srgbClr val="6DD8DB"/>
        </a:hlink>
        <a:folHlink>
          <a:srgbClr val="C5E2FF"/>
        </a:folHlink>
      </a:clrScheme>
      <a:clrMap bg1="dk2" tx1="lt1" bg2="dk1" tx2="lt2" accent1="accent1" accent2="accent2" accent3="accent3" accent4="accent4" accent5="accent5" accent6="accent6" hlink="hlink" folHlink="folHlink"/>
    </a:extraClrScheme>
    <a:extraClrScheme>
      <a:clrScheme name="Δορυφορική κεραία 6">
        <a:dk1>
          <a:srgbClr val="000000"/>
        </a:dk1>
        <a:lt1>
          <a:srgbClr val="DDDCC5"/>
        </a:lt1>
        <a:dk2>
          <a:srgbClr val="000000"/>
        </a:dk2>
        <a:lt2>
          <a:srgbClr val="B9B695"/>
        </a:lt2>
        <a:accent1>
          <a:srgbClr val="EAEBE9"/>
        </a:accent1>
        <a:accent2>
          <a:srgbClr val="BFBFAB"/>
        </a:accent2>
        <a:accent3>
          <a:srgbClr val="EBEBDF"/>
        </a:accent3>
        <a:accent4>
          <a:srgbClr val="000000"/>
        </a:accent4>
        <a:accent5>
          <a:srgbClr val="F3F3F2"/>
        </a:accent5>
        <a:accent6>
          <a:srgbClr val="ADAD9B"/>
        </a:accent6>
        <a:hlink>
          <a:srgbClr val="009900"/>
        </a:hlink>
        <a:folHlink>
          <a:srgbClr val="336600"/>
        </a:folHlink>
      </a:clrScheme>
      <a:clrMap bg1="lt1" tx1="dk1" bg2="lt2" tx2="dk2" accent1="accent1" accent2="accent2" accent3="accent3" accent4="accent4" accent5="accent5" accent6="accent6" hlink="hlink" folHlink="folHlink"/>
    </a:extraClrScheme>
    <a:extraClrScheme>
      <a:clrScheme name="Δορυφορική κεραία 7">
        <a:dk1>
          <a:srgbClr val="000000"/>
        </a:dk1>
        <a:lt1>
          <a:srgbClr val="FFFFFF"/>
        </a:lt1>
        <a:dk2>
          <a:srgbClr val="000000"/>
        </a:dk2>
        <a:lt2>
          <a:srgbClr val="B2B2B2"/>
        </a:lt2>
        <a:accent1>
          <a:srgbClr val="336699"/>
        </a:accent1>
        <a:accent2>
          <a:srgbClr val="5F5F5F"/>
        </a:accent2>
        <a:accent3>
          <a:srgbClr val="AAAAAA"/>
        </a:accent3>
        <a:accent4>
          <a:srgbClr val="DADADA"/>
        </a:accent4>
        <a:accent5>
          <a:srgbClr val="ADB8CA"/>
        </a:accent5>
        <a:accent6>
          <a:srgbClr val="555555"/>
        </a:accent6>
        <a:hlink>
          <a:srgbClr val="BBE5FF"/>
        </a:hlink>
        <a:folHlink>
          <a:srgbClr val="B6B3E1"/>
        </a:folHlink>
      </a:clrScheme>
      <a:clrMap bg1="dk2" tx1="lt1" bg2="dk1" tx2="lt2" accent1="accent1" accent2="accent2" accent3="accent3" accent4="accent4" accent5="accent5" accent6="accent6" hlink="hlink" folHlink="folHlink"/>
    </a:extraClrScheme>
    <a:extraClrScheme>
      <a:clrScheme name="Δορυφορική κεραία 8">
        <a:dk1>
          <a:srgbClr val="000090"/>
        </a:dk1>
        <a:lt1>
          <a:srgbClr val="EAEAEA"/>
        </a:lt1>
        <a:dk2>
          <a:srgbClr val="3A3AB2"/>
        </a:dk2>
        <a:lt2>
          <a:srgbClr val="CAD4DC"/>
        </a:lt2>
        <a:accent1>
          <a:srgbClr val="3974AF"/>
        </a:accent1>
        <a:accent2>
          <a:srgbClr val="232369"/>
        </a:accent2>
        <a:accent3>
          <a:srgbClr val="AEAED5"/>
        </a:accent3>
        <a:accent4>
          <a:srgbClr val="C8C8C8"/>
        </a:accent4>
        <a:accent5>
          <a:srgbClr val="AEBCD4"/>
        </a:accent5>
        <a:accent6>
          <a:srgbClr val="1F1F5E"/>
        </a:accent6>
        <a:hlink>
          <a:srgbClr val="00CCFF"/>
        </a:hlink>
        <a:folHlink>
          <a:srgbClr val="6699FF"/>
        </a:folHlink>
      </a:clrScheme>
      <a:clrMap bg1="dk2" tx1="lt1" bg2="dk1" tx2="lt2" accent1="accent1" accent2="accent2" accent3="accent3" accent4="accent4" accent5="accent5" accent6="accent6" hlink="hlink" folHlink="folHlink"/>
    </a:extraClrScheme>
    <a:extraClrScheme>
      <a:clrScheme name="Δορυφορική κεραία 9">
        <a:dk1>
          <a:srgbClr val="9C9C9C"/>
        </a:dk1>
        <a:lt1>
          <a:srgbClr val="FFFFFF"/>
        </a:lt1>
        <a:dk2>
          <a:srgbClr val="8696CA"/>
        </a:dk2>
        <a:lt2>
          <a:srgbClr val="FFFFFF"/>
        </a:lt2>
        <a:accent1>
          <a:srgbClr val="97D1D5"/>
        </a:accent1>
        <a:accent2>
          <a:srgbClr val="666699"/>
        </a:accent2>
        <a:accent3>
          <a:srgbClr val="C3C9E1"/>
        </a:accent3>
        <a:accent4>
          <a:srgbClr val="DADADA"/>
        </a:accent4>
        <a:accent5>
          <a:srgbClr val="C9E5E7"/>
        </a:accent5>
        <a:accent6>
          <a:srgbClr val="5C5C8A"/>
        </a:accent6>
        <a:hlink>
          <a:srgbClr val="0000FF"/>
        </a:hlink>
        <a:folHlink>
          <a:srgbClr val="0099FF"/>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7_Δορυφορική κεραία">
  <a:themeElements>
    <a:clrScheme name="Δορυφορική κεραία 4">
      <a:dk1>
        <a:srgbClr val="666A5C"/>
      </a:dk1>
      <a:lt1>
        <a:srgbClr val="FFFFFF"/>
      </a:lt1>
      <a:dk2>
        <a:srgbClr val="757868"/>
      </a:dk2>
      <a:lt2>
        <a:srgbClr val="C4C3AA"/>
      </a:lt2>
      <a:accent1>
        <a:srgbClr val="9AC2C0"/>
      </a:accent1>
      <a:accent2>
        <a:srgbClr val="4D4F45"/>
      </a:accent2>
      <a:accent3>
        <a:srgbClr val="BDBEB9"/>
      </a:accent3>
      <a:accent4>
        <a:srgbClr val="DADADA"/>
      </a:accent4>
      <a:accent5>
        <a:srgbClr val="CADDDC"/>
      </a:accent5>
      <a:accent6>
        <a:srgbClr val="45473E"/>
      </a:accent6>
      <a:hlink>
        <a:srgbClr val="009999"/>
      </a:hlink>
      <a:folHlink>
        <a:srgbClr val="BFCB4F"/>
      </a:folHlink>
    </a:clrScheme>
    <a:fontScheme name="Δορυφορική κεραία">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20000"/>
          </a:spcBef>
          <a:spcAft>
            <a:spcPct val="0"/>
          </a:spcAft>
          <a:buClr>
            <a:srgbClr val="FFFF00"/>
          </a:buClr>
          <a:buSzPct val="80000"/>
          <a:buFont typeface="Wingdings" pitchFamily="2" charset="2"/>
          <a:buChar char="®"/>
          <a:tabLst/>
          <a:defRPr kumimoji="0" lang="en-GB" sz="2400" b="0" i="0" u="none" strike="noStrike" cap="none" normalizeH="0" baseline="0" smtClean="0">
            <a:ln>
              <a:noFill/>
            </a:ln>
            <a:solidFill>
              <a:schemeClr val="tx1"/>
            </a:solidFill>
            <a:effectLst/>
            <a:latin typeface="Arial" charset="0"/>
            <a:cs typeface="Times New Roman"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20000"/>
          </a:spcBef>
          <a:spcAft>
            <a:spcPct val="0"/>
          </a:spcAft>
          <a:buClr>
            <a:srgbClr val="FFFF00"/>
          </a:buClr>
          <a:buSzPct val="80000"/>
          <a:buFont typeface="Wingdings" pitchFamily="2" charset="2"/>
          <a:buChar char="®"/>
          <a:tabLst/>
          <a:defRPr kumimoji="0" lang="en-GB" sz="2400" b="0" i="0" u="none" strike="noStrike" cap="none" normalizeH="0" baseline="0" smtClean="0">
            <a:ln>
              <a:noFill/>
            </a:ln>
            <a:solidFill>
              <a:schemeClr val="tx1"/>
            </a:solidFill>
            <a:effectLst/>
            <a:latin typeface="Arial" charset="0"/>
            <a:cs typeface="Times New Roman" pitchFamily="18" charset="0"/>
          </a:defRPr>
        </a:defPPr>
      </a:lstStyle>
    </a:lnDef>
  </a:objectDefaults>
  <a:extraClrSchemeLst>
    <a:extraClrScheme>
      <a:clrScheme name="Δορυφορική κεραία 1">
        <a:dk1>
          <a:srgbClr val="660000"/>
        </a:dk1>
        <a:lt1>
          <a:srgbClr val="FFFFFF"/>
        </a:lt1>
        <a:dk2>
          <a:srgbClr val="A80000"/>
        </a:dk2>
        <a:lt2>
          <a:srgbClr val="FFFF99"/>
        </a:lt2>
        <a:accent1>
          <a:srgbClr val="FF6600"/>
        </a:accent1>
        <a:accent2>
          <a:srgbClr val="6A0000"/>
        </a:accent2>
        <a:accent3>
          <a:srgbClr val="D1AAAA"/>
        </a:accent3>
        <a:accent4>
          <a:srgbClr val="DADADA"/>
        </a:accent4>
        <a:accent5>
          <a:srgbClr val="FFB8AA"/>
        </a:accent5>
        <a:accent6>
          <a:srgbClr val="5F0000"/>
        </a:accent6>
        <a:hlink>
          <a:srgbClr val="FFCC00"/>
        </a:hlink>
        <a:folHlink>
          <a:srgbClr val="FF9900"/>
        </a:folHlink>
      </a:clrScheme>
      <a:clrMap bg1="dk2" tx1="lt1" bg2="dk1" tx2="lt2" accent1="accent1" accent2="accent2" accent3="accent3" accent4="accent4" accent5="accent5" accent6="accent6" hlink="hlink" folHlink="folHlink"/>
    </a:extraClrScheme>
    <a:extraClrScheme>
      <a:clrScheme name="Δορυφορική κεραία 2">
        <a:dk1>
          <a:srgbClr val="6A4700"/>
        </a:dk1>
        <a:lt1>
          <a:srgbClr val="FFFFFF"/>
        </a:lt1>
        <a:dk2>
          <a:srgbClr val="522900"/>
        </a:dk2>
        <a:lt2>
          <a:srgbClr val="FFFF99"/>
        </a:lt2>
        <a:accent1>
          <a:srgbClr val="CC9900"/>
        </a:accent1>
        <a:accent2>
          <a:srgbClr val="9C7300"/>
        </a:accent2>
        <a:accent3>
          <a:srgbClr val="B3ACAA"/>
        </a:accent3>
        <a:accent4>
          <a:srgbClr val="DADADA"/>
        </a:accent4>
        <a:accent5>
          <a:srgbClr val="E2CAAA"/>
        </a:accent5>
        <a:accent6>
          <a:srgbClr val="8D6800"/>
        </a:accent6>
        <a:hlink>
          <a:srgbClr val="FF9900"/>
        </a:hlink>
        <a:folHlink>
          <a:srgbClr val="FFFF66"/>
        </a:folHlink>
      </a:clrScheme>
      <a:clrMap bg1="dk2" tx1="lt1" bg2="dk1" tx2="lt2" accent1="accent1" accent2="accent2" accent3="accent3" accent4="accent4" accent5="accent5" accent6="accent6" hlink="hlink" folHlink="folHlink"/>
    </a:extraClrScheme>
    <a:extraClrScheme>
      <a:clrScheme name="Δορυφορική κεραία 3">
        <a:dk1>
          <a:srgbClr val="495630"/>
        </a:dk1>
        <a:lt1>
          <a:srgbClr val="FFFFCC"/>
        </a:lt1>
        <a:dk2>
          <a:srgbClr val="2D361C"/>
        </a:dk2>
        <a:lt2>
          <a:srgbClr val="BAD38D"/>
        </a:lt2>
        <a:accent1>
          <a:srgbClr val="68803E"/>
        </a:accent1>
        <a:accent2>
          <a:srgbClr val="556636"/>
        </a:accent2>
        <a:accent3>
          <a:srgbClr val="ADAEAB"/>
        </a:accent3>
        <a:accent4>
          <a:srgbClr val="DADAAE"/>
        </a:accent4>
        <a:accent5>
          <a:srgbClr val="B9C0AF"/>
        </a:accent5>
        <a:accent6>
          <a:srgbClr val="4C5C30"/>
        </a:accent6>
        <a:hlink>
          <a:srgbClr val="339933"/>
        </a:hlink>
        <a:folHlink>
          <a:srgbClr val="D9D400"/>
        </a:folHlink>
      </a:clrScheme>
      <a:clrMap bg1="dk2" tx1="lt1" bg2="dk1" tx2="lt2" accent1="accent1" accent2="accent2" accent3="accent3" accent4="accent4" accent5="accent5" accent6="accent6" hlink="hlink" folHlink="folHlink"/>
    </a:extraClrScheme>
    <a:extraClrScheme>
      <a:clrScheme name="Δορυφορική κεραία 4">
        <a:dk1>
          <a:srgbClr val="666A5C"/>
        </a:dk1>
        <a:lt1>
          <a:srgbClr val="FFFFFF"/>
        </a:lt1>
        <a:dk2>
          <a:srgbClr val="757868"/>
        </a:dk2>
        <a:lt2>
          <a:srgbClr val="C4C3AA"/>
        </a:lt2>
        <a:accent1>
          <a:srgbClr val="9AC2C0"/>
        </a:accent1>
        <a:accent2>
          <a:srgbClr val="4D4F45"/>
        </a:accent2>
        <a:accent3>
          <a:srgbClr val="BDBEB9"/>
        </a:accent3>
        <a:accent4>
          <a:srgbClr val="DADADA"/>
        </a:accent4>
        <a:accent5>
          <a:srgbClr val="CADDDC"/>
        </a:accent5>
        <a:accent6>
          <a:srgbClr val="45473E"/>
        </a:accent6>
        <a:hlink>
          <a:srgbClr val="009999"/>
        </a:hlink>
        <a:folHlink>
          <a:srgbClr val="BFCB4F"/>
        </a:folHlink>
      </a:clrScheme>
      <a:clrMap bg1="dk2" tx1="lt1" bg2="dk1" tx2="lt2" accent1="accent1" accent2="accent2" accent3="accent3" accent4="accent4" accent5="accent5" accent6="accent6" hlink="hlink" folHlink="folHlink"/>
    </a:extraClrScheme>
    <a:extraClrScheme>
      <a:clrScheme name="Δορυφορική κεραία 5">
        <a:dk1>
          <a:srgbClr val="006664"/>
        </a:dk1>
        <a:lt1>
          <a:srgbClr val="FFFFFF"/>
        </a:lt1>
        <a:dk2>
          <a:srgbClr val="00908D"/>
        </a:dk2>
        <a:lt2>
          <a:srgbClr val="ADE5CD"/>
        </a:lt2>
        <a:accent1>
          <a:srgbClr val="00CCFF"/>
        </a:accent1>
        <a:accent2>
          <a:srgbClr val="006666"/>
        </a:accent2>
        <a:accent3>
          <a:srgbClr val="AAC6C5"/>
        </a:accent3>
        <a:accent4>
          <a:srgbClr val="DADADA"/>
        </a:accent4>
        <a:accent5>
          <a:srgbClr val="AAE2FF"/>
        </a:accent5>
        <a:accent6>
          <a:srgbClr val="005C5C"/>
        </a:accent6>
        <a:hlink>
          <a:srgbClr val="6DD8DB"/>
        </a:hlink>
        <a:folHlink>
          <a:srgbClr val="C5E2FF"/>
        </a:folHlink>
      </a:clrScheme>
      <a:clrMap bg1="dk2" tx1="lt1" bg2="dk1" tx2="lt2" accent1="accent1" accent2="accent2" accent3="accent3" accent4="accent4" accent5="accent5" accent6="accent6" hlink="hlink" folHlink="folHlink"/>
    </a:extraClrScheme>
    <a:extraClrScheme>
      <a:clrScheme name="Δορυφορική κεραία 6">
        <a:dk1>
          <a:srgbClr val="000000"/>
        </a:dk1>
        <a:lt1>
          <a:srgbClr val="DDDCC5"/>
        </a:lt1>
        <a:dk2>
          <a:srgbClr val="000000"/>
        </a:dk2>
        <a:lt2>
          <a:srgbClr val="B9B695"/>
        </a:lt2>
        <a:accent1>
          <a:srgbClr val="EAEBE9"/>
        </a:accent1>
        <a:accent2>
          <a:srgbClr val="BFBFAB"/>
        </a:accent2>
        <a:accent3>
          <a:srgbClr val="EBEBDF"/>
        </a:accent3>
        <a:accent4>
          <a:srgbClr val="000000"/>
        </a:accent4>
        <a:accent5>
          <a:srgbClr val="F3F3F2"/>
        </a:accent5>
        <a:accent6>
          <a:srgbClr val="ADAD9B"/>
        </a:accent6>
        <a:hlink>
          <a:srgbClr val="009900"/>
        </a:hlink>
        <a:folHlink>
          <a:srgbClr val="336600"/>
        </a:folHlink>
      </a:clrScheme>
      <a:clrMap bg1="lt1" tx1="dk1" bg2="lt2" tx2="dk2" accent1="accent1" accent2="accent2" accent3="accent3" accent4="accent4" accent5="accent5" accent6="accent6" hlink="hlink" folHlink="folHlink"/>
    </a:extraClrScheme>
    <a:extraClrScheme>
      <a:clrScheme name="Δορυφορική κεραία 7">
        <a:dk1>
          <a:srgbClr val="000000"/>
        </a:dk1>
        <a:lt1>
          <a:srgbClr val="FFFFFF"/>
        </a:lt1>
        <a:dk2>
          <a:srgbClr val="000000"/>
        </a:dk2>
        <a:lt2>
          <a:srgbClr val="B2B2B2"/>
        </a:lt2>
        <a:accent1>
          <a:srgbClr val="336699"/>
        </a:accent1>
        <a:accent2>
          <a:srgbClr val="5F5F5F"/>
        </a:accent2>
        <a:accent3>
          <a:srgbClr val="AAAAAA"/>
        </a:accent3>
        <a:accent4>
          <a:srgbClr val="DADADA"/>
        </a:accent4>
        <a:accent5>
          <a:srgbClr val="ADB8CA"/>
        </a:accent5>
        <a:accent6>
          <a:srgbClr val="555555"/>
        </a:accent6>
        <a:hlink>
          <a:srgbClr val="BBE5FF"/>
        </a:hlink>
        <a:folHlink>
          <a:srgbClr val="B6B3E1"/>
        </a:folHlink>
      </a:clrScheme>
      <a:clrMap bg1="dk2" tx1="lt1" bg2="dk1" tx2="lt2" accent1="accent1" accent2="accent2" accent3="accent3" accent4="accent4" accent5="accent5" accent6="accent6" hlink="hlink" folHlink="folHlink"/>
    </a:extraClrScheme>
    <a:extraClrScheme>
      <a:clrScheme name="Δορυφορική κεραία 8">
        <a:dk1>
          <a:srgbClr val="000090"/>
        </a:dk1>
        <a:lt1>
          <a:srgbClr val="EAEAEA"/>
        </a:lt1>
        <a:dk2>
          <a:srgbClr val="3A3AB2"/>
        </a:dk2>
        <a:lt2>
          <a:srgbClr val="CAD4DC"/>
        </a:lt2>
        <a:accent1>
          <a:srgbClr val="3974AF"/>
        </a:accent1>
        <a:accent2>
          <a:srgbClr val="232369"/>
        </a:accent2>
        <a:accent3>
          <a:srgbClr val="AEAED5"/>
        </a:accent3>
        <a:accent4>
          <a:srgbClr val="C8C8C8"/>
        </a:accent4>
        <a:accent5>
          <a:srgbClr val="AEBCD4"/>
        </a:accent5>
        <a:accent6>
          <a:srgbClr val="1F1F5E"/>
        </a:accent6>
        <a:hlink>
          <a:srgbClr val="00CCFF"/>
        </a:hlink>
        <a:folHlink>
          <a:srgbClr val="6699FF"/>
        </a:folHlink>
      </a:clrScheme>
      <a:clrMap bg1="dk2" tx1="lt1" bg2="dk1" tx2="lt2" accent1="accent1" accent2="accent2" accent3="accent3" accent4="accent4" accent5="accent5" accent6="accent6" hlink="hlink" folHlink="folHlink"/>
    </a:extraClrScheme>
    <a:extraClrScheme>
      <a:clrScheme name="Δορυφορική κεραία 9">
        <a:dk1>
          <a:srgbClr val="9C9C9C"/>
        </a:dk1>
        <a:lt1>
          <a:srgbClr val="FFFFFF"/>
        </a:lt1>
        <a:dk2>
          <a:srgbClr val="8696CA"/>
        </a:dk2>
        <a:lt2>
          <a:srgbClr val="FFFFFF"/>
        </a:lt2>
        <a:accent1>
          <a:srgbClr val="97D1D5"/>
        </a:accent1>
        <a:accent2>
          <a:srgbClr val="666699"/>
        </a:accent2>
        <a:accent3>
          <a:srgbClr val="C3C9E1"/>
        </a:accent3>
        <a:accent4>
          <a:srgbClr val="DADADA"/>
        </a:accent4>
        <a:accent5>
          <a:srgbClr val="C9E5E7"/>
        </a:accent5>
        <a:accent6>
          <a:srgbClr val="5C5C8A"/>
        </a:accent6>
        <a:hlink>
          <a:srgbClr val="0000FF"/>
        </a:hlink>
        <a:folHlink>
          <a:srgbClr val="0099FF"/>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8_Δορυφορική κεραία">
  <a:themeElements>
    <a:clrScheme name="Δορυφορική κεραία 4">
      <a:dk1>
        <a:srgbClr val="666A5C"/>
      </a:dk1>
      <a:lt1>
        <a:srgbClr val="FFFFFF"/>
      </a:lt1>
      <a:dk2>
        <a:srgbClr val="757868"/>
      </a:dk2>
      <a:lt2>
        <a:srgbClr val="C4C3AA"/>
      </a:lt2>
      <a:accent1>
        <a:srgbClr val="9AC2C0"/>
      </a:accent1>
      <a:accent2>
        <a:srgbClr val="4D4F45"/>
      </a:accent2>
      <a:accent3>
        <a:srgbClr val="BDBEB9"/>
      </a:accent3>
      <a:accent4>
        <a:srgbClr val="DADADA"/>
      </a:accent4>
      <a:accent5>
        <a:srgbClr val="CADDDC"/>
      </a:accent5>
      <a:accent6>
        <a:srgbClr val="45473E"/>
      </a:accent6>
      <a:hlink>
        <a:srgbClr val="009999"/>
      </a:hlink>
      <a:folHlink>
        <a:srgbClr val="BFCB4F"/>
      </a:folHlink>
    </a:clrScheme>
    <a:fontScheme name="Δορυφορική κεραία">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20000"/>
          </a:spcBef>
          <a:spcAft>
            <a:spcPct val="0"/>
          </a:spcAft>
          <a:buClr>
            <a:srgbClr val="FFFF00"/>
          </a:buClr>
          <a:buSzPct val="80000"/>
          <a:buFont typeface="Wingdings" pitchFamily="2" charset="2"/>
          <a:buChar char="®"/>
          <a:tabLst/>
          <a:defRPr kumimoji="0" lang="en-GB" sz="2400" b="0" i="0" u="none" strike="noStrike" cap="none" normalizeH="0" baseline="0" smtClean="0">
            <a:ln>
              <a:noFill/>
            </a:ln>
            <a:solidFill>
              <a:schemeClr val="tx1"/>
            </a:solidFill>
            <a:effectLst/>
            <a:latin typeface="Arial" charset="0"/>
            <a:cs typeface="Times New Roman"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20000"/>
          </a:spcBef>
          <a:spcAft>
            <a:spcPct val="0"/>
          </a:spcAft>
          <a:buClr>
            <a:srgbClr val="FFFF00"/>
          </a:buClr>
          <a:buSzPct val="80000"/>
          <a:buFont typeface="Wingdings" pitchFamily="2" charset="2"/>
          <a:buChar char="®"/>
          <a:tabLst/>
          <a:defRPr kumimoji="0" lang="en-GB" sz="2400" b="0" i="0" u="none" strike="noStrike" cap="none" normalizeH="0" baseline="0" smtClean="0">
            <a:ln>
              <a:noFill/>
            </a:ln>
            <a:solidFill>
              <a:schemeClr val="tx1"/>
            </a:solidFill>
            <a:effectLst/>
            <a:latin typeface="Arial" charset="0"/>
            <a:cs typeface="Times New Roman" pitchFamily="18" charset="0"/>
          </a:defRPr>
        </a:defPPr>
      </a:lstStyle>
    </a:lnDef>
  </a:objectDefaults>
  <a:extraClrSchemeLst>
    <a:extraClrScheme>
      <a:clrScheme name="Δορυφορική κεραία 1">
        <a:dk1>
          <a:srgbClr val="660000"/>
        </a:dk1>
        <a:lt1>
          <a:srgbClr val="FFFFFF"/>
        </a:lt1>
        <a:dk2>
          <a:srgbClr val="A80000"/>
        </a:dk2>
        <a:lt2>
          <a:srgbClr val="FFFF99"/>
        </a:lt2>
        <a:accent1>
          <a:srgbClr val="FF6600"/>
        </a:accent1>
        <a:accent2>
          <a:srgbClr val="6A0000"/>
        </a:accent2>
        <a:accent3>
          <a:srgbClr val="D1AAAA"/>
        </a:accent3>
        <a:accent4>
          <a:srgbClr val="DADADA"/>
        </a:accent4>
        <a:accent5>
          <a:srgbClr val="FFB8AA"/>
        </a:accent5>
        <a:accent6>
          <a:srgbClr val="5F0000"/>
        </a:accent6>
        <a:hlink>
          <a:srgbClr val="FFCC00"/>
        </a:hlink>
        <a:folHlink>
          <a:srgbClr val="FF9900"/>
        </a:folHlink>
      </a:clrScheme>
      <a:clrMap bg1="dk2" tx1="lt1" bg2="dk1" tx2="lt2" accent1="accent1" accent2="accent2" accent3="accent3" accent4="accent4" accent5="accent5" accent6="accent6" hlink="hlink" folHlink="folHlink"/>
    </a:extraClrScheme>
    <a:extraClrScheme>
      <a:clrScheme name="Δορυφορική κεραία 2">
        <a:dk1>
          <a:srgbClr val="6A4700"/>
        </a:dk1>
        <a:lt1>
          <a:srgbClr val="FFFFFF"/>
        </a:lt1>
        <a:dk2>
          <a:srgbClr val="522900"/>
        </a:dk2>
        <a:lt2>
          <a:srgbClr val="FFFF99"/>
        </a:lt2>
        <a:accent1>
          <a:srgbClr val="CC9900"/>
        </a:accent1>
        <a:accent2>
          <a:srgbClr val="9C7300"/>
        </a:accent2>
        <a:accent3>
          <a:srgbClr val="B3ACAA"/>
        </a:accent3>
        <a:accent4>
          <a:srgbClr val="DADADA"/>
        </a:accent4>
        <a:accent5>
          <a:srgbClr val="E2CAAA"/>
        </a:accent5>
        <a:accent6>
          <a:srgbClr val="8D6800"/>
        </a:accent6>
        <a:hlink>
          <a:srgbClr val="FF9900"/>
        </a:hlink>
        <a:folHlink>
          <a:srgbClr val="FFFF66"/>
        </a:folHlink>
      </a:clrScheme>
      <a:clrMap bg1="dk2" tx1="lt1" bg2="dk1" tx2="lt2" accent1="accent1" accent2="accent2" accent3="accent3" accent4="accent4" accent5="accent5" accent6="accent6" hlink="hlink" folHlink="folHlink"/>
    </a:extraClrScheme>
    <a:extraClrScheme>
      <a:clrScheme name="Δορυφορική κεραία 3">
        <a:dk1>
          <a:srgbClr val="495630"/>
        </a:dk1>
        <a:lt1>
          <a:srgbClr val="FFFFCC"/>
        </a:lt1>
        <a:dk2>
          <a:srgbClr val="2D361C"/>
        </a:dk2>
        <a:lt2>
          <a:srgbClr val="BAD38D"/>
        </a:lt2>
        <a:accent1>
          <a:srgbClr val="68803E"/>
        </a:accent1>
        <a:accent2>
          <a:srgbClr val="556636"/>
        </a:accent2>
        <a:accent3>
          <a:srgbClr val="ADAEAB"/>
        </a:accent3>
        <a:accent4>
          <a:srgbClr val="DADAAE"/>
        </a:accent4>
        <a:accent5>
          <a:srgbClr val="B9C0AF"/>
        </a:accent5>
        <a:accent6>
          <a:srgbClr val="4C5C30"/>
        </a:accent6>
        <a:hlink>
          <a:srgbClr val="339933"/>
        </a:hlink>
        <a:folHlink>
          <a:srgbClr val="D9D400"/>
        </a:folHlink>
      </a:clrScheme>
      <a:clrMap bg1="dk2" tx1="lt1" bg2="dk1" tx2="lt2" accent1="accent1" accent2="accent2" accent3="accent3" accent4="accent4" accent5="accent5" accent6="accent6" hlink="hlink" folHlink="folHlink"/>
    </a:extraClrScheme>
    <a:extraClrScheme>
      <a:clrScheme name="Δορυφορική κεραία 4">
        <a:dk1>
          <a:srgbClr val="666A5C"/>
        </a:dk1>
        <a:lt1>
          <a:srgbClr val="FFFFFF"/>
        </a:lt1>
        <a:dk2>
          <a:srgbClr val="757868"/>
        </a:dk2>
        <a:lt2>
          <a:srgbClr val="C4C3AA"/>
        </a:lt2>
        <a:accent1>
          <a:srgbClr val="9AC2C0"/>
        </a:accent1>
        <a:accent2>
          <a:srgbClr val="4D4F45"/>
        </a:accent2>
        <a:accent3>
          <a:srgbClr val="BDBEB9"/>
        </a:accent3>
        <a:accent4>
          <a:srgbClr val="DADADA"/>
        </a:accent4>
        <a:accent5>
          <a:srgbClr val="CADDDC"/>
        </a:accent5>
        <a:accent6>
          <a:srgbClr val="45473E"/>
        </a:accent6>
        <a:hlink>
          <a:srgbClr val="009999"/>
        </a:hlink>
        <a:folHlink>
          <a:srgbClr val="BFCB4F"/>
        </a:folHlink>
      </a:clrScheme>
      <a:clrMap bg1="dk2" tx1="lt1" bg2="dk1" tx2="lt2" accent1="accent1" accent2="accent2" accent3="accent3" accent4="accent4" accent5="accent5" accent6="accent6" hlink="hlink" folHlink="folHlink"/>
    </a:extraClrScheme>
    <a:extraClrScheme>
      <a:clrScheme name="Δορυφορική κεραία 5">
        <a:dk1>
          <a:srgbClr val="006664"/>
        </a:dk1>
        <a:lt1>
          <a:srgbClr val="FFFFFF"/>
        </a:lt1>
        <a:dk2>
          <a:srgbClr val="00908D"/>
        </a:dk2>
        <a:lt2>
          <a:srgbClr val="ADE5CD"/>
        </a:lt2>
        <a:accent1>
          <a:srgbClr val="00CCFF"/>
        </a:accent1>
        <a:accent2>
          <a:srgbClr val="006666"/>
        </a:accent2>
        <a:accent3>
          <a:srgbClr val="AAC6C5"/>
        </a:accent3>
        <a:accent4>
          <a:srgbClr val="DADADA"/>
        </a:accent4>
        <a:accent5>
          <a:srgbClr val="AAE2FF"/>
        </a:accent5>
        <a:accent6>
          <a:srgbClr val="005C5C"/>
        </a:accent6>
        <a:hlink>
          <a:srgbClr val="6DD8DB"/>
        </a:hlink>
        <a:folHlink>
          <a:srgbClr val="C5E2FF"/>
        </a:folHlink>
      </a:clrScheme>
      <a:clrMap bg1="dk2" tx1="lt1" bg2="dk1" tx2="lt2" accent1="accent1" accent2="accent2" accent3="accent3" accent4="accent4" accent5="accent5" accent6="accent6" hlink="hlink" folHlink="folHlink"/>
    </a:extraClrScheme>
    <a:extraClrScheme>
      <a:clrScheme name="Δορυφορική κεραία 6">
        <a:dk1>
          <a:srgbClr val="000000"/>
        </a:dk1>
        <a:lt1>
          <a:srgbClr val="DDDCC5"/>
        </a:lt1>
        <a:dk2>
          <a:srgbClr val="000000"/>
        </a:dk2>
        <a:lt2>
          <a:srgbClr val="B9B695"/>
        </a:lt2>
        <a:accent1>
          <a:srgbClr val="EAEBE9"/>
        </a:accent1>
        <a:accent2>
          <a:srgbClr val="BFBFAB"/>
        </a:accent2>
        <a:accent3>
          <a:srgbClr val="EBEBDF"/>
        </a:accent3>
        <a:accent4>
          <a:srgbClr val="000000"/>
        </a:accent4>
        <a:accent5>
          <a:srgbClr val="F3F3F2"/>
        </a:accent5>
        <a:accent6>
          <a:srgbClr val="ADAD9B"/>
        </a:accent6>
        <a:hlink>
          <a:srgbClr val="009900"/>
        </a:hlink>
        <a:folHlink>
          <a:srgbClr val="336600"/>
        </a:folHlink>
      </a:clrScheme>
      <a:clrMap bg1="lt1" tx1="dk1" bg2="lt2" tx2="dk2" accent1="accent1" accent2="accent2" accent3="accent3" accent4="accent4" accent5="accent5" accent6="accent6" hlink="hlink" folHlink="folHlink"/>
    </a:extraClrScheme>
    <a:extraClrScheme>
      <a:clrScheme name="Δορυφορική κεραία 7">
        <a:dk1>
          <a:srgbClr val="000000"/>
        </a:dk1>
        <a:lt1>
          <a:srgbClr val="FFFFFF"/>
        </a:lt1>
        <a:dk2>
          <a:srgbClr val="000000"/>
        </a:dk2>
        <a:lt2>
          <a:srgbClr val="B2B2B2"/>
        </a:lt2>
        <a:accent1>
          <a:srgbClr val="336699"/>
        </a:accent1>
        <a:accent2>
          <a:srgbClr val="5F5F5F"/>
        </a:accent2>
        <a:accent3>
          <a:srgbClr val="AAAAAA"/>
        </a:accent3>
        <a:accent4>
          <a:srgbClr val="DADADA"/>
        </a:accent4>
        <a:accent5>
          <a:srgbClr val="ADB8CA"/>
        </a:accent5>
        <a:accent6>
          <a:srgbClr val="555555"/>
        </a:accent6>
        <a:hlink>
          <a:srgbClr val="BBE5FF"/>
        </a:hlink>
        <a:folHlink>
          <a:srgbClr val="B6B3E1"/>
        </a:folHlink>
      </a:clrScheme>
      <a:clrMap bg1="dk2" tx1="lt1" bg2="dk1" tx2="lt2" accent1="accent1" accent2="accent2" accent3="accent3" accent4="accent4" accent5="accent5" accent6="accent6" hlink="hlink" folHlink="folHlink"/>
    </a:extraClrScheme>
    <a:extraClrScheme>
      <a:clrScheme name="Δορυφορική κεραία 8">
        <a:dk1>
          <a:srgbClr val="000090"/>
        </a:dk1>
        <a:lt1>
          <a:srgbClr val="EAEAEA"/>
        </a:lt1>
        <a:dk2>
          <a:srgbClr val="3A3AB2"/>
        </a:dk2>
        <a:lt2>
          <a:srgbClr val="CAD4DC"/>
        </a:lt2>
        <a:accent1>
          <a:srgbClr val="3974AF"/>
        </a:accent1>
        <a:accent2>
          <a:srgbClr val="232369"/>
        </a:accent2>
        <a:accent3>
          <a:srgbClr val="AEAED5"/>
        </a:accent3>
        <a:accent4>
          <a:srgbClr val="C8C8C8"/>
        </a:accent4>
        <a:accent5>
          <a:srgbClr val="AEBCD4"/>
        </a:accent5>
        <a:accent6>
          <a:srgbClr val="1F1F5E"/>
        </a:accent6>
        <a:hlink>
          <a:srgbClr val="00CCFF"/>
        </a:hlink>
        <a:folHlink>
          <a:srgbClr val="6699FF"/>
        </a:folHlink>
      </a:clrScheme>
      <a:clrMap bg1="dk2" tx1="lt1" bg2="dk1" tx2="lt2" accent1="accent1" accent2="accent2" accent3="accent3" accent4="accent4" accent5="accent5" accent6="accent6" hlink="hlink" folHlink="folHlink"/>
    </a:extraClrScheme>
    <a:extraClrScheme>
      <a:clrScheme name="Δορυφορική κεραία 9">
        <a:dk1>
          <a:srgbClr val="9C9C9C"/>
        </a:dk1>
        <a:lt1>
          <a:srgbClr val="FFFFFF"/>
        </a:lt1>
        <a:dk2>
          <a:srgbClr val="8696CA"/>
        </a:dk2>
        <a:lt2>
          <a:srgbClr val="FFFFFF"/>
        </a:lt2>
        <a:accent1>
          <a:srgbClr val="97D1D5"/>
        </a:accent1>
        <a:accent2>
          <a:srgbClr val="666699"/>
        </a:accent2>
        <a:accent3>
          <a:srgbClr val="C3C9E1"/>
        </a:accent3>
        <a:accent4>
          <a:srgbClr val="DADADA"/>
        </a:accent4>
        <a:accent5>
          <a:srgbClr val="C9E5E7"/>
        </a:accent5>
        <a:accent6>
          <a:srgbClr val="5C5C8A"/>
        </a:accent6>
        <a:hlink>
          <a:srgbClr val="0000FF"/>
        </a:hlink>
        <a:folHlink>
          <a:srgbClr val="0099FF"/>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0_Δορυφορική κεραία">
  <a:themeElements>
    <a:clrScheme name="Δορυφορική κεραία 4">
      <a:dk1>
        <a:srgbClr val="666A5C"/>
      </a:dk1>
      <a:lt1>
        <a:srgbClr val="FFFFFF"/>
      </a:lt1>
      <a:dk2>
        <a:srgbClr val="757868"/>
      </a:dk2>
      <a:lt2>
        <a:srgbClr val="C4C3AA"/>
      </a:lt2>
      <a:accent1>
        <a:srgbClr val="9AC2C0"/>
      </a:accent1>
      <a:accent2>
        <a:srgbClr val="4D4F45"/>
      </a:accent2>
      <a:accent3>
        <a:srgbClr val="BDBEB9"/>
      </a:accent3>
      <a:accent4>
        <a:srgbClr val="DADADA"/>
      </a:accent4>
      <a:accent5>
        <a:srgbClr val="CADDDC"/>
      </a:accent5>
      <a:accent6>
        <a:srgbClr val="45473E"/>
      </a:accent6>
      <a:hlink>
        <a:srgbClr val="009999"/>
      </a:hlink>
      <a:folHlink>
        <a:srgbClr val="BFCB4F"/>
      </a:folHlink>
    </a:clrScheme>
    <a:fontScheme name="Δορυφορική κεραία">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20000"/>
          </a:spcBef>
          <a:spcAft>
            <a:spcPct val="0"/>
          </a:spcAft>
          <a:buClr>
            <a:srgbClr val="FFFF00"/>
          </a:buClr>
          <a:buSzPct val="80000"/>
          <a:buFont typeface="Wingdings" pitchFamily="2" charset="2"/>
          <a:buChar char="®"/>
          <a:tabLst/>
          <a:defRPr kumimoji="0" lang="en-GB" sz="2400" b="0" i="0" u="none" strike="noStrike" cap="none" normalizeH="0" baseline="0" smtClean="0">
            <a:ln>
              <a:noFill/>
            </a:ln>
            <a:solidFill>
              <a:schemeClr val="tx1"/>
            </a:solidFill>
            <a:effectLst/>
            <a:latin typeface="Arial" charset="0"/>
            <a:cs typeface="Times New Roman"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20000"/>
          </a:spcBef>
          <a:spcAft>
            <a:spcPct val="0"/>
          </a:spcAft>
          <a:buClr>
            <a:srgbClr val="FFFF00"/>
          </a:buClr>
          <a:buSzPct val="80000"/>
          <a:buFont typeface="Wingdings" pitchFamily="2" charset="2"/>
          <a:buChar char="®"/>
          <a:tabLst/>
          <a:defRPr kumimoji="0" lang="en-GB" sz="2400" b="0" i="0" u="none" strike="noStrike" cap="none" normalizeH="0" baseline="0" smtClean="0">
            <a:ln>
              <a:noFill/>
            </a:ln>
            <a:solidFill>
              <a:schemeClr val="tx1"/>
            </a:solidFill>
            <a:effectLst/>
            <a:latin typeface="Arial" charset="0"/>
            <a:cs typeface="Times New Roman" pitchFamily="18" charset="0"/>
          </a:defRPr>
        </a:defPPr>
      </a:lstStyle>
    </a:lnDef>
  </a:objectDefaults>
  <a:extraClrSchemeLst>
    <a:extraClrScheme>
      <a:clrScheme name="Δορυφορική κεραία 1">
        <a:dk1>
          <a:srgbClr val="660000"/>
        </a:dk1>
        <a:lt1>
          <a:srgbClr val="FFFFFF"/>
        </a:lt1>
        <a:dk2>
          <a:srgbClr val="A80000"/>
        </a:dk2>
        <a:lt2>
          <a:srgbClr val="FFFF99"/>
        </a:lt2>
        <a:accent1>
          <a:srgbClr val="FF6600"/>
        </a:accent1>
        <a:accent2>
          <a:srgbClr val="6A0000"/>
        </a:accent2>
        <a:accent3>
          <a:srgbClr val="D1AAAA"/>
        </a:accent3>
        <a:accent4>
          <a:srgbClr val="DADADA"/>
        </a:accent4>
        <a:accent5>
          <a:srgbClr val="FFB8AA"/>
        </a:accent5>
        <a:accent6>
          <a:srgbClr val="5F0000"/>
        </a:accent6>
        <a:hlink>
          <a:srgbClr val="FFCC00"/>
        </a:hlink>
        <a:folHlink>
          <a:srgbClr val="FF9900"/>
        </a:folHlink>
      </a:clrScheme>
      <a:clrMap bg1="dk2" tx1="lt1" bg2="dk1" tx2="lt2" accent1="accent1" accent2="accent2" accent3="accent3" accent4="accent4" accent5="accent5" accent6="accent6" hlink="hlink" folHlink="folHlink"/>
    </a:extraClrScheme>
    <a:extraClrScheme>
      <a:clrScheme name="Δορυφορική κεραία 2">
        <a:dk1>
          <a:srgbClr val="6A4700"/>
        </a:dk1>
        <a:lt1>
          <a:srgbClr val="FFFFFF"/>
        </a:lt1>
        <a:dk2>
          <a:srgbClr val="522900"/>
        </a:dk2>
        <a:lt2>
          <a:srgbClr val="FFFF99"/>
        </a:lt2>
        <a:accent1>
          <a:srgbClr val="CC9900"/>
        </a:accent1>
        <a:accent2>
          <a:srgbClr val="9C7300"/>
        </a:accent2>
        <a:accent3>
          <a:srgbClr val="B3ACAA"/>
        </a:accent3>
        <a:accent4>
          <a:srgbClr val="DADADA"/>
        </a:accent4>
        <a:accent5>
          <a:srgbClr val="E2CAAA"/>
        </a:accent5>
        <a:accent6>
          <a:srgbClr val="8D6800"/>
        </a:accent6>
        <a:hlink>
          <a:srgbClr val="FF9900"/>
        </a:hlink>
        <a:folHlink>
          <a:srgbClr val="FFFF66"/>
        </a:folHlink>
      </a:clrScheme>
      <a:clrMap bg1="dk2" tx1="lt1" bg2="dk1" tx2="lt2" accent1="accent1" accent2="accent2" accent3="accent3" accent4="accent4" accent5="accent5" accent6="accent6" hlink="hlink" folHlink="folHlink"/>
    </a:extraClrScheme>
    <a:extraClrScheme>
      <a:clrScheme name="Δορυφορική κεραία 3">
        <a:dk1>
          <a:srgbClr val="495630"/>
        </a:dk1>
        <a:lt1>
          <a:srgbClr val="FFFFCC"/>
        </a:lt1>
        <a:dk2>
          <a:srgbClr val="2D361C"/>
        </a:dk2>
        <a:lt2>
          <a:srgbClr val="BAD38D"/>
        </a:lt2>
        <a:accent1>
          <a:srgbClr val="68803E"/>
        </a:accent1>
        <a:accent2>
          <a:srgbClr val="556636"/>
        </a:accent2>
        <a:accent3>
          <a:srgbClr val="ADAEAB"/>
        </a:accent3>
        <a:accent4>
          <a:srgbClr val="DADAAE"/>
        </a:accent4>
        <a:accent5>
          <a:srgbClr val="B9C0AF"/>
        </a:accent5>
        <a:accent6>
          <a:srgbClr val="4C5C30"/>
        </a:accent6>
        <a:hlink>
          <a:srgbClr val="339933"/>
        </a:hlink>
        <a:folHlink>
          <a:srgbClr val="D9D400"/>
        </a:folHlink>
      </a:clrScheme>
      <a:clrMap bg1="dk2" tx1="lt1" bg2="dk1" tx2="lt2" accent1="accent1" accent2="accent2" accent3="accent3" accent4="accent4" accent5="accent5" accent6="accent6" hlink="hlink" folHlink="folHlink"/>
    </a:extraClrScheme>
    <a:extraClrScheme>
      <a:clrScheme name="Δορυφορική κεραία 4">
        <a:dk1>
          <a:srgbClr val="666A5C"/>
        </a:dk1>
        <a:lt1>
          <a:srgbClr val="FFFFFF"/>
        </a:lt1>
        <a:dk2>
          <a:srgbClr val="757868"/>
        </a:dk2>
        <a:lt2>
          <a:srgbClr val="C4C3AA"/>
        </a:lt2>
        <a:accent1>
          <a:srgbClr val="9AC2C0"/>
        </a:accent1>
        <a:accent2>
          <a:srgbClr val="4D4F45"/>
        </a:accent2>
        <a:accent3>
          <a:srgbClr val="BDBEB9"/>
        </a:accent3>
        <a:accent4>
          <a:srgbClr val="DADADA"/>
        </a:accent4>
        <a:accent5>
          <a:srgbClr val="CADDDC"/>
        </a:accent5>
        <a:accent6>
          <a:srgbClr val="45473E"/>
        </a:accent6>
        <a:hlink>
          <a:srgbClr val="009999"/>
        </a:hlink>
        <a:folHlink>
          <a:srgbClr val="BFCB4F"/>
        </a:folHlink>
      </a:clrScheme>
      <a:clrMap bg1="dk2" tx1="lt1" bg2="dk1" tx2="lt2" accent1="accent1" accent2="accent2" accent3="accent3" accent4="accent4" accent5="accent5" accent6="accent6" hlink="hlink" folHlink="folHlink"/>
    </a:extraClrScheme>
    <a:extraClrScheme>
      <a:clrScheme name="Δορυφορική κεραία 5">
        <a:dk1>
          <a:srgbClr val="006664"/>
        </a:dk1>
        <a:lt1>
          <a:srgbClr val="FFFFFF"/>
        </a:lt1>
        <a:dk2>
          <a:srgbClr val="00908D"/>
        </a:dk2>
        <a:lt2>
          <a:srgbClr val="ADE5CD"/>
        </a:lt2>
        <a:accent1>
          <a:srgbClr val="00CCFF"/>
        </a:accent1>
        <a:accent2>
          <a:srgbClr val="006666"/>
        </a:accent2>
        <a:accent3>
          <a:srgbClr val="AAC6C5"/>
        </a:accent3>
        <a:accent4>
          <a:srgbClr val="DADADA"/>
        </a:accent4>
        <a:accent5>
          <a:srgbClr val="AAE2FF"/>
        </a:accent5>
        <a:accent6>
          <a:srgbClr val="005C5C"/>
        </a:accent6>
        <a:hlink>
          <a:srgbClr val="6DD8DB"/>
        </a:hlink>
        <a:folHlink>
          <a:srgbClr val="C5E2FF"/>
        </a:folHlink>
      </a:clrScheme>
      <a:clrMap bg1="dk2" tx1="lt1" bg2="dk1" tx2="lt2" accent1="accent1" accent2="accent2" accent3="accent3" accent4="accent4" accent5="accent5" accent6="accent6" hlink="hlink" folHlink="folHlink"/>
    </a:extraClrScheme>
    <a:extraClrScheme>
      <a:clrScheme name="Δορυφορική κεραία 6">
        <a:dk1>
          <a:srgbClr val="000000"/>
        </a:dk1>
        <a:lt1>
          <a:srgbClr val="DDDCC5"/>
        </a:lt1>
        <a:dk2>
          <a:srgbClr val="000000"/>
        </a:dk2>
        <a:lt2>
          <a:srgbClr val="B9B695"/>
        </a:lt2>
        <a:accent1>
          <a:srgbClr val="EAEBE9"/>
        </a:accent1>
        <a:accent2>
          <a:srgbClr val="BFBFAB"/>
        </a:accent2>
        <a:accent3>
          <a:srgbClr val="EBEBDF"/>
        </a:accent3>
        <a:accent4>
          <a:srgbClr val="000000"/>
        </a:accent4>
        <a:accent5>
          <a:srgbClr val="F3F3F2"/>
        </a:accent5>
        <a:accent6>
          <a:srgbClr val="ADAD9B"/>
        </a:accent6>
        <a:hlink>
          <a:srgbClr val="009900"/>
        </a:hlink>
        <a:folHlink>
          <a:srgbClr val="336600"/>
        </a:folHlink>
      </a:clrScheme>
      <a:clrMap bg1="lt1" tx1="dk1" bg2="lt2" tx2="dk2" accent1="accent1" accent2="accent2" accent3="accent3" accent4="accent4" accent5="accent5" accent6="accent6" hlink="hlink" folHlink="folHlink"/>
    </a:extraClrScheme>
    <a:extraClrScheme>
      <a:clrScheme name="Δορυφορική κεραία 7">
        <a:dk1>
          <a:srgbClr val="000000"/>
        </a:dk1>
        <a:lt1>
          <a:srgbClr val="FFFFFF"/>
        </a:lt1>
        <a:dk2>
          <a:srgbClr val="000000"/>
        </a:dk2>
        <a:lt2>
          <a:srgbClr val="B2B2B2"/>
        </a:lt2>
        <a:accent1>
          <a:srgbClr val="336699"/>
        </a:accent1>
        <a:accent2>
          <a:srgbClr val="5F5F5F"/>
        </a:accent2>
        <a:accent3>
          <a:srgbClr val="AAAAAA"/>
        </a:accent3>
        <a:accent4>
          <a:srgbClr val="DADADA"/>
        </a:accent4>
        <a:accent5>
          <a:srgbClr val="ADB8CA"/>
        </a:accent5>
        <a:accent6>
          <a:srgbClr val="555555"/>
        </a:accent6>
        <a:hlink>
          <a:srgbClr val="BBE5FF"/>
        </a:hlink>
        <a:folHlink>
          <a:srgbClr val="B6B3E1"/>
        </a:folHlink>
      </a:clrScheme>
      <a:clrMap bg1="dk2" tx1="lt1" bg2="dk1" tx2="lt2" accent1="accent1" accent2="accent2" accent3="accent3" accent4="accent4" accent5="accent5" accent6="accent6" hlink="hlink" folHlink="folHlink"/>
    </a:extraClrScheme>
    <a:extraClrScheme>
      <a:clrScheme name="Δορυφορική κεραία 8">
        <a:dk1>
          <a:srgbClr val="000090"/>
        </a:dk1>
        <a:lt1>
          <a:srgbClr val="EAEAEA"/>
        </a:lt1>
        <a:dk2>
          <a:srgbClr val="3A3AB2"/>
        </a:dk2>
        <a:lt2>
          <a:srgbClr val="CAD4DC"/>
        </a:lt2>
        <a:accent1>
          <a:srgbClr val="3974AF"/>
        </a:accent1>
        <a:accent2>
          <a:srgbClr val="232369"/>
        </a:accent2>
        <a:accent3>
          <a:srgbClr val="AEAED5"/>
        </a:accent3>
        <a:accent4>
          <a:srgbClr val="C8C8C8"/>
        </a:accent4>
        <a:accent5>
          <a:srgbClr val="AEBCD4"/>
        </a:accent5>
        <a:accent6>
          <a:srgbClr val="1F1F5E"/>
        </a:accent6>
        <a:hlink>
          <a:srgbClr val="00CCFF"/>
        </a:hlink>
        <a:folHlink>
          <a:srgbClr val="6699FF"/>
        </a:folHlink>
      </a:clrScheme>
      <a:clrMap bg1="dk2" tx1="lt1" bg2="dk1" tx2="lt2" accent1="accent1" accent2="accent2" accent3="accent3" accent4="accent4" accent5="accent5" accent6="accent6" hlink="hlink" folHlink="folHlink"/>
    </a:extraClrScheme>
    <a:extraClrScheme>
      <a:clrScheme name="Δορυφορική κεραία 9">
        <a:dk1>
          <a:srgbClr val="9C9C9C"/>
        </a:dk1>
        <a:lt1>
          <a:srgbClr val="FFFFFF"/>
        </a:lt1>
        <a:dk2>
          <a:srgbClr val="8696CA"/>
        </a:dk2>
        <a:lt2>
          <a:srgbClr val="FFFFFF"/>
        </a:lt2>
        <a:accent1>
          <a:srgbClr val="97D1D5"/>
        </a:accent1>
        <a:accent2>
          <a:srgbClr val="666699"/>
        </a:accent2>
        <a:accent3>
          <a:srgbClr val="C3C9E1"/>
        </a:accent3>
        <a:accent4>
          <a:srgbClr val="DADADA"/>
        </a:accent4>
        <a:accent5>
          <a:srgbClr val="C9E5E7"/>
        </a:accent5>
        <a:accent6>
          <a:srgbClr val="5C5C8A"/>
        </a:accent6>
        <a:hlink>
          <a:srgbClr val="0000FF"/>
        </a:hlink>
        <a:folHlink>
          <a:srgbClr val="0099FF"/>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1_Δορυφορική κεραία">
  <a:themeElements>
    <a:clrScheme name="Δορυφορική κεραία 4">
      <a:dk1>
        <a:srgbClr val="666A5C"/>
      </a:dk1>
      <a:lt1>
        <a:srgbClr val="FFFFFF"/>
      </a:lt1>
      <a:dk2>
        <a:srgbClr val="757868"/>
      </a:dk2>
      <a:lt2>
        <a:srgbClr val="C4C3AA"/>
      </a:lt2>
      <a:accent1>
        <a:srgbClr val="9AC2C0"/>
      </a:accent1>
      <a:accent2>
        <a:srgbClr val="4D4F45"/>
      </a:accent2>
      <a:accent3>
        <a:srgbClr val="BDBEB9"/>
      </a:accent3>
      <a:accent4>
        <a:srgbClr val="DADADA"/>
      </a:accent4>
      <a:accent5>
        <a:srgbClr val="CADDDC"/>
      </a:accent5>
      <a:accent6>
        <a:srgbClr val="45473E"/>
      </a:accent6>
      <a:hlink>
        <a:srgbClr val="009999"/>
      </a:hlink>
      <a:folHlink>
        <a:srgbClr val="BFCB4F"/>
      </a:folHlink>
    </a:clrScheme>
    <a:fontScheme name="Δορυφορική κεραία">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20000"/>
          </a:spcBef>
          <a:spcAft>
            <a:spcPct val="0"/>
          </a:spcAft>
          <a:buClr>
            <a:srgbClr val="FFFF00"/>
          </a:buClr>
          <a:buSzPct val="80000"/>
          <a:buFont typeface="Wingdings" pitchFamily="2" charset="2"/>
          <a:buChar char="®"/>
          <a:tabLst/>
          <a:defRPr kumimoji="0" lang="en-GB" sz="2400" b="0" i="0" u="none" strike="noStrike" cap="none" normalizeH="0" baseline="0" smtClean="0">
            <a:ln>
              <a:noFill/>
            </a:ln>
            <a:solidFill>
              <a:schemeClr val="tx1"/>
            </a:solidFill>
            <a:effectLst/>
            <a:latin typeface="Arial" charset="0"/>
            <a:cs typeface="Times New Roman"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20000"/>
          </a:spcBef>
          <a:spcAft>
            <a:spcPct val="0"/>
          </a:spcAft>
          <a:buClr>
            <a:srgbClr val="FFFF00"/>
          </a:buClr>
          <a:buSzPct val="80000"/>
          <a:buFont typeface="Wingdings" pitchFamily="2" charset="2"/>
          <a:buChar char="®"/>
          <a:tabLst/>
          <a:defRPr kumimoji="0" lang="en-GB" sz="2400" b="0" i="0" u="none" strike="noStrike" cap="none" normalizeH="0" baseline="0" smtClean="0">
            <a:ln>
              <a:noFill/>
            </a:ln>
            <a:solidFill>
              <a:schemeClr val="tx1"/>
            </a:solidFill>
            <a:effectLst/>
            <a:latin typeface="Arial" charset="0"/>
            <a:cs typeface="Times New Roman" pitchFamily="18" charset="0"/>
          </a:defRPr>
        </a:defPPr>
      </a:lstStyle>
    </a:lnDef>
  </a:objectDefaults>
  <a:extraClrSchemeLst>
    <a:extraClrScheme>
      <a:clrScheme name="Δορυφορική κεραία 1">
        <a:dk1>
          <a:srgbClr val="660000"/>
        </a:dk1>
        <a:lt1>
          <a:srgbClr val="FFFFFF"/>
        </a:lt1>
        <a:dk2>
          <a:srgbClr val="A80000"/>
        </a:dk2>
        <a:lt2>
          <a:srgbClr val="FFFF99"/>
        </a:lt2>
        <a:accent1>
          <a:srgbClr val="FF6600"/>
        </a:accent1>
        <a:accent2>
          <a:srgbClr val="6A0000"/>
        </a:accent2>
        <a:accent3>
          <a:srgbClr val="D1AAAA"/>
        </a:accent3>
        <a:accent4>
          <a:srgbClr val="DADADA"/>
        </a:accent4>
        <a:accent5>
          <a:srgbClr val="FFB8AA"/>
        </a:accent5>
        <a:accent6>
          <a:srgbClr val="5F0000"/>
        </a:accent6>
        <a:hlink>
          <a:srgbClr val="FFCC00"/>
        </a:hlink>
        <a:folHlink>
          <a:srgbClr val="FF9900"/>
        </a:folHlink>
      </a:clrScheme>
      <a:clrMap bg1="dk2" tx1="lt1" bg2="dk1" tx2="lt2" accent1="accent1" accent2="accent2" accent3="accent3" accent4="accent4" accent5="accent5" accent6="accent6" hlink="hlink" folHlink="folHlink"/>
    </a:extraClrScheme>
    <a:extraClrScheme>
      <a:clrScheme name="Δορυφορική κεραία 2">
        <a:dk1>
          <a:srgbClr val="6A4700"/>
        </a:dk1>
        <a:lt1>
          <a:srgbClr val="FFFFFF"/>
        </a:lt1>
        <a:dk2>
          <a:srgbClr val="522900"/>
        </a:dk2>
        <a:lt2>
          <a:srgbClr val="FFFF99"/>
        </a:lt2>
        <a:accent1>
          <a:srgbClr val="CC9900"/>
        </a:accent1>
        <a:accent2>
          <a:srgbClr val="9C7300"/>
        </a:accent2>
        <a:accent3>
          <a:srgbClr val="B3ACAA"/>
        </a:accent3>
        <a:accent4>
          <a:srgbClr val="DADADA"/>
        </a:accent4>
        <a:accent5>
          <a:srgbClr val="E2CAAA"/>
        </a:accent5>
        <a:accent6>
          <a:srgbClr val="8D6800"/>
        </a:accent6>
        <a:hlink>
          <a:srgbClr val="FF9900"/>
        </a:hlink>
        <a:folHlink>
          <a:srgbClr val="FFFF66"/>
        </a:folHlink>
      </a:clrScheme>
      <a:clrMap bg1="dk2" tx1="lt1" bg2="dk1" tx2="lt2" accent1="accent1" accent2="accent2" accent3="accent3" accent4="accent4" accent5="accent5" accent6="accent6" hlink="hlink" folHlink="folHlink"/>
    </a:extraClrScheme>
    <a:extraClrScheme>
      <a:clrScheme name="Δορυφορική κεραία 3">
        <a:dk1>
          <a:srgbClr val="495630"/>
        </a:dk1>
        <a:lt1>
          <a:srgbClr val="FFFFCC"/>
        </a:lt1>
        <a:dk2>
          <a:srgbClr val="2D361C"/>
        </a:dk2>
        <a:lt2>
          <a:srgbClr val="BAD38D"/>
        </a:lt2>
        <a:accent1>
          <a:srgbClr val="68803E"/>
        </a:accent1>
        <a:accent2>
          <a:srgbClr val="556636"/>
        </a:accent2>
        <a:accent3>
          <a:srgbClr val="ADAEAB"/>
        </a:accent3>
        <a:accent4>
          <a:srgbClr val="DADAAE"/>
        </a:accent4>
        <a:accent5>
          <a:srgbClr val="B9C0AF"/>
        </a:accent5>
        <a:accent6>
          <a:srgbClr val="4C5C30"/>
        </a:accent6>
        <a:hlink>
          <a:srgbClr val="339933"/>
        </a:hlink>
        <a:folHlink>
          <a:srgbClr val="D9D400"/>
        </a:folHlink>
      </a:clrScheme>
      <a:clrMap bg1="dk2" tx1="lt1" bg2="dk1" tx2="lt2" accent1="accent1" accent2="accent2" accent3="accent3" accent4="accent4" accent5="accent5" accent6="accent6" hlink="hlink" folHlink="folHlink"/>
    </a:extraClrScheme>
    <a:extraClrScheme>
      <a:clrScheme name="Δορυφορική κεραία 4">
        <a:dk1>
          <a:srgbClr val="666A5C"/>
        </a:dk1>
        <a:lt1>
          <a:srgbClr val="FFFFFF"/>
        </a:lt1>
        <a:dk2>
          <a:srgbClr val="757868"/>
        </a:dk2>
        <a:lt2>
          <a:srgbClr val="C4C3AA"/>
        </a:lt2>
        <a:accent1>
          <a:srgbClr val="9AC2C0"/>
        </a:accent1>
        <a:accent2>
          <a:srgbClr val="4D4F45"/>
        </a:accent2>
        <a:accent3>
          <a:srgbClr val="BDBEB9"/>
        </a:accent3>
        <a:accent4>
          <a:srgbClr val="DADADA"/>
        </a:accent4>
        <a:accent5>
          <a:srgbClr val="CADDDC"/>
        </a:accent5>
        <a:accent6>
          <a:srgbClr val="45473E"/>
        </a:accent6>
        <a:hlink>
          <a:srgbClr val="009999"/>
        </a:hlink>
        <a:folHlink>
          <a:srgbClr val="BFCB4F"/>
        </a:folHlink>
      </a:clrScheme>
      <a:clrMap bg1="dk2" tx1="lt1" bg2="dk1" tx2="lt2" accent1="accent1" accent2="accent2" accent3="accent3" accent4="accent4" accent5="accent5" accent6="accent6" hlink="hlink" folHlink="folHlink"/>
    </a:extraClrScheme>
    <a:extraClrScheme>
      <a:clrScheme name="Δορυφορική κεραία 5">
        <a:dk1>
          <a:srgbClr val="006664"/>
        </a:dk1>
        <a:lt1>
          <a:srgbClr val="FFFFFF"/>
        </a:lt1>
        <a:dk2>
          <a:srgbClr val="00908D"/>
        </a:dk2>
        <a:lt2>
          <a:srgbClr val="ADE5CD"/>
        </a:lt2>
        <a:accent1>
          <a:srgbClr val="00CCFF"/>
        </a:accent1>
        <a:accent2>
          <a:srgbClr val="006666"/>
        </a:accent2>
        <a:accent3>
          <a:srgbClr val="AAC6C5"/>
        </a:accent3>
        <a:accent4>
          <a:srgbClr val="DADADA"/>
        </a:accent4>
        <a:accent5>
          <a:srgbClr val="AAE2FF"/>
        </a:accent5>
        <a:accent6>
          <a:srgbClr val="005C5C"/>
        </a:accent6>
        <a:hlink>
          <a:srgbClr val="6DD8DB"/>
        </a:hlink>
        <a:folHlink>
          <a:srgbClr val="C5E2FF"/>
        </a:folHlink>
      </a:clrScheme>
      <a:clrMap bg1="dk2" tx1="lt1" bg2="dk1" tx2="lt2" accent1="accent1" accent2="accent2" accent3="accent3" accent4="accent4" accent5="accent5" accent6="accent6" hlink="hlink" folHlink="folHlink"/>
    </a:extraClrScheme>
    <a:extraClrScheme>
      <a:clrScheme name="Δορυφορική κεραία 6">
        <a:dk1>
          <a:srgbClr val="000000"/>
        </a:dk1>
        <a:lt1>
          <a:srgbClr val="DDDCC5"/>
        </a:lt1>
        <a:dk2>
          <a:srgbClr val="000000"/>
        </a:dk2>
        <a:lt2>
          <a:srgbClr val="B9B695"/>
        </a:lt2>
        <a:accent1>
          <a:srgbClr val="EAEBE9"/>
        </a:accent1>
        <a:accent2>
          <a:srgbClr val="BFBFAB"/>
        </a:accent2>
        <a:accent3>
          <a:srgbClr val="EBEBDF"/>
        </a:accent3>
        <a:accent4>
          <a:srgbClr val="000000"/>
        </a:accent4>
        <a:accent5>
          <a:srgbClr val="F3F3F2"/>
        </a:accent5>
        <a:accent6>
          <a:srgbClr val="ADAD9B"/>
        </a:accent6>
        <a:hlink>
          <a:srgbClr val="009900"/>
        </a:hlink>
        <a:folHlink>
          <a:srgbClr val="336600"/>
        </a:folHlink>
      </a:clrScheme>
      <a:clrMap bg1="lt1" tx1="dk1" bg2="lt2" tx2="dk2" accent1="accent1" accent2="accent2" accent3="accent3" accent4="accent4" accent5="accent5" accent6="accent6" hlink="hlink" folHlink="folHlink"/>
    </a:extraClrScheme>
    <a:extraClrScheme>
      <a:clrScheme name="Δορυφορική κεραία 7">
        <a:dk1>
          <a:srgbClr val="000000"/>
        </a:dk1>
        <a:lt1>
          <a:srgbClr val="FFFFFF"/>
        </a:lt1>
        <a:dk2>
          <a:srgbClr val="000000"/>
        </a:dk2>
        <a:lt2>
          <a:srgbClr val="B2B2B2"/>
        </a:lt2>
        <a:accent1>
          <a:srgbClr val="336699"/>
        </a:accent1>
        <a:accent2>
          <a:srgbClr val="5F5F5F"/>
        </a:accent2>
        <a:accent3>
          <a:srgbClr val="AAAAAA"/>
        </a:accent3>
        <a:accent4>
          <a:srgbClr val="DADADA"/>
        </a:accent4>
        <a:accent5>
          <a:srgbClr val="ADB8CA"/>
        </a:accent5>
        <a:accent6>
          <a:srgbClr val="555555"/>
        </a:accent6>
        <a:hlink>
          <a:srgbClr val="BBE5FF"/>
        </a:hlink>
        <a:folHlink>
          <a:srgbClr val="B6B3E1"/>
        </a:folHlink>
      </a:clrScheme>
      <a:clrMap bg1="dk2" tx1="lt1" bg2="dk1" tx2="lt2" accent1="accent1" accent2="accent2" accent3="accent3" accent4="accent4" accent5="accent5" accent6="accent6" hlink="hlink" folHlink="folHlink"/>
    </a:extraClrScheme>
    <a:extraClrScheme>
      <a:clrScheme name="Δορυφορική κεραία 8">
        <a:dk1>
          <a:srgbClr val="000090"/>
        </a:dk1>
        <a:lt1>
          <a:srgbClr val="EAEAEA"/>
        </a:lt1>
        <a:dk2>
          <a:srgbClr val="3A3AB2"/>
        </a:dk2>
        <a:lt2>
          <a:srgbClr val="CAD4DC"/>
        </a:lt2>
        <a:accent1>
          <a:srgbClr val="3974AF"/>
        </a:accent1>
        <a:accent2>
          <a:srgbClr val="232369"/>
        </a:accent2>
        <a:accent3>
          <a:srgbClr val="AEAED5"/>
        </a:accent3>
        <a:accent4>
          <a:srgbClr val="C8C8C8"/>
        </a:accent4>
        <a:accent5>
          <a:srgbClr val="AEBCD4"/>
        </a:accent5>
        <a:accent6>
          <a:srgbClr val="1F1F5E"/>
        </a:accent6>
        <a:hlink>
          <a:srgbClr val="00CCFF"/>
        </a:hlink>
        <a:folHlink>
          <a:srgbClr val="6699FF"/>
        </a:folHlink>
      </a:clrScheme>
      <a:clrMap bg1="dk2" tx1="lt1" bg2="dk1" tx2="lt2" accent1="accent1" accent2="accent2" accent3="accent3" accent4="accent4" accent5="accent5" accent6="accent6" hlink="hlink" folHlink="folHlink"/>
    </a:extraClrScheme>
    <a:extraClrScheme>
      <a:clrScheme name="Δορυφορική κεραία 9">
        <a:dk1>
          <a:srgbClr val="9C9C9C"/>
        </a:dk1>
        <a:lt1>
          <a:srgbClr val="FFFFFF"/>
        </a:lt1>
        <a:dk2>
          <a:srgbClr val="8696CA"/>
        </a:dk2>
        <a:lt2>
          <a:srgbClr val="FFFFFF"/>
        </a:lt2>
        <a:accent1>
          <a:srgbClr val="97D1D5"/>
        </a:accent1>
        <a:accent2>
          <a:srgbClr val="666699"/>
        </a:accent2>
        <a:accent3>
          <a:srgbClr val="C3C9E1"/>
        </a:accent3>
        <a:accent4>
          <a:srgbClr val="DADADA"/>
        </a:accent4>
        <a:accent5>
          <a:srgbClr val="C9E5E7"/>
        </a:accent5>
        <a:accent6>
          <a:srgbClr val="5C5C8A"/>
        </a:accent6>
        <a:hlink>
          <a:srgbClr val="0000FF"/>
        </a:hlink>
        <a:folHlink>
          <a:srgbClr val="0099FF"/>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6_Δορυφορική κεραία">
  <a:themeElements>
    <a:clrScheme name="Δορυφορική κεραία 4">
      <a:dk1>
        <a:srgbClr val="666A5C"/>
      </a:dk1>
      <a:lt1>
        <a:srgbClr val="FFFFFF"/>
      </a:lt1>
      <a:dk2>
        <a:srgbClr val="757868"/>
      </a:dk2>
      <a:lt2>
        <a:srgbClr val="C4C3AA"/>
      </a:lt2>
      <a:accent1>
        <a:srgbClr val="9AC2C0"/>
      </a:accent1>
      <a:accent2>
        <a:srgbClr val="4D4F45"/>
      </a:accent2>
      <a:accent3>
        <a:srgbClr val="BDBEB9"/>
      </a:accent3>
      <a:accent4>
        <a:srgbClr val="DADADA"/>
      </a:accent4>
      <a:accent5>
        <a:srgbClr val="CADDDC"/>
      </a:accent5>
      <a:accent6>
        <a:srgbClr val="45473E"/>
      </a:accent6>
      <a:hlink>
        <a:srgbClr val="009999"/>
      </a:hlink>
      <a:folHlink>
        <a:srgbClr val="BFCB4F"/>
      </a:folHlink>
    </a:clrScheme>
    <a:fontScheme name="Δορυφορική κεραία">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20000"/>
          </a:spcBef>
          <a:spcAft>
            <a:spcPct val="0"/>
          </a:spcAft>
          <a:buClr>
            <a:srgbClr val="FFFF00"/>
          </a:buClr>
          <a:buSzPct val="80000"/>
          <a:buFont typeface="Wingdings" pitchFamily="2" charset="2"/>
          <a:buChar char="®"/>
          <a:tabLst/>
          <a:defRPr kumimoji="0" lang="en-GB" sz="2400" b="0" i="0" u="none" strike="noStrike" cap="none" normalizeH="0" baseline="0" smtClean="0">
            <a:ln>
              <a:noFill/>
            </a:ln>
            <a:solidFill>
              <a:schemeClr val="tx1"/>
            </a:solidFill>
            <a:effectLst/>
            <a:latin typeface="Arial" charset="0"/>
            <a:cs typeface="Times New Roman"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20000"/>
          </a:spcBef>
          <a:spcAft>
            <a:spcPct val="0"/>
          </a:spcAft>
          <a:buClr>
            <a:srgbClr val="FFFF00"/>
          </a:buClr>
          <a:buSzPct val="80000"/>
          <a:buFont typeface="Wingdings" pitchFamily="2" charset="2"/>
          <a:buChar char="®"/>
          <a:tabLst/>
          <a:defRPr kumimoji="0" lang="en-GB" sz="2400" b="0" i="0" u="none" strike="noStrike" cap="none" normalizeH="0" baseline="0" smtClean="0">
            <a:ln>
              <a:noFill/>
            </a:ln>
            <a:solidFill>
              <a:schemeClr val="tx1"/>
            </a:solidFill>
            <a:effectLst/>
            <a:latin typeface="Arial" charset="0"/>
            <a:cs typeface="Times New Roman" pitchFamily="18" charset="0"/>
          </a:defRPr>
        </a:defPPr>
      </a:lstStyle>
    </a:lnDef>
  </a:objectDefaults>
  <a:extraClrSchemeLst>
    <a:extraClrScheme>
      <a:clrScheme name="Δορυφορική κεραία 1">
        <a:dk1>
          <a:srgbClr val="660000"/>
        </a:dk1>
        <a:lt1>
          <a:srgbClr val="FFFFFF"/>
        </a:lt1>
        <a:dk2>
          <a:srgbClr val="A80000"/>
        </a:dk2>
        <a:lt2>
          <a:srgbClr val="FFFF99"/>
        </a:lt2>
        <a:accent1>
          <a:srgbClr val="FF6600"/>
        </a:accent1>
        <a:accent2>
          <a:srgbClr val="6A0000"/>
        </a:accent2>
        <a:accent3>
          <a:srgbClr val="D1AAAA"/>
        </a:accent3>
        <a:accent4>
          <a:srgbClr val="DADADA"/>
        </a:accent4>
        <a:accent5>
          <a:srgbClr val="FFB8AA"/>
        </a:accent5>
        <a:accent6>
          <a:srgbClr val="5F0000"/>
        </a:accent6>
        <a:hlink>
          <a:srgbClr val="FFCC00"/>
        </a:hlink>
        <a:folHlink>
          <a:srgbClr val="FF9900"/>
        </a:folHlink>
      </a:clrScheme>
      <a:clrMap bg1="dk2" tx1="lt1" bg2="dk1" tx2="lt2" accent1="accent1" accent2="accent2" accent3="accent3" accent4="accent4" accent5="accent5" accent6="accent6" hlink="hlink" folHlink="folHlink"/>
    </a:extraClrScheme>
    <a:extraClrScheme>
      <a:clrScheme name="Δορυφορική κεραία 2">
        <a:dk1>
          <a:srgbClr val="6A4700"/>
        </a:dk1>
        <a:lt1>
          <a:srgbClr val="FFFFFF"/>
        </a:lt1>
        <a:dk2>
          <a:srgbClr val="522900"/>
        </a:dk2>
        <a:lt2>
          <a:srgbClr val="FFFF99"/>
        </a:lt2>
        <a:accent1>
          <a:srgbClr val="CC9900"/>
        </a:accent1>
        <a:accent2>
          <a:srgbClr val="9C7300"/>
        </a:accent2>
        <a:accent3>
          <a:srgbClr val="B3ACAA"/>
        </a:accent3>
        <a:accent4>
          <a:srgbClr val="DADADA"/>
        </a:accent4>
        <a:accent5>
          <a:srgbClr val="E2CAAA"/>
        </a:accent5>
        <a:accent6>
          <a:srgbClr val="8D6800"/>
        </a:accent6>
        <a:hlink>
          <a:srgbClr val="FF9900"/>
        </a:hlink>
        <a:folHlink>
          <a:srgbClr val="FFFF66"/>
        </a:folHlink>
      </a:clrScheme>
      <a:clrMap bg1="dk2" tx1="lt1" bg2="dk1" tx2="lt2" accent1="accent1" accent2="accent2" accent3="accent3" accent4="accent4" accent5="accent5" accent6="accent6" hlink="hlink" folHlink="folHlink"/>
    </a:extraClrScheme>
    <a:extraClrScheme>
      <a:clrScheme name="Δορυφορική κεραία 3">
        <a:dk1>
          <a:srgbClr val="495630"/>
        </a:dk1>
        <a:lt1>
          <a:srgbClr val="FFFFCC"/>
        </a:lt1>
        <a:dk2>
          <a:srgbClr val="2D361C"/>
        </a:dk2>
        <a:lt2>
          <a:srgbClr val="BAD38D"/>
        </a:lt2>
        <a:accent1>
          <a:srgbClr val="68803E"/>
        </a:accent1>
        <a:accent2>
          <a:srgbClr val="556636"/>
        </a:accent2>
        <a:accent3>
          <a:srgbClr val="ADAEAB"/>
        </a:accent3>
        <a:accent4>
          <a:srgbClr val="DADAAE"/>
        </a:accent4>
        <a:accent5>
          <a:srgbClr val="B9C0AF"/>
        </a:accent5>
        <a:accent6>
          <a:srgbClr val="4C5C30"/>
        </a:accent6>
        <a:hlink>
          <a:srgbClr val="339933"/>
        </a:hlink>
        <a:folHlink>
          <a:srgbClr val="D9D400"/>
        </a:folHlink>
      </a:clrScheme>
      <a:clrMap bg1="dk2" tx1="lt1" bg2="dk1" tx2="lt2" accent1="accent1" accent2="accent2" accent3="accent3" accent4="accent4" accent5="accent5" accent6="accent6" hlink="hlink" folHlink="folHlink"/>
    </a:extraClrScheme>
    <a:extraClrScheme>
      <a:clrScheme name="Δορυφορική κεραία 4">
        <a:dk1>
          <a:srgbClr val="666A5C"/>
        </a:dk1>
        <a:lt1>
          <a:srgbClr val="FFFFFF"/>
        </a:lt1>
        <a:dk2>
          <a:srgbClr val="757868"/>
        </a:dk2>
        <a:lt2>
          <a:srgbClr val="C4C3AA"/>
        </a:lt2>
        <a:accent1>
          <a:srgbClr val="9AC2C0"/>
        </a:accent1>
        <a:accent2>
          <a:srgbClr val="4D4F45"/>
        </a:accent2>
        <a:accent3>
          <a:srgbClr val="BDBEB9"/>
        </a:accent3>
        <a:accent4>
          <a:srgbClr val="DADADA"/>
        </a:accent4>
        <a:accent5>
          <a:srgbClr val="CADDDC"/>
        </a:accent5>
        <a:accent6>
          <a:srgbClr val="45473E"/>
        </a:accent6>
        <a:hlink>
          <a:srgbClr val="009999"/>
        </a:hlink>
        <a:folHlink>
          <a:srgbClr val="BFCB4F"/>
        </a:folHlink>
      </a:clrScheme>
      <a:clrMap bg1="dk2" tx1="lt1" bg2="dk1" tx2="lt2" accent1="accent1" accent2="accent2" accent3="accent3" accent4="accent4" accent5="accent5" accent6="accent6" hlink="hlink" folHlink="folHlink"/>
    </a:extraClrScheme>
    <a:extraClrScheme>
      <a:clrScheme name="Δορυφορική κεραία 5">
        <a:dk1>
          <a:srgbClr val="006664"/>
        </a:dk1>
        <a:lt1>
          <a:srgbClr val="FFFFFF"/>
        </a:lt1>
        <a:dk2>
          <a:srgbClr val="00908D"/>
        </a:dk2>
        <a:lt2>
          <a:srgbClr val="ADE5CD"/>
        </a:lt2>
        <a:accent1>
          <a:srgbClr val="00CCFF"/>
        </a:accent1>
        <a:accent2>
          <a:srgbClr val="006666"/>
        </a:accent2>
        <a:accent3>
          <a:srgbClr val="AAC6C5"/>
        </a:accent3>
        <a:accent4>
          <a:srgbClr val="DADADA"/>
        </a:accent4>
        <a:accent5>
          <a:srgbClr val="AAE2FF"/>
        </a:accent5>
        <a:accent6>
          <a:srgbClr val="005C5C"/>
        </a:accent6>
        <a:hlink>
          <a:srgbClr val="6DD8DB"/>
        </a:hlink>
        <a:folHlink>
          <a:srgbClr val="C5E2FF"/>
        </a:folHlink>
      </a:clrScheme>
      <a:clrMap bg1="dk2" tx1="lt1" bg2="dk1" tx2="lt2" accent1="accent1" accent2="accent2" accent3="accent3" accent4="accent4" accent5="accent5" accent6="accent6" hlink="hlink" folHlink="folHlink"/>
    </a:extraClrScheme>
    <a:extraClrScheme>
      <a:clrScheme name="Δορυφορική κεραία 6">
        <a:dk1>
          <a:srgbClr val="000000"/>
        </a:dk1>
        <a:lt1>
          <a:srgbClr val="DDDCC5"/>
        </a:lt1>
        <a:dk2>
          <a:srgbClr val="000000"/>
        </a:dk2>
        <a:lt2>
          <a:srgbClr val="B9B695"/>
        </a:lt2>
        <a:accent1>
          <a:srgbClr val="EAEBE9"/>
        </a:accent1>
        <a:accent2>
          <a:srgbClr val="BFBFAB"/>
        </a:accent2>
        <a:accent3>
          <a:srgbClr val="EBEBDF"/>
        </a:accent3>
        <a:accent4>
          <a:srgbClr val="000000"/>
        </a:accent4>
        <a:accent5>
          <a:srgbClr val="F3F3F2"/>
        </a:accent5>
        <a:accent6>
          <a:srgbClr val="ADAD9B"/>
        </a:accent6>
        <a:hlink>
          <a:srgbClr val="009900"/>
        </a:hlink>
        <a:folHlink>
          <a:srgbClr val="336600"/>
        </a:folHlink>
      </a:clrScheme>
      <a:clrMap bg1="lt1" tx1="dk1" bg2="lt2" tx2="dk2" accent1="accent1" accent2="accent2" accent3="accent3" accent4="accent4" accent5="accent5" accent6="accent6" hlink="hlink" folHlink="folHlink"/>
    </a:extraClrScheme>
    <a:extraClrScheme>
      <a:clrScheme name="Δορυφορική κεραία 7">
        <a:dk1>
          <a:srgbClr val="000000"/>
        </a:dk1>
        <a:lt1>
          <a:srgbClr val="FFFFFF"/>
        </a:lt1>
        <a:dk2>
          <a:srgbClr val="000000"/>
        </a:dk2>
        <a:lt2>
          <a:srgbClr val="B2B2B2"/>
        </a:lt2>
        <a:accent1>
          <a:srgbClr val="336699"/>
        </a:accent1>
        <a:accent2>
          <a:srgbClr val="5F5F5F"/>
        </a:accent2>
        <a:accent3>
          <a:srgbClr val="AAAAAA"/>
        </a:accent3>
        <a:accent4>
          <a:srgbClr val="DADADA"/>
        </a:accent4>
        <a:accent5>
          <a:srgbClr val="ADB8CA"/>
        </a:accent5>
        <a:accent6>
          <a:srgbClr val="555555"/>
        </a:accent6>
        <a:hlink>
          <a:srgbClr val="BBE5FF"/>
        </a:hlink>
        <a:folHlink>
          <a:srgbClr val="B6B3E1"/>
        </a:folHlink>
      </a:clrScheme>
      <a:clrMap bg1="dk2" tx1="lt1" bg2="dk1" tx2="lt2" accent1="accent1" accent2="accent2" accent3="accent3" accent4="accent4" accent5="accent5" accent6="accent6" hlink="hlink" folHlink="folHlink"/>
    </a:extraClrScheme>
    <a:extraClrScheme>
      <a:clrScheme name="Δορυφορική κεραία 8">
        <a:dk1>
          <a:srgbClr val="000090"/>
        </a:dk1>
        <a:lt1>
          <a:srgbClr val="EAEAEA"/>
        </a:lt1>
        <a:dk2>
          <a:srgbClr val="3A3AB2"/>
        </a:dk2>
        <a:lt2>
          <a:srgbClr val="CAD4DC"/>
        </a:lt2>
        <a:accent1>
          <a:srgbClr val="3974AF"/>
        </a:accent1>
        <a:accent2>
          <a:srgbClr val="232369"/>
        </a:accent2>
        <a:accent3>
          <a:srgbClr val="AEAED5"/>
        </a:accent3>
        <a:accent4>
          <a:srgbClr val="C8C8C8"/>
        </a:accent4>
        <a:accent5>
          <a:srgbClr val="AEBCD4"/>
        </a:accent5>
        <a:accent6>
          <a:srgbClr val="1F1F5E"/>
        </a:accent6>
        <a:hlink>
          <a:srgbClr val="00CCFF"/>
        </a:hlink>
        <a:folHlink>
          <a:srgbClr val="6699FF"/>
        </a:folHlink>
      </a:clrScheme>
      <a:clrMap bg1="dk2" tx1="lt1" bg2="dk1" tx2="lt2" accent1="accent1" accent2="accent2" accent3="accent3" accent4="accent4" accent5="accent5" accent6="accent6" hlink="hlink" folHlink="folHlink"/>
    </a:extraClrScheme>
    <a:extraClrScheme>
      <a:clrScheme name="Δορυφορική κεραία 9">
        <a:dk1>
          <a:srgbClr val="9C9C9C"/>
        </a:dk1>
        <a:lt1>
          <a:srgbClr val="FFFFFF"/>
        </a:lt1>
        <a:dk2>
          <a:srgbClr val="8696CA"/>
        </a:dk2>
        <a:lt2>
          <a:srgbClr val="FFFFFF"/>
        </a:lt2>
        <a:accent1>
          <a:srgbClr val="97D1D5"/>
        </a:accent1>
        <a:accent2>
          <a:srgbClr val="666699"/>
        </a:accent2>
        <a:accent3>
          <a:srgbClr val="C3C9E1"/>
        </a:accent3>
        <a:accent4>
          <a:srgbClr val="DADADA"/>
        </a:accent4>
        <a:accent5>
          <a:srgbClr val="C9E5E7"/>
        </a:accent5>
        <a:accent6>
          <a:srgbClr val="5C5C8A"/>
        </a:accent6>
        <a:hlink>
          <a:srgbClr val="0000FF"/>
        </a:hlink>
        <a:folHlink>
          <a:srgbClr val="0099FF"/>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7_Δορυφορική κεραία">
  <a:themeElements>
    <a:clrScheme name="Δορυφορική κεραία 4">
      <a:dk1>
        <a:srgbClr val="666A5C"/>
      </a:dk1>
      <a:lt1>
        <a:srgbClr val="FFFFFF"/>
      </a:lt1>
      <a:dk2>
        <a:srgbClr val="757868"/>
      </a:dk2>
      <a:lt2>
        <a:srgbClr val="C4C3AA"/>
      </a:lt2>
      <a:accent1>
        <a:srgbClr val="9AC2C0"/>
      </a:accent1>
      <a:accent2>
        <a:srgbClr val="4D4F45"/>
      </a:accent2>
      <a:accent3>
        <a:srgbClr val="BDBEB9"/>
      </a:accent3>
      <a:accent4>
        <a:srgbClr val="DADADA"/>
      </a:accent4>
      <a:accent5>
        <a:srgbClr val="CADDDC"/>
      </a:accent5>
      <a:accent6>
        <a:srgbClr val="45473E"/>
      </a:accent6>
      <a:hlink>
        <a:srgbClr val="009999"/>
      </a:hlink>
      <a:folHlink>
        <a:srgbClr val="BFCB4F"/>
      </a:folHlink>
    </a:clrScheme>
    <a:fontScheme name="Δορυφορική κεραία">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20000"/>
          </a:spcBef>
          <a:spcAft>
            <a:spcPct val="0"/>
          </a:spcAft>
          <a:buClr>
            <a:srgbClr val="FFFF00"/>
          </a:buClr>
          <a:buSzPct val="80000"/>
          <a:buFont typeface="Wingdings" pitchFamily="2" charset="2"/>
          <a:buChar char="®"/>
          <a:tabLst/>
          <a:defRPr kumimoji="0" lang="en-GB" sz="2400" b="0" i="0" u="none" strike="noStrike" cap="none" normalizeH="0" baseline="0" smtClean="0">
            <a:ln>
              <a:noFill/>
            </a:ln>
            <a:solidFill>
              <a:schemeClr val="tx1"/>
            </a:solidFill>
            <a:effectLst/>
            <a:latin typeface="Arial" charset="0"/>
            <a:cs typeface="Times New Roman"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20000"/>
          </a:spcBef>
          <a:spcAft>
            <a:spcPct val="0"/>
          </a:spcAft>
          <a:buClr>
            <a:srgbClr val="FFFF00"/>
          </a:buClr>
          <a:buSzPct val="80000"/>
          <a:buFont typeface="Wingdings" pitchFamily="2" charset="2"/>
          <a:buChar char="®"/>
          <a:tabLst/>
          <a:defRPr kumimoji="0" lang="en-GB" sz="2400" b="0" i="0" u="none" strike="noStrike" cap="none" normalizeH="0" baseline="0" smtClean="0">
            <a:ln>
              <a:noFill/>
            </a:ln>
            <a:solidFill>
              <a:schemeClr val="tx1"/>
            </a:solidFill>
            <a:effectLst/>
            <a:latin typeface="Arial" charset="0"/>
            <a:cs typeface="Times New Roman" pitchFamily="18" charset="0"/>
          </a:defRPr>
        </a:defPPr>
      </a:lstStyle>
    </a:lnDef>
  </a:objectDefaults>
  <a:extraClrSchemeLst>
    <a:extraClrScheme>
      <a:clrScheme name="Δορυφορική κεραία 1">
        <a:dk1>
          <a:srgbClr val="660000"/>
        </a:dk1>
        <a:lt1>
          <a:srgbClr val="FFFFFF"/>
        </a:lt1>
        <a:dk2>
          <a:srgbClr val="A80000"/>
        </a:dk2>
        <a:lt2>
          <a:srgbClr val="FFFF99"/>
        </a:lt2>
        <a:accent1>
          <a:srgbClr val="FF6600"/>
        </a:accent1>
        <a:accent2>
          <a:srgbClr val="6A0000"/>
        </a:accent2>
        <a:accent3>
          <a:srgbClr val="D1AAAA"/>
        </a:accent3>
        <a:accent4>
          <a:srgbClr val="DADADA"/>
        </a:accent4>
        <a:accent5>
          <a:srgbClr val="FFB8AA"/>
        </a:accent5>
        <a:accent6>
          <a:srgbClr val="5F0000"/>
        </a:accent6>
        <a:hlink>
          <a:srgbClr val="FFCC00"/>
        </a:hlink>
        <a:folHlink>
          <a:srgbClr val="FF9900"/>
        </a:folHlink>
      </a:clrScheme>
      <a:clrMap bg1="dk2" tx1="lt1" bg2="dk1" tx2="lt2" accent1="accent1" accent2="accent2" accent3="accent3" accent4="accent4" accent5="accent5" accent6="accent6" hlink="hlink" folHlink="folHlink"/>
    </a:extraClrScheme>
    <a:extraClrScheme>
      <a:clrScheme name="Δορυφορική κεραία 2">
        <a:dk1>
          <a:srgbClr val="6A4700"/>
        </a:dk1>
        <a:lt1>
          <a:srgbClr val="FFFFFF"/>
        </a:lt1>
        <a:dk2>
          <a:srgbClr val="522900"/>
        </a:dk2>
        <a:lt2>
          <a:srgbClr val="FFFF99"/>
        </a:lt2>
        <a:accent1>
          <a:srgbClr val="CC9900"/>
        </a:accent1>
        <a:accent2>
          <a:srgbClr val="9C7300"/>
        </a:accent2>
        <a:accent3>
          <a:srgbClr val="B3ACAA"/>
        </a:accent3>
        <a:accent4>
          <a:srgbClr val="DADADA"/>
        </a:accent4>
        <a:accent5>
          <a:srgbClr val="E2CAAA"/>
        </a:accent5>
        <a:accent6>
          <a:srgbClr val="8D6800"/>
        </a:accent6>
        <a:hlink>
          <a:srgbClr val="FF9900"/>
        </a:hlink>
        <a:folHlink>
          <a:srgbClr val="FFFF66"/>
        </a:folHlink>
      </a:clrScheme>
      <a:clrMap bg1="dk2" tx1="lt1" bg2="dk1" tx2="lt2" accent1="accent1" accent2="accent2" accent3="accent3" accent4="accent4" accent5="accent5" accent6="accent6" hlink="hlink" folHlink="folHlink"/>
    </a:extraClrScheme>
    <a:extraClrScheme>
      <a:clrScheme name="Δορυφορική κεραία 3">
        <a:dk1>
          <a:srgbClr val="495630"/>
        </a:dk1>
        <a:lt1>
          <a:srgbClr val="FFFFCC"/>
        </a:lt1>
        <a:dk2>
          <a:srgbClr val="2D361C"/>
        </a:dk2>
        <a:lt2>
          <a:srgbClr val="BAD38D"/>
        </a:lt2>
        <a:accent1>
          <a:srgbClr val="68803E"/>
        </a:accent1>
        <a:accent2>
          <a:srgbClr val="556636"/>
        </a:accent2>
        <a:accent3>
          <a:srgbClr val="ADAEAB"/>
        </a:accent3>
        <a:accent4>
          <a:srgbClr val="DADAAE"/>
        </a:accent4>
        <a:accent5>
          <a:srgbClr val="B9C0AF"/>
        </a:accent5>
        <a:accent6>
          <a:srgbClr val="4C5C30"/>
        </a:accent6>
        <a:hlink>
          <a:srgbClr val="339933"/>
        </a:hlink>
        <a:folHlink>
          <a:srgbClr val="D9D400"/>
        </a:folHlink>
      </a:clrScheme>
      <a:clrMap bg1="dk2" tx1="lt1" bg2="dk1" tx2="lt2" accent1="accent1" accent2="accent2" accent3="accent3" accent4="accent4" accent5="accent5" accent6="accent6" hlink="hlink" folHlink="folHlink"/>
    </a:extraClrScheme>
    <a:extraClrScheme>
      <a:clrScheme name="Δορυφορική κεραία 4">
        <a:dk1>
          <a:srgbClr val="666A5C"/>
        </a:dk1>
        <a:lt1>
          <a:srgbClr val="FFFFFF"/>
        </a:lt1>
        <a:dk2>
          <a:srgbClr val="757868"/>
        </a:dk2>
        <a:lt2>
          <a:srgbClr val="C4C3AA"/>
        </a:lt2>
        <a:accent1>
          <a:srgbClr val="9AC2C0"/>
        </a:accent1>
        <a:accent2>
          <a:srgbClr val="4D4F45"/>
        </a:accent2>
        <a:accent3>
          <a:srgbClr val="BDBEB9"/>
        </a:accent3>
        <a:accent4>
          <a:srgbClr val="DADADA"/>
        </a:accent4>
        <a:accent5>
          <a:srgbClr val="CADDDC"/>
        </a:accent5>
        <a:accent6>
          <a:srgbClr val="45473E"/>
        </a:accent6>
        <a:hlink>
          <a:srgbClr val="009999"/>
        </a:hlink>
        <a:folHlink>
          <a:srgbClr val="BFCB4F"/>
        </a:folHlink>
      </a:clrScheme>
      <a:clrMap bg1="dk2" tx1="lt1" bg2="dk1" tx2="lt2" accent1="accent1" accent2="accent2" accent3="accent3" accent4="accent4" accent5="accent5" accent6="accent6" hlink="hlink" folHlink="folHlink"/>
    </a:extraClrScheme>
    <a:extraClrScheme>
      <a:clrScheme name="Δορυφορική κεραία 5">
        <a:dk1>
          <a:srgbClr val="006664"/>
        </a:dk1>
        <a:lt1>
          <a:srgbClr val="FFFFFF"/>
        </a:lt1>
        <a:dk2>
          <a:srgbClr val="00908D"/>
        </a:dk2>
        <a:lt2>
          <a:srgbClr val="ADE5CD"/>
        </a:lt2>
        <a:accent1>
          <a:srgbClr val="00CCFF"/>
        </a:accent1>
        <a:accent2>
          <a:srgbClr val="006666"/>
        </a:accent2>
        <a:accent3>
          <a:srgbClr val="AAC6C5"/>
        </a:accent3>
        <a:accent4>
          <a:srgbClr val="DADADA"/>
        </a:accent4>
        <a:accent5>
          <a:srgbClr val="AAE2FF"/>
        </a:accent5>
        <a:accent6>
          <a:srgbClr val="005C5C"/>
        </a:accent6>
        <a:hlink>
          <a:srgbClr val="6DD8DB"/>
        </a:hlink>
        <a:folHlink>
          <a:srgbClr val="C5E2FF"/>
        </a:folHlink>
      </a:clrScheme>
      <a:clrMap bg1="dk2" tx1="lt1" bg2="dk1" tx2="lt2" accent1="accent1" accent2="accent2" accent3="accent3" accent4="accent4" accent5="accent5" accent6="accent6" hlink="hlink" folHlink="folHlink"/>
    </a:extraClrScheme>
    <a:extraClrScheme>
      <a:clrScheme name="Δορυφορική κεραία 6">
        <a:dk1>
          <a:srgbClr val="000000"/>
        </a:dk1>
        <a:lt1>
          <a:srgbClr val="DDDCC5"/>
        </a:lt1>
        <a:dk2>
          <a:srgbClr val="000000"/>
        </a:dk2>
        <a:lt2>
          <a:srgbClr val="B9B695"/>
        </a:lt2>
        <a:accent1>
          <a:srgbClr val="EAEBE9"/>
        </a:accent1>
        <a:accent2>
          <a:srgbClr val="BFBFAB"/>
        </a:accent2>
        <a:accent3>
          <a:srgbClr val="EBEBDF"/>
        </a:accent3>
        <a:accent4>
          <a:srgbClr val="000000"/>
        </a:accent4>
        <a:accent5>
          <a:srgbClr val="F3F3F2"/>
        </a:accent5>
        <a:accent6>
          <a:srgbClr val="ADAD9B"/>
        </a:accent6>
        <a:hlink>
          <a:srgbClr val="009900"/>
        </a:hlink>
        <a:folHlink>
          <a:srgbClr val="336600"/>
        </a:folHlink>
      </a:clrScheme>
      <a:clrMap bg1="lt1" tx1="dk1" bg2="lt2" tx2="dk2" accent1="accent1" accent2="accent2" accent3="accent3" accent4="accent4" accent5="accent5" accent6="accent6" hlink="hlink" folHlink="folHlink"/>
    </a:extraClrScheme>
    <a:extraClrScheme>
      <a:clrScheme name="Δορυφορική κεραία 7">
        <a:dk1>
          <a:srgbClr val="000000"/>
        </a:dk1>
        <a:lt1>
          <a:srgbClr val="FFFFFF"/>
        </a:lt1>
        <a:dk2>
          <a:srgbClr val="000000"/>
        </a:dk2>
        <a:lt2>
          <a:srgbClr val="B2B2B2"/>
        </a:lt2>
        <a:accent1>
          <a:srgbClr val="336699"/>
        </a:accent1>
        <a:accent2>
          <a:srgbClr val="5F5F5F"/>
        </a:accent2>
        <a:accent3>
          <a:srgbClr val="AAAAAA"/>
        </a:accent3>
        <a:accent4>
          <a:srgbClr val="DADADA"/>
        </a:accent4>
        <a:accent5>
          <a:srgbClr val="ADB8CA"/>
        </a:accent5>
        <a:accent6>
          <a:srgbClr val="555555"/>
        </a:accent6>
        <a:hlink>
          <a:srgbClr val="BBE5FF"/>
        </a:hlink>
        <a:folHlink>
          <a:srgbClr val="B6B3E1"/>
        </a:folHlink>
      </a:clrScheme>
      <a:clrMap bg1="dk2" tx1="lt1" bg2="dk1" tx2="lt2" accent1="accent1" accent2="accent2" accent3="accent3" accent4="accent4" accent5="accent5" accent6="accent6" hlink="hlink" folHlink="folHlink"/>
    </a:extraClrScheme>
    <a:extraClrScheme>
      <a:clrScheme name="Δορυφορική κεραία 8">
        <a:dk1>
          <a:srgbClr val="000090"/>
        </a:dk1>
        <a:lt1>
          <a:srgbClr val="EAEAEA"/>
        </a:lt1>
        <a:dk2>
          <a:srgbClr val="3A3AB2"/>
        </a:dk2>
        <a:lt2>
          <a:srgbClr val="CAD4DC"/>
        </a:lt2>
        <a:accent1>
          <a:srgbClr val="3974AF"/>
        </a:accent1>
        <a:accent2>
          <a:srgbClr val="232369"/>
        </a:accent2>
        <a:accent3>
          <a:srgbClr val="AEAED5"/>
        </a:accent3>
        <a:accent4>
          <a:srgbClr val="C8C8C8"/>
        </a:accent4>
        <a:accent5>
          <a:srgbClr val="AEBCD4"/>
        </a:accent5>
        <a:accent6>
          <a:srgbClr val="1F1F5E"/>
        </a:accent6>
        <a:hlink>
          <a:srgbClr val="00CCFF"/>
        </a:hlink>
        <a:folHlink>
          <a:srgbClr val="6699FF"/>
        </a:folHlink>
      </a:clrScheme>
      <a:clrMap bg1="dk2" tx1="lt1" bg2="dk1" tx2="lt2" accent1="accent1" accent2="accent2" accent3="accent3" accent4="accent4" accent5="accent5" accent6="accent6" hlink="hlink" folHlink="folHlink"/>
    </a:extraClrScheme>
    <a:extraClrScheme>
      <a:clrScheme name="Δορυφορική κεραία 9">
        <a:dk1>
          <a:srgbClr val="9C9C9C"/>
        </a:dk1>
        <a:lt1>
          <a:srgbClr val="FFFFFF"/>
        </a:lt1>
        <a:dk2>
          <a:srgbClr val="8696CA"/>
        </a:dk2>
        <a:lt2>
          <a:srgbClr val="FFFFFF"/>
        </a:lt2>
        <a:accent1>
          <a:srgbClr val="97D1D5"/>
        </a:accent1>
        <a:accent2>
          <a:srgbClr val="666699"/>
        </a:accent2>
        <a:accent3>
          <a:srgbClr val="C3C9E1"/>
        </a:accent3>
        <a:accent4>
          <a:srgbClr val="DADADA"/>
        </a:accent4>
        <a:accent5>
          <a:srgbClr val="C9E5E7"/>
        </a:accent5>
        <a:accent6>
          <a:srgbClr val="5C5C8A"/>
        </a:accent6>
        <a:hlink>
          <a:srgbClr val="0000FF"/>
        </a:hlink>
        <a:folHlink>
          <a:srgbClr val="0099FF"/>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12495</TotalTime>
  <Words>2430</Words>
  <Application>Microsoft Office PowerPoint</Application>
  <PresentationFormat>Προβολή στην οθόνη (4:3)</PresentationFormat>
  <Paragraphs>324</Paragraphs>
  <Slides>34</Slides>
  <Notes>2</Notes>
  <HiddenSlides>3</HiddenSlides>
  <MMClips>0</MMClips>
  <ScaleCrop>false</ScaleCrop>
  <HeadingPairs>
    <vt:vector size="6" baseType="variant">
      <vt:variant>
        <vt:lpstr>Γραμματοσειρές που χρησιμοποιούνται</vt:lpstr>
      </vt:variant>
      <vt:variant>
        <vt:i4>8</vt:i4>
      </vt:variant>
      <vt:variant>
        <vt:lpstr>Θέμα</vt:lpstr>
      </vt:variant>
      <vt:variant>
        <vt:i4>13</vt:i4>
      </vt:variant>
      <vt:variant>
        <vt:lpstr>Τίτλοι διαφανειών</vt:lpstr>
      </vt:variant>
      <vt:variant>
        <vt:i4>34</vt:i4>
      </vt:variant>
    </vt:vector>
  </HeadingPairs>
  <TitlesOfParts>
    <vt:vector size="55" baseType="lpstr">
      <vt:lpstr>Arial</vt:lpstr>
      <vt:lpstr>Arial Narrow</vt:lpstr>
      <vt:lpstr>Calibri</vt:lpstr>
      <vt:lpstr>Calibri Light</vt:lpstr>
      <vt:lpstr>Times New Roman</vt:lpstr>
      <vt:lpstr>Verdana</vt:lpstr>
      <vt:lpstr>Wingdings</vt:lpstr>
      <vt:lpstr>Wingdings 3</vt:lpstr>
      <vt:lpstr>Δορυφορική κεραία</vt:lpstr>
      <vt:lpstr>3_Δορυφορική κεραία</vt:lpstr>
      <vt:lpstr>5_Δορυφορική κεραία</vt:lpstr>
      <vt:lpstr>7_Δορυφορική κεραία</vt:lpstr>
      <vt:lpstr>8_Δορυφορική κεραία</vt:lpstr>
      <vt:lpstr>10_Δορυφορική κεραία</vt:lpstr>
      <vt:lpstr>11_Δορυφορική κεραία</vt:lpstr>
      <vt:lpstr>16_Δορυφορική κεραία</vt:lpstr>
      <vt:lpstr>17_Δορυφορική κεραία</vt:lpstr>
      <vt:lpstr>18_Δορυφορική κεραία</vt:lpstr>
      <vt:lpstr>Θέμα του Office</vt:lpstr>
      <vt:lpstr>1_Θέμα του Office</vt:lpstr>
      <vt:lpstr>2_Θέμα του Office</vt:lpstr>
      <vt:lpstr>ΠΑΝΕΠΙΣΤΗΜΙΟ ΘΕΣΣΑΛΙΑΣ ΠΡΟΓΡΑΜΜΑΤΑ ΜΕΤΑΠΤΥΧΙΑΚΩΝ ΣΠΟΥΔΩΝ   ‘ΣΧΕΔΙΑΣΜΟΣ ΚΑΙ ΑΝΑΠΤΥΞΗ ΤΟΥΡΙΣΜΟΥ ΚΑΙ ΠΟΛΙΤΙΣΜΟΥ’ ‘ΠΟΛΕΟΔΟΜΙΑ – ΧΩΡΟΤΑΞΙΑ’  ΔΡΑΣΤΗΡΙΟΤΗΤΕΣ ΕΛΕΥΘΕΡΟΥ ΧΡΟΝΟΥ ΚΑΙ ΑΣΤΙΚΗ ΑΝΑΓΕΝΝΗΣΗ  8Ο ΜΑΘΗΜΑ: Δημιουργική τάξη, Δημιουργική πόλη, Ανταγωνιστικότητα  ΕΥΑ ΨΑΘΑ – ΑΠΡΙΛΙΟΣ 2017</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University of Thessaly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CULTURAL INDUSTRIES IN ATHENS: SPATIAL TRANSFORMATIONS DURING THE NINETIES</dc:title>
  <dc:creator>A satisfied Microsoft Office User</dc:creator>
  <cp:lastModifiedBy>Admin</cp:lastModifiedBy>
  <cp:revision>1860</cp:revision>
  <cp:lastPrinted>2000-10-24T16:10:36Z</cp:lastPrinted>
  <dcterms:created xsi:type="dcterms:W3CDTF">2000-06-12T14:08:16Z</dcterms:created>
  <dcterms:modified xsi:type="dcterms:W3CDTF">2017-06-07T11:33:02Z</dcterms:modified>
</cp:coreProperties>
</file>