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</p:sldIdLst>
  <p:sldSz cx="9144000" cy="6858000" type="screen4x3"/>
  <p:notesSz cx="6858000" cy="9144000"/>
  <p:photoAlbum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691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43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834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82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637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062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1738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813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4422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1562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958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5C099-12B3-4672-AF56-58899F8C8060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F2A3C-C93F-4E21-B7A1-0680E7E3CF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392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3379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703164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543954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366493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026587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386676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41595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19370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285936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890150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501697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3991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1326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276764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384614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44063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959922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59758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865971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75022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1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3547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8687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2770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9459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685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0213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2606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604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3148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7623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705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246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5699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3772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6772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5989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6427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5192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5619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784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6677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5895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1783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4934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1855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03495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3099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37249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0319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52444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991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71041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0802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63794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92301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0136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77105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95162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15744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2039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989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4542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70433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9994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14993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8258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34642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9578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28250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84095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84308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03235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5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4046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086137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03570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82077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35593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19012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22168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50327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9888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139060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707015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6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798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5585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1505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3282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91356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98213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007720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32462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09329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476818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135473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7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4914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96259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51943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2726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52690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59094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65553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259980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63146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46671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720729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8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2170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942451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902008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663421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414698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101424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277682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635615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639016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10273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942042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9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588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117</vt:i4>
      </vt:variant>
    </vt:vector>
  </HeadingPairs>
  <TitlesOfParts>
    <vt:vector size="1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Compufix</dc:creator>
  <cp:lastModifiedBy>Compufix</cp:lastModifiedBy>
  <cp:revision>1</cp:revision>
  <dcterms:created xsi:type="dcterms:W3CDTF">2015-11-15T21:24:56Z</dcterms:created>
  <dcterms:modified xsi:type="dcterms:W3CDTF">2015-11-15T21:25:18Z</dcterms:modified>
</cp:coreProperties>
</file>