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099-12B3-4672-AF56-58899F8C8060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A3C-C93F-4E21-B7A1-0680E7E3CF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6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099-12B3-4672-AF56-58899F8C8060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A3C-C93F-4E21-B7A1-0680E7E3CF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3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099-12B3-4672-AF56-58899F8C8060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A3C-C93F-4E21-B7A1-0680E7E3CF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3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099-12B3-4672-AF56-58899F8C8060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A3C-C93F-4E21-B7A1-0680E7E3CF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82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099-12B3-4672-AF56-58899F8C8060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A3C-C93F-4E21-B7A1-0680E7E3CF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637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099-12B3-4672-AF56-58899F8C8060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A3C-C93F-4E21-B7A1-0680E7E3CF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062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099-12B3-4672-AF56-58899F8C8060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A3C-C93F-4E21-B7A1-0680E7E3CF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73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099-12B3-4672-AF56-58899F8C8060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A3C-C93F-4E21-B7A1-0680E7E3CF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813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099-12B3-4672-AF56-58899F8C8060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A3C-C93F-4E21-B7A1-0680E7E3CF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442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099-12B3-4672-AF56-58899F8C8060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A3C-C93F-4E21-B7A1-0680E7E3CF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56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C099-12B3-4672-AF56-58899F8C8060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2A3C-C93F-4E21-B7A1-0680E7E3CF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58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C099-12B3-4672-AF56-58899F8C8060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F2A3C-C93F-4E21-B7A1-0680E7E3CF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392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37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03164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4395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66493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2658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8667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159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937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8593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90150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01697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399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132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276764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84614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406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5992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97589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65971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7502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1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54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68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77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45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685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21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2606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604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14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623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05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246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699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772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772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989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427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519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561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84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677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895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783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934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855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349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309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3724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319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5244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91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104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802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379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230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1361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7105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516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574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2039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8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54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0433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994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499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2582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464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9578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8250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409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4308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3235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046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8613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03570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2077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5593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9012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2168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0327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9888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3906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0701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9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5585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505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282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1356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8213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0772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2462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9329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7681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3547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91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6259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1943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2726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2690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5909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6555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5998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3146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4667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2072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17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4245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02008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6342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14698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0142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7768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3561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3901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027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42042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ument-page-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588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Compufix</dc:creator>
  <cp:lastModifiedBy>Compufix</cp:lastModifiedBy>
  <cp:revision>1</cp:revision>
  <dcterms:created xsi:type="dcterms:W3CDTF">2015-11-15T21:24:56Z</dcterms:created>
  <dcterms:modified xsi:type="dcterms:W3CDTF">2015-11-15T21:25:18Z</dcterms:modified>
</cp:coreProperties>
</file>