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5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25" r:id="rId14"/>
  </p:sldIdLst>
  <p:sldSz cx="9144000" cy="6858000" type="screen4x3"/>
  <p:notesSz cx="6858000" cy="9144000"/>
  <p:custDataLst>
    <p:tags r:id="rId1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896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6896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11E24A-3304-49F4-8475-7023DB8952A9}" type="slidenum">
              <a:rPr lang="en-GB" altLang="el-GR" smtClean="0">
                <a:latin typeface="Tahoma" pitchFamily="34" charset="0"/>
              </a:rPr>
              <a:pPr eaLnBrk="1" hangingPunct="1"/>
              <a:t>5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998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6998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2A1C201-8CDC-4E56-A6A3-9C0392B62F8C}" type="slidenum">
              <a:rPr lang="en-GB" altLang="el-GR" smtClean="0">
                <a:latin typeface="Tahoma" pitchFamily="34" charset="0"/>
              </a:rPr>
              <a:pPr eaLnBrk="1" hangingPunct="1"/>
              <a:t>6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10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710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6786EBD-503B-469E-8F5B-76B84EE31669}" type="slidenum">
              <a:rPr lang="en-GB" altLang="el-GR" smtClean="0">
                <a:latin typeface="Tahoma" pitchFamily="34" charset="0"/>
              </a:rPr>
              <a:pPr eaLnBrk="1" hangingPunct="1"/>
              <a:t>7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203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7203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7DF2DC-4AFE-482E-A9C1-12E6D853AF0A}" type="slidenum">
              <a:rPr lang="en-GB" altLang="el-GR" smtClean="0">
                <a:latin typeface="Tahoma" pitchFamily="34" charset="0"/>
              </a:rPr>
              <a:pPr eaLnBrk="1" hangingPunct="1"/>
              <a:t>8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305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7306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D07916-897B-4BBD-B08F-1A8A66C35D5C}" type="slidenum">
              <a:rPr lang="en-GB" altLang="el-GR" smtClean="0">
                <a:latin typeface="Tahoma" pitchFamily="34" charset="0"/>
              </a:rPr>
              <a:pPr eaLnBrk="1" hangingPunct="1"/>
              <a:t>9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408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7408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CC3CEDB-B147-4133-AEFD-BDC2A581884A}" type="slidenum">
              <a:rPr lang="en-GB" altLang="el-GR" smtClean="0">
                <a:latin typeface="Tahoma" pitchFamily="34" charset="0"/>
              </a:rPr>
              <a:pPr eaLnBrk="1" hangingPunct="1"/>
              <a:t>10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51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751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6F38623-DE1E-4B4D-B9A1-8C9B0392A634}" type="slidenum">
              <a:rPr lang="en-GB" altLang="el-GR" smtClean="0">
                <a:latin typeface="Tahoma" pitchFamily="34" charset="0"/>
              </a:rPr>
              <a:pPr eaLnBrk="1" hangingPunct="1"/>
              <a:t>11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6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Οργανωτικές Δομές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989138"/>
            <a:ext cx="6769100" cy="3851275"/>
          </a:xfrm>
          <a:noFill/>
        </p:spPr>
      </p:pic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688"/>
            <a:ext cx="82296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500" dirty="0" smtClean="0"/>
              <a:t>Σύνθετη οργάνωση </a:t>
            </a:r>
            <a:r>
              <a:rPr lang="el-GR" sz="3500" dirty="0"/>
              <a:t/>
            </a:r>
            <a:br>
              <a:rPr lang="el-GR" sz="3500" dirty="0"/>
            </a:br>
            <a:r>
              <a:rPr lang="en-US" sz="3500" dirty="0"/>
              <a:t>(Composite </a:t>
            </a:r>
            <a:r>
              <a:rPr lang="en-US" sz="3500" dirty="0" smtClean="0"/>
              <a:t>organization)</a:t>
            </a:r>
            <a:endParaRPr lang="en-GB" sz="3500" dirty="0"/>
          </a:p>
        </p:txBody>
      </p:sp>
    </p:spTree>
    <p:extLst>
      <p:ext uri="{BB962C8B-B14F-4D97-AF65-F5344CB8AC3E}">
        <p14:creationId xmlns:p14="http://schemas.microsoft.com/office/powerpoint/2010/main" val="3104814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2143125"/>
            <a:ext cx="7551737" cy="3571875"/>
          </a:xfrm>
          <a:noFill/>
        </p:spPr>
      </p:pic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Οργανωτικές δομές </a:t>
            </a:r>
            <a:r>
              <a:rPr lang="el-GR" dirty="0"/>
              <a:t>και </a:t>
            </a:r>
            <a:r>
              <a:rPr lang="el-GR" dirty="0" smtClean="0"/>
              <a:t>έργα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2123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	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Πως είναι οργανωμένη μια εταιρεία?</a:t>
            </a:r>
          </a:p>
          <a:p>
            <a:r>
              <a:rPr lang="el-GR" dirty="0" smtClean="0"/>
              <a:t>Ποια είναι οι διευθύνσεις που έχει μια εταιρεία?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7361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500" dirty="0" smtClean="0"/>
              <a:t>Λειτουργική οργάνωση </a:t>
            </a:r>
            <a:r>
              <a:rPr lang="el-GR" sz="3500" dirty="0"/>
              <a:t>(</a:t>
            </a:r>
            <a:r>
              <a:rPr lang="en-US" sz="3500" dirty="0"/>
              <a:t>functional </a:t>
            </a:r>
            <a:r>
              <a:rPr lang="en-US" sz="3500" dirty="0" smtClean="0"/>
              <a:t>organization)</a:t>
            </a:r>
            <a:endParaRPr lang="en-GB" sz="3500" dirty="0"/>
          </a:p>
        </p:txBody>
      </p:sp>
      <p:sp>
        <p:nvSpPr>
          <p:cNvPr id="68611" name="Rectangle 7"/>
          <p:cNvSpPr>
            <a:spLocks noChangeArrowheads="1"/>
          </p:cNvSpPr>
          <p:nvPr/>
        </p:nvSpPr>
        <p:spPr bwMode="auto">
          <a:xfrm>
            <a:off x="0" y="2205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l-GR" altLang="el-GR" dirty="0"/>
          </a:p>
        </p:txBody>
      </p:sp>
      <p:pic>
        <p:nvPicPr>
          <p:cNvPr id="68612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7"/>
          <a:stretch>
            <a:fillRect/>
          </a:stretch>
        </p:blipFill>
        <p:spPr bwMode="auto">
          <a:xfrm>
            <a:off x="1258888" y="2276475"/>
            <a:ext cx="6337300" cy="384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114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500" dirty="0" smtClean="0"/>
              <a:t>Οργάνωση κατά έργο </a:t>
            </a:r>
            <a:r>
              <a:rPr lang="en-US" sz="3500" dirty="0"/>
              <a:t/>
            </a:r>
            <a:br>
              <a:rPr lang="en-US" sz="3500" dirty="0"/>
            </a:br>
            <a:r>
              <a:rPr lang="el-GR" sz="3500" dirty="0"/>
              <a:t>(</a:t>
            </a:r>
            <a:r>
              <a:rPr lang="en-US" sz="3500" dirty="0"/>
              <a:t>Project </a:t>
            </a:r>
            <a:r>
              <a:rPr lang="en-US" sz="3500" dirty="0" smtClean="0"/>
              <a:t>organization) </a:t>
            </a:r>
            <a:endParaRPr lang="en-GB" sz="3500" dirty="0"/>
          </a:p>
        </p:txBody>
      </p:sp>
      <p:sp>
        <p:nvSpPr>
          <p:cNvPr id="6963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l-GR" altLang="el-GR" dirty="0"/>
          </a:p>
        </p:txBody>
      </p:sp>
      <p:pic>
        <p:nvPicPr>
          <p:cNvPr id="69636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7"/>
          <a:stretch>
            <a:fillRect/>
          </a:stretch>
        </p:blipFill>
        <p:spPr bwMode="auto">
          <a:xfrm>
            <a:off x="684213" y="2060575"/>
            <a:ext cx="7343775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467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813" y="1500188"/>
            <a:ext cx="7429500" cy="4643437"/>
          </a:xfrm>
          <a:noFill/>
        </p:spPr>
      </p:pic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500" dirty="0" smtClean="0"/>
              <a:t>Ασθενή οργάνωση πινάκα</a:t>
            </a:r>
            <a:r>
              <a:rPr lang="el-GR" sz="3500" dirty="0"/>
              <a:t/>
            </a:r>
            <a:br>
              <a:rPr lang="el-GR" sz="3500" dirty="0"/>
            </a:br>
            <a:r>
              <a:rPr lang="el-GR" sz="3500" dirty="0"/>
              <a:t>(</a:t>
            </a:r>
            <a:r>
              <a:rPr lang="en-US" sz="3500" dirty="0"/>
              <a:t>Weak Matrix </a:t>
            </a:r>
            <a:r>
              <a:rPr lang="en-US" sz="3500" dirty="0" smtClean="0"/>
              <a:t>Organization)</a:t>
            </a:r>
            <a:endParaRPr lang="en-GB" sz="3500" dirty="0"/>
          </a:p>
        </p:txBody>
      </p:sp>
    </p:spTree>
    <p:extLst>
      <p:ext uri="{BB962C8B-B14F-4D97-AF65-F5344CB8AC3E}">
        <p14:creationId xmlns:p14="http://schemas.microsoft.com/office/powerpoint/2010/main" val="1994180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0188" y="1714500"/>
            <a:ext cx="6357937" cy="3949700"/>
          </a:xfrm>
          <a:noFill/>
        </p:spPr>
      </p:pic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500" dirty="0" smtClean="0"/>
              <a:t>Ισορροπημένη οργάνωση πινάκα</a:t>
            </a:r>
            <a:r>
              <a:rPr lang="el-GR" sz="3500" dirty="0"/>
              <a:t/>
            </a:r>
            <a:br>
              <a:rPr lang="el-GR" sz="3500" dirty="0"/>
            </a:br>
            <a:r>
              <a:rPr lang="el-GR" sz="3500" dirty="0"/>
              <a:t>(</a:t>
            </a:r>
            <a:r>
              <a:rPr lang="en-US" sz="3500" dirty="0"/>
              <a:t>Balanced Matrix </a:t>
            </a:r>
            <a:r>
              <a:rPr lang="en-US" sz="3500" dirty="0" smtClean="0"/>
              <a:t>Organization)</a:t>
            </a:r>
            <a:endParaRPr lang="en-GB" sz="3500" dirty="0"/>
          </a:p>
        </p:txBody>
      </p:sp>
    </p:spTree>
    <p:extLst>
      <p:ext uri="{BB962C8B-B14F-4D97-AF65-F5344CB8AC3E}">
        <p14:creationId xmlns:p14="http://schemas.microsoft.com/office/powerpoint/2010/main" val="1918707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1563" y="1714500"/>
            <a:ext cx="6662737" cy="4071938"/>
          </a:xfrm>
          <a:noFill/>
        </p:spPr>
      </p:pic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500" dirty="0" smtClean="0"/>
              <a:t>Ισχυρή οργάνωση πινάκα </a:t>
            </a:r>
            <a:r>
              <a:rPr lang="en-US" sz="3500" dirty="0"/>
              <a:t/>
            </a:r>
            <a:br>
              <a:rPr lang="en-US" sz="3500" dirty="0"/>
            </a:br>
            <a:r>
              <a:rPr lang="el-GR" sz="3500" dirty="0"/>
              <a:t>(</a:t>
            </a:r>
            <a:r>
              <a:rPr lang="en-US" sz="3500" dirty="0"/>
              <a:t>Strong Matrix </a:t>
            </a:r>
            <a:r>
              <a:rPr lang="en-US" sz="3500" dirty="0" smtClean="0"/>
              <a:t>organization)</a:t>
            </a:r>
            <a:endParaRPr lang="en-GB" sz="3500" dirty="0"/>
          </a:p>
        </p:txBody>
      </p:sp>
    </p:spTree>
    <p:extLst>
      <p:ext uri="{BB962C8B-B14F-4D97-AF65-F5344CB8AC3E}">
        <p14:creationId xmlns:p14="http://schemas.microsoft.com/office/powerpoint/2010/main" val="295921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78789CC2-CC3D-4D5A-AEEB-E159B7FBAFC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208</Words>
  <Application>Microsoft Office PowerPoint</Application>
  <PresentationFormat>On-screen Show (4:3)</PresentationFormat>
  <Paragraphs>36</Paragraphs>
  <Slides>12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Θέμα του Office</vt:lpstr>
      <vt:lpstr>Αρχές Διοίκησης και Διαχείρισης Έργων</vt:lpstr>
      <vt:lpstr>Άδειες χρήσης </vt:lpstr>
      <vt:lpstr>Χρηματοδότηση </vt:lpstr>
      <vt:lpstr>Ερώτηση </vt:lpstr>
      <vt:lpstr>Λειτουργική οργάνωση (functional organization)</vt:lpstr>
      <vt:lpstr>Οργάνωση κατά έργο  (Project organization) </vt:lpstr>
      <vt:lpstr>Ασθενή οργάνωση πινάκα (Weak Matrix Organization)</vt:lpstr>
      <vt:lpstr>Ισορροπημένη οργάνωση πινάκα (Balanced Matrix Organization)</vt:lpstr>
      <vt:lpstr>Ισχυρή οργάνωση πινάκα  (Strong Matrix organization)</vt:lpstr>
      <vt:lpstr>Σύνθετη οργάνωση  (Composite organization)</vt:lpstr>
      <vt:lpstr>Οργανωτικές δομές και έργα 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263</cp:revision>
  <dcterms:created xsi:type="dcterms:W3CDTF">2013-10-22T19:39:27Z</dcterms:created>
  <dcterms:modified xsi:type="dcterms:W3CDTF">2016-03-16T09:42:19Z</dcterms:modified>
  <cp:category>ΑΝΟΙΧΤΑ ΑΚΑΔΗΜΑΙΚΑ ΜΑΘΗΜΑΤΑ</cp:category>
  <cp:contentStatus>Τελικό</cp:contentStatus>
</cp:coreProperties>
</file>