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68" r:id="rId3"/>
    <p:sldId id="269" r:id="rId4"/>
    <p:sldId id="261" r:id="rId5"/>
    <p:sldId id="27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782503-FA02-4EFC-AE95-4EC38C4AED1F}" type="datetimeFigureOut">
              <a:rPr lang="el-GR" smtClean="0"/>
              <a:t>2/10/2015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B9D88-6CDF-4443-ABBF-675B7D7DDF2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9779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EEDF-8D90-42AA-BCCE-B3C92F6374F3}" type="datetime1">
              <a:rPr lang="el-GR" smtClean="0"/>
              <a:t>2/10/2015</a:t>
            </a:fld>
            <a:endParaRPr lang="el-G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7217-9CED-4ECC-BF77-ED87D01AC0B6}" type="datetime1">
              <a:rPr lang="el-GR" smtClean="0"/>
              <a:t>2/10/2015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F28A8-1A7E-46ED-8074-D6D3F37DAE0E}" type="datetime1">
              <a:rPr lang="el-GR" smtClean="0"/>
              <a:t>2/10/2015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A8BBE-72E3-4808-AEA7-E7A61CF3A3D4}" type="datetime1">
              <a:rPr lang="el-GR" smtClean="0"/>
              <a:t>2/10/2015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9CE12-831E-4D36-B525-9C6722365218}" type="datetime1">
              <a:rPr lang="el-GR" smtClean="0"/>
              <a:t>2/10/2015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D686B-8ADF-4756-AD2A-D91EB652858F}" type="datetime1">
              <a:rPr lang="el-GR" smtClean="0"/>
              <a:t>2/10/2015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60C1E-EE28-4717-9CCF-C8187FCD36A1}" type="datetime1">
              <a:rPr lang="el-GR" smtClean="0"/>
              <a:t>2/10/2015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DF0DA-B845-4C1B-A65D-2E6DC6F6C998}" type="datetime1">
              <a:rPr lang="el-GR" smtClean="0"/>
              <a:t>2/10/2015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9BA1F-6BF2-46EC-A0C9-6B0D868FAF91}" type="datetime1">
              <a:rPr lang="el-GR" smtClean="0"/>
              <a:t>2/10/2015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8617-FD87-4EE6-9E27-B8AE912CE7FE}" type="datetime1">
              <a:rPr lang="el-GR" smtClean="0"/>
              <a:t>2/10/2015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4B1A-270A-4D9D-9376-5DA71B6B544F}" type="datetime1">
              <a:rPr lang="el-GR" smtClean="0"/>
              <a:t>2/10/2015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EFA5C70-C607-487D-8936-D9ECC62D97C1}" type="datetime1">
              <a:rPr lang="el-GR" smtClean="0"/>
              <a:t>2/10/2015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l-GR" smtClean="0"/>
              <a:t>Βασικές Εννοιες Φυσικής   _ ΠΑΝΕΠΙΣΤΗΜΙΟ ΘΕΣΣΑΛΙΑΣ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D0D7EAD-ABF3-4AA5-8707-03A1BB55CEA4}" type="slidenum">
              <a:rPr lang="el-GR" smtClean="0"/>
              <a:t>‹#›</a:t>
            </a:fld>
            <a:endParaRPr lang="el-G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  <p:hf sldNum="0"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 smtClean="0"/>
              <a:t>Βασικες</a:t>
            </a:r>
            <a:r>
              <a:rPr lang="el-GR" dirty="0" smtClean="0"/>
              <a:t> </a:t>
            </a:r>
            <a:r>
              <a:rPr lang="el-GR" dirty="0" err="1" smtClean="0"/>
              <a:t>Εννοιες</a:t>
            </a:r>
            <a:r>
              <a:rPr lang="el-GR" dirty="0" smtClean="0"/>
              <a:t> </a:t>
            </a:r>
            <a:r>
              <a:rPr lang="el-GR" dirty="0" err="1" smtClean="0"/>
              <a:t>Φυσικης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err="1" smtClean="0"/>
              <a:t>Βασιλης</a:t>
            </a:r>
            <a:r>
              <a:rPr lang="el-GR" dirty="0" smtClean="0"/>
              <a:t> </a:t>
            </a:r>
            <a:r>
              <a:rPr lang="el-GR" dirty="0" err="1" smtClean="0"/>
              <a:t>Κολλιας</a:t>
            </a:r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Βασικές </a:t>
            </a:r>
            <a:r>
              <a:rPr lang="el-GR" dirty="0" err="1" smtClean="0">
                <a:solidFill>
                  <a:srgbClr val="FF0000"/>
                </a:solidFill>
              </a:rPr>
              <a:t>Εννοιες</a:t>
            </a:r>
            <a:r>
              <a:rPr lang="el-GR" dirty="0" smtClean="0">
                <a:solidFill>
                  <a:srgbClr val="FF0000"/>
                </a:solidFill>
              </a:rPr>
              <a:t> Φυσικής   _ ΠΑΝΕΠΙΣΤΗΜΙΟ ΘΕΣΣΑΛΙΑΣ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218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Προηγουμενη εβδομάδα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Γνωρισθήκαμε</a:t>
            </a:r>
            <a:endParaRPr lang="el-GR" altLang="el-GR" dirty="0" smtClean="0"/>
          </a:p>
          <a:p>
            <a:pPr eaLnBrk="1" hangingPunct="1"/>
            <a:r>
              <a:rPr lang="en-US" altLang="el-GR" dirty="0" err="1" smtClean="0"/>
              <a:t>eclass</a:t>
            </a:r>
            <a:endParaRPr lang="el-GR" altLang="el-GR" dirty="0" smtClean="0"/>
          </a:p>
          <a:p>
            <a:pPr eaLnBrk="1" hangingPunct="1"/>
            <a:r>
              <a:rPr lang="el-GR" altLang="el-GR" dirty="0" err="1" smtClean="0"/>
              <a:t>Παλαιοτερα</a:t>
            </a:r>
            <a:r>
              <a:rPr lang="el-GR" altLang="el-GR" dirty="0"/>
              <a:t> </a:t>
            </a:r>
            <a:r>
              <a:rPr lang="el-GR" altLang="el-GR" dirty="0" err="1" smtClean="0"/>
              <a:t>θεματα</a:t>
            </a:r>
            <a:endParaRPr lang="el-GR" altLang="el-GR" dirty="0" smtClean="0"/>
          </a:p>
          <a:p>
            <a:pPr eaLnBrk="1" hangingPunct="1"/>
            <a:r>
              <a:rPr lang="el-GR" altLang="el-GR" dirty="0" smtClean="0"/>
              <a:t>Δοκιμάσαμε τις δυνάμεις μας να </a:t>
            </a:r>
            <a:r>
              <a:rPr lang="el-GR" altLang="el-GR" dirty="0" err="1" smtClean="0"/>
              <a:t>εξηγησουμε</a:t>
            </a:r>
            <a:r>
              <a:rPr lang="el-GR" altLang="el-GR" dirty="0" smtClean="0"/>
              <a:t> με τον τρόπο της Φυσικής («</a:t>
            </a:r>
            <a:r>
              <a:rPr lang="el-GR" altLang="el-GR" dirty="0" err="1" smtClean="0"/>
              <a:t>αχνος</a:t>
            </a:r>
            <a:r>
              <a:rPr lang="el-GR" altLang="el-GR" dirty="0" smtClean="0"/>
              <a:t>» στο </a:t>
            </a:r>
            <a:r>
              <a:rPr lang="el-GR" altLang="el-GR" dirty="0" err="1" smtClean="0"/>
              <a:t>τζαμι</a:t>
            </a:r>
            <a:r>
              <a:rPr lang="el-GR" altLang="el-GR" dirty="0" smtClean="0"/>
              <a:t>)</a:t>
            </a:r>
          </a:p>
          <a:p>
            <a:pPr lvl="1"/>
            <a:r>
              <a:rPr lang="el-GR" altLang="el-GR" dirty="0" err="1" smtClean="0"/>
              <a:t>Αναρωτηθηκαμε</a:t>
            </a:r>
            <a:r>
              <a:rPr lang="el-GR" altLang="el-GR" dirty="0" smtClean="0"/>
              <a:t> για </a:t>
            </a:r>
            <a:r>
              <a:rPr lang="el-GR" altLang="el-GR" dirty="0" err="1" smtClean="0"/>
              <a:t>υδρατμους</a:t>
            </a:r>
            <a:r>
              <a:rPr lang="el-GR" altLang="el-GR" dirty="0" smtClean="0"/>
              <a:t>, </a:t>
            </a:r>
            <a:r>
              <a:rPr lang="el-GR" altLang="el-GR" dirty="0" err="1" smtClean="0"/>
              <a:t>υγρασια</a:t>
            </a:r>
            <a:r>
              <a:rPr lang="el-GR" altLang="el-GR" dirty="0" smtClean="0"/>
              <a:t>, </a:t>
            </a:r>
            <a:r>
              <a:rPr lang="el-GR" altLang="el-GR" dirty="0" err="1" smtClean="0"/>
              <a:t>μορια</a:t>
            </a:r>
            <a:r>
              <a:rPr lang="el-GR" altLang="el-GR" dirty="0" smtClean="0"/>
              <a:t> </a:t>
            </a:r>
            <a:r>
              <a:rPr lang="el-GR" altLang="el-GR" dirty="0" err="1" smtClean="0"/>
              <a:t>νερου</a:t>
            </a:r>
            <a:r>
              <a:rPr lang="el-GR" altLang="el-GR" dirty="0" smtClean="0"/>
              <a:t>, </a:t>
            </a:r>
            <a:r>
              <a:rPr lang="el-GR" altLang="el-GR" dirty="0" err="1" smtClean="0"/>
              <a:t>αλλα</a:t>
            </a:r>
            <a:r>
              <a:rPr lang="el-GR" altLang="el-GR" dirty="0" smtClean="0"/>
              <a:t> </a:t>
            </a:r>
            <a:r>
              <a:rPr lang="el-GR" altLang="el-GR" dirty="0" err="1" smtClean="0"/>
              <a:t>μορια</a:t>
            </a:r>
            <a:r>
              <a:rPr lang="el-GR" altLang="el-GR" dirty="0" smtClean="0"/>
              <a:t> στον αέρα</a:t>
            </a:r>
          </a:p>
          <a:p>
            <a:pPr lvl="1"/>
            <a:r>
              <a:rPr lang="el-GR" altLang="el-GR" dirty="0" err="1" smtClean="0"/>
              <a:t>Κυριως</a:t>
            </a:r>
            <a:r>
              <a:rPr lang="el-GR" altLang="el-GR" dirty="0" smtClean="0"/>
              <a:t>: συγκεκριμένοι </a:t>
            </a:r>
            <a:r>
              <a:rPr lang="el-GR" altLang="el-GR" dirty="0" err="1" smtClean="0"/>
              <a:t>ηρωες</a:t>
            </a:r>
            <a:r>
              <a:rPr lang="el-GR" altLang="el-GR" dirty="0" smtClean="0"/>
              <a:t>, συγκεκριμένες αφηγήσεις (όχι </a:t>
            </a:r>
            <a:r>
              <a:rPr lang="en-US" altLang="el-GR" dirty="0" smtClean="0"/>
              <a:t>hand waving)</a:t>
            </a:r>
            <a:endParaRPr lang="el-GR" altLang="el-GR" dirty="0" smtClean="0"/>
          </a:p>
        </p:txBody>
      </p:sp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Βασικές </a:t>
            </a:r>
            <a:r>
              <a:rPr lang="el-GR" dirty="0" err="1" smtClean="0">
                <a:solidFill>
                  <a:srgbClr val="FF0000"/>
                </a:solidFill>
              </a:rPr>
              <a:t>Εννοιες</a:t>
            </a:r>
            <a:r>
              <a:rPr lang="el-GR" dirty="0" smtClean="0">
                <a:solidFill>
                  <a:srgbClr val="FF0000"/>
                </a:solidFill>
              </a:rPr>
              <a:t> Φυσικής   _ ΠΑΝΕΠΙΣΤΗΜΙΟ ΘΕΣΣΑΛΙΑΣ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26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Αυτή την εβδομάδα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dirty="0" smtClean="0"/>
              <a:t>Και αυτή και την </a:t>
            </a:r>
            <a:r>
              <a:rPr lang="el-GR" altLang="el-GR" dirty="0" err="1" smtClean="0"/>
              <a:t>επομενη</a:t>
            </a:r>
            <a:r>
              <a:rPr lang="el-GR" altLang="el-GR" dirty="0" smtClean="0"/>
              <a:t> εβδομάδα συνεχίζουμε με εισαγωγικά </a:t>
            </a:r>
            <a:r>
              <a:rPr lang="el-GR" altLang="el-GR" dirty="0" smtClean="0"/>
              <a:t>ζητήματα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dirty="0" smtClean="0"/>
              <a:t>«</a:t>
            </a:r>
            <a:r>
              <a:rPr lang="el-GR" altLang="el-GR" dirty="0" err="1" smtClean="0"/>
              <a:t>Φροντιστηριο</a:t>
            </a:r>
            <a:r>
              <a:rPr lang="el-GR" altLang="el-GR" dirty="0" smtClean="0"/>
              <a:t>» γνώσεων υποδομής</a:t>
            </a:r>
            <a:endParaRPr lang="el-GR" altLang="el-GR" dirty="0" smtClean="0"/>
          </a:p>
          <a:p>
            <a:pPr lvl="1" eaLnBrk="1" hangingPunct="1">
              <a:lnSpc>
                <a:spcPct val="90000"/>
              </a:lnSpc>
            </a:pPr>
            <a:r>
              <a:rPr lang="el-GR" altLang="el-GR" dirty="0" err="1" smtClean="0">
                <a:solidFill>
                  <a:srgbClr val="FF0066"/>
                </a:solidFill>
              </a:rPr>
              <a:t>Μονες</a:t>
            </a:r>
            <a:r>
              <a:rPr lang="el-GR" altLang="el-GR" dirty="0" smtClean="0">
                <a:solidFill>
                  <a:srgbClr val="FF0066"/>
                </a:solidFill>
              </a:rPr>
              <a:t>/οι </a:t>
            </a:r>
            <a:r>
              <a:rPr lang="el-GR" altLang="el-GR" dirty="0" smtClean="0">
                <a:solidFill>
                  <a:srgbClr val="FF0066"/>
                </a:solidFill>
              </a:rPr>
              <a:t>πρέπει να </a:t>
            </a:r>
            <a:r>
              <a:rPr lang="el-GR" altLang="el-GR" dirty="0" err="1" smtClean="0">
                <a:solidFill>
                  <a:srgbClr val="FF0066"/>
                </a:solidFill>
              </a:rPr>
              <a:t>ασκηθειτε</a:t>
            </a:r>
            <a:r>
              <a:rPr lang="el-GR" altLang="el-GR" dirty="0" smtClean="0">
                <a:solidFill>
                  <a:srgbClr val="FF0066"/>
                </a:solidFill>
              </a:rPr>
              <a:t>. Τα δικά μου </a:t>
            </a:r>
            <a:r>
              <a:rPr lang="el-GR" altLang="el-GR" dirty="0" err="1" smtClean="0">
                <a:solidFill>
                  <a:srgbClr val="FF0066"/>
                </a:solidFill>
              </a:rPr>
              <a:t>παραδειγματα</a:t>
            </a:r>
            <a:r>
              <a:rPr lang="el-GR" altLang="el-GR" dirty="0" smtClean="0">
                <a:solidFill>
                  <a:srgbClr val="FF0066"/>
                </a:solidFill>
              </a:rPr>
              <a:t> είναι ενδεικτικά!</a:t>
            </a:r>
            <a:endParaRPr lang="en-US" altLang="el-GR" dirty="0" smtClean="0">
              <a:solidFill>
                <a:srgbClr val="FF0066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l-GR" altLang="el-GR" dirty="0" smtClean="0"/>
              <a:t>Θα συνεχίσουμε να </a:t>
            </a:r>
            <a:r>
              <a:rPr lang="el-GR" altLang="el-GR" dirty="0" err="1" smtClean="0"/>
              <a:t>δουλευουμε</a:t>
            </a:r>
            <a:r>
              <a:rPr lang="el-GR" altLang="el-GR" dirty="0" smtClean="0"/>
              <a:t> το </a:t>
            </a:r>
            <a:r>
              <a:rPr lang="el-GR" altLang="el-GR" dirty="0" err="1" smtClean="0"/>
              <a:t>θεμα</a:t>
            </a:r>
            <a:r>
              <a:rPr lang="el-GR" altLang="el-GR" dirty="0" smtClean="0"/>
              <a:t>: «εξηγήσεις με τον τρόπο των Φυσικών»</a:t>
            </a:r>
            <a:endParaRPr lang="en-US" altLang="el-GR" dirty="0" smtClean="0"/>
          </a:p>
          <a:p>
            <a:pPr eaLnBrk="1" hangingPunct="1">
              <a:lnSpc>
                <a:spcPct val="90000"/>
              </a:lnSpc>
            </a:pPr>
            <a:r>
              <a:rPr lang="el-GR" altLang="el-GR" dirty="0" smtClean="0"/>
              <a:t>«</a:t>
            </a:r>
            <a:r>
              <a:rPr lang="el-GR" altLang="el-GR" dirty="0" err="1" smtClean="0"/>
              <a:t>Φροντιστηριο</a:t>
            </a:r>
            <a:r>
              <a:rPr lang="el-GR" altLang="el-GR" dirty="0" smtClean="0"/>
              <a:t>» χρήσης των </a:t>
            </a:r>
            <a:r>
              <a:rPr lang="el-GR" altLang="el-GR" dirty="0" err="1" smtClean="0"/>
              <a:t>βιβλιων</a:t>
            </a:r>
            <a:r>
              <a:rPr lang="el-GR" altLang="el-GR" dirty="0" smtClean="0"/>
              <a:t> </a:t>
            </a:r>
            <a:endParaRPr lang="el-GR" altLang="el-GR" dirty="0" smtClean="0"/>
          </a:p>
          <a:p>
            <a:pPr eaLnBrk="1" hangingPunct="1">
              <a:lnSpc>
                <a:spcPct val="90000"/>
              </a:lnSpc>
            </a:pPr>
            <a:endParaRPr lang="el-GR" altLang="el-GR" dirty="0" smtClean="0"/>
          </a:p>
        </p:txBody>
      </p:sp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Βασικές </a:t>
            </a:r>
            <a:r>
              <a:rPr lang="el-GR" dirty="0" err="1" smtClean="0">
                <a:solidFill>
                  <a:srgbClr val="FF0000"/>
                </a:solidFill>
              </a:rPr>
              <a:t>Εννοιες</a:t>
            </a:r>
            <a:r>
              <a:rPr lang="el-GR" dirty="0" smtClean="0">
                <a:solidFill>
                  <a:srgbClr val="FF0000"/>
                </a:solidFill>
              </a:rPr>
              <a:t> Φυσικής   _ ΠΑΝΕΠΙΣΤΗΜΙΟ ΘΕΣΣΑΛΙΑΣ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190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Πώς μελετούμε</a:t>
            </a:r>
          </a:p>
        </p:txBody>
      </p:sp>
      <p:sp>
        <p:nvSpPr>
          <p:cNvPr id="512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el-GR" altLang="el-GR" sz="2000" dirty="0" smtClean="0"/>
              <a:t>Σταθερά και βάζοντας ενδιάμεσα άλλα </a:t>
            </a:r>
            <a:r>
              <a:rPr lang="el-GR" altLang="el-GR" sz="2000" dirty="0" smtClean="0"/>
              <a:t>μαθήματα </a:t>
            </a:r>
            <a:r>
              <a:rPr lang="en-US" altLang="el-GR" sz="2000" dirty="0" smtClean="0"/>
              <a:t>(Interleaving)</a:t>
            </a:r>
            <a:r>
              <a:rPr lang="el-GR" altLang="el-GR" sz="2000" dirty="0" smtClean="0"/>
              <a:t>. </a:t>
            </a:r>
            <a:endParaRPr lang="el-GR" altLang="el-GR" sz="2000" dirty="0" smtClean="0"/>
          </a:p>
          <a:p>
            <a:pPr eaLnBrk="1" hangingPunct="1"/>
            <a:r>
              <a:rPr lang="el-GR" altLang="el-GR" sz="2000" dirty="0" smtClean="0"/>
              <a:t>Συχνά τεστ </a:t>
            </a:r>
            <a:r>
              <a:rPr lang="el-GR" altLang="el-GR" sz="2000" dirty="0" err="1" smtClean="0"/>
              <a:t>αυτο</a:t>
            </a:r>
            <a:r>
              <a:rPr lang="el-GR" altLang="el-GR" sz="2000" dirty="0" smtClean="0"/>
              <a:t>-</a:t>
            </a:r>
            <a:r>
              <a:rPr lang="el-GR" altLang="el-GR" sz="2000" dirty="0" err="1" smtClean="0"/>
              <a:t>αξιολογησης</a:t>
            </a:r>
            <a:r>
              <a:rPr lang="el-GR" altLang="el-GR" sz="2000" dirty="0" smtClean="0"/>
              <a:t>. </a:t>
            </a:r>
            <a:endParaRPr lang="en-US" altLang="el-GR" sz="2000" dirty="0" smtClean="0"/>
          </a:p>
          <a:p>
            <a:pPr eaLnBrk="1" hangingPunct="1"/>
            <a:r>
              <a:rPr lang="en-US" altLang="el-GR" sz="2000" dirty="0" smtClean="0"/>
              <a:t>A</a:t>
            </a:r>
            <a:r>
              <a:rPr lang="el-GR" altLang="el-GR" sz="2000" dirty="0" err="1" smtClean="0"/>
              <a:t>νάκληση</a:t>
            </a:r>
            <a:r>
              <a:rPr lang="el-GR" altLang="el-GR" sz="2000" dirty="0" smtClean="0"/>
              <a:t> εννοιών</a:t>
            </a:r>
            <a:r>
              <a:rPr lang="en-US" altLang="el-GR" sz="2000" dirty="0" smtClean="0"/>
              <a:t> </a:t>
            </a:r>
            <a:r>
              <a:rPr lang="el-GR" altLang="el-GR" sz="2000" dirty="0" smtClean="0"/>
              <a:t>και </a:t>
            </a:r>
            <a:r>
              <a:rPr lang="el-GR" altLang="el-GR" sz="2000" dirty="0" err="1" smtClean="0"/>
              <a:t>πρακτικ</a:t>
            </a:r>
            <a:r>
              <a:rPr lang="el-GR" altLang="el-GR" sz="2000" dirty="0" err="1" smtClean="0"/>
              <a:t>ων</a:t>
            </a:r>
            <a:r>
              <a:rPr lang="el-GR" altLang="el-GR" sz="2000" dirty="0" smtClean="0"/>
              <a:t> από μνήμης(</a:t>
            </a:r>
            <a:r>
              <a:rPr lang="el-GR" altLang="el-GR" sz="2000" dirty="0" smtClean="0"/>
              <a:t> </a:t>
            </a:r>
            <a:r>
              <a:rPr lang="el-GR" altLang="el-GR" sz="2000" dirty="0" smtClean="0"/>
              <a:t>χωρίς να τις διαβάζουμε)</a:t>
            </a:r>
          </a:p>
          <a:p>
            <a:pPr eaLnBrk="1" hangingPunct="1"/>
            <a:r>
              <a:rPr lang="el-GR" altLang="el-GR" sz="2000" dirty="0" smtClean="0"/>
              <a:t>Όταν διαβάζετε ένα νέο κεφάλαιο προσπαθήστε να διαμορφώσετε μια γενική εικόνα και δοκιμάστε τις τελικές ερωτήσεις (πριν ακόμα μελετήσετε συστηματικά!!). </a:t>
            </a:r>
          </a:p>
          <a:p>
            <a:pPr eaLnBrk="1" hangingPunct="1"/>
            <a:r>
              <a:rPr lang="el-GR" altLang="el-GR" sz="2000" b="1" dirty="0" smtClean="0"/>
              <a:t>Αλλά αυτό είναι </a:t>
            </a:r>
            <a:r>
              <a:rPr lang="el-GR" altLang="el-GR" sz="2000" b="1" dirty="0" err="1" smtClean="0"/>
              <a:t>μονο</a:t>
            </a:r>
            <a:r>
              <a:rPr lang="el-GR" altLang="el-GR" sz="2000" b="1" dirty="0" smtClean="0"/>
              <a:t> το πρώτο βήμα!</a:t>
            </a:r>
          </a:p>
          <a:p>
            <a:pPr eaLnBrk="1" hangingPunct="1"/>
            <a:r>
              <a:rPr lang="el-GR" altLang="el-GR" sz="2000" dirty="0" smtClean="0"/>
              <a:t>Καλές σημειώσεις ( δικές σας ερωτήσεις και λέξεις κλειδιά, διάβασμα από σημειώσεις) από πληροφοριακό υλικό ή διαλέξεις</a:t>
            </a:r>
            <a:endParaRPr lang="en-US" altLang="el-GR" sz="2000" dirty="0" smtClean="0"/>
          </a:p>
          <a:p>
            <a:pPr eaLnBrk="1" hangingPunct="1"/>
            <a:r>
              <a:rPr lang="el-GR" altLang="el-GR" sz="2000" dirty="0" smtClean="0"/>
              <a:t>Δυσκολεύεστε να ξεκινήσετε: </a:t>
            </a:r>
            <a:r>
              <a:rPr lang="el-GR" altLang="el-GR" sz="2000" dirty="0" err="1" smtClean="0"/>
              <a:t>Μεθοδος</a:t>
            </a:r>
            <a:r>
              <a:rPr lang="el-GR" altLang="el-GR" sz="2000" dirty="0" smtClean="0"/>
              <a:t> </a:t>
            </a:r>
            <a:r>
              <a:rPr lang="en-US" altLang="el-GR" sz="2000" dirty="0" smtClean="0"/>
              <a:t>Pomodoro</a:t>
            </a:r>
            <a:endParaRPr lang="el-GR" altLang="el-GR" sz="2000" dirty="0" smtClean="0"/>
          </a:p>
          <a:p>
            <a:pPr eaLnBrk="1" hangingPunct="1"/>
            <a:r>
              <a:rPr lang="el-GR" altLang="el-GR" sz="2000" dirty="0" smtClean="0"/>
              <a:t>Μην ξεγελιέστε από την οικειότητα που φέρνει η πολλαπλή ανάγνωση</a:t>
            </a:r>
          </a:p>
        </p:txBody>
      </p:sp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Βασικές </a:t>
            </a:r>
            <a:r>
              <a:rPr lang="el-GR" dirty="0" err="1" smtClean="0">
                <a:solidFill>
                  <a:srgbClr val="FF0000"/>
                </a:solidFill>
              </a:rPr>
              <a:t>Εννοιες</a:t>
            </a:r>
            <a:r>
              <a:rPr lang="el-GR" dirty="0" smtClean="0">
                <a:solidFill>
                  <a:srgbClr val="FF0000"/>
                </a:solidFill>
              </a:rPr>
              <a:t> Φυσικής   _ ΠΑΝΕΠΙΣΤΗΜΙΟ ΘΕΣΣΑΛΙΑΣ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056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Τίτλος 1"/>
          <p:cNvSpPr>
            <a:spLocks noGrp="1"/>
          </p:cNvSpPr>
          <p:nvPr>
            <p:ph type="title"/>
          </p:nvPr>
        </p:nvSpPr>
        <p:spPr>
          <a:xfrm>
            <a:off x="419100" y="620688"/>
            <a:ext cx="8229600" cy="1600200"/>
          </a:xfrm>
        </p:spPr>
        <p:txBody>
          <a:bodyPr/>
          <a:lstStyle/>
          <a:p>
            <a:pPr eaLnBrk="1" hangingPunct="1"/>
            <a:r>
              <a:rPr lang="el-GR" altLang="el-GR" dirty="0" smtClean="0"/>
              <a:t>Η μάθηση της Φυσικής είναι πολύ δημιουργική διαδικασία</a:t>
            </a:r>
          </a:p>
        </p:txBody>
      </p:sp>
      <p:sp>
        <p:nvSpPr>
          <p:cNvPr id="7171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l-GR" altLang="el-GR" dirty="0" smtClean="0"/>
          </a:p>
          <a:p>
            <a:pPr eaLnBrk="1" hangingPunct="1"/>
            <a:endParaRPr lang="el-GR" altLang="el-GR" dirty="0"/>
          </a:p>
          <a:p>
            <a:pPr marL="0" indent="0" eaLnBrk="1" hangingPunct="1">
              <a:buNone/>
            </a:pPr>
            <a:r>
              <a:rPr lang="el-GR" altLang="el-GR" dirty="0" smtClean="0"/>
              <a:t>Ο εστιασμένος και ο διάχυτος τρόπος λειτουργίας του μυαλού μας (</a:t>
            </a:r>
            <a:r>
              <a:rPr lang="el-GR" altLang="el-GR" sz="2000" dirty="0" err="1" smtClean="0"/>
              <a:t>πηγη</a:t>
            </a:r>
            <a:r>
              <a:rPr lang="el-GR" altLang="el-GR" sz="2000" dirty="0" smtClean="0"/>
              <a:t> </a:t>
            </a:r>
            <a:r>
              <a:rPr lang="en-US" altLang="el-GR" sz="2000" dirty="0" smtClean="0"/>
              <a:t>B. Oakley</a:t>
            </a:r>
            <a:r>
              <a:rPr lang="en-US" altLang="el-GR" dirty="0" smtClean="0"/>
              <a:t>)</a:t>
            </a:r>
            <a:endParaRPr lang="el-GR" altLang="el-GR" dirty="0" smtClean="0"/>
          </a:p>
        </p:txBody>
      </p:sp>
      <p:pic>
        <p:nvPicPr>
          <p:cNvPr id="7172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505200"/>
            <a:ext cx="4953000" cy="290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Βασικές </a:t>
            </a:r>
            <a:r>
              <a:rPr lang="el-GR" dirty="0" err="1" smtClean="0">
                <a:solidFill>
                  <a:srgbClr val="FF0000"/>
                </a:solidFill>
              </a:rPr>
              <a:t>Εννοιες</a:t>
            </a:r>
            <a:r>
              <a:rPr lang="el-GR" dirty="0" smtClean="0">
                <a:solidFill>
                  <a:srgbClr val="FF0000"/>
                </a:solidFill>
              </a:rPr>
              <a:t> Φυσικής   _ ΠΑΝΕΠΙΣΤΗΜΙΟ ΘΕΣΣΑΛΙΑΣ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100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Επιχειρηματικό">
  <a:themeElements>
    <a:clrScheme name="Επιχειρηματικό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Επιχειρηματικό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Επιχειρηματικ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412</TotalTime>
  <Words>252</Words>
  <Application>Microsoft Office PowerPoint</Application>
  <PresentationFormat>Προβολή στην οθόνη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Επιχειρηματικό</vt:lpstr>
      <vt:lpstr>Βασικες Εννοιες Φυσικης</vt:lpstr>
      <vt:lpstr>Προηγουμενη εβδομάδα</vt:lpstr>
      <vt:lpstr>Αυτή την εβδομάδα </vt:lpstr>
      <vt:lpstr>Πώς μελετούμε</vt:lpstr>
      <vt:lpstr>Η μάθηση της Φυσικής είναι πολύ δημιουργική διαδικασία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Βασικες Εννοιες Φυσικης</dc:title>
  <dc:creator>ΠΤΔΕ</dc:creator>
  <cp:lastModifiedBy>ΠΤΔΕ</cp:lastModifiedBy>
  <cp:revision>13</cp:revision>
  <dcterms:created xsi:type="dcterms:W3CDTF">2015-09-24T08:39:26Z</dcterms:created>
  <dcterms:modified xsi:type="dcterms:W3CDTF">2015-10-02T08:47:10Z</dcterms:modified>
</cp:coreProperties>
</file>