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8"/>
  </p:notesMasterIdLst>
  <p:sldIdLst>
    <p:sldId id="257" r:id="rId3"/>
    <p:sldId id="258" r:id="rId4"/>
    <p:sldId id="324" r:id="rId5"/>
    <p:sldId id="326" r:id="rId6"/>
    <p:sldId id="327" r:id="rId7"/>
    <p:sldId id="328" r:id="rId8"/>
    <p:sldId id="329"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25" r:id="rId27"/>
  </p:sldIdLst>
  <p:sldSz cx="9144000" cy="6858000" type="screen4x3"/>
  <p:notesSz cx="6858000" cy="9144000"/>
  <p:custDataLst>
    <p:tags r:id="rId2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Pet" initials="N"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663300"/>
    <a:srgbClr val="66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Φωτεινό στυλ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9" d="100"/>
          <a:sy n="89" d="100"/>
        </p:scale>
        <p:origin x="-147" y="-1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05C097-04B7-44E1-9968-25C5DB2563B3}" type="datetimeFigureOut">
              <a:rPr lang="el-GR" smtClean="0"/>
              <a:pPr/>
              <a:t>16/3/2016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EBB63-910B-484B-BBB9-ECB9018BB688}" type="slidenum">
              <a:rPr lang="el-GR" smtClean="0"/>
              <a:pPr/>
              <a:t>‹#›</a:t>
            </a:fld>
            <a:endParaRPr lang="el-GR"/>
          </a:p>
        </p:txBody>
      </p:sp>
    </p:spTree>
    <p:extLst>
      <p:ext uri="{BB962C8B-B14F-4D97-AF65-F5344CB8AC3E}">
        <p14:creationId xmlns:p14="http://schemas.microsoft.com/office/powerpoint/2010/main" val="3616633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78789090-B8EE-434E-A669-1A4CD6E9FC4E}" type="slidenum">
              <a:rPr lang="en-US" altLang="el-GR" sz="1200"/>
              <a:pPr eaLnBrk="1" hangingPunct="1">
                <a:spcBef>
                  <a:spcPct val="0"/>
                </a:spcBef>
              </a:pPr>
              <a:t>13</a:t>
            </a:fld>
            <a:endParaRPr lang="en-US" altLang="el-GR" sz="1200"/>
          </a:p>
        </p:txBody>
      </p:sp>
      <p:sp>
        <p:nvSpPr>
          <p:cNvPr id="74755" name="Rectangle 2"/>
          <p:cNvSpPr>
            <a:spLocks noGrp="1" noRot="1" noChangeAspect="1" noChangeArrowheads="1" noTextEdit="1"/>
          </p:cNvSpPr>
          <p:nvPr>
            <p:ph type="sldImg"/>
          </p:nvPr>
        </p:nvSpPr>
        <p:spPr>
          <a:xfrm>
            <a:off x="1143000" y="685800"/>
            <a:ext cx="4572000" cy="3429000"/>
          </a:xfrm>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Tree>
    <p:extLst>
      <p:ext uri="{BB962C8B-B14F-4D97-AF65-F5344CB8AC3E}">
        <p14:creationId xmlns:p14="http://schemas.microsoft.com/office/powerpoint/2010/main" val="3067197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40F02CE9-795B-46D7-BBEF-E20F52F70E06}" type="slidenum">
              <a:rPr lang="en-US" altLang="el-GR" sz="1200"/>
              <a:pPr eaLnBrk="1" hangingPunct="1">
                <a:spcBef>
                  <a:spcPct val="0"/>
                </a:spcBef>
              </a:pPr>
              <a:t>14</a:t>
            </a:fld>
            <a:endParaRPr lang="en-US" altLang="el-GR" sz="1200"/>
          </a:p>
        </p:txBody>
      </p:sp>
      <p:sp>
        <p:nvSpPr>
          <p:cNvPr id="75779" name="Rectangle 2"/>
          <p:cNvSpPr>
            <a:spLocks noGrp="1" noRot="1" noChangeAspect="1" noChangeArrowheads="1" noTextEdit="1"/>
          </p:cNvSpPr>
          <p:nvPr>
            <p:ph type="sldImg"/>
          </p:nvPr>
        </p:nvSpPr>
        <p:spPr>
          <a:xfrm>
            <a:off x="1143000" y="685800"/>
            <a:ext cx="4572000" cy="3429000"/>
          </a:xfrm>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Tree>
    <p:extLst>
      <p:ext uri="{BB962C8B-B14F-4D97-AF65-F5344CB8AC3E}">
        <p14:creationId xmlns:p14="http://schemas.microsoft.com/office/powerpoint/2010/main" val="2450048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5767F24A-6C86-4D49-BAFB-B88323783113}" type="slidenum">
              <a:rPr lang="en-US" altLang="el-GR" sz="1200"/>
              <a:pPr eaLnBrk="1" hangingPunct="1">
                <a:spcBef>
                  <a:spcPct val="0"/>
                </a:spcBef>
              </a:pPr>
              <a:t>15</a:t>
            </a:fld>
            <a:endParaRPr lang="en-US" altLang="el-GR" sz="1200"/>
          </a:p>
        </p:txBody>
      </p:sp>
      <p:sp>
        <p:nvSpPr>
          <p:cNvPr id="76803" name="Rectangle 2"/>
          <p:cNvSpPr>
            <a:spLocks noGrp="1" noRot="1" noChangeAspect="1" noChangeArrowheads="1" noTextEdit="1"/>
          </p:cNvSpPr>
          <p:nvPr>
            <p:ph type="sldImg"/>
          </p:nvPr>
        </p:nvSpPr>
        <p:spPr>
          <a:xfrm>
            <a:off x="1143000" y="685800"/>
            <a:ext cx="4572000" cy="3429000"/>
          </a:xfrm>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Tree>
    <p:extLst>
      <p:ext uri="{BB962C8B-B14F-4D97-AF65-F5344CB8AC3E}">
        <p14:creationId xmlns:p14="http://schemas.microsoft.com/office/powerpoint/2010/main" val="1324271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 Θέση εικόνας διαφάνειας"/>
          <p:cNvSpPr>
            <a:spLocks noGrp="1" noRot="1" noChangeAspect="1" noTextEdit="1"/>
          </p:cNvSpPr>
          <p:nvPr>
            <p:ph type="sldImg"/>
          </p:nvPr>
        </p:nvSpPr>
        <p:spPr>
          <a:xfrm>
            <a:off x="1143000" y="685800"/>
            <a:ext cx="4572000" cy="3429000"/>
          </a:xfrm>
          <a:ln/>
        </p:spPr>
      </p:sp>
      <p:sp>
        <p:nvSpPr>
          <p:cNvPr id="77827"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77828"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C4D0DFCA-6543-417A-83F2-052C2BD977E6}" type="slidenum">
              <a:rPr lang="el-GR" altLang="el-GR" sz="1200"/>
              <a:pPr eaLnBrk="1" hangingPunct="1">
                <a:spcBef>
                  <a:spcPct val="0"/>
                </a:spcBef>
              </a:pPr>
              <a:t>16</a:t>
            </a:fld>
            <a:endParaRPr lang="el-GR" altLang="el-GR" sz="1200"/>
          </a:p>
        </p:txBody>
      </p:sp>
    </p:spTree>
    <p:extLst>
      <p:ext uri="{BB962C8B-B14F-4D97-AF65-F5344CB8AC3E}">
        <p14:creationId xmlns:p14="http://schemas.microsoft.com/office/powerpoint/2010/main" val="4154046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 Θέση εικόνας διαφάνειας"/>
          <p:cNvSpPr>
            <a:spLocks noGrp="1" noRot="1" noChangeAspect="1" noTextEdit="1"/>
          </p:cNvSpPr>
          <p:nvPr>
            <p:ph type="sldImg"/>
          </p:nvPr>
        </p:nvSpPr>
        <p:spPr>
          <a:xfrm>
            <a:off x="1143000" y="685800"/>
            <a:ext cx="4572000" cy="3429000"/>
          </a:xfrm>
          <a:ln/>
        </p:spPr>
      </p:sp>
      <p:sp>
        <p:nvSpPr>
          <p:cNvPr id="78851"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78852"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DD2F5E98-277A-4EA0-9F11-83149E85F3C7}" type="slidenum">
              <a:rPr lang="el-GR" altLang="el-GR" sz="1200"/>
              <a:pPr eaLnBrk="1" hangingPunct="1">
                <a:spcBef>
                  <a:spcPct val="0"/>
                </a:spcBef>
              </a:pPr>
              <a:t>17</a:t>
            </a:fld>
            <a:endParaRPr lang="el-GR" altLang="el-GR" sz="1200"/>
          </a:p>
        </p:txBody>
      </p:sp>
    </p:spTree>
    <p:extLst>
      <p:ext uri="{BB962C8B-B14F-4D97-AF65-F5344CB8AC3E}">
        <p14:creationId xmlns:p14="http://schemas.microsoft.com/office/powerpoint/2010/main" val="3327235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 Θέση εικόνας διαφάνειας"/>
          <p:cNvSpPr>
            <a:spLocks noGrp="1" noRot="1" noChangeAspect="1" noTextEdit="1"/>
          </p:cNvSpPr>
          <p:nvPr>
            <p:ph type="sldImg"/>
          </p:nvPr>
        </p:nvSpPr>
        <p:spPr>
          <a:xfrm>
            <a:off x="1143000" y="685800"/>
            <a:ext cx="4572000" cy="3429000"/>
          </a:xfrm>
          <a:ln/>
        </p:spPr>
      </p:sp>
      <p:sp>
        <p:nvSpPr>
          <p:cNvPr id="79875"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79876"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8386B8DD-AA7F-4E67-968A-16ACC173EAA2}" type="slidenum">
              <a:rPr lang="el-GR" altLang="el-GR" sz="1200"/>
              <a:pPr eaLnBrk="1" hangingPunct="1">
                <a:spcBef>
                  <a:spcPct val="0"/>
                </a:spcBef>
              </a:pPr>
              <a:t>18</a:t>
            </a:fld>
            <a:endParaRPr lang="el-GR" altLang="el-GR" sz="1200"/>
          </a:p>
        </p:txBody>
      </p:sp>
    </p:spTree>
    <p:extLst>
      <p:ext uri="{BB962C8B-B14F-4D97-AF65-F5344CB8AC3E}">
        <p14:creationId xmlns:p14="http://schemas.microsoft.com/office/powerpoint/2010/main" val="3959981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 Θέση εικόνας διαφάνειας"/>
          <p:cNvSpPr>
            <a:spLocks noGrp="1" noRot="1" noChangeAspect="1" noTextEdit="1"/>
          </p:cNvSpPr>
          <p:nvPr>
            <p:ph type="sldImg"/>
          </p:nvPr>
        </p:nvSpPr>
        <p:spPr>
          <a:xfrm>
            <a:off x="1143000" y="685800"/>
            <a:ext cx="4572000" cy="3429000"/>
          </a:xfrm>
          <a:ln/>
        </p:spPr>
      </p:sp>
      <p:sp>
        <p:nvSpPr>
          <p:cNvPr id="80899"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80900"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948BC9A6-4DA9-4CEE-86B3-23EE1C28C64B}" type="slidenum">
              <a:rPr lang="el-GR" altLang="el-GR" sz="1200"/>
              <a:pPr eaLnBrk="1" hangingPunct="1">
                <a:spcBef>
                  <a:spcPct val="0"/>
                </a:spcBef>
              </a:pPr>
              <a:t>19</a:t>
            </a:fld>
            <a:endParaRPr lang="el-GR" altLang="el-GR" sz="1200"/>
          </a:p>
        </p:txBody>
      </p:sp>
    </p:spTree>
    <p:extLst>
      <p:ext uri="{BB962C8B-B14F-4D97-AF65-F5344CB8AC3E}">
        <p14:creationId xmlns:p14="http://schemas.microsoft.com/office/powerpoint/2010/main" val="3371861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 Θέση εικόνας διαφάνειας"/>
          <p:cNvSpPr>
            <a:spLocks noGrp="1" noRot="1" noChangeAspect="1" noTextEdit="1"/>
          </p:cNvSpPr>
          <p:nvPr>
            <p:ph type="sldImg"/>
          </p:nvPr>
        </p:nvSpPr>
        <p:spPr>
          <a:xfrm>
            <a:off x="1143000" y="685800"/>
            <a:ext cx="4572000" cy="3429000"/>
          </a:xfrm>
          <a:ln/>
        </p:spPr>
      </p:sp>
      <p:sp>
        <p:nvSpPr>
          <p:cNvPr id="81923"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81924"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0BE4BB42-E940-4B27-88CD-3BC292B9E915}" type="slidenum">
              <a:rPr lang="el-GR" altLang="el-GR" sz="1200"/>
              <a:pPr eaLnBrk="1" hangingPunct="1">
                <a:spcBef>
                  <a:spcPct val="0"/>
                </a:spcBef>
              </a:pPr>
              <a:t>20</a:t>
            </a:fld>
            <a:endParaRPr lang="el-GR" altLang="el-GR" sz="1200"/>
          </a:p>
        </p:txBody>
      </p:sp>
    </p:spTree>
    <p:extLst>
      <p:ext uri="{BB962C8B-B14F-4D97-AF65-F5344CB8AC3E}">
        <p14:creationId xmlns:p14="http://schemas.microsoft.com/office/powerpoint/2010/main" val="3252965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 Θέση εικόνας διαφάνειας"/>
          <p:cNvSpPr>
            <a:spLocks noGrp="1" noRot="1" noChangeAspect="1" noTextEdit="1"/>
          </p:cNvSpPr>
          <p:nvPr>
            <p:ph type="sldImg"/>
          </p:nvPr>
        </p:nvSpPr>
        <p:spPr>
          <a:xfrm>
            <a:off x="1143000" y="685800"/>
            <a:ext cx="4572000" cy="3429000"/>
          </a:xfrm>
          <a:ln/>
        </p:spPr>
      </p:sp>
      <p:sp>
        <p:nvSpPr>
          <p:cNvPr id="82947"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82948"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3564E18D-1D01-4E1B-B537-8E4C41EB0232}" type="slidenum">
              <a:rPr lang="el-GR" altLang="el-GR" sz="1200"/>
              <a:pPr eaLnBrk="1" hangingPunct="1">
                <a:spcBef>
                  <a:spcPct val="0"/>
                </a:spcBef>
              </a:pPr>
              <a:t>21</a:t>
            </a:fld>
            <a:endParaRPr lang="el-GR" altLang="el-GR" sz="1200"/>
          </a:p>
        </p:txBody>
      </p:sp>
    </p:spTree>
    <p:extLst>
      <p:ext uri="{BB962C8B-B14F-4D97-AF65-F5344CB8AC3E}">
        <p14:creationId xmlns:p14="http://schemas.microsoft.com/office/powerpoint/2010/main" val="1039562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1 - Θέση εικόνας διαφάνειας"/>
          <p:cNvSpPr>
            <a:spLocks noGrp="1" noRot="1" noChangeAspect="1" noTextEdit="1"/>
          </p:cNvSpPr>
          <p:nvPr>
            <p:ph type="sldImg"/>
          </p:nvPr>
        </p:nvSpPr>
        <p:spPr>
          <a:xfrm>
            <a:off x="1143000" y="685800"/>
            <a:ext cx="4572000" cy="3429000"/>
          </a:xfrm>
          <a:ln/>
        </p:spPr>
      </p:sp>
      <p:sp>
        <p:nvSpPr>
          <p:cNvPr id="83971"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83972"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E549FBC6-9882-4084-A076-35383F724EE5}" type="slidenum">
              <a:rPr lang="el-GR" altLang="el-GR" sz="1200"/>
              <a:pPr eaLnBrk="1" hangingPunct="1">
                <a:spcBef>
                  <a:spcPct val="0"/>
                </a:spcBef>
              </a:pPr>
              <a:t>22</a:t>
            </a:fld>
            <a:endParaRPr lang="el-GR" altLang="el-GR" sz="1200"/>
          </a:p>
        </p:txBody>
      </p:sp>
    </p:spTree>
    <p:extLst>
      <p:ext uri="{BB962C8B-B14F-4D97-AF65-F5344CB8AC3E}">
        <p14:creationId xmlns:p14="http://schemas.microsoft.com/office/powerpoint/2010/main" val="917201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9C2E8EA1-2140-4CF9-9C08-F49408021157}" type="slidenum">
              <a:rPr lang="en-US" altLang="el-GR" sz="1200"/>
              <a:pPr eaLnBrk="1" hangingPunct="1">
                <a:spcBef>
                  <a:spcPct val="0"/>
                </a:spcBef>
              </a:pPr>
              <a:t>4</a:t>
            </a:fld>
            <a:endParaRPr lang="en-US" altLang="el-GR" sz="1200"/>
          </a:p>
        </p:txBody>
      </p:sp>
      <p:sp>
        <p:nvSpPr>
          <p:cNvPr id="66563" name="Rectangle 2"/>
          <p:cNvSpPr>
            <a:spLocks noGrp="1" noRot="1" noChangeAspect="1" noChangeArrowheads="1" noTextEdit="1"/>
          </p:cNvSpPr>
          <p:nvPr>
            <p:ph type="sldImg"/>
          </p:nvPr>
        </p:nvSpPr>
        <p:spPr>
          <a:xfrm>
            <a:off x="1143000" y="685800"/>
            <a:ext cx="4572000" cy="3429000"/>
          </a:xfrm>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300"/>
              </a:spcBef>
              <a:spcAft>
                <a:spcPts val="300"/>
              </a:spcAft>
            </a:pPr>
            <a:r>
              <a:rPr lang="en-US" altLang="el-GR" sz="1400">
                <a:latin typeface="Arial" pitchFamily="34" charset="0"/>
                <a:cs typeface="Arial" pitchFamily="34" charset="0"/>
              </a:rPr>
              <a:t>It is a organized definition of all the work of the project, </a:t>
            </a:r>
          </a:p>
          <a:p>
            <a:pPr>
              <a:spcBef>
                <a:spcPts val="300"/>
              </a:spcBef>
              <a:spcAft>
                <a:spcPts val="300"/>
              </a:spcAft>
            </a:pPr>
            <a:r>
              <a:rPr lang="en-US" altLang="el-GR" sz="1400">
                <a:latin typeface="Arial" pitchFamily="34" charset="0"/>
                <a:cs typeface="Arial" pitchFamily="34" charset="0"/>
              </a:rPr>
              <a:t>It is the work scope.</a:t>
            </a:r>
          </a:p>
          <a:p>
            <a:pPr>
              <a:spcBef>
                <a:spcPts val="300"/>
              </a:spcBef>
              <a:spcAft>
                <a:spcPts val="300"/>
              </a:spcAft>
            </a:pPr>
            <a:r>
              <a:rPr lang="en-US" altLang="el-GR" sz="1400">
                <a:latin typeface="Arial" pitchFamily="34" charset="0"/>
                <a:cs typeface="Arial" pitchFamily="34" charset="0"/>
              </a:rPr>
              <a:t>The organization is usually from major to minor deliverables, or high level to increasingly detailed.</a:t>
            </a:r>
          </a:p>
          <a:p>
            <a:pPr>
              <a:spcBef>
                <a:spcPts val="300"/>
              </a:spcBef>
              <a:spcAft>
                <a:spcPts val="300"/>
              </a:spcAft>
            </a:pPr>
            <a:r>
              <a:rPr lang="en-US" altLang="el-GR" sz="1400">
                <a:latin typeface="Arial" pitchFamily="34" charset="0"/>
                <a:cs typeface="Arial" pitchFamily="34" charset="0"/>
              </a:rPr>
              <a:t>It is used both to develop a common understanding and confirm a common understanding of the project scope.</a:t>
            </a:r>
          </a:p>
          <a:p>
            <a:pPr>
              <a:spcBef>
                <a:spcPts val="300"/>
              </a:spcBef>
              <a:spcAft>
                <a:spcPts val="300"/>
              </a:spcAft>
            </a:pPr>
            <a:r>
              <a:rPr lang="en-US" altLang="el-GR" sz="1400">
                <a:latin typeface="Arial" pitchFamily="34" charset="0"/>
                <a:cs typeface="Arial" pitchFamily="34" charset="0"/>
              </a:rPr>
              <a:t>What does the organization need to do to develop the Scope?</a:t>
            </a:r>
          </a:p>
          <a:p>
            <a:endParaRPr lang="en-US" altLang="el-GR" smtClean="0">
              <a:latin typeface="Arial" pitchFamily="34" charset="0"/>
              <a:cs typeface="Arial" pitchFamily="34" charset="0"/>
            </a:endParaRPr>
          </a:p>
        </p:txBody>
      </p:sp>
    </p:spTree>
    <p:extLst>
      <p:ext uri="{BB962C8B-B14F-4D97-AF65-F5344CB8AC3E}">
        <p14:creationId xmlns:p14="http://schemas.microsoft.com/office/powerpoint/2010/main" val="24444053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1 - Θέση εικόνας διαφάνειας"/>
          <p:cNvSpPr>
            <a:spLocks noGrp="1" noRot="1" noChangeAspect="1" noTextEdit="1"/>
          </p:cNvSpPr>
          <p:nvPr>
            <p:ph type="sldImg"/>
          </p:nvPr>
        </p:nvSpPr>
        <p:spPr>
          <a:xfrm>
            <a:off x="1143000" y="685800"/>
            <a:ext cx="4572000" cy="3429000"/>
          </a:xfrm>
          <a:ln/>
        </p:spPr>
      </p:sp>
      <p:sp>
        <p:nvSpPr>
          <p:cNvPr id="84995"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84996"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2131A17D-88F2-479D-851E-95C1AE3CAEDA}" type="slidenum">
              <a:rPr lang="el-GR" altLang="el-GR" sz="1200"/>
              <a:pPr eaLnBrk="1" hangingPunct="1">
                <a:spcBef>
                  <a:spcPct val="0"/>
                </a:spcBef>
              </a:pPr>
              <a:t>23</a:t>
            </a:fld>
            <a:endParaRPr lang="el-GR" altLang="el-GR" sz="1200"/>
          </a:p>
        </p:txBody>
      </p:sp>
    </p:spTree>
    <p:extLst>
      <p:ext uri="{BB962C8B-B14F-4D97-AF65-F5344CB8AC3E}">
        <p14:creationId xmlns:p14="http://schemas.microsoft.com/office/powerpoint/2010/main" val="36272197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AF19550E-064C-4D07-8980-0F4D95A3CFD3}" type="slidenum">
              <a:rPr lang="el-GR" altLang="el-GR" sz="1200"/>
              <a:pPr eaLnBrk="1" hangingPunct="1">
                <a:spcBef>
                  <a:spcPct val="0"/>
                </a:spcBef>
              </a:pPr>
              <a:t>24</a:t>
            </a:fld>
            <a:endParaRPr lang="el-GR" altLang="el-GR" sz="1200"/>
          </a:p>
        </p:txBody>
      </p:sp>
      <p:sp>
        <p:nvSpPr>
          <p:cNvPr id="86019" name="Rectangle 2"/>
          <p:cNvSpPr>
            <a:spLocks noGrp="1" noRot="1" noChangeAspect="1" noChangeArrowheads="1" noTextEdit="1"/>
          </p:cNvSpPr>
          <p:nvPr>
            <p:ph type="sldImg"/>
          </p:nvPr>
        </p:nvSpPr>
        <p:spPr>
          <a:xfrm>
            <a:off x="1143000" y="685800"/>
            <a:ext cx="4572000" cy="3429000"/>
          </a:xfrm>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Tree>
    <p:extLst>
      <p:ext uri="{BB962C8B-B14F-4D97-AF65-F5344CB8AC3E}">
        <p14:creationId xmlns:p14="http://schemas.microsoft.com/office/powerpoint/2010/main" val="3534457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D11A39FD-4BB5-4678-8683-ED9552090271}" type="slidenum">
              <a:rPr lang="en-US" altLang="el-GR" sz="1200"/>
              <a:pPr eaLnBrk="1" hangingPunct="1">
                <a:spcBef>
                  <a:spcPct val="0"/>
                </a:spcBef>
              </a:pPr>
              <a:t>6</a:t>
            </a:fld>
            <a:endParaRPr lang="en-US" altLang="el-GR" sz="1200"/>
          </a:p>
        </p:txBody>
      </p:sp>
      <p:sp>
        <p:nvSpPr>
          <p:cNvPr id="67587" name="Rectangle 1026"/>
          <p:cNvSpPr>
            <a:spLocks noGrp="1" noRot="1" noChangeAspect="1" noChangeArrowheads="1" noTextEdit="1"/>
          </p:cNvSpPr>
          <p:nvPr>
            <p:ph type="sldImg"/>
          </p:nvPr>
        </p:nvSpPr>
        <p:spPr>
          <a:xfrm>
            <a:off x="1143000" y="685800"/>
            <a:ext cx="4572000" cy="3429000"/>
          </a:xfrm>
          <a:ln/>
        </p:spPr>
      </p:sp>
      <p:sp>
        <p:nvSpPr>
          <p:cNvPr id="6758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l-GR" smtClean="0">
                <a:latin typeface="Arial" pitchFamily="34" charset="0"/>
                <a:cs typeface="Arial" pitchFamily="34" charset="0"/>
              </a:rPr>
              <a:t>What is a project?  Building the clock      </a:t>
            </a:r>
          </a:p>
          <a:p>
            <a:r>
              <a:rPr lang="en-US" altLang="el-GR" smtClean="0">
                <a:latin typeface="Arial" pitchFamily="34" charset="0"/>
                <a:cs typeface="Arial" pitchFamily="34" charset="0"/>
              </a:rPr>
              <a:t>PRODUCT is the CLOCK itself </a:t>
            </a:r>
          </a:p>
          <a:p>
            <a:r>
              <a:rPr lang="en-US" altLang="el-GR" smtClean="0">
                <a:latin typeface="Arial" pitchFamily="34" charset="0"/>
                <a:cs typeface="Arial" pitchFamily="34" charset="0"/>
              </a:rPr>
              <a:t>The clock running indefinitely is a Process</a:t>
            </a:r>
          </a:p>
          <a:p>
            <a:r>
              <a:rPr lang="en-US" altLang="el-GR" smtClean="0">
                <a:latin typeface="Arial" pitchFamily="34" charset="0"/>
                <a:cs typeface="Arial" pitchFamily="34" charset="0"/>
              </a:rPr>
              <a:t>What is Project Management?</a:t>
            </a:r>
          </a:p>
          <a:p>
            <a:r>
              <a:rPr lang="en-US" altLang="el-GR" smtClean="0">
                <a:latin typeface="Arial" pitchFamily="34" charset="0"/>
                <a:cs typeface="Arial" pitchFamily="34" charset="0"/>
              </a:rPr>
              <a:t>What is the role of a Project Manager?</a:t>
            </a:r>
          </a:p>
          <a:p>
            <a:endParaRPr lang="en-US" altLang="el-GR" smtClean="0">
              <a:latin typeface="Arial" pitchFamily="34" charset="0"/>
              <a:cs typeface="Arial" pitchFamily="34" charset="0"/>
            </a:endParaRPr>
          </a:p>
          <a:p>
            <a:endParaRPr lang="en-US" altLang="el-GR" smtClean="0">
              <a:latin typeface="Arial" pitchFamily="34" charset="0"/>
              <a:cs typeface="Arial" pitchFamily="34" charset="0"/>
            </a:endParaRPr>
          </a:p>
        </p:txBody>
      </p:sp>
    </p:spTree>
    <p:extLst>
      <p:ext uri="{BB962C8B-B14F-4D97-AF65-F5344CB8AC3E}">
        <p14:creationId xmlns:p14="http://schemas.microsoft.com/office/powerpoint/2010/main" val="2628299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 Θέση εικόνας διαφάνειας"/>
          <p:cNvSpPr>
            <a:spLocks noGrp="1" noRot="1" noChangeAspect="1" noTextEdit="1"/>
          </p:cNvSpPr>
          <p:nvPr>
            <p:ph type="sldImg"/>
          </p:nvPr>
        </p:nvSpPr>
        <p:spPr>
          <a:xfrm>
            <a:off x="1143000" y="685800"/>
            <a:ext cx="4572000" cy="3429000"/>
          </a:xfrm>
          <a:ln/>
        </p:spPr>
      </p:sp>
      <p:sp>
        <p:nvSpPr>
          <p:cNvPr id="68611"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68612"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0DD69BC3-E669-4F27-B2AA-C39B35D0382E}" type="slidenum">
              <a:rPr lang="el-GR" altLang="el-GR" sz="1200"/>
              <a:pPr eaLnBrk="1" hangingPunct="1">
                <a:spcBef>
                  <a:spcPct val="0"/>
                </a:spcBef>
              </a:pPr>
              <a:t>7</a:t>
            </a:fld>
            <a:endParaRPr lang="el-GR" altLang="el-GR" sz="1200"/>
          </a:p>
        </p:txBody>
      </p:sp>
    </p:spTree>
    <p:extLst>
      <p:ext uri="{BB962C8B-B14F-4D97-AF65-F5344CB8AC3E}">
        <p14:creationId xmlns:p14="http://schemas.microsoft.com/office/powerpoint/2010/main" val="257497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 Θέση εικόνας διαφάνειας"/>
          <p:cNvSpPr>
            <a:spLocks noGrp="1" noRot="1" noChangeAspect="1" noTextEdit="1"/>
          </p:cNvSpPr>
          <p:nvPr>
            <p:ph type="sldImg"/>
          </p:nvPr>
        </p:nvSpPr>
        <p:spPr>
          <a:xfrm>
            <a:off x="1143000" y="685800"/>
            <a:ext cx="4572000" cy="3429000"/>
          </a:xfrm>
          <a:ln/>
        </p:spPr>
      </p:sp>
      <p:sp>
        <p:nvSpPr>
          <p:cNvPr id="69635"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69636"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0025219B-6FCF-49AC-8B67-DD36D9A86534}" type="slidenum">
              <a:rPr lang="el-GR" altLang="el-GR" sz="1200"/>
              <a:pPr eaLnBrk="1" hangingPunct="1">
                <a:spcBef>
                  <a:spcPct val="0"/>
                </a:spcBef>
              </a:pPr>
              <a:t>8</a:t>
            </a:fld>
            <a:endParaRPr lang="el-GR" altLang="el-GR" sz="1200"/>
          </a:p>
        </p:txBody>
      </p:sp>
    </p:spTree>
    <p:extLst>
      <p:ext uri="{BB962C8B-B14F-4D97-AF65-F5344CB8AC3E}">
        <p14:creationId xmlns:p14="http://schemas.microsoft.com/office/powerpoint/2010/main" val="2919184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 Θέση εικόνας διαφάνειας"/>
          <p:cNvSpPr>
            <a:spLocks noGrp="1" noRot="1" noChangeAspect="1" noTextEdit="1"/>
          </p:cNvSpPr>
          <p:nvPr>
            <p:ph type="sldImg"/>
          </p:nvPr>
        </p:nvSpPr>
        <p:spPr>
          <a:xfrm>
            <a:off x="1143000" y="685800"/>
            <a:ext cx="4572000" cy="3429000"/>
          </a:xfrm>
          <a:ln/>
        </p:spPr>
      </p:sp>
      <p:sp>
        <p:nvSpPr>
          <p:cNvPr id="70659"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70660"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10946E7E-BBE2-4C38-93C1-969ACEB81DF7}" type="slidenum">
              <a:rPr lang="el-GR" altLang="el-GR" sz="1200"/>
              <a:pPr eaLnBrk="1" hangingPunct="1">
                <a:spcBef>
                  <a:spcPct val="0"/>
                </a:spcBef>
              </a:pPr>
              <a:t>9</a:t>
            </a:fld>
            <a:endParaRPr lang="el-GR" altLang="el-GR" sz="1200"/>
          </a:p>
        </p:txBody>
      </p:sp>
    </p:spTree>
    <p:extLst>
      <p:ext uri="{BB962C8B-B14F-4D97-AF65-F5344CB8AC3E}">
        <p14:creationId xmlns:p14="http://schemas.microsoft.com/office/powerpoint/2010/main" val="3352310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896EA8B1-C501-4094-B39D-3CE3F54591E5}" type="slidenum">
              <a:rPr lang="en-US" altLang="el-GR" sz="1200"/>
              <a:pPr eaLnBrk="1" hangingPunct="1">
                <a:spcBef>
                  <a:spcPct val="0"/>
                </a:spcBef>
              </a:pPr>
              <a:t>10</a:t>
            </a:fld>
            <a:endParaRPr lang="en-US" altLang="el-GR" sz="1200"/>
          </a:p>
        </p:txBody>
      </p:sp>
      <p:sp>
        <p:nvSpPr>
          <p:cNvPr id="71683" name="Rectangle 2"/>
          <p:cNvSpPr>
            <a:spLocks noGrp="1" noRot="1" noChangeAspect="1" noChangeArrowheads="1" noTextEdit="1"/>
          </p:cNvSpPr>
          <p:nvPr>
            <p:ph type="sldImg"/>
          </p:nvPr>
        </p:nvSpPr>
        <p:spPr>
          <a:xfrm>
            <a:off x="1143000" y="685800"/>
            <a:ext cx="4572000" cy="3429000"/>
          </a:xfrm>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Tree>
    <p:extLst>
      <p:ext uri="{BB962C8B-B14F-4D97-AF65-F5344CB8AC3E}">
        <p14:creationId xmlns:p14="http://schemas.microsoft.com/office/powerpoint/2010/main" val="1752655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 Θέση εικόνας διαφάνειας"/>
          <p:cNvSpPr>
            <a:spLocks noGrp="1" noRot="1" noChangeAspect="1" noTextEdit="1"/>
          </p:cNvSpPr>
          <p:nvPr>
            <p:ph type="sldImg"/>
          </p:nvPr>
        </p:nvSpPr>
        <p:spPr>
          <a:xfrm>
            <a:off x="1143000" y="685800"/>
            <a:ext cx="4572000" cy="3429000"/>
          </a:xfrm>
          <a:ln/>
        </p:spPr>
      </p:sp>
      <p:sp>
        <p:nvSpPr>
          <p:cNvPr id="72707"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72708"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74E2F6F1-908D-4798-A3E8-B454FD03759A}" type="slidenum">
              <a:rPr lang="el-GR" altLang="el-GR" sz="1200"/>
              <a:pPr eaLnBrk="1" hangingPunct="1">
                <a:spcBef>
                  <a:spcPct val="0"/>
                </a:spcBef>
              </a:pPr>
              <a:t>11</a:t>
            </a:fld>
            <a:endParaRPr lang="el-GR" altLang="el-GR" sz="1200"/>
          </a:p>
        </p:txBody>
      </p:sp>
    </p:spTree>
    <p:extLst>
      <p:ext uri="{BB962C8B-B14F-4D97-AF65-F5344CB8AC3E}">
        <p14:creationId xmlns:p14="http://schemas.microsoft.com/office/powerpoint/2010/main" val="1185797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 Θέση εικόνας διαφάνειας"/>
          <p:cNvSpPr>
            <a:spLocks noGrp="1" noRot="1" noChangeAspect="1" noTextEdit="1"/>
          </p:cNvSpPr>
          <p:nvPr>
            <p:ph type="sldImg"/>
          </p:nvPr>
        </p:nvSpPr>
        <p:spPr>
          <a:xfrm>
            <a:off x="1143000" y="685800"/>
            <a:ext cx="4572000" cy="3429000"/>
          </a:xfrm>
          <a:ln/>
        </p:spPr>
      </p:sp>
      <p:sp>
        <p:nvSpPr>
          <p:cNvPr id="73731"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Arial" pitchFamily="34" charset="0"/>
              <a:cs typeface="Arial" pitchFamily="34" charset="0"/>
            </a:endParaRPr>
          </a:p>
        </p:txBody>
      </p:sp>
      <p:sp>
        <p:nvSpPr>
          <p:cNvPr id="73732"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23" eaLnBrk="0" hangingPunct="0">
              <a:spcBef>
                <a:spcPct val="30000"/>
              </a:spcBef>
              <a:defRPr sz="1100">
                <a:solidFill>
                  <a:schemeClr val="tx1"/>
                </a:solidFill>
                <a:latin typeface="Arial" pitchFamily="34" charset="0"/>
                <a:cs typeface="Arial" pitchFamily="34" charset="0"/>
              </a:defRPr>
            </a:lvl1pPr>
            <a:lvl2pPr marL="685817" indent="-263776" defTabSz="914423" eaLnBrk="0" hangingPunct="0">
              <a:spcBef>
                <a:spcPct val="30000"/>
              </a:spcBef>
              <a:defRPr sz="1100">
                <a:solidFill>
                  <a:schemeClr val="tx1"/>
                </a:solidFill>
                <a:latin typeface="Arial" pitchFamily="34" charset="0"/>
                <a:cs typeface="Arial" pitchFamily="34" charset="0"/>
              </a:defRPr>
            </a:lvl2pPr>
            <a:lvl3pPr marL="1055103" indent="-211021" defTabSz="914423" eaLnBrk="0" hangingPunct="0">
              <a:spcBef>
                <a:spcPct val="30000"/>
              </a:spcBef>
              <a:defRPr sz="1100">
                <a:solidFill>
                  <a:schemeClr val="tx1"/>
                </a:solidFill>
                <a:latin typeface="Arial" pitchFamily="34" charset="0"/>
                <a:cs typeface="Arial" pitchFamily="34" charset="0"/>
              </a:defRPr>
            </a:lvl3pPr>
            <a:lvl4pPr marL="1477145" indent="-211021" defTabSz="914423" eaLnBrk="0" hangingPunct="0">
              <a:spcBef>
                <a:spcPct val="30000"/>
              </a:spcBef>
              <a:defRPr sz="1100">
                <a:solidFill>
                  <a:schemeClr val="tx1"/>
                </a:solidFill>
                <a:latin typeface="Arial" pitchFamily="34" charset="0"/>
                <a:cs typeface="Arial" pitchFamily="34" charset="0"/>
              </a:defRPr>
            </a:lvl4pPr>
            <a:lvl5pPr marL="1899186" indent="-211021" defTabSz="914423" eaLnBrk="0" hangingPunct="0">
              <a:spcBef>
                <a:spcPct val="30000"/>
              </a:spcBef>
              <a:defRPr sz="1100">
                <a:solidFill>
                  <a:schemeClr val="tx1"/>
                </a:solidFill>
                <a:latin typeface="Arial" pitchFamily="34" charset="0"/>
                <a:cs typeface="Arial" pitchFamily="34" charset="0"/>
              </a:defRPr>
            </a:lvl5pPr>
            <a:lvl6pPr marL="2321227" indent="-211021" defTabSz="914423" eaLnBrk="0" fontAlgn="base" hangingPunct="0">
              <a:spcBef>
                <a:spcPct val="30000"/>
              </a:spcBef>
              <a:spcAft>
                <a:spcPct val="0"/>
              </a:spcAft>
              <a:defRPr sz="1100">
                <a:solidFill>
                  <a:schemeClr val="tx1"/>
                </a:solidFill>
                <a:latin typeface="Arial" pitchFamily="34" charset="0"/>
                <a:cs typeface="Arial" pitchFamily="34" charset="0"/>
              </a:defRPr>
            </a:lvl6pPr>
            <a:lvl7pPr marL="2743269" indent="-211021" defTabSz="914423" eaLnBrk="0" fontAlgn="base" hangingPunct="0">
              <a:spcBef>
                <a:spcPct val="30000"/>
              </a:spcBef>
              <a:spcAft>
                <a:spcPct val="0"/>
              </a:spcAft>
              <a:defRPr sz="1100">
                <a:solidFill>
                  <a:schemeClr val="tx1"/>
                </a:solidFill>
                <a:latin typeface="Arial" pitchFamily="34" charset="0"/>
                <a:cs typeface="Arial" pitchFamily="34" charset="0"/>
              </a:defRPr>
            </a:lvl7pPr>
            <a:lvl8pPr marL="3165310" indent="-211021" defTabSz="914423" eaLnBrk="0" fontAlgn="base" hangingPunct="0">
              <a:spcBef>
                <a:spcPct val="30000"/>
              </a:spcBef>
              <a:spcAft>
                <a:spcPct val="0"/>
              </a:spcAft>
              <a:defRPr sz="1100">
                <a:solidFill>
                  <a:schemeClr val="tx1"/>
                </a:solidFill>
                <a:latin typeface="Arial" pitchFamily="34" charset="0"/>
                <a:cs typeface="Arial" pitchFamily="34" charset="0"/>
              </a:defRPr>
            </a:lvl8pPr>
            <a:lvl9pPr marL="3587351" indent="-211021" defTabSz="914423" eaLnBrk="0" fontAlgn="base" hangingPunct="0">
              <a:spcBef>
                <a:spcPct val="30000"/>
              </a:spcBef>
              <a:spcAft>
                <a:spcPct val="0"/>
              </a:spcAft>
              <a:defRPr sz="1100">
                <a:solidFill>
                  <a:schemeClr val="tx1"/>
                </a:solidFill>
                <a:latin typeface="Arial" pitchFamily="34" charset="0"/>
                <a:cs typeface="Arial" pitchFamily="34" charset="0"/>
              </a:defRPr>
            </a:lvl9pPr>
          </a:lstStyle>
          <a:p>
            <a:pPr eaLnBrk="1" hangingPunct="1">
              <a:spcBef>
                <a:spcPct val="0"/>
              </a:spcBef>
            </a:pPr>
            <a:fld id="{F011141E-D391-44E7-9EB2-90D376C95554}" type="slidenum">
              <a:rPr lang="el-GR" altLang="el-GR" sz="1200"/>
              <a:pPr eaLnBrk="1" hangingPunct="1">
                <a:spcBef>
                  <a:spcPct val="0"/>
                </a:spcBef>
              </a:pPr>
              <a:t>12</a:t>
            </a:fld>
            <a:endParaRPr lang="el-GR" altLang="el-GR" sz="1200"/>
          </a:p>
        </p:txBody>
      </p:sp>
    </p:spTree>
    <p:extLst>
      <p:ext uri="{BB962C8B-B14F-4D97-AF65-F5344CB8AC3E}">
        <p14:creationId xmlns:p14="http://schemas.microsoft.com/office/powerpoint/2010/main" val="1417210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DC27ACE-FA03-481B-A944-F1F9C7A6C06F}" type="datetime1">
              <a:rPr lang="el-GR" smtClean="0"/>
              <a:t>16/3/2016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624041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D626B94-859F-45E2-B6D8-3F4AFDAAC21C}" type="datetime1">
              <a:rPr lang="el-GR" smtClean="0"/>
              <a:t>16/3/2016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5576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CF0188-CD73-4327-92F5-0C2ACE29070A}" type="datetime1">
              <a:rPr lang="el-GR" smtClean="0"/>
              <a:t>16/3/2016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94741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ACC11A5-92E4-41C3-A138-80175CE53EEE}" type="datetime1">
              <a:rPr lang="el-GR" smtClean="0"/>
              <a:t>16/3/2016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27403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B3F53F2-A09B-4F33-86D2-2171A68C2F17}" type="datetime1">
              <a:rPr lang="el-GR" smtClean="0"/>
              <a:t>16/3/2016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552651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B2AC4CEF-F073-49D3-932D-0B9F3A7A3387}" type="datetime1">
              <a:rPr lang="el-GR" smtClean="0"/>
              <a:t>16/3/2016</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3659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400F522-D308-4C46-9631-85DCDE932B3B}" type="datetime1">
              <a:rPr lang="el-GR" smtClean="0"/>
              <a:t>16/3/2016</a:t>
            </a:fld>
            <a:endParaRPr lang="el-GR"/>
          </a:p>
        </p:txBody>
      </p:sp>
      <p:sp>
        <p:nvSpPr>
          <p:cNvPr id="8" name="Θέση υποσέλιδου 7"/>
          <p:cNvSpPr>
            <a:spLocks noGrp="1"/>
          </p:cNvSpPr>
          <p:nvPr>
            <p:ph type="ftr" sz="quarter" idx="11"/>
          </p:nvPr>
        </p:nvSpPr>
        <p:spPr/>
        <p:txBody>
          <a:bodyPr/>
          <a:lstStyle/>
          <a:p>
            <a:r>
              <a:rPr lang="el-GR" smtClean="0"/>
              <a:t>Αρχιτεκτονική και Μέθοδοι Σχεδίασης</a:t>
            </a:r>
            <a:endParaRPr lang="el-GR"/>
          </a:p>
        </p:txBody>
      </p:sp>
      <p:sp>
        <p:nvSpPr>
          <p:cNvPr id="9" name="Θέση αριθμού διαφάνειας 8"/>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7466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D64D696-4110-4762-B606-4FBA003638FA}" type="datetime1">
              <a:rPr lang="el-GR" smtClean="0"/>
              <a:t>16/3/2016</a:t>
            </a:fld>
            <a:endParaRPr lang="el-G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77824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9B8A22E-252A-4435-8A91-0FD7DD753584}" type="datetime1">
              <a:rPr lang="el-GR" smtClean="0"/>
              <a:t>16/3/2016</a:t>
            </a:fld>
            <a:endParaRPr lang="el-GR"/>
          </a:p>
        </p:txBody>
      </p:sp>
      <p:sp>
        <p:nvSpPr>
          <p:cNvPr id="3" name="Θέση υποσέλιδου 2"/>
          <p:cNvSpPr>
            <a:spLocks noGrp="1"/>
          </p:cNvSpPr>
          <p:nvPr>
            <p:ph type="ftr" sz="quarter" idx="11"/>
          </p:nvPr>
        </p:nvSpPr>
        <p:spPr/>
        <p:txBody>
          <a:bodyPr/>
          <a:lstStyle/>
          <a:p>
            <a:r>
              <a:rPr lang="el-GR" smtClean="0"/>
              <a:t>Αρχιτεκτονική και Μέθοδοι Σχεδίασης</a:t>
            </a:r>
            <a:endParaRPr lang="el-GR"/>
          </a:p>
        </p:txBody>
      </p:sp>
      <p:sp>
        <p:nvSpPr>
          <p:cNvPr id="4" name="Θέση αριθμού διαφάνειας 3"/>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16768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6BB1BFB-F172-4C6C-AD0E-487A054C8E7F}" type="datetime1">
              <a:rPr lang="el-GR" smtClean="0"/>
              <a:t>16/3/2016</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437089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C1213E7-D3A6-48AC-AE05-509EA4E0676C}" type="datetime1">
              <a:rPr lang="el-GR" smtClean="0"/>
              <a:t>16/3/2016</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895363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8960F-44CE-484C-879C-8FD0FE5CB10F}" type="datetime1">
              <a:rPr lang="el-GR" smtClean="0"/>
              <a:t>16/3/2016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3E41E-24DC-44E5-A242-12538B377EB6}" type="slidenum">
              <a:rPr lang="el-GR" smtClean="0"/>
              <a:pPr/>
              <a:t>‹#›</a:t>
            </a:fld>
            <a:endParaRPr lang="el-GR"/>
          </a:p>
        </p:txBody>
      </p:sp>
    </p:spTree>
    <p:extLst>
      <p:ext uri="{BB962C8B-B14F-4D97-AF65-F5344CB8AC3E}">
        <p14:creationId xmlns:p14="http://schemas.microsoft.com/office/powerpoint/2010/main" val="4216209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png"/><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188" y="449376"/>
            <a:ext cx="3456432" cy="1146048"/>
          </a:xfrm>
          <a:prstGeom prst="rect">
            <a:avLst/>
          </a:prstGeom>
        </p:spPr>
      </p:pic>
      <p:sp>
        <p:nvSpPr>
          <p:cNvPr id="2" name="Τίτλος 1"/>
          <p:cNvSpPr>
            <a:spLocks noGrp="1"/>
          </p:cNvSpPr>
          <p:nvPr>
            <p:ph type="ctrTitle"/>
          </p:nvPr>
        </p:nvSpPr>
        <p:spPr>
          <a:xfrm>
            <a:off x="755576" y="1628801"/>
            <a:ext cx="7628012" cy="936103"/>
          </a:xfrm>
        </p:spPr>
        <p:txBody>
          <a:bodyPr>
            <a:noAutofit/>
          </a:bodyPr>
          <a:lstStyle/>
          <a:p>
            <a:r>
              <a:rPr lang="el-GR" sz="4100" b="1" dirty="0" smtClean="0">
                <a:solidFill>
                  <a:prstClr val="black"/>
                </a:solidFill>
              </a:rPr>
              <a:t>Αρχές Διοίκησης και Διαχείρισης Έργων</a:t>
            </a:r>
            <a:endParaRPr lang="el-GR" sz="4100" dirty="0"/>
          </a:p>
        </p:txBody>
      </p:sp>
      <p:sp>
        <p:nvSpPr>
          <p:cNvPr id="3" name="Θέση περιεχομένου 1"/>
          <p:cNvSpPr>
            <a:spLocks noGrp="1"/>
          </p:cNvSpPr>
          <p:nvPr>
            <p:ph type="subTitle" idx="1"/>
          </p:nvPr>
        </p:nvSpPr>
        <p:spPr>
          <a:xfrm>
            <a:off x="395536" y="2780928"/>
            <a:ext cx="8352928" cy="2876922"/>
          </a:xfrm>
        </p:spPr>
        <p:txBody>
          <a:bodyPr>
            <a:normAutofit/>
          </a:bodyPr>
          <a:lstStyle/>
          <a:p>
            <a:pPr lvl="0">
              <a:lnSpc>
                <a:spcPct val="110000"/>
              </a:lnSpc>
              <a:spcBef>
                <a:spcPts val="0"/>
              </a:spcBef>
              <a:defRPr/>
            </a:pPr>
            <a:r>
              <a:rPr lang="el-GR" sz="3000" b="1" dirty="0">
                <a:solidFill>
                  <a:prstClr val="black"/>
                </a:solidFill>
                <a:cs typeface="Arial" charset="0"/>
              </a:rPr>
              <a:t>Ενότητα </a:t>
            </a:r>
            <a:r>
              <a:rPr lang="el-GR" sz="3000" b="1" dirty="0">
                <a:solidFill>
                  <a:prstClr val="black"/>
                </a:solidFill>
                <a:cs typeface="Arial" charset="0"/>
              </a:rPr>
              <a:t>8</a:t>
            </a:r>
            <a:r>
              <a:rPr lang="en-US" sz="3000" b="1" dirty="0" smtClean="0">
                <a:solidFill>
                  <a:prstClr val="black"/>
                </a:solidFill>
                <a:cs typeface="Arial" charset="0"/>
              </a:rPr>
              <a:t>:</a:t>
            </a:r>
            <a:r>
              <a:rPr lang="el-GR" sz="3000" b="1" dirty="0" smtClean="0">
                <a:solidFill>
                  <a:prstClr val="black"/>
                </a:solidFill>
                <a:cs typeface="Arial" charset="0"/>
              </a:rPr>
              <a:t>  </a:t>
            </a:r>
            <a:r>
              <a:rPr lang="el-GR" sz="3000" dirty="0" smtClean="0">
                <a:solidFill>
                  <a:prstClr val="black"/>
                </a:solidFill>
                <a:cs typeface="Arial" charset="0"/>
              </a:rPr>
              <a:t>Δομή Ανάλυσης Εργασιών Έργου - </a:t>
            </a:r>
            <a:r>
              <a:rPr lang="en-US" sz="3000" dirty="0" smtClean="0">
                <a:solidFill>
                  <a:prstClr val="black"/>
                </a:solidFill>
                <a:cs typeface="Arial" charset="0"/>
              </a:rPr>
              <a:t>Work </a:t>
            </a:r>
            <a:r>
              <a:rPr lang="en-US" sz="3000" dirty="0">
                <a:solidFill>
                  <a:prstClr val="black"/>
                </a:solidFill>
                <a:cs typeface="Arial" charset="0"/>
              </a:rPr>
              <a:t>break down </a:t>
            </a:r>
            <a:r>
              <a:rPr lang="en-US" sz="3000" dirty="0" smtClean="0">
                <a:solidFill>
                  <a:prstClr val="black"/>
                </a:solidFill>
                <a:cs typeface="Arial" charset="0"/>
              </a:rPr>
              <a:t>structure</a:t>
            </a:r>
            <a:r>
              <a:rPr lang="en-US" sz="3000" dirty="0" smtClean="0">
                <a:solidFill>
                  <a:prstClr val="black"/>
                </a:solidFill>
                <a:cs typeface="Arial" charset="0"/>
              </a:rPr>
              <a:t>.</a:t>
            </a:r>
            <a:endParaRPr lang="el-GR" sz="3000" dirty="0" smtClean="0">
              <a:solidFill>
                <a:prstClr val="black"/>
              </a:solidFill>
              <a:cs typeface="Arial" charset="0"/>
            </a:endParaRPr>
          </a:p>
          <a:p>
            <a:pPr lvl="0">
              <a:lnSpc>
                <a:spcPct val="110000"/>
              </a:lnSpc>
              <a:spcBef>
                <a:spcPts val="0"/>
              </a:spcBef>
              <a:defRPr/>
            </a:pPr>
            <a:r>
              <a:rPr lang="el-GR" sz="3000" dirty="0" smtClean="0">
                <a:solidFill>
                  <a:prstClr val="black"/>
                </a:solidFill>
                <a:cs typeface="Arial" charset="0"/>
              </a:rPr>
              <a:t>Διδάσκων</a:t>
            </a:r>
            <a:r>
              <a:rPr lang="el-GR" sz="3000" dirty="0">
                <a:solidFill>
                  <a:prstClr val="black"/>
                </a:solidFill>
                <a:cs typeface="Arial" charset="0"/>
              </a:rPr>
              <a:t>: </a:t>
            </a:r>
            <a:r>
              <a:rPr lang="el-GR" sz="3000" dirty="0" err="1" smtClean="0">
                <a:solidFill>
                  <a:prstClr val="black"/>
                </a:solidFill>
                <a:cs typeface="Arial" charset="0"/>
              </a:rPr>
              <a:t>Φιτσιλής</a:t>
            </a:r>
            <a:r>
              <a:rPr lang="el-GR" sz="3000" dirty="0" smtClean="0">
                <a:solidFill>
                  <a:prstClr val="black"/>
                </a:solidFill>
                <a:cs typeface="Arial" charset="0"/>
              </a:rPr>
              <a:t> Παναγιώτης,</a:t>
            </a:r>
          </a:p>
          <a:p>
            <a:pPr lvl="0">
              <a:lnSpc>
                <a:spcPct val="110000"/>
              </a:lnSpc>
              <a:spcBef>
                <a:spcPts val="0"/>
              </a:spcBef>
              <a:spcAft>
                <a:spcPts val="1200"/>
              </a:spcAft>
              <a:defRPr/>
            </a:pPr>
            <a:r>
              <a:rPr lang="el-GR" sz="3000" dirty="0" smtClean="0">
                <a:solidFill>
                  <a:prstClr val="black"/>
                </a:solidFill>
                <a:cs typeface="Arial" charset="0"/>
              </a:rPr>
              <a:t>Καθηγητής</a:t>
            </a:r>
            <a:r>
              <a:rPr lang="el-GR" sz="3000" dirty="0">
                <a:solidFill>
                  <a:prstClr val="black"/>
                </a:solidFill>
                <a:cs typeface="Arial" charset="0"/>
              </a:rPr>
              <a:t>.</a:t>
            </a:r>
          </a:p>
          <a:p>
            <a:pPr lvl="0">
              <a:lnSpc>
                <a:spcPct val="110000"/>
              </a:lnSpc>
              <a:spcBef>
                <a:spcPts val="0"/>
              </a:spcBef>
              <a:defRPr/>
            </a:pPr>
            <a:r>
              <a:rPr lang="el-GR" sz="3000" dirty="0">
                <a:solidFill>
                  <a:prstClr val="black"/>
                </a:solidFill>
                <a:cs typeface="Arial" charset="0"/>
              </a:rPr>
              <a:t>Τμήμα </a:t>
            </a:r>
            <a:r>
              <a:rPr lang="el-GR" sz="3000" dirty="0" smtClean="0">
                <a:solidFill>
                  <a:prstClr val="black"/>
                </a:solidFill>
                <a:cs typeface="Arial" charset="0"/>
              </a:rPr>
              <a:t>Διοίκησης Επιχειρήσεων</a:t>
            </a:r>
            <a:r>
              <a:rPr lang="el-GR" sz="2800" dirty="0" smtClean="0">
                <a:solidFill>
                  <a:prstClr val="black"/>
                </a:solidFill>
                <a:cs typeface="Arial" charset="0"/>
              </a:rPr>
              <a:t>. </a:t>
            </a:r>
            <a:endParaRPr lang="en-US" sz="2800" b="1" dirty="0">
              <a:solidFill>
                <a:prstClr val="black"/>
              </a:solidFill>
              <a:cs typeface="Arial" charset="0"/>
            </a:endParaRPr>
          </a:p>
          <a:p>
            <a:endParaRPr lang="el-GR" dirty="0"/>
          </a:p>
        </p:txBody>
      </p:sp>
      <p:pic>
        <p:nvPicPr>
          <p:cNvPr id="7" name="Εικόνα 2" descr="Λογότυπο για Άδειες χρήσης Creative Commons, B Y, NC, ND.">
            <a:hlinkClick r:id="rId5" tooltip="Μετάβαση στην Άδεια Χρήσης"/>
          </p:cNvPr>
          <p:cNvPicPr>
            <a:picLocks noChangeAspect="1" noChangeArrowheads="1"/>
          </p:cNvPicPr>
          <p:nvPr/>
        </p:nvPicPr>
        <p:blipFill>
          <a:blip r:embed="rId6"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a:hlinkClick r:id="rId7" tooltip="Μετάβαση σε www.edulll.gr"/>
          </p:cNvPr>
          <p:cNvPicPr>
            <a:picLocks noChangeAspect="1" noChangeArrowheads="1"/>
          </p:cNvPicPr>
          <p:nvPr/>
        </p:nvPicPr>
        <p:blipFill>
          <a:blip r:embed="rId8" cstate="print"/>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506603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25A9CA75-9003-4E7E-906B-E61911A9C301}" type="slidenum">
              <a:rPr lang="en-US" altLang="el-GR" sz="1000" smtClean="0">
                <a:latin typeface="Comic Sans MS" pitchFamily="66" charset="0"/>
              </a:rPr>
              <a:pPr eaLnBrk="1" hangingPunct="1">
                <a:spcBef>
                  <a:spcPct val="0"/>
                </a:spcBef>
                <a:buClrTx/>
                <a:buSzTx/>
                <a:buFontTx/>
                <a:buNone/>
              </a:pPr>
              <a:t>10</a:t>
            </a:fld>
            <a:endParaRPr lang="en-US" altLang="el-GR" sz="1000" smtClean="0">
              <a:latin typeface="Comic Sans MS" pitchFamily="66" charset="0"/>
            </a:endParaRPr>
          </a:p>
        </p:txBody>
      </p:sp>
      <p:sp>
        <p:nvSpPr>
          <p:cNvPr id="36867" name="Rectangle 2"/>
          <p:cNvSpPr>
            <a:spLocks noChangeArrowheads="1"/>
          </p:cNvSpPr>
          <p:nvPr/>
        </p:nvSpPr>
        <p:spPr bwMode="auto">
          <a:xfrm>
            <a:off x="469900" y="501650"/>
            <a:ext cx="5710238"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eaLnBrk="1" hangingPunct="1">
              <a:spcBef>
                <a:spcPct val="0"/>
              </a:spcBef>
              <a:buClrTx/>
              <a:buSzTx/>
              <a:buFontTx/>
              <a:buNone/>
            </a:pPr>
            <a:r>
              <a:rPr lang="el-GR" altLang="el-GR" sz="2800" b="1">
                <a:solidFill>
                  <a:schemeClr val="tx2"/>
                </a:solidFill>
                <a:latin typeface="Arial" pitchFamily="34" charset="0"/>
              </a:rPr>
              <a:t>Παράδειγμα </a:t>
            </a:r>
            <a:r>
              <a:rPr lang="en-US" altLang="el-GR" sz="2800" b="1">
                <a:solidFill>
                  <a:schemeClr val="tx2"/>
                </a:solidFill>
                <a:latin typeface="Arial" pitchFamily="34" charset="0"/>
              </a:rPr>
              <a:t>- OBS/</a:t>
            </a:r>
            <a:r>
              <a:rPr lang="el-GR" altLang="el-GR" sz="2800" b="1">
                <a:solidFill>
                  <a:schemeClr val="tx2"/>
                </a:solidFill>
                <a:latin typeface="Arial" pitchFamily="34" charset="0"/>
              </a:rPr>
              <a:t>Ποιός</a:t>
            </a:r>
            <a:r>
              <a:rPr lang="en-US" altLang="el-GR" sz="2800" b="1">
                <a:solidFill>
                  <a:schemeClr val="tx2"/>
                </a:solidFill>
                <a:latin typeface="Arial" pitchFamily="34" charset="0"/>
              </a:rPr>
              <a:t>?</a:t>
            </a:r>
          </a:p>
        </p:txBody>
      </p:sp>
      <p:sp>
        <p:nvSpPr>
          <p:cNvPr id="36868" name="Text Box 3"/>
          <p:cNvSpPr txBox="1">
            <a:spLocks noChangeArrowheads="1"/>
          </p:cNvSpPr>
          <p:nvPr/>
        </p:nvSpPr>
        <p:spPr bwMode="auto">
          <a:xfrm>
            <a:off x="1016000" y="3441700"/>
            <a:ext cx="1371600" cy="2647950"/>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400">
                <a:solidFill>
                  <a:srgbClr val="0000CC"/>
                </a:solidFill>
                <a:latin typeface="Arial" pitchFamily="34" charset="0"/>
              </a:rPr>
              <a:t>Staff1</a:t>
            </a:r>
          </a:p>
          <a:p>
            <a:pPr algn="ctr">
              <a:spcBef>
                <a:spcPct val="0"/>
              </a:spcBef>
              <a:buClrTx/>
              <a:buSzTx/>
              <a:buFontTx/>
              <a:buNone/>
            </a:pPr>
            <a:r>
              <a:rPr lang="en-US" altLang="el-GR" sz="1400">
                <a:solidFill>
                  <a:srgbClr val="0000CC"/>
                </a:solidFill>
                <a:latin typeface="Arial" pitchFamily="34" charset="0"/>
              </a:rPr>
              <a:t>Staff2</a:t>
            </a:r>
          </a:p>
          <a:p>
            <a:pPr algn="ctr">
              <a:spcBef>
                <a:spcPct val="0"/>
              </a:spcBef>
              <a:buClrTx/>
              <a:buSzTx/>
              <a:buFontTx/>
              <a:buNone/>
            </a:pPr>
            <a:r>
              <a:rPr lang="en-US" altLang="el-GR" sz="1400">
                <a:solidFill>
                  <a:srgbClr val="0000CC"/>
                </a:solidFill>
                <a:latin typeface="Arial" pitchFamily="34" charset="0"/>
              </a:rPr>
              <a:t>Staff3 </a:t>
            </a:r>
          </a:p>
          <a:p>
            <a:pPr algn="ctr">
              <a:spcBef>
                <a:spcPct val="0"/>
              </a:spcBef>
              <a:buClrTx/>
              <a:buSzTx/>
              <a:buFontTx/>
              <a:buNone/>
            </a:pPr>
            <a:r>
              <a:rPr lang="en-US" altLang="el-GR" sz="1400">
                <a:solidFill>
                  <a:srgbClr val="0000CC"/>
                </a:solidFill>
                <a:latin typeface="Arial" pitchFamily="34" charset="0"/>
              </a:rPr>
              <a:t>Staff4</a:t>
            </a:r>
          </a:p>
          <a:p>
            <a:pPr algn="ctr">
              <a:spcBef>
                <a:spcPct val="0"/>
              </a:spcBef>
              <a:buClrTx/>
              <a:buSzTx/>
              <a:buFontTx/>
              <a:buChar char="•"/>
            </a:pPr>
            <a:r>
              <a:rPr lang="en-US" altLang="el-GR" sz="1400">
                <a:solidFill>
                  <a:srgbClr val="0000CC"/>
                </a:solidFill>
                <a:latin typeface="Arial" pitchFamily="34" charset="0"/>
              </a:rPr>
              <a:t> </a:t>
            </a:r>
          </a:p>
          <a:p>
            <a:pPr algn="ctr">
              <a:spcBef>
                <a:spcPct val="0"/>
              </a:spcBef>
              <a:buClrTx/>
              <a:buSzTx/>
              <a:buFontTx/>
              <a:buChar char="•"/>
            </a:pPr>
            <a:r>
              <a:rPr lang="en-US" altLang="el-GR" sz="1400">
                <a:solidFill>
                  <a:srgbClr val="0000CC"/>
                </a:solidFill>
                <a:latin typeface="Arial" pitchFamily="34" charset="0"/>
              </a:rPr>
              <a:t> </a:t>
            </a:r>
          </a:p>
          <a:p>
            <a:pPr algn="ctr">
              <a:spcBef>
                <a:spcPct val="0"/>
              </a:spcBef>
              <a:buClrTx/>
              <a:buSzTx/>
              <a:buFontTx/>
              <a:buChar char="•"/>
            </a:pPr>
            <a:r>
              <a:rPr lang="en-US" altLang="el-GR" sz="1400">
                <a:solidFill>
                  <a:srgbClr val="0000CC"/>
                </a:solidFill>
                <a:latin typeface="Arial" pitchFamily="34" charset="0"/>
              </a:rPr>
              <a:t> </a:t>
            </a:r>
          </a:p>
        </p:txBody>
      </p:sp>
      <p:sp>
        <p:nvSpPr>
          <p:cNvPr id="36869" name="Text Box 4"/>
          <p:cNvSpPr txBox="1">
            <a:spLocks noChangeArrowheads="1"/>
          </p:cNvSpPr>
          <p:nvPr/>
        </p:nvSpPr>
        <p:spPr bwMode="auto">
          <a:xfrm>
            <a:off x="5054600" y="3492500"/>
            <a:ext cx="1371600" cy="2647950"/>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400">
                <a:solidFill>
                  <a:srgbClr val="0000CC"/>
                </a:solidFill>
                <a:latin typeface="Arial" pitchFamily="34" charset="0"/>
              </a:rPr>
              <a:t>Staff1</a:t>
            </a:r>
          </a:p>
          <a:p>
            <a:pPr algn="ctr">
              <a:spcBef>
                <a:spcPct val="0"/>
              </a:spcBef>
              <a:buClrTx/>
              <a:buSzTx/>
              <a:buFontTx/>
              <a:buNone/>
            </a:pPr>
            <a:r>
              <a:rPr lang="en-US" altLang="el-GR" sz="1400">
                <a:solidFill>
                  <a:srgbClr val="0000CC"/>
                </a:solidFill>
                <a:latin typeface="Arial" pitchFamily="34" charset="0"/>
              </a:rPr>
              <a:t>Staff2</a:t>
            </a:r>
          </a:p>
          <a:p>
            <a:pPr algn="ctr">
              <a:spcBef>
                <a:spcPct val="0"/>
              </a:spcBef>
              <a:buClrTx/>
              <a:buSzTx/>
              <a:buFontTx/>
              <a:buNone/>
            </a:pPr>
            <a:r>
              <a:rPr lang="en-US" altLang="el-GR" sz="1400">
                <a:solidFill>
                  <a:srgbClr val="0000CC"/>
                </a:solidFill>
                <a:latin typeface="Arial" pitchFamily="34" charset="0"/>
              </a:rPr>
              <a:t>Staff3 </a:t>
            </a:r>
          </a:p>
          <a:p>
            <a:pPr algn="ctr">
              <a:spcBef>
                <a:spcPct val="0"/>
              </a:spcBef>
              <a:buClrTx/>
              <a:buSzTx/>
              <a:buFontTx/>
              <a:buChar char="•"/>
            </a:pPr>
            <a:r>
              <a:rPr lang="en-US" altLang="el-GR" sz="1400">
                <a:solidFill>
                  <a:srgbClr val="0000CC"/>
                </a:solidFill>
                <a:latin typeface="Arial" pitchFamily="34" charset="0"/>
              </a:rPr>
              <a:t> </a:t>
            </a:r>
          </a:p>
          <a:p>
            <a:pPr algn="ctr">
              <a:spcBef>
                <a:spcPct val="0"/>
              </a:spcBef>
              <a:buClrTx/>
              <a:buSzTx/>
              <a:buFontTx/>
              <a:buChar char="•"/>
            </a:pPr>
            <a:r>
              <a:rPr lang="en-US" altLang="el-GR" sz="1400">
                <a:solidFill>
                  <a:srgbClr val="0000CC"/>
                </a:solidFill>
                <a:latin typeface="Arial" pitchFamily="34" charset="0"/>
              </a:rPr>
              <a:t> </a:t>
            </a:r>
          </a:p>
          <a:p>
            <a:pPr algn="ct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None/>
            </a:pPr>
            <a:endParaRPr lang="en-US" altLang="el-GR" sz="1400">
              <a:solidFill>
                <a:srgbClr val="0000CC"/>
              </a:solidFill>
              <a:latin typeface="Arial" pitchFamily="34" charset="0"/>
            </a:endParaRPr>
          </a:p>
        </p:txBody>
      </p:sp>
      <p:sp>
        <p:nvSpPr>
          <p:cNvPr id="36870" name="Text Box 5"/>
          <p:cNvSpPr txBox="1">
            <a:spLocks noChangeArrowheads="1"/>
          </p:cNvSpPr>
          <p:nvPr/>
        </p:nvSpPr>
        <p:spPr bwMode="auto">
          <a:xfrm>
            <a:off x="7162800" y="3492500"/>
            <a:ext cx="1371600" cy="2647950"/>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400">
                <a:solidFill>
                  <a:srgbClr val="0000CC"/>
                </a:solidFill>
                <a:latin typeface="Arial" pitchFamily="34" charset="0"/>
              </a:rPr>
              <a:t>Staff1</a:t>
            </a:r>
          </a:p>
          <a:p>
            <a:pPr algn="ctr">
              <a:spcBef>
                <a:spcPct val="0"/>
              </a:spcBef>
              <a:buClrTx/>
              <a:buSzTx/>
              <a:buFontTx/>
              <a:buNone/>
            </a:pPr>
            <a:r>
              <a:rPr lang="en-US" altLang="el-GR" sz="1400">
                <a:solidFill>
                  <a:srgbClr val="0000CC"/>
                </a:solidFill>
                <a:latin typeface="Arial" pitchFamily="34" charset="0"/>
              </a:rPr>
              <a:t>Staff2</a:t>
            </a:r>
          </a:p>
          <a:p>
            <a:pPr algn="ctr">
              <a:spcBef>
                <a:spcPct val="0"/>
              </a:spcBef>
              <a:buClrTx/>
              <a:buSzTx/>
              <a:buFontTx/>
              <a:buNone/>
            </a:pPr>
            <a:r>
              <a:rPr lang="en-US" altLang="el-GR" sz="1400">
                <a:solidFill>
                  <a:srgbClr val="0000CC"/>
                </a:solidFill>
                <a:latin typeface="Arial" pitchFamily="34" charset="0"/>
              </a:rPr>
              <a:t>Staff3 </a:t>
            </a:r>
          </a:p>
          <a:p>
            <a:pPr algn="ctr">
              <a:spcBef>
                <a:spcPct val="0"/>
              </a:spcBef>
              <a:buClrTx/>
              <a:buSzTx/>
              <a:buFontTx/>
              <a:buNone/>
            </a:pPr>
            <a:r>
              <a:rPr lang="en-US" altLang="el-GR" sz="1400">
                <a:solidFill>
                  <a:srgbClr val="0000CC"/>
                </a:solidFill>
                <a:latin typeface="Arial" pitchFamily="34" charset="0"/>
              </a:rPr>
              <a:t>Staff4</a:t>
            </a:r>
          </a:p>
          <a:p>
            <a:pPr algn="ctr">
              <a:spcBef>
                <a:spcPct val="0"/>
              </a:spcBef>
              <a:buClrTx/>
              <a:buSzTx/>
              <a:buFontTx/>
              <a:buNone/>
            </a:pPr>
            <a:r>
              <a:rPr lang="en-US" altLang="el-GR" sz="1400">
                <a:solidFill>
                  <a:srgbClr val="0000CC"/>
                </a:solidFill>
                <a:latin typeface="Arial" pitchFamily="34" charset="0"/>
              </a:rPr>
              <a:t>Staff5</a:t>
            </a:r>
          </a:p>
          <a:p>
            <a:pPr algn="ct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None/>
            </a:pPr>
            <a:endParaRPr lang="en-US" altLang="el-GR" sz="1400">
              <a:solidFill>
                <a:srgbClr val="0000CC"/>
              </a:solidFill>
              <a:latin typeface="Arial" pitchFamily="34" charset="0"/>
            </a:endParaRPr>
          </a:p>
        </p:txBody>
      </p:sp>
      <p:grpSp>
        <p:nvGrpSpPr>
          <p:cNvPr id="36871" name="Group 7"/>
          <p:cNvGrpSpPr>
            <a:grpSpLocks/>
          </p:cNvGrpSpPr>
          <p:nvPr/>
        </p:nvGrpSpPr>
        <p:grpSpPr bwMode="auto">
          <a:xfrm>
            <a:off x="3563938" y="1541463"/>
            <a:ext cx="2616200" cy="741362"/>
            <a:chOff x="2352" y="1344"/>
            <a:chExt cx="816" cy="384"/>
          </a:xfrm>
        </p:grpSpPr>
        <p:sp>
          <p:nvSpPr>
            <p:cNvPr id="36893" name="Rectangle 8"/>
            <p:cNvSpPr>
              <a:spLocks noChangeArrowheads="1"/>
            </p:cNvSpPr>
            <p:nvPr/>
          </p:nvSpPr>
          <p:spPr bwMode="auto">
            <a:xfrm>
              <a:off x="2352" y="1344"/>
              <a:ext cx="816" cy="384"/>
            </a:xfrm>
            <a:prstGeom prst="rect">
              <a:avLst/>
            </a:prstGeom>
            <a:solidFill>
              <a:schemeClr val="bg1"/>
            </a:solidFill>
            <a:ln w="12700" cap="sq">
              <a:solidFill>
                <a:schemeClr val="tx1"/>
              </a:solidFill>
              <a:miter lim="800000"/>
              <a:headEnd type="none" w="sm" len="sm"/>
              <a:tailEnd type="none" w="sm" len="sm"/>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6894" name="Text Box 9"/>
            <p:cNvSpPr txBox="1">
              <a:spLocks noChangeArrowheads="1"/>
            </p:cNvSpPr>
            <p:nvPr/>
          </p:nvSpPr>
          <p:spPr bwMode="auto">
            <a:xfrm>
              <a:off x="2400" y="1392"/>
              <a:ext cx="720" cy="271"/>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lang="el-GR" altLang="el-GR" sz="2800">
                  <a:solidFill>
                    <a:srgbClr val="0000CC"/>
                  </a:solidFill>
                  <a:latin typeface="Arial" pitchFamily="34" charset="0"/>
                </a:rPr>
                <a:t>Διευθυντής</a:t>
              </a:r>
              <a:endParaRPr lang="en-US" altLang="el-GR" sz="1100">
                <a:solidFill>
                  <a:srgbClr val="0000CC"/>
                </a:solidFill>
                <a:latin typeface="Arial" pitchFamily="34" charset="0"/>
              </a:endParaRPr>
            </a:p>
          </p:txBody>
        </p:sp>
      </p:grpSp>
      <p:grpSp>
        <p:nvGrpSpPr>
          <p:cNvPr id="36872" name="Group 10"/>
          <p:cNvGrpSpPr>
            <a:grpSpLocks/>
          </p:cNvGrpSpPr>
          <p:nvPr/>
        </p:nvGrpSpPr>
        <p:grpSpPr bwMode="auto">
          <a:xfrm>
            <a:off x="3068638" y="2646363"/>
            <a:ext cx="1524000" cy="609600"/>
            <a:chOff x="2352" y="1344"/>
            <a:chExt cx="816" cy="384"/>
          </a:xfrm>
        </p:grpSpPr>
        <p:sp>
          <p:nvSpPr>
            <p:cNvPr id="36891" name="Rectangle 11"/>
            <p:cNvSpPr>
              <a:spLocks noChangeArrowheads="1"/>
            </p:cNvSpPr>
            <p:nvPr/>
          </p:nvSpPr>
          <p:spPr bwMode="auto">
            <a:xfrm>
              <a:off x="2352" y="1344"/>
              <a:ext cx="816" cy="384"/>
            </a:xfrm>
            <a:prstGeom prst="rect">
              <a:avLst/>
            </a:prstGeom>
            <a:solidFill>
              <a:schemeClr val="bg1"/>
            </a:solidFill>
            <a:ln w="12700" cap="sq">
              <a:solidFill>
                <a:schemeClr val="tx1"/>
              </a:solidFill>
              <a:miter lim="800000"/>
              <a:headEnd type="none" w="sm" len="sm"/>
              <a:tailEnd type="none" w="sm" len="sm"/>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6892" name="Text Box 12"/>
            <p:cNvSpPr txBox="1">
              <a:spLocks noChangeArrowheads="1"/>
            </p:cNvSpPr>
            <p:nvPr/>
          </p:nvSpPr>
          <p:spPr bwMode="auto">
            <a:xfrm>
              <a:off x="2400" y="1392"/>
              <a:ext cx="720" cy="327"/>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lang="en-US" altLang="el-GR" sz="2800">
                  <a:solidFill>
                    <a:srgbClr val="0000CC"/>
                  </a:solidFill>
                  <a:latin typeface="Arial" pitchFamily="34" charset="0"/>
                </a:rPr>
                <a:t>Mgr.</a:t>
              </a:r>
              <a:endParaRPr lang="en-US" altLang="el-GR" sz="1400">
                <a:solidFill>
                  <a:srgbClr val="0000CC"/>
                </a:solidFill>
                <a:latin typeface="Arial" pitchFamily="34" charset="0"/>
              </a:endParaRPr>
            </a:p>
          </p:txBody>
        </p:sp>
      </p:grpSp>
      <p:grpSp>
        <p:nvGrpSpPr>
          <p:cNvPr id="36873" name="Group 13"/>
          <p:cNvGrpSpPr>
            <a:grpSpLocks/>
          </p:cNvGrpSpPr>
          <p:nvPr/>
        </p:nvGrpSpPr>
        <p:grpSpPr bwMode="auto">
          <a:xfrm>
            <a:off x="935038" y="2646363"/>
            <a:ext cx="1600200" cy="609600"/>
            <a:chOff x="2352" y="1344"/>
            <a:chExt cx="816" cy="384"/>
          </a:xfrm>
        </p:grpSpPr>
        <p:sp>
          <p:nvSpPr>
            <p:cNvPr id="36889" name="Rectangle 14"/>
            <p:cNvSpPr>
              <a:spLocks noChangeArrowheads="1"/>
            </p:cNvSpPr>
            <p:nvPr/>
          </p:nvSpPr>
          <p:spPr bwMode="auto">
            <a:xfrm>
              <a:off x="2352" y="1344"/>
              <a:ext cx="816" cy="384"/>
            </a:xfrm>
            <a:prstGeom prst="rect">
              <a:avLst/>
            </a:prstGeom>
            <a:solidFill>
              <a:schemeClr val="bg1"/>
            </a:solidFill>
            <a:ln w="12700" cap="sq">
              <a:solidFill>
                <a:schemeClr val="tx1"/>
              </a:solidFill>
              <a:miter lim="800000"/>
              <a:headEnd type="none" w="sm" len="sm"/>
              <a:tailEnd type="none" w="sm" len="sm"/>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6890" name="Text Box 15"/>
            <p:cNvSpPr txBox="1">
              <a:spLocks noChangeArrowheads="1"/>
            </p:cNvSpPr>
            <p:nvPr/>
          </p:nvSpPr>
          <p:spPr bwMode="auto">
            <a:xfrm>
              <a:off x="2400" y="1392"/>
              <a:ext cx="720" cy="327"/>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lang="en-US" altLang="el-GR" sz="2800">
                  <a:solidFill>
                    <a:srgbClr val="0000CC"/>
                  </a:solidFill>
                  <a:latin typeface="Arial" pitchFamily="34" charset="0"/>
                </a:rPr>
                <a:t>Mgr.</a:t>
              </a:r>
              <a:endParaRPr lang="en-US" altLang="el-GR" sz="1400">
                <a:solidFill>
                  <a:srgbClr val="0000CC"/>
                </a:solidFill>
                <a:latin typeface="Arial" pitchFamily="34" charset="0"/>
              </a:endParaRPr>
            </a:p>
          </p:txBody>
        </p:sp>
      </p:grpSp>
      <p:grpSp>
        <p:nvGrpSpPr>
          <p:cNvPr id="36874" name="Group 16"/>
          <p:cNvGrpSpPr>
            <a:grpSpLocks/>
          </p:cNvGrpSpPr>
          <p:nvPr/>
        </p:nvGrpSpPr>
        <p:grpSpPr bwMode="auto">
          <a:xfrm>
            <a:off x="4973638" y="2646363"/>
            <a:ext cx="1600200" cy="609600"/>
            <a:chOff x="2352" y="1344"/>
            <a:chExt cx="816" cy="384"/>
          </a:xfrm>
        </p:grpSpPr>
        <p:sp>
          <p:nvSpPr>
            <p:cNvPr id="36887" name="Rectangle 17"/>
            <p:cNvSpPr>
              <a:spLocks noChangeArrowheads="1"/>
            </p:cNvSpPr>
            <p:nvPr/>
          </p:nvSpPr>
          <p:spPr bwMode="auto">
            <a:xfrm>
              <a:off x="2352" y="1344"/>
              <a:ext cx="816" cy="384"/>
            </a:xfrm>
            <a:prstGeom prst="rect">
              <a:avLst/>
            </a:prstGeom>
            <a:solidFill>
              <a:schemeClr val="bg1"/>
            </a:solidFill>
            <a:ln w="12700" cap="sq">
              <a:solidFill>
                <a:schemeClr val="tx1"/>
              </a:solidFill>
              <a:miter lim="800000"/>
              <a:headEnd type="none" w="sm" len="sm"/>
              <a:tailEnd type="none" w="sm" len="sm"/>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6888" name="Text Box 18"/>
            <p:cNvSpPr txBox="1">
              <a:spLocks noChangeArrowheads="1"/>
            </p:cNvSpPr>
            <p:nvPr/>
          </p:nvSpPr>
          <p:spPr bwMode="auto">
            <a:xfrm>
              <a:off x="2400" y="1392"/>
              <a:ext cx="720" cy="327"/>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lang="en-US" altLang="el-GR" sz="2800">
                  <a:solidFill>
                    <a:srgbClr val="0000CC"/>
                  </a:solidFill>
                  <a:latin typeface="Arial" pitchFamily="34" charset="0"/>
                </a:rPr>
                <a:t>Mgr.</a:t>
              </a:r>
              <a:endParaRPr lang="en-US" altLang="el-GR" sz="1400">
                <a:solidFill>
                  <a:srgbClr val="0000CC"/>
                </a:solidFill>
                <a:latin typeface="Arial" pitchFamily="34" charset="0"/>
              </a:endParaRPr>
            </a:p>
          </p:txBody>
        </p:sp>
      </p:grpSp>
      <p:grpSp>
        <p:nvGrpSpPr>
          <p:cNvPr id="36875" name="Group 19"/>
          <p:cNvGrpSpPr>
            <a:grpSpLocks/>
          </p:cNvGrpSpPr>
          <p:nvPr/>
        </p:nvGrpSpPr>
        <p:grpSpPr bwMode="auto">
          <a:xfrm>
            <a:off x="7031038" y="2646363"/>
            <a:ext cx="1676400" cy="609600"/>
            <a:chOff x="2352" y="1344"/>
            <a:chExt cx="816" cy="384"/>
          </a:xfrm>
        </p:grpSpPr>
        <p:sp>
          <p:nvSpPr>
            <p:cNvPr id="36885" name="Rectangle 20"/>
            <p:cNvSpPr>
              <a:spLocks noChangeArrowheads="1"/>
            </p:cNvSpPr>
            <p:nvPr/>
          </p:nvSpPr>
          <p:spPr bwMode="auto">
            <a:xfrm>
              <a:off x="2352" y="1344"/>
              <a:ext cx="816" cy="384"/>
            </a:xfrm>
            <a:prstGeom prst="rect">
              <a:avLst/>
            </a:prstGeom>
            <a:solidFill>
              <a:schemeClr val="bg1"/>
            </a:solidFill>
            <a:ln w="12700" cap="sq">
              <a:solidFill>
                <a:schemeClr val="tx1"/>
              </a:solidFill>
              <a:miter lim="800000"/>
              <a:headEnd type="none" w="sm" len="sm"/>
              <a:tailEnd type="none" w="sm" len="sm"/>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6886" name="Text Box 21"/>
            <p:cNvSpPr txBox="1">
              <a:spLocks noChangeArrowheads="1"/>
            </p:cNvSpPr>
            <p:nvPr/>
          </p:nvSpPr>
          <p:spPr bwMode="auto">
            <a:xfrm>
              <a:off x="2400" y="1392"/>
              <a:ext cx="720" cy="327"/>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lang="en-US" altLang="el-GR" sz="2800">
                  <a:solidFill>
                    <a:srgbClr val="0000CC"/>
                  </a:solidFill>
                  <a:latin typeface="Arial" pitchFamily="34" charset="0"/>
                </a:rPr>
                <a:t>Mgr.</a:t>
              </a:r>
              <a:endParaRPr lang="en-US" altLang="el-GR" sz="1400">
                <a:solidFill>
                  <a:srgbClr val="0000CC"/>
                </a:solidFill>
                <a:latin typeface="Arial" pitchFamily="34" charset="0"/>
              </a:endParaRPr>
            </a:p>
          </p:txBody>
        </p:sp>
      </p:grpSp>
      <p:sp>
        <p:nvSpPr>
          <p:cNvPr id="36876" name="Text Box 22"/>
          <p:cNvSpPr txBox="1">
            <a:spLocks noChangeArrowheads="1"/>
          </p:cNvSpPr>
          <p:nvPr/>
        </p:nvSpPr>
        <p:spPr bwMode="auto">
          <a:xfrm>
            <a:off x="3144838" y="3408363"/>
            <a:ext cx="1371600" cy="1917700"/>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400">
                <a:solidFill>
                  <a:srgbClr val="0000CC"/>
                </a:solidFill>
                <a:latin typeface="Arial" pitchFamily="34" charset="0"/>
              </a:rPr>
              <a:t>Staff1</a:t>
            </a:r>
          </a:p>
          <a:p>
            <a:pPr algn="ctr">
              <a:spcBef>
                <a:spcPct val="0"/>
              </a:spcBef>
              <a:buClrTx/>
              <a:buSzTx/>
              <a:buFontTx/>
              <a:buNone/>
            </a:pPr>
            <a:r>
              <a:rPr lang="en-US" altLang="el-GR" sz="1400">
                <a:solidFill>
                  <a:srgbClr val="0000CC"/>
                </a:solidFill>
                <a:latin typeface="Arial" pitchFamily="34" charset="0"/>
              </a:rPr>
              <a:t>Staff2 </a:t>
            </a:r>
          </a:p>
          <a:p>
            <a:pPr algn="ctr">
              <a:spcBef>
                <a:spcPct val="0"/>
              </a:spcBef>
              <a:buClrTx/>
              <a:buSzTx/>
              <a:buFontTx/>
              <a:buChar char="•"/>
            </a:pPr>
            <a:r>
              <a:rPr lang="en-US" altLang="el-GR" sz="1400">
                <a:solidFill>
                  <a:srgbClr val="0000CC"/>
                </a:solidFill>
                <a:latin typeface="Arial" pitchFamily="34" charset="0"/>
              </a:rPr>
              <a:t> </a:t>
            </a:r>
          </a:p>
          <a:p>
            <a:pPr algn="ct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None/>
            </a:pPr>
            <a:endParaRPr lang="en-US" altLang="el-GR" sz="1400">
              <a:solidFill>
                <a:srgbClr val="0000CC"/>
              </a:solidFill>
              <a:latin typeface="Arial" pitchFamily="34" charset="0"/>
            </a:endParaRPr>
          </a:p>
        </p:txBody>
      </p:sp>
      <p:grpSp>
        <p:nvGrpSpPr>
          <p:cNvPr id="36877" name="Group 23"/>
          <p:cNvGrpSpPr>
            <a:grpSpLocks/>
          </p:cNvGrpSpPr>
          <p:nvPr/>
        </p:nvGrpSpPr>
        <p:grpSpPr bwMode="auto">
          <a:xfrm>
            <a:off x="1697038" y="2265363"/>
            <a:ext cx="6248400" cy="228600"/>
            <a:chOff x="1056" y="1728"/>
            <a:chExt cx="3936" cy="144"/>
          </a:xfrm>
        </p:grpSpPr>
        <p:sp>
          <p:nvSpPr>
            <p:cNvPr id="36883" name="Line 24"/>
            <p:cNvSpPr>
              <a:spLocks noChangeShapeType="1"/>
            </p:cNvSpPr>
            <p:nvPr/>
          </p:nvSpPr>
          <p:spPr bwMode="auto">
            <a:xfrm>
              <a:off x="1056" y="1872"/>
              <a:ext cx="3936"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6884" name="Line 25"/>
            <p:cNvSpPr>
              <a:spLocks noChangeShapeType="1"/>
            </p:cNvSpPr>
            <p:nvPr/>
          </p:nvSpPr>
          <p:spPr bwMode="auto">
            <a:xfrm>
              <a:off x="3024" y="1728"/>
              <a:ext cx="0" cy="144"/>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grpSp>
      <p:sp>
        <p:nvSpPr>
          <p:cNvPr id="36878" name="Line 26"/>
          <p:cNvSpPr>
            <a:spLocks noChangeShapeType="1"/>
          </p:cNvSpPr>
          <p:nvPr/>
        </p:nvSpPr>
        <p:spPr bwMode="auto">
          <a:xfrm>
            <a:off x="1697038" y="2493963"/>
            <a:ext cx="0" cy="152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6879" name="Line 27"/>
          <p:cNvSpPr>
            <a:spLocks noChangeShapeType="1"/>
          </p:cNvSpPr>
          <p:nvPr/>
        </p:nvSpPr>
        <p:spPr bwMode="auto">
          <a:xfrm>
            <a:off x="3830638" y="2493963"/>
            <a:ext cx="0" cy="152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6880" name="Line 28"/>
          <p:cNvSpPr>
            <a:spLocks noChangeShapeType="1"/>
          </p:cNvSpPr>
          <p:nvPr/>
        </p:nvSpPr>
        <p:spPr bwMode="auto">
          <a:xfrm>
            <a:off x="5735638" y="2493963"/>
            <a:ext cx="0" cy="152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6881" name="Line 29"/>
          <p:cNvSpPr>
            <a:spLocks noChangeShapeType="1"/>
          </p:cNvSpPr>
          <p:nvPr/>
        </p:nvSpPr>
        <p:spPr bwMode="auto">
          <a:xfrm>
            <a:off x="7945438" y="2493963"/>
            <a:ext cx="0" cy="152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6882" name="Line 30"/>
          <p:cNvSpPr>
            <a:spLocks noChangeShapeType="1"/>
          </p:cNvSpPr>
          <p:nvPr/>
        </p:nvSpPr>
        <p:spPr bwMode="auto">
          <a:xfrm>
            <a:off x="1011238" y="3560763"/>
            <a:ext cx="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Tree>
    <p:extLst>
      <p:ext uri="{BB962C8B-B14F-4D97-AF65-F5344CB8AC3E}">
        <p14:creationId xmlns:p14="http://schemas.microsoft.com/office/powerpoint/2010/main" val="5007709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2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261F0277-840C-4C53-85F3-0D810E5F6532}" type="slidenum">
              <a:rPr lang="en-US" altLang="el-GR" sz="1000" smtClean="0">
                <a:latin typeface="Comic Sans MS" pitchFamily="66" charset="0"/>
              </a:rPr>
              <a:pPr eaLnBrk="1" hangingPunct="1">
                <a:spcBef>
                  <a:spcPct val="0"/>
                </a:spcBef>
                <a:buClrTx/>
                <a:buSzTx/>
                <a:buFontTx/>
                <a:buNone/>
              </a:pPr>
              <a:t>11</a:t>
            </a:fld>
            <a:endParaRPr lang="en-US" altLang="el-GR" sz="1000" smtClean="0">
              <a:latin typeface="Comic Sans MS" pitchFamily="66" charset="0"/>
            </a:endParaRPr>
          </a:p>
        </p:txBody>
      </p:sp>
      <p:sp>
        <p:nvSpPr>
          <p:cNvPr id="343042" name="Rectangle 2"/>
          <p:cNvSpPr>
            <a:spLocks noGrp="1" noChangeArrowheads="1"/>
          </p:cNvSpPr>
          <p:nvPr>
            <p:ph type="title"/>
          </p:nvPr>
        </p:nvSpPr>
        <p:spPr>
          <a:xfrm>
            <a:off x="685800" y="444500"/>
            <a:ext cx="7772400" cy="584200"/>
          </a:xfrm>
        </p:spPr>
        <p:txBody>
          <a:bodyPr/>
          <a:lstStyle/>
          <a:p>
            <a:pPr eaLnBrk="1" fontAlgn="auto" hangingPunct="1">
              <a:spcAft>
                <a:spcPts val="0"/>
              </a:spcAft>
              <a:defRPr/>
            </a:pPr>
            <a:r>
              <a:rPr lang="el-GR" sz="3200" dirty="0" smtClean="0"/>
              <a:t>ΠΛΕΟΝΕΚΤΗΜΑΤΑ ΤΗΕ ΔΟΜΗΣ </a:t>
            </a:r>
            <a:r>
              <a:rPr lang="en-GB" sz="3200" dirty="0" smtClean="0"/>
              <a:t>W</a:t>
            </a:r>
            <a:r>
              <a:rPr lang="en-US" sz="3200" dirty="0" smtClean="0"/>
              <a:t>BS</a:t>
            </a:r>
            <a:endParaRPr lang="en-US" sz="3200" dirty="0"/>
          </a:p>
        </p:txBody>
      </p:sp>
      <p:sp>
        <p:nvSpPr>
          <p:cNvPr id="37892" name="Text Box 140"/>
          <p:cNvSpPr txBox="1">
            <a:spLocks noChangeArrowheads="1"/>
          </p:cNvSpPr>
          <p:nvPr/>
        </p:nvSpPr>
        <p:spPr bwMode="auto">
          <a:xfrm>
            <a:off x="3543300" y="3086100"/>
            <a:ext cx="2857500" cy="685800"/>
          </a:xfrm>
          <a:prstGeom prst="rect">
            <a:avLst/>
          </a:prstGeom>
          <a:solidFill>
            <a:srgbClr val="FFFFFF"/>
          </a:solidFill>
          <a:ln w="9525">
            <a:solidFill>
              <a:srgbClr val="000000"/>
            </a:solidFill>
            <a:miter lim="800000"/>
            <a:headEnd/>
            <a:tailEnd/>
          </a:ln>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3300" b="1">
                <a:latin typeface="Comic Sans MS" pitchFamily="66" charset="0"/>
              </a:rPr>
              <a:t>WBS</a:t>
            </a:r>
            <a:endParaRPr lang="en-US" altLang="el-GR" sz="1200" b="1">
              <a:latin typeface="Comic Sans MS" pitchFamily="66" charset="0"/>
            </a:endParaRPr>
          </a:p>
        </p:txBody>
      </p:sp>
      <p:sp>
        <p:nvSpPr>
          <p:cNvPr id="37893" name="Line 153"/>
          <p:cNvSpPr>
            <a:spLocks noChangeShapeType="1"/>
          </p:cNvSpPr>
          <p:nvPr/>
        </p:nvSpPr>
        <p:spPr bwMode="auto">
          <a:xfrm>
            <a:off x="5829300" y="3771900"/>
            <a:ext cx="1028700" cy="685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7894" name="Line 157"/>
          <p:cNvSpPr>
            <a:spLocks noChangeShapeType="1"/>
          </p:cNvSpPr>
          <p:nvPr/>
        </p:nvSpPr>
        <p:spPr bwMode="auto">
          <a:xfrm flipH="1">
            <a:off x="2235200" y="3527425"/>
            <a:ext cx="1308100" cy="6223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7895" name="Rectangle 159"/>
          <p:cNvSpPr>
            <a:spLocks noChangeArrowheads="1"/>
          </p:cNvSpPr>
          <p:nvPr/>
        </p:nvSpPr>
        <p:spPr bwMode="auto">
          <a:xfrm>
            <a:off x="2971800" y="1600200"/>
            <a:ext cx="457200" cy="685800"/>
          </a:xfrm>
          <a:prstGeom prst="rect">
            <a:avLst/>
          </a:prstGeom>
          <a:solidFill>
            <a:srgbClr val="FFFFFF"/>
          </a:solidFill>
          <a:ln w="9525">
            <a:solidFill>
              <a:srgbClr val="000000"/>
            </a:solidFill>
            <a:miter lim="800000"/>
            <a:headEnd/>
            <a:tailEnd/>
          </a:ln>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7896" name="Rectangle 160"/>
          <p:cNvSpPr>
            <a:spLocks noChangeArrowheads="1"/>
          </p:cNvSpPr>
          <p:nvPr/>
        </p:nvSpPr>
        <p:spPr bwMode="auto">
          <a:xfrm>
            <a:off x="3086100" y="1714500"/>
            <a:ext cx="457200" cy="685800"/>
          </a:xfrm>
          <a:prstGeom prst="rect">
            <a:avLst/>
          </a:prstGeom>
          <a:solidFill>
            <a:srgbClr val="FFFFFF"/>
          </a:solidFill>
          <a:ln w="9525">
            <a:solidFill>
              <a:srgbClr val="000000"/>
            </a:solidFill>
            <a:miter lim="800000"/>
            <a:headEnd/>
            <a:tailEnd/>
          </a:ln>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7897" name="Rectangle 161"/>
          <p:cNvSpPr>
            <a:spLocks noChangeArrowheads="1"/>
          </p:cNvSpPr>
          <p:nvPr/>
        </p:nvSpPr>
        <p:spPr bwMode="auto">
          <a:xfrm>
            <a:off x="3200400" y="1828800"/>
            <a:ext cx="457200" cy="685800"/>
          </a:xfrm>
          <a:prstGeom prst="rect">
            <a:avLst/>
          </a:prstGeom>
          <a:solidFill>
            <a:srgbClr val="FFFFFF"/>
          </a:solidFill>
          <a:ln w="9525">
            <a:solidFill>
              <a:srgbClr val="000000"/>
            </a:solidFill>
            <a:miter lim="800000"/>
            <a:headEnd/>
            <a:tailEnd/>
          </a:ln>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7898" name="Text Box 162"/>
          <p:cNvSpPr txBox="1">
            <a:spLocks noChangeArrowheads="1"/>
          </p:cNvSpPr>
          <p:nvPr/>
        </p:nvSpPr>
        <p:spPr bwMode="auto">
          <a:xfrm>
            <a:off x="2857500" y="2628900"/>
            <a:ext cx="1028700" cy="342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200" b="1">
                <a:latin typeface="Tahoma" pitchFamily="34" charset="0"/>
              </a:rPr>
              <a:t>Estimates</a:t>
            </a:r>
          </a:p>
        </p:txBody>
      </p:sp>
      <p:grpSp>
        <p:nvGrpSpPr>
          <p:cNvPr id="37899" name="Group 163"/>
          <p:cNvGrpSpPr>
            <a:grpSpLocks/>
          </p:cNvGrpSpPr>
          <p:nvPr/>
        </p:nvGrpSpPr>
        <p:grpSpPr bwMode="auto">
          <a:xfrm>
            <a:off x="3086100" y="4572000"/>
            <a:ext cx="1028700" cy="1257300"/>
            <a:chOff x="3482" y="991"/>
            <a:chExt cx="4749" cy="6270"/>
          </a:xfrm>
        </p:grpSpPr>
        <p:graphicFrame>
          <p:nvGraphicFramePr>
            <p:cNvPr id="38018" name="Object 2"/>
            <p:cNvGraphicFramePr>
              <a:graphicFrameLocks noChangeAspect="1"/>
            </p:cNvGraphicFramePr>
            <p:nvPr/>
          </p:nvGraphicFramePr>
          <p:xfrm>
            <a:off x="3631" y="991"/>
            <a:ext cx="4600" cy="6157"/>
          </p:xfrm>
          <a:graphic>
            <a:graphicData uri="http://schemas.openxmlformats.org/presentationml/2006/ole">
              <mc:AlternateContent xmlns:mc="http://schemas.openxmlformats.org/markup-compatibility/2006">
                <mc:Choice xmlns:v="urn:schemas-microsoft-com:vml" Requires="v">
                  <p:oleObj spid="_x0000_s1026" name="Bitmap Image" r:id="rId4" imgW="3561905" imgH="4610744" progId="PBrush">
                    <p:embed/>
                  </p:oleObj>
                </mc:Choice>
                <mc:Fallback>
                  <p:oleObj name="Bitmap Image" r:id="rId4" imgW="3561905" imgH="4610744" progId="PBrush">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31" y="991"/>
                          <a:ext cx="4600" cy="6157"/>
                        </a:xfrm>
                        <a:prstGeom prst="rect">
                          <a:avLst/>
                        </a:prstGeom>
                        <a:solidFill>
                          <a:srgbClr val="808000">
                            <a:alpha val="50195"/>
                          </a:srgbClr>
                        </a:solidFill>
                        <a:ln>
                          <a:noFill/>
                        </a:ln>
                        <a:effectLst/>
                        <a:extLst>
                          <a:ext uri="{91240B29-F687-4F45-9708-019B960494DF}">
                            <a14:hiddenLine xmlns:a14="http://schemas.microsoft.com/office/drawing/2010/main" w="9525">
                              <a:solidFill>
                                <a:srgbClr val="99CC00"/>
                              </a:solidFill>
                              <a:miter lim="800000"/>
                              <a:headEnd/>
                              <a:tailEnd/>
                            </a14:hiddenLine>
                          </a:ext>
                          <a:ext uri="{AF507438-7753-43E0-B8FC-AC1667EBCBE1}">
                            <a14:hiddenEffects xmlns:a14="http://schemas.microsoft.com/office/drawing/2010/main">
                              <a:effectLst>
                                <a:outerShdw dist="35921" dir="2700000" algn="ctr" rotWithShape="0">
                                  <a:srgbClr val="CEC8BA"/>
                                </a:outerShdw>
                              </a:effectLst>
                            </a14:hiddenEffects>
                          </a:ext>
                        </a:extLst>
                      </p:spPr>
                    </p:pic>
                  </p:oleObj>
                </mc:Fallback>
              </mc:AlternateContent>
            </a:graphicData>
          </a:graphic>
        </p:graphicFrame>
        <p:graphicFrame>
          <p:nvGraphicFramePr>
            <p:cNvPr id="38019" name="Object 3"/>
            <p:cNvGraphicFramePr>
              <a:graphicFrameLocks noChangeAspect="1"/>
            </p:cNvGraphicFramePr>
            <p:nvPr/>
          </p:nvGraphicFramePr>
          <p:xfrm>
            <a:off x="3482" y="1104"/>
            <a:ext cx="4600" cy="6157"/>
          </p:xfrm>
          <a:graphic>
            <a:graphicData uri="http://schemas.openxmlformats.org/presentationml/2006/ole">
              <mc:AlternateContent xmlns:mc="http://schemas.openxmlformats.org/markup-compatibility/2006">
                <mc:Choice xmlns:v="urn:schemas-microsoft-com:vml" Requires="v">
                  <p:oleObj spid="_x0000_s1027" name="Bitmap Image" r:id="rId6" imgW="3561905" imgH="4610744" progId="PBrush">
                    <p:embed/>
                  </p:oleObj>
                </mc:Choice>
                <mc:Fallback>
                  <p:oleObj name="Bitmap Image" r:id="rId6" imgW="3561905" imgH="4610744" progId="PBrush">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82" y="1104"/>
                          <a:ext cx="4600" cy="6157"/>
                        </a:xfrm>
                        <a:prstGeom prst="rect">
                          <a:avLst/>
                        </a:prstGeom>
                        <a:solidFill>
                          <a:srgbClr val="808000">
                            <a:alpha val="50195"/>
                          </a:srgbClr>
                        </a:solidFill>
                        <a:ln>
                          <a:noFill/>
                        </a:ln>
                        <a:effectLst/>
                        <a:extLst>
                          <a:ext uri="{91240B29-F687-4F45-9708-019B960494DF}">
                            <a14:hiddenLine xmlns:a14="http://schemas.microsoft.com/office/drawing/2010/main" w="9525">
                              <a:solidFill>
                                <a:srgbClr val="99CC00"/>
                              </a:solidFill>
                              <a:miter lim="800000"/>
                              <a:headEnd/>
                              <a:tailEnd/>
                            </a14:hiddenLine>
                          </a:ext>
                          <a:ext uri="{AF507438-7753-43E0-B8FC-AC1667EBCBE1}">
                            <a14:hiddenEffects xmlns:a14="http://schemas.microsoft.com/office/drawing/2010/main">
                              <a:effectLst>
                                <a:outerShdw dist="35921" dir="2700000" algn="ctr" rotWithShape="0">
                                  <a:srgbClr val="CEC8BA"/>
                                </a:outerShdw>
                              </a:effectLst>
                            </a14:hiddenEffects>
                          </a:ext>
                        </a:extLst>
                      </p:spPr>
                    </p:pic>
                  </p:oleObj>
                </mc:Fallback>
              </mc:AlternateContent>
            </a:graphicData>
          </a:graphic>
        </p:graphicFrame>
      </p:grpSp>
      <p:sp>
        <p:nvSpPr>
          <p:cNvPr id="37900" name="Text Box 167"/>
          <p:cNvSpPr txBox="1">
            <a:spLocks noChangeArrowheads="1"/>
          </p:cNvSpPr>
          <p:nvPr/>
        </p:nvSpPr>
        <p:spPr bwMode="auto">
          <a:xfrm>
            <a:off x="6972300" y="2857500"/>
            <a:ext cx="1028700" cy="342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200" b="1">
                <a:latin typeface="Tahoma" pitchFamily="34" charset="0"/>
              </a:rPr>
              <a:t>Schedule</a:t>
            </a:r>
          </a:p>
        </p:txBody>
      </p:sp>
      <p:grpSp>
        <p:nvGrpSpPr>
          <p:cNvPr id="37901" name="Group 169"/>
          <p:cNvGrpSpPr>
            <a:grpSpLocks/>
          </p:cNvGrpSpPr>
          <p:nvPr/>
        </p:nvGrpSpPr>
        <p:grpSpPr bwMode="auto">
          <a:xfrm>
            <a:off x="6721475" y="2217738"/>
            <a:ext cx="1512888" cy="615950"/>
            <a:chOff x="1924" y="1029"/>
            <a:chExt cx="2834" cy="1458"/>
          </a:xfrm>
        </p:grpSpPr>
        <p:sp>
          <p:nvSpPr>
            <p:cNvPr id="38010" name="Freeform 170"/>
            <p:cNvSpPr>
              <a:spLocks/>
            </p:cNvSpPr>
            <p:nvPr/>
          </p:nvSpPr>
          <p:spPr bwMode="auto">
            <a:xfrm>
              <a:off x="1924" y="1098"/>
              <a:ext cx="71" cy="1384"/>
            </a:xfrm>
            <a:custGeom>
              <a:avLst/>
              <a:gdLst>
                <a:gd name="T0" fmla="*/ 24 w 71"/>
                <a:gd name="T1" fmla="*/ 1350 h 1384"/>
                <a:gd name="T2" fmla="*/ 0 w 71"/>
                <a:gd name="T3" fmla="*/ 518 h 1384"/>
                <a:gd name="T4" fmla="*/ 0 w 71"/>
                <a:gd name="T5" fmla="*/ 0 h 1384"/>
                <a:gd name="T6" fmla="*/ 28 w 71"/>
                <a:gd name="T7" fmla="*/ 0 h 1384"/>
                <a:gd name="T8" fmla="*/ 44 w 71"/>
                <a:gd name="T9" fmla="*/ 26 h 1384"/>
                <a:gd name="T10" fmla="*/ 28 w 71"/>
                <a:gd name="T11" fmla="*/ 215 h 1384"/>
                <a:gd name="T12" fmla="*/ 33 w 71"/>
                <a:gd name="T13" fmla="*/ 411 h 1384"/>
                <a:gd name="T14" fmla="*/ 48 w 71"/>
                <a:gd name="T15" fmla="*/ 652 h 1384"/>
                <a:gd name="T16" fmla="*/ 58 w 71"/>
                <a:gd name="T17" fmla="*/ 947 h 1384"/>
                <a:gd name="T18" fmla="*/ 58 w 71"/>
                <a:gd name="T19" fmla="*/ 1223 h 1384"/>
                <a:gd name="T20" fmla="*/ 71 w 71"/>
                <a:gd name="T21" fmla="*/ 1358 h 1384"/>
                <a:gd name="T22" fmla="*/ 44 w 71"/>
                <a:gd name="T23" fmla="*/ 1384 h 1384"/>
                <a:gd name="T24" fmla="*/ 24 w 71"/>
                <a:gd name="T25" fmla="*/ 1350 h 13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1384"/>
                <a:gd name="T41" fmla="*/ 71 w 71"/>
                <a:gd name="T42" fmla="*/ 1384 h 138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1384">
                  <a:moveTo>
                    <a:pt x="24" y="1350"/>
                  </a:moveTo>
                  <a:lnTo>
                    <a:pt x="0" y="518"/>
                  </a:lnTo>
                  <a:lnTo>
                    <a:pt x="0" y="0"/>
                  </a:lnTo>
                  <a:lnTo>
                    <a:pt x="28" y="0"/>
                  </a:lnTo>
                  <a:lnTo>
                    <a:pt x="44" y="26"/>
                  </a:lnTo>
                  <a:lnTo>
                    <a:pt x="28" y="215"/>
                  </a:lnTo>
                  <a:lnTo>
                    <a:pt x="33" y="411"/>
                  </a:lnTo>
                  <a:lnTo>
                    <a:pt x="48" y="652"/>
                  </a:lnTo>
                  <a:lnTo>
                    <a:pt x="58" y="947"/>
                  </a:lnTo>
                  <a:lnTo>
                    <a:pt x="58" y="1223"/>
                  </a:lnTo>
                  <a:lnTo>
                    <a:pt x="71" y="1358"/>
                  </a:lnTo>
                  <a:lnTo>
                    <a:pt x="44" y="1384"/>
                  </a:lnTo>
                  <a:lnTo>
                    <a:pt x="24" y="1350"/>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11" name="Freeform 171"/>
            <p:cNvSpPr>
              <a:spLocks/>
            </p:cNvSpPr>
            <p:nvPr/>
          </p:nvSpPr>
          <p:spPr bwMode="auto">
            <a:xfrm>
              <a:off x="2340" y="1083"/>
              <a:ext cx="71" cy="1385"/>
            </a:xfrm>
            <a:custGeom>
              <a:avLst/>
              <a:gdLst>
                <a:gd name="T0" fmla="*/ 23 w 71"/>
                <a:gd name="T1" fmla="*/ 1351 h 1385"/>
                <a:gd name="T2" fmla="*/ 0 w 71"/>
                <a:gd name="T3" fmla="*/ 517 h 1385"/>
                <a:gd name="T4" fmla="*/ 0 w 71"/>
                <a:gd name="T5" fmla="*/ 0 h 1385"/>
                <a:gd name="T6" fmla="*/ 28 w 71"/>
                <a:gd name="T7" fmla="*/ 0 h 1385"/>
                <a:gd name="T8" fmla="*/ 43 w 71"/>
                <a:gd name="T9" fmla="*/ 26 h 1385"/>
                <a:gd name="T10" fmla="*/ 28 w 71"/>
                <a:gd name="T11" fmla="*/ 214 h 1385"/>
                <a:gd name="T12" fmla="*/ 32 w 71"/>
                <a:gd name="T13" fmla="*/ 410 h 1385"/>
                <a:gd name="T14" fmla="*/ 48 w 71"/>
                <a:gd name="T15" fmla="*/ 651 h 1385"/>
                <a:gd name="T16" fmla="*/ 57 w 71"/>
                <a:gd name="T17" fmla="*/ 948 h 1385"/>
                <a:gd name="T18" fmla="*/ 57 w 71"/>
                <a:gd name="T19" fmla="*/ 1225 h 1385"/>
                <a:gd name="T20" fmla="*/ 71 w 71"/>
                <a:gd name="T21" fmla="*/ 1359 h 1385"/>
                <a:gd name="T22" fmla="*/ 43 w 71"/>
                <a:gd name="T23" fmla="*/ 1385 h 1385"/>
                <a:gd name="T24" fmla="*/ 23 w 71"/>
                <a:gd name="T25" fmla="*/ 1351 h 13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1385"/>
                <a:gd name="T41" fmla="*/ 71 w 71"/>
                <a:gd name="T42" fmla="*/ 1385 h 13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1385">
                  <a:moveTo>
                    <a:pt x="23" y="1351"/>
                  </a:moveTo>
                  <a:lnTo>
                    <a:pt x="0" y="517"/>
                  </a:lnTo>
                  <a:lnTo>
                    <a:pt x="0" y="0"/>
                  </a:lnTo>
                  <a:lnTo>
                    <a:pt x="28" y="0"/>
                  </a:lnTo>
                  <a:lnTo>
                    <a:pt x="43" y="26"/>
                  </a:lnTo>
                  <a:lnTo>
                    <a:pt x="28" y="214"/>
                  </a:lnTo>
                  <a:lnTo>
                    <a:pt x="32" y="410"/>
                  </a:lnTo>
                  <a:lnTo>
                    <a:pt x="48" y="651"/>
                  </a:lnTo>
                  <a:lnTo>
                    <a:pt x="57" y="948"/>
                  </a:lnTo>
                  <a:lnTo>
                    <a:pt x="57" y="1225"/>
                  </a:lnTo>
                  <a:lnTo>
                    <a:pt x="71" y="1359"/>
                  </a:lnTo>
                  <a:lnTo>
                    <a:pt x="43" y="1385"/>
                  </a:lnTo>
                  <a:lnTo>
                    <a:pt x="23" y="1351"/>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12" name="Freeform 172"/>
            <p:cNvSpPr>
              <a:spLocks/>
            </p:cNvSpPr>
            <p:nvPr/>
          </p:nvSpPr>
          <p:spPr bwMode="auto">
            <a:xfrm>
              <a:off x="2752" y="1044"/>
              <a:ext cx="70" cy="1386"/>
            </a:xfrm>
            <a:custGeom>
              <a:avLst/>
              <a:gdLst>
                <a:gd name="T0" fmla="*/ 23 w 70"/>
                <a:gd name="T1" fmla="*/ 1352 h 1386"/>
                <a:gd name="T2" fmla="*/ 0 w 70"/>
                <a:gd name="T3" fmla="*/ 517 h 1386"/>
                <a:gd name="T4" fmla="*/ 0 w 70"/>
                <a:gd name="T5" fmla="*/ 0 h 1386"/>
                <a:gd name="T6" fmla="*/ 28 w 70"/>
                <a:gd name="T7" fmla="*/ 0 h 1386"/>
                <a:gd name="T8" fmla="*/ 42 w 70"/>
                <a:gd name="T9" fmla="*/ 26 h 1386"/>
                <a:gd name="T10" fmla="*/ 28 w 70"/>
                <a:gd name="T11" fmla="*/ 215 h 1386"/>
                <a:gd name="T12" fmla="*/ 33 w 70"/>
                <a:gd name="T13" fmla="*/ 411 h 1386"/>
                <a:gd name="T14" fmla="*/ 46 w 70"/>
                <a:gd name="T15" fmla="*/ 652 h 1386"/>
                <a:gd name="T16" fmla="*/ 56 w 70"/>
                <a:gd name="T17" fmla="*/ 948 h 1386"/>
                <a:gd name="T18" fmla="*/ 56 w 70"/>
                <a:gd name="T19" fmla="*/ 1225 h 1386"/>
                <a:gd name="T20" fmla="*/ 70 w 70"/>
                <a:gd name="T21" fmla="*/ 1359 h 1386"/>
                <a:gd name="T22" fmla="*/ 42 w 70"/>
                <a:gd name="T23" fmla="*/ 1386 h 1386"/>
                <a:gd name="T24" fmla="*/ 23 w 70"/>
                <a:gd name="T25" fmla="*/ 1352 h 13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1386"/>
                <a:gd name="T41" fmla="*/ 70 w 70"/>
                <a:gd name="T42" fmla="*/ 1386 h 138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1386">
                  <a:moveTo>
                    <a:pt x="23" y="1352"/>
                  </a:moveTo>
                  <a:lnTo>
                    <a:pt x="0" y="517"/>
                  </a:lnTo>
                  <a:lnTo>
                    <a:pt x="0" y="0"/>
                  </a:lnTo>
                  <a:lnTo>
                    <a:pt x="28" y="0"/>
                  </a:lnTo>
                  <a:lnTo>
                    <a:pt x="42" y="26"/>
                  </a:lnTo>
                  <a:lnTo>
                    <a:pt x="28" y="215"/>
                  </a:lnTo>
                  <a:lnTo>
                    <a:pt x="33" y="411"/>
                  </a:lnTo>
                  <a:lnTo>
                    <a:pt x="46" y="652"/>
                  </a:lnTo>
                  <a:lnTo>
                    <a:pt x="56" y="948"/>
                  </a:lnTo>
                  <a:lnTo>
                    <a:pt x="56" y="1225"/>
                  </a:lnTo>
                  <a:lnTo>
                    <a:pt x="70" y="1359"/>
                  </a:lnTo>
                  <a:lnTo>
                    <a:pt x="42" y="1386"/>
                  </a:lnTo>
                  <a:lnTo>
                    <a:pt x="23" y="1352"/>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13" name="Freeform 173"/>
            <p:cNvSpPr>
              <a:spLocks/>
            </p:cNvSpPr>
            <p:nvPr/>
          </p:nvSpPr>
          <p:spPr bwMode="auto">
            <a:xfrm>
              <a:off x="3160" y="1029"/>
              <a:ext cx="69" cy="1385"/>
            </a:xfrm>
            <a:custGeom>
              <a:avLst/>
              <a:gdLst>
                <a:gd name="T0" fmla="*/ 23 w 69"/>
                <a:gd name="T1" fmla="*/ 1351 h 1385"/>
                <a:gd name="T2" fmla="*/ 0 w 69"/>
                <a:gd name="T3" fmla="*/ 517 h 1385"/>
                <a:gd name="T4" fmla="*/ 0 w 69"/>
                <a:gd name="T5" fmla="*/ 0 h 1385"/>
                <a:gd name="T6" fmla="*/ 28 w 69"/>
                <a:gd name="T7" fmla="*/ 0 h 1385"/>
                <a:gd name="T8" fmla="*/ 42 w 69"/>
                <a:gd name="T9" fmla="*/ 26 h 1385"/>
                <a:gd name="T10" fmla="*/ 28 w 69"/>
                <a:gd name="T11" fmla="*/ 214 h 1385"/>
                <a:gd name="T12" fmla="*/ 32 w 69"/>
                <a:gd name="T13" fmla="*/ 410 h 1385"/>
                <a:gd name="T14" fmla="*/ 46 w 69"/>
                <a:gd name="T15" fmla="*/ 651 h 1385"/>
                <a:gd name="T16" fmla="*/ 55 w 69"/>
                <a:gd name="T17" fmla="*/ 948 h 1385"/>
                <a:gd name="T18" fmla="*/ 55 w 69"/>
                <a:gd name="T19" fmla="*/ 1224 h 1385"/>
                <a:gd name="T20" fmla="*/ 69 w 69"/>
                <a:gd name="T21" fmla="*/ 1359 h 1385"/>
                <a:gd name="T22" fmla="*/ 42 w 69"/>
                <a:gd name="T23" fmla="*/ 1385 h 1385"/>
                <a:gd name="T24" fmla="*/ 23 w 69"/>
                <a:gd name="T25" fmla="*/ 1351 h 13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9"/>
                <a:gd name="T40" fmla="*/ 0 h 1385"/>
                <a:gd name="T41" fmla="*/ 69 w 69"/>
                <a:gd name="T42" fmla="*/ 1385 h 13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9" h="1385">
                  <a:moveTo>
                    <a:pt x="23" y="1351"/>
                  </a:moveTo>
                  <a:lnTo>
                    <a:pt x="0" y="517"/>
                  </a:lnTo>
                  <a:lnTo>
                    <a:pt x="0" y="0"/>
                  </a:lnTo>
                  <a:lnTo>
                    <a:pt x="28" y="0"/>
                  </a:lnTo>
                  <a:lnTo>
                    <a:pt x="42" y="26"/>
                  </a:lnTo>
                  <a:lnTo>
                    <a:pt x="28" y="214"/>
                  </a:lnTo>
                  <a:lnTo>
                    <a:pt x="32" y="410"/>
                  </a:lnTo>
                  <a:lnTo>
                    <a:pt x="46" y="651"/>
                  </a:lnTo>
                  <a:lnTo>
                    <a:pt x="55" y="948"/>
                  </a:lnTo>
                  <a:lnTo>
                    <a:pt x="55" y="1224"/>
                  </a:lnTo>
                  <a:lnTo>
                    <a:pt x="69" y="1359"/>
                  </a:lnTo>
                  <a:lnTo>
                    <a:pt x="42" y="1385"/>
                  </a:lnTo>
                  <a:lnTo>
                    <a:pt x="23" y="1351"/>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14" name="Freeform 174"/>
            <p:cNvSpPr>
              <a:spLocks/>
            </p:cNvSpPr>
            <p:nvPr/>
          </p:nvSpPr>
          <p:spPr bwMode="auto">
            <a:xfrm>
              <a:off x="3541" y="1063"/>
              <a:ext cx="70" cy="1385"/>
            </a:xfrm>
            <a:custGeom>
              <a:avLst/>
              <a:gdLst>
                <a:gd name="T0" fmla="*/ 23 w 70"/>
                <a:gd name="T1" fmla="*/ 1351 h 1385"/>
                <a:gd name="T2" fmla="*/ 0 w 70"/>
                <a:gd name="T3" fmla="*/ 517 h 1385"/>
                <a:gd name="T4" fmla="*/ 0 w 70"/>
                <a:gd name="T5" fmla="*/ 0 h 1385"/>
                <a:gd name="T6" fmla="*/ 28 w 70"/>
                <a:gd name="T7" fmla="*/ 0 h 1385"/>
                <a:gd name="T8" fmla="*/ 42 w 70"/>
                <a:gd name="T9" fmla="*/ 26 h 1385"/>
                <a:gd name="T10" fmla="*/ 28 w 70"/>
                <a:gd name="T11" fmla="*/ 214 h 1385"/>
                <a:gd name="T12" fmla="*/ 33 w 70"/>
                <a:gd name="T13" fmla="*/ 410 h 1385"/>
                <a:gd name="T14" fmla="*/ 47 w 70"/>
                <a:gd name="T15" fmla="*/ 651 h 1385"/>
                <a:gd name="T16" fmla="*/ 56 w 70"/>
                <a:gd name="T17" fmla="*/ 948 h 1385"/>
                <a:gd name="T18" fmla="*/ 56 w 70"/>
                <a:gd name="T19" fmla="*/ 1224 h 1385"/>
                <a:gd name="T20" fmla="*/ 70 w 70"/>
                <a:gd name="T21" fmla="*/ 1359 h 1385"/>
                <a:gd name="T22" fmla="*/ 42 w 70"/>
                <a:gd name="T23" fmla="*/ 1385 h 1385"/>
                <a:gd name="T24" fmla="*/ 23 w 70"/>
                <a:gd name="T25" fmla="*/ 1351 h 13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1385"/>
                <a:gd name="T41" fmla="*/ 70 w 70"/>
                <a:gd name="T42" fmla="*/ 1385 h 13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1385">
                  <a:moveTo>
                    <a:pt x="23" y="1351"/>
                  </a:moveTo>
                  <a:lnTo>
                    <a:pt x="0" y="517"/>
                  </a:lnTo>
                  <a:lnTo>
                    <a:pt x="0" y="0"/>
                  </a:lnTo>
                  <a:lnTo>
                    <a:pt x="28" y="0"/>
                  </a:lnTo>
                  <a:lnTo>
                    <a:pt x="42" y="26"/>
                  </a:lnTo>
                  <a:lnTo>
                    <a:pt x="28" y="214"/>
                  </a:lnTo>
                  <a:lnTo>
                    <a:pt x="33" y="410"/>
                  </a:lnTo>
                  <a:lnTo>
                    <a:pt x="47" y="651"/>
                  </a:lnTo>
                  <a:lnTo>
                    <a:pt x="56" y="948"/>
                  </a:lnTo>
                  <a:lnTo>
                    <a:pt x="56" y="1224"/>
                  </a:lnTo>
                  <a:lnTo>
                    <a:pt x="70" y="1359"/>
                  </a:lnTo>
                  <a:lnTo>
                    <a:pt x="42" y="1385"/>
                  </a:lnTo>
                  <a:lnTo>
                    <a:pt x="23" y="1351"/>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15" name="Freeform 175"/>
            <p:cNvSpPr>
              <a:spLocks/>
            </p:cNvSpPr>
            <p:nvPr/>
          </p:nvSpPr>
          <p:spPr bwMode="auto">
            <a:xfrm>
              <a:off x="3889" y="1070"/>
              <a:ext cx="69" cy="1386"/>
            </a:xfrm>
            <a:custGeom>
              <a:avLst/>
              <a:gdLst>
                <a:gd name="T0" fmla="*/ 23 w 69"/>
                <a:gd name="T1" fmla="*/ 1352 h 1386"/>
                <a:gd name="T2" fmla="*/ 0 w 69"/>
                <a:gd name="T3" fmla="*/ 518 h 1386"/>
                <a:gd name="T4" fmla="*/ 0 w 69"/>
                <a:gd name="T5" fmla="*/ 0 h 1386"/>
                <a:gd name="T6" fmla="*/ 27 w 69"/>
                <a:gd name="T7" fmla="*/ 0 h 1386"/>
                <a:gd name="T8" fmla="*/ 41 w 69"/>
                <a:gd name="T9" fmla="*/ 27 h 1386"/>
                <a:gd name="T10" fmla="*/ 27 w 69"/>
                <a:gd name="T11" fmla="*/ 215 h 1386"/>
                <a:gd name="T12" fmla="*/ 32 w 69"/>
                <a:gd name="T13" fmla="*/ 411 h 1386"/>
                <a:gd name="T14" fmla="*/ 46 w 69"/>
                <a:gd name="T15" fmla="*/ 652 h 1386"/>
                <a:gd name="T16" fmla="*/ 55 w 69"/>
                <a:gd name="T17" fmla="*/ 949 h 1386"/>
                <a:gd name="T18" fmla="*/ 55 w 69"/>
                <a:gd name="T19" fmla="*/ 1225 h 1386"/>
                <a:gd name="T20" fmla="*/ 69 w 69"/>
                <a:gd name="T21" fmla="*/ 1360 h 1386"/>
                <a:gd name="T22" fmla="*/ 41 w 69"/>
                <a:gd name="T23" fmla="*/ 1386 h 1386"/>
                <a:gd name="T24" fmla="*/ 23 w 69"/>
                <a:gd name="T25" fmla="*/ 1352 h 13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9"/>
                <a:gd name="T40" fmla="*/ 0 h 1386"/>
                <a:gd name="T41" fmla="*/ 69 w 69"/>
                <a:gd name="T42" fmla="*/ 1386 h 138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9" h="1386">
                  <a:moveTo>
                    <a:pt x="23" y="1352"/>
                  </a:moveTo>
                  <a:lnTo>
                    <a:pt x="0" y="518"/>
                  </a:lnTo>
                  <a:lnTo>
                    <a:pt x="0" y="0"/>
                  </a:lnTo>
                  <a:lnTo>
                    <a:pt x="27" y="0"/>
                  </a:lnTo>
                  <a:lnTo>
                    <a:pt x="41" y="27"/>
                  </a:lnTo>
                  <a:lnTo>
                    <a:pt x="27" y="215"/>
                  </a:lnTo>
                  <a:lnTo>
                    <a:pt x="32" y="411"/>
                  </a:lnTo>
                  <a:lnTo>
                    <a:pt x="46" y="652"/>
                  </a:lnTo>
                  <a:lnTo>
                    <a:pt x="55" y="949"/>
                  </a:lnTo>
                  <a:lnTo>
                    <a:pt x="55" y="1225"/>
                  </a:lnTo>
                  <a:lnTo>
                    <a:pt x="69" y="1360"/>
                  </a:lnTo>
                  <a:lnTo>
                    <a:pt x="41" y="1386"/>
                  </a:lnTo>
                  <a:lnTo>
                    <a:pt x="23" y="1352"/>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16" name="Freeform 176"/>
            <p:cNvSpPr>
              <a:spLocks/>
            </p:cNvSpPr>
            <p:nvPr/>
          </p:nvSpPr>
          <p:spPr bwMode="auto">
            <a:xfrm>
              <a:off x="4253" y="1070"/>
              <a:ext cx="70" cy="1386"/>
            </a:xfrm>
            <a:custGeom>
              <a:avLst/>
              <a:gdLst>
                <a:gd name="T0" fmla="*/ 23 w 70"/>
                <a:gd name="T1" fmla="*/ 1352 h 1386"/>
                <a:gd name="T2" fmla="*/ 0 w 70"/>
                <a:gd name="T3" fmla="*/ 518 h 1386"/>
                <a:gd name="T4" fmla="*/ 0 w 70"/>
                <a:gd name="T5" fmla="*/ 0 h 1386"/>
                <a:gd name="T6" fmla="*/ 28 w 70"/>
                <a:gd name="T7" fmla="*/ 0 h 1386"/>
                <a:gd name="T8" fmla="*/ 42 w 70"/>
                <a:gd name="T9" fmla="*/ 27 h 1386"/>
                <a:gd name="T10" fmla="*/ 28 w 70"/>
                <a:gd name="T11" fmla="*/ 215 h 1386"/>
                <a:gd name="T12" fmla="*/ 33 w 70"/>
                <a:gd name="T13" fmla="*/ 411 h 1386"/>
                <a:gd name="T14" fmla="*/ 46 w 70"/>
                <a:gd name="T15" fmla="*/ 652 h 1386"/>
                <a:gd name="T16" fmla="*/ 56 w 70"/>
                <a:gd name="T17" fmla="*/ 949 h 1386"/>
                <a:gd name="T18" fmla="*/ 56 w 70"/>
                <a:gd name="T19" fmla="*/ 1225 h 1386"/>
                <a:gd name="T20" fmla="*/ 70 w 70"/>
                <a:gd name="T21" fmla="*/ 1360 h 1386"/>
                <a:gd name="T22" fmla="*/ 42 w 70"/>
                <a:gd name="T23" fmla="*/ 1386 h 1386"/>
                <a:gd name="T24" fmla="*/ 23 w 70"/>
                <a:gd name="T25" fmla="*/ 1352 h 13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1386"/>
                <a:gd name="T41" fmla="*/ 70 w 70"/>
                <a:gd name="T42" fmla="*/ 1386 h 138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1386">
                  <a:moveTo>
                    <a:pt x="23" y="1352"/>
                  </a:moveTo>
                  <a:lnTo>
                    <a:pt x="0" y="518"/>
                  </a:lnTo>
                  <a:lnTo>
                    <a:pt x="0" y="0"/>
                  </a:lnTo>
                  <a:lnTo>
                    <a:pt x="28" y="0"/>
                  </a:lnTo>
                  <a:lnTo>
                    <a:pt x="42" y="27"/>
                  </a:lnTo>
                  <a:lnTo>
                    <a:pt x="28" y="215"/>
                  </a:lnTo>
                  <a:lnTo>
                    <a:pt x="33" y="411"/>
                  </a:lnTo>
                  <a:lnTo>
                    <a:pt x="46" y="652"/>
                  </a:lnTo>
                  <a:lnTo>
                    <a:pt x="56" y="949"/>
                  </a:lnTo>
                  <a:lnTo>
                    <a:pt x="56" y="1225"/>
                  </a:lnTo>
                  <a:lnTo>
                    <a:pt x="70" y="1360"/>
                  </a:lnTo>
                  <a:lnTo>
                    <a:pt x="42" y="1386"/>
                  </a:lnTo>
                  <a:lnTo>
                    <a:pt x="23" y="1352"/>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17" name="Freeform 177"/>
            <p:cNvSpPr>
              <a:spLocks/>
            </p:cNvSpPr>
            <p:nvPr/>
          </p:nvSpPr>
          <p:spPr bwMode="auto">
            <a:xfrm>
              <a:off x="4689" y="1101"/>
              <a:ext cx="69" cy="1386"/>
            </a:xfrm>
            <a:custGeom>
              <a:avLst/>
              <a:gdLst>
                <a:gd name="T0" fmla="*/ 23 w 69"/>
                <a:gd name="T1" fmla="*/ 1352 h 1386"/>
                <a:gd name="T2" fmla="*/ 0 w 69"/>
                <a:gd name="T3" fmla="*/ 518 h 1386"/>
                <a:gd name="T4" fmla="*/ 0 w 69"/>
                <a:gd name="T5" fmla="*/ 0 h 1386"/>
                <a:gd name="T6" fmla="*/ 27 w 69"/>
                <a:gd name="T7" fmla="*/ 0 h 1386"/>
                <a:gd name="T8" fmla="*/ 41 w 69"/>
                <a:gd name="T9" fmla="*/ 26 h 1386"/>
                <a:gd name="T10" fmla="*/ 27 w 69"/>
                <a:gd name="T11" fmla="*/ 215 h 1386"/>
                <a:gd name="T12" fmla="*/ 32 w 69"/>
                <a:gd name="T13" fmla="*/ 411 h 1386"/>
                <a:gd name="T14" fmla="*/ 46 w 69"/>
                <a:gd name="T15" fmla="*/ 652 h 1386"/>
                <a:gd name="T16" fmla="*/ 55 w 69"/>
                <a:gd name="T17" fmla="*/ 949 h 1386"/>
                <a:gd name="T18" fmla="*/ 55 w 69"/>
                <a:gd name="T19" fmla="*/ 1225 h 1386"/>
                <a:gd name="T20" fmla="*/ 69 w 69"/>
                <a:gd name="T21" fmla="*/ 1359 h 1386"/>
                <a:gd name="T22" fmla="*/ 41 w 69"/>
                <a:gd name="T23" fmla="*/ 1386 h 1386"/>
                <a:gd name="T24" fmla="*/ 23 w 69"/>
                <a:gd name="T25" fmla="*/ 1352 h 13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9"/>
                <a:gd name="T40" fmla="*/ 0 h 1386"/>
                <a:gd name="T41" fmla="*/ 69 w 69"/>
                <a:gd name="T42" fmla="*/ 1386 h 138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9" h="1386">
                  <a:moveTo>
                    <a:pt x="23" y="1352"/>
                  </a:moveTo>
                  <a:lnTo>
                    <a:pt x="0" y="518"/>
                  </a:lnTo>
                  <a:lnTo>
                    <a:pt x="0" y="0"/>
                  </a:lnTo>
                  <a:lnTo>
                    <a:pt x="27" y="0"/>
                  </a:lnTo>
                  <a:lnTo>
                    <a:pt x="41" y="26"/>
                  </a:lnTo>
                  <a:lnTo>
                    <a:pt x="27" y="215"/>
                  </a:lnTo>
                  <a:lnTo>
                    <a:pt x="32" y="411"/>
                  </a:lnTo>
                  <a:lnTo>
                    <a:pt x="46" y="652"/>
                  </a:lnTo>
                  <a:lnTo>
                    <a:pt x="55" y="949"/>
                  </a:lnTo>
                  <a:lnTo>
                    <a:pt x="55" y="1225"/>
                  </a:lnTo>
                  <a:lnTo>
                    <a:pt x="69" y="1359"/>
                  </a:lnTo>
                  <a:lnTo>
                    <a:pt x="41" y="1386"/>
                  </a:lnTo>
                  <a:lnTo>
                    <a:pt x="23" y="1352"/>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37902" name="Freeform 178"/>
          <p:cNvSpPr>
            <a:spLocks/>
          </p:cNvSpPr>
          <p:nvPr/>
        </p:nvSpPr>
        <p:spPr bwMode="auto">
          <a:xfrm>
            <a:off x="6726238" y="2360613"/>
            <a:ext cx="392112" cy="98425"/>
          </a:xfrm>
          <a:custGeom>
            <a:avLst/>
            <a:gdLst>
              <a:gd name="T0" fmla="*/ 0 w 732"/>
              <a:gd name="T1" fmla="*/ 2147483647 h 236"/>
              <a:gd name="T2" fmla="*/ 2147483647 w 732"/>
              <a:gd name="T3" fmla="*/ 2147483647 h 236"/>
              <a:gd name="T4" fmla="*/ 2147483647 w 732"/>
              <a:gd name="T5" fmla="*/ 0 h 236"/>
              <a:gd name="T6" fmla="*/ 2147483647 w 732"/>
              <a:gd name="T7" fmla="*/ 2147483647 h 236"/>
              <a:gd name="T8" fmla="*/ 2147483647 w 732"/>
              <a:gd name="T9" fmla="*/ 2147483647 h 236"/>
              <a:gd name="T10" fmla="*/ 2147483647 w 732"/>
              <a:gd name="T11" fmla="*/ 2147483647 h 236"/>
              <a:gd name="T12" fmla="*/ 2147483647 w 732"/>
              <a:gd name="T13" fmla="*/ 2147483647 h 236"/>
              <a:gd name="T14" fmla="*/ 2147483647 w 732"/>
              <a:gd name="T15" fmla="*/ 2147483647 h 236"/>
              <a:gd name="T16" fmla="*/ 2147483647 w 732"/>
              <a:gd name="T17" fmla="*/ 2147483647 h 236"/>
              <a:gd name="T18" fmla="*/ 0 w 732"/>
              <a:gd name="T19" fmla="*/ 2147483647 h 2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32"/>
              <a:gd name="T31" fmla="*/ 0 h 236"/>
              <a:gd name="T32" fmla="*/ 732 w 732"/>
              <a:gd name="T33" fmla="*/ 236 h 2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32" h="236">
                <a:moveTo>
                  <a:pt x="0" y="42"/>
                </a:moveTo>
                <a:lnTo>
                  <a:pt x="413" y="12"/>
                </a:lnTo>
                <a:lnTo>
                  <a:pt x="704" y="0"/>
                </a:lnTo>
                <a:lnTo>
                  <a:pt x="728" y="54"/>
                </a:lnTo>
                <a:lnTo>
                  <a:pt x="732" y="176"/>
                </a:lnTo>
                <a:lnTo>
                  <a:pt x="723" y="205"/>
                </a:lnTo>
                <a:lnTo>
                  <a:pt x="456" y="218"/>
                </a:lnTo>
                <a:lnTo>
                  <a:pt x="136" y="236"/>
                </a:lnTo>
                <a:lnTo>
                  <a:pt x="2" y="235"/>
                </a:lnTo>
                <a:lnTo>
                  <a:pt x="0" y="42"/>
                </a:lnTo>
                <a:close/>
              </a:path>
            </a:pathLst>
          </a:custGeom>
          <a:solidFill>
            <a:srgbClr val="A7E5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03" name="Freeform 179"/>
          <p:cNvSpPr>
            <a:spLocks/>
          </p:cNvSpPr>
          <p:nvPr/>
        </p:nvSpPr>
        <p:spPr bwMode="auto">
          <a:xfrm>
            <a:off x="6715125" y="2352675"/>
            <a:ext cx="411163" cy="114300"/>
          </a:xfrm>
          <a:custGeom>
            <a:avLst/>
            <a:gdLst>
              <a:gd name="T0" fmla="*/ 2147483647 w 770"/>
              <a:gd name="T1" fmla="*/ 2147483647 h 269"/>
              <a:gd name="T2" fmla="*/ 2147483647 w 770"/>
              <a:gd name="T3" fmla="*/ 2147483647 h 269"/>
              <a:gd name="T4" fmla="*/ 2147483647 w 770"/>
              <a:gd name="T5" fmla="*/ 0 h 269"/>
              <a:gd name="T6" fmla="*/ 2147483647 w 770"/>
              <a:gd name="T7" fmla="*/ 2147483647 h 269"/>
              <a:gd name="T8" fmla="*/ 2147483647 w 770"/>
              <a:gd name="T9" fmla="*/ 2147483647 h 269"/>
              <a:gd name="T10" fmla="*/ 2147483647 w 770"/>
              <a:gd name="T11" fmla="*/ 2147483647 h 269"/>
              <a:gd name="T12" fmla="*/ 2147483647 w 770"/>
              <a:gd name="T13" fmla="*/ 2147483647 h 269"/>
              <a:gd name="T14" fmla="*/ 2147483647 w 770"/>
              <a:gd name="T15" fmla="*/ 2147483647 h 269"/>
              <a:gd name="T16" fmla="*/ 2147483647 w 770"/>
              <a:gd name="T17" fmla="*/ 2147483647 h 269"/>
              <a:gd name="T18" fmla="*/ 2147483647 w 770"/>
              <a:gd name="T19" fmla="*/ 2147483647 h 269"/>
              <a:gd name="T20" fmla="*/ 2147483647 w 770"/>
              <a:gd name="T21" fmla="*/ 2147483647 h 269"/>
              <a:gd name="T22" fmla="*/ 2147483647 w 770"/>
              <a:gd name="T23" fmla="*/ 2147483647 h 269"/>
              <a:gd name="T24" fmla="*/ 2147483647 w 770"/>
              <a:gd name="T25" fmla="*/ 2147483647 h 269"/>
              <a:gd name="T26" fmla="*/ 2147483647 w 770"/>
              <a:gd name="T27" fmla="*/ 2147483647 h 269"/>
              <a:gd name="T28" fmla="*/ 2147483647 w 770"/>
              <a:gd name="T29" fmla="*/ 2147483647 h 269"/>
              <a:gd name="T30" fmla="*/ 2147483647 w 770"/>
              <a:gd name="T31" fmla="*/ 2147483647 h 269"/>
              <a:gd name="T32" fmla="*/ 2147483647 w 770"/>
              <a:gd name="T33" fmla="*/ 2147483647 h 269"/>
              <a:gd name="T34" fmla="*/ 2147483647 w 770"/>
              <a:gd name="T35" fmla="*/ 2147483647 h 269"/>
              <a:gd name="T36" fmla="*/ 2147483647 w 770"/>
              <a:gd name="T37" fmla="*/ 2147483647 h 269"/>
              <a:gd name="T38" fmla="*/ 2147483647 w 770"/>
              <a:gd name="T39" fmla="*/ 2147483647 h 269"/>
              <a:gd name="T40" fmla="*/ 2147483647 w 770"/>
              <a:gd name="T41" fmla="*/ 2147483647 h 269"/>
              <a:gd name="T42" fmla="*/ 2147483647 w 770"/>
              <a:gd name="T43" fmla="*/ 2147483647 h 269"/>
              <a:gd name="T44" fmla="*/ 2147483647 w 770"/>
              <a:gd name="T45" fmla="*/ 2147483647 h 269"/>
              <a:gd name="T46" fmla="*/ 2147483647 w 770"/>
              <a:gd name="T47" fmla="*/ 2147483647 h 269"/>
              <a:gd name="T48" fmla="*/ 0 w 770"/>
              <a:gd name="T49" fmla="*/ 2147483647 h 269"/>
              <a:gd name="T50" fmla="*/ 2147483647 w 770"/>
              <a:gd name="T51" fmla="*/ 2147483647 h 269"/>
              <a:gd name="T52" fmla="*/ 0 w 770"/>
              <a:gd name="T53" fmla="*/ 2147483647 h 269"/>
              <a:gd name="T54" fmla="*/ 2147483647 w 770"/>
              <a:gd name="T55" fmla="*/ 2147483647 h 269"/>
              <a:gd name="T56" fmla="*/ 2147483647 w 770"/>
              <a:gd name="T57" fmla="*/ 2147483647 h 26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70"/>
              <a:gd name="T88" fmla="*/ 0 h 269"/>
              <a:gd name="T89" fmla="*/ 770 w 770"/>
              <a:gd name="T90" fmla="*/ 269 h 26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70" h="269">
                <a:moveTo>
                  <a:pt x="32" y="42"/>
                </a:moveTo>
                <a:lnTo>
                  <a:pt x="497" y="9"/>
                </a:lnTo>
                <a:lnTo>
                  <a:pt x="742" y="0"/>
                </a:lnTo>
                <a:lnTo>
                  <a:pt x="742" y="34"/>
                </a:lnTo>
                <a:lnTo>
                  <a:pt x="312" y="52"/>
                </a:lnTo>
                <a:lnTo>
                  <a:pt x="44" y="77"/>
                </a:lnTo>
                <a:lnTo>
                  <a:pt x="40" y="225"/>
                </a:lnTo>
                <a:lnTo>
                  <a:pt x="68" y="233"/>
                </a:lnTo>
                <a:lnTo>
                  <a:pt x="290" y="232"/>
                </a:lnTo>
                <a:lnTo>
                  <a:pt x="551" y="208"/>
                </a:lnTo>
                <a:lnTo>
                  <a:pt x="735" y="201"/>
                </a:lnTo>
                <a:lnTo>
                  <a:pt x="732" y="143"/>
                </a:lnTo>
                <a:lnTo>
                  <a:pt x="719" y="42"/>
                </a:lnTo>
                <a:lnTo>
                  <a:pt x="725" y="34"/>
                </a:lnTo>
                <a:lnTo>
                  <a:pt x="747" y="40"/>
                </a:lnTo>
                <a:lnTo>
                  <a:pt x="761" y="60"/>
                </a:lnTo>
                <a:lnTo>
                  <a:pt x="770" y="147"/>
                </a:lnTo>
                <a:lnTo>
                  <a:pt x="764" y="219"/>
                </a:lnTo>
                <a:lnTo>
                  <a:pt x="753" y="233"/>
                </a:lnTo>
                <a:lnTo>
                  <a:pt x="702" y="239"/>
                </a:lnTo>
                <a:lnTo>
                  <a:pt x="528" y="239"/>
                </a:lnTo>
                <a:lnTo>
                  <a:pt x="342" y="249"/>
                </a:lnTo>
                <a:lnTo>
                  <a:pt x="114" y="267"/>
                </a:lnTo>
                <a:lnTo>
                  <a:pt x="15" y="269"/>
                </a:lnTo>
                <a:lnTo>
                  <a:pt x="0" y="256"/>
                </a:lnTo>
                <a:lnTo>
                  <a:pt x="4" y="198"/>
                </a:lnTo>
                <a:lnTo>
                  <a:pt x="0" y="94"/>
                </a:lnTo>
                <a:lnTo>
                  <a:pt x="6" y="54"/>
                </a:lnTo>
                <a:lnTo>
                  <a:pt x="32" y="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04" name="Freeform 180"/>
          <p:cNvSpPr>
            <a:spLocks/>
          </p:cNvSpPr>
          <p:nvPr/>
        </p:nvSpPr>
        <p:spPr bwMode="auto">
          <a:xfrm>
            <a:off x="6916738" y="2506663"/>
            <a:ext cx="461962" cy="95250"/>
          </a:xfrm>
          <a:custGeom>
            <a:avLst/>
            <a:gdLst>
              <a:gd name="T0" fmla="*/ 2147483647 w 863"/>
              <a:gd name="T1" fmla="*/ 2147483647 h 224"/>
              <a:gd name="T2" fmla="*/ 2147483647 w 863"/>
              <a:gd name="T3" fmla="*/ 2147483647 h 224"/>
              <a:gd name="T4" fmla="*/ 2147483647 w 863"/>
              <a:gd name="T5" fmla="*/ 0 h 224"/>
              <a:gd name="T6" fmla="*/ 2147483647 w 863"/>
              <a:gd name="T7" fmla="*/ 2147483647 h 224"/>
              <a:gd name="T8" fmla="*/ 2147483647 w 863"/>
              <a:gd name="T9" fmla="*/ 2147483647 h 224"/>
              <a:gd name="T10" fmla="*/ 2147483647 w 863"/>
              <a:gd name="T11" fmla="*/ 2147483647 h 224"/>
              <a:gd name="T12" fmla="*/ 2147483647 w 863"/>
              <a:gd name="T13" fmla="*/ 2147483647 h 224"/>
              <a:gd name="T14" fmla="*/ 2147483647 w 863"/>
              <a:gd name="T15" fmla="*/ 2147483647 h 224"/>
              <a:gd name="T16" fmla="*/ 2147483647 w 863"/>
              <a:gd name="T17" fmla="*/ 2147483647 h 224"/>
              <a:gd name="T18" fmla="*/ 2147483647 w 863"/>
              <a:gd name="T19" fmla="*/ 2147483647 h 224"/>
              <a:gd name="T20" fmla="*/ 0 w 863"/>
              <a:gd name="T21" fmla="*/ 2147483647 h 224"/>
              <a:gd name="T22" fmla="*/ 2147483647 w 863"/>
              <a:gd name="T23" fmla="*/ 2147483647 h 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63"/>
              <a:gd name="T37" fmla="*/ 0 h 224"/>
              <a:gd name="T38" fmla="*/ 863 w 863"/>
              <a:gd name="T39" fmla="*/ 224 h 2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63" h="224">
                <a:moveTo>
                  <a:pt x="15" y="20"/>
                </a:moveTo>
                <a:lnTo>
                  <a:pt x="97" y="13"/>
                </a:lnTo>
                <a:lnTo>
                  <a:pt x="318" y="0"/>
                </a:lnTo>
                <a:lnTo>
                  <a:pt x="647" y="2"/>
                </a:lnTo>
                <a:lnTo>
                  <a:pt x="851" y="13"/>
                </a:lnTo>
                <a:lnTo>
                  <a:pt x="863" y="87"/>
                </a:lnTo>
                <a:lnTo>
                  <a:pt x="857" y="195"/>
                </a:lnTo>
                <a:lnTo>
                  <a:pt x="449" y="206"/>
                </a:lnTo>
                <a:lnTo>
                  <a:pt x="241" y="217"/>
                </a:lnTo>
                <a:lnTo>
                  <a:pt x="23" y="224"/>
                </a:lnTo>
                <a:lnTo>
                  <a:pt x="0" y="206"/>
                </a:lnTo>
                <a:lnTo>
                  <a:pt x="15" y="20"/>
                </a:lnTo>
                <a:close/>
              </a:path>
            </a:pathLst>
          </a:custGeom>
          <a:solidFill>
            <a:srgbClr val="A7E5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05" name="Freeform 181"/>
          <p:cNvSpPr>
            <a:spLocks/>
          </p:cNvSpPr>
          <p:nvPr/>
        </p:nvSpPr>
        <p:spPr bwMode="auto">
          <a:xfrm>
            <a:off x="6907213" y="2501900"/>
            <a:ext cx="477837" cy="103188"/>
          </a:xfrm>
          <a:custGeom>
            <a:avLst/>
            <a:gdLst>
              <a:gd name="T0" fmla="*/ 2147483647 w 895"/>
              <a:gd name="T1" fmla="*/ 2147483647 h 246"/>
              <a:gd name="T2" fmla="*/ 2147483647 w 895"/>
              <a:gd name="T3" fmla="*/ 2147483647 h 246"/>
              <a:gd name="T4" fmla="*/ 2147483647 w 895"/>
              <a:gd name="T5" fmla="*/ 2147483647 h 246"/>
              <a:gd name="T6" fmla="*/ 2147483647 w 895"/>
              <a:gd name="T7" fmla="*/ 0 h 246"/>
              <a:gd name="T8" fmla="*/ 2147483647 w 895"/>
              <a:gd name="T9" fmla="*/ 2147483647 h 246"/>
              <a:gd name="T10" fmla="*/ 2147483647 w 895"/>
              <a:gd name="T11" fmla="*/ 2147483647 h 246"/>
              <a:gd name="T12" fmla="*/ 2147483647 w 895"/>
              <a:gd name="T13" fmla="*/ 2147483647 h 246"/>
              <a:gd name="T14" fmla="*/ 2147483647 w 895"/>
              <a:gd name="T15" fmla="*/ 2147483647 h 246"/>
              <a:gd name="T16" fmla="*/ 2147483647 w 895"/>
              <a:gd name="T17" fmla="*/ 2147483647 h 246"/>
              <a:gd name="T18" fmla="*/ 2147483647 w 895"/>
              <a:gd name="T19" fmla="*/ 2147483647 h 246"/>
              <a:gd name="T20" fmla="*/ 2147483647 w 895"/>
              <a:gd name="T21" fmla="*/ 2147483647 h 246"/>
              <a:gd name="T22" fmla="*/ 2147483647 w 895"/>
              <a:gd name="T23" fmla="*/ 2147483647 h 246"/>
              <a:gd name="T24" fmla="*/ 2147483647 w 895"/>
              <a:gd name="T25" fmla="*/ 2147483647 h 246"/>
              <a:gd name="T26" fmla="*/ 2147483647 w 895"/>
              <a:gd name="T27" fmla="*/ 2147483647 h 246"/>
              <a:gd name="T28" fmla="*/ 2147483647 w 895"/>
              <a:gd name="T29" fmla="*/ 2147483647 h 246"/>
              <a:gd name="T30" fmla="*/ 2147483647 w 895"/>
              <a:gd name="T31" fmla="*/ 2147483647 h 246"/>
              <a:gd name="T32" fmla="*/ 2147483647 w 895"/>
              <a:gd name="T33" fmla="*/ 2147483647 h 246"/>
              <a:gd name="T34" fmla="*/ 2147483647 w 895"/>
              <a:gd name="T35" fmla="*/ 2147483647 h 246"/>
              <a:gd name="T36" fmla="*/ 2147483647 w 895"/>
              <a:gd name="T37" fmla="*/ 2147483647 h 246"/>
              <a:gd name="T38" fmla="*/ 2147483647 w 895"/>
              <a:gd name="T39" fmla="*/ 2147483647 h 246"/>
              <a:gd name="T40" fmla="*/ 2147483647 w 895"/>
              <a:gd name="T41" fmla="*/ 2147483647 h 246"/>
              <a:gd name="T42" fmla="*/ 2147483647 w 895"/>
              <a:gd name="T43" fmla="*/ 2147483647 h 246"/>
              <a:gd name="T44" fmla="*/ 2147483647 w 895"/>
              <a:gd name="T45" fmla="*/ 2147483647 h 246"/>
              <a:gd name="T46" fmla="*/ 2147483647 w 895"/>
              <a:gd name="T47" fmla="*/ 2147483647 h 246"/>
              <a:gd name="T48" fmla="*/ 2147483647 w 895"/>
              <a:gd name="T49" fmla="*/ 2147483647 h 246"/>
              <a:gd name="T50" fmla="*/ 2147483647 w 895"/>
              <a:gd name="T51" fmla="*/ 2147483647 h 246"/>
              <a:gd name="T52" fmla="*/ 2147483647 w 895"/>
              <a:gd name="T53" fmla="*/ 2147483647 h 246"/>
              <a:gd name="T54" fmla="*/ 2147483647 w 895"/>
              <a:gd name="T55" fmla="*/ 2147483647 h 246"/>
              <a:gd name="T56" fmla="*/ 2147483647 w 895"/>
              <a:gd name="T57" fmla="*/ 2147483647 h 246"/>
              <a:gd name="T58" fmla="*/ 2147483647 w 895"/>
              <a:gd name="T59" fmla="*/ 2147483647 h 246"/>
              <a:gd name="T60" fmla="*/ 0 w 895"/>
              <a:gd name="T61" fmla="*/ 2147483647 h 246"/>
              <a:gd name="T62" fmla="*/ 2147483647 w 895"/>
              <a:gd name="T63" fmla="*/ 2147483647 h 246"/>
              <a:gd name="T64" fmla="*/ 2147483647 w 895"/>
              <a:gd name="T65" fmla="*/ 2147483647 h 246"/>
              <a:gd name="T66" fmla="*/ 2147483647 w 895"/>
              <a:gd name="T67" fmla="*/ 2147483647 h 246"/>
              <a:gd name="T68" fmla="*/ 2147483647 w 895"/>
              <a:gd name="T69" fmla="*/ 2147483647 h 2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95"/>
              <a:gd name="T106" fmla="*/ 0 h 246"/>
              <a:gd name="T107" fmla="*/ 895 w 895"/>
              <a:gd name="T108" fmla="*/ 246 h 2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95" h="246">
                <a:moveTo>
                  <a:pt x="36" y="14"/>
                </a:moveTo>
                <a:lnTo>
                  <a:pt x="278" y="6"/>
                </a:lnTo>
                <a:lnTo>
                  <a:pt x="541" y="2"/>
                </a:lnTo>
                <a:lnTo>
                  <a:pt x="878" y="0"/>
                </a:lnTo>
                <a:lnTo>
                  <a:pt x="895" y="12"/>
                </a:lnTo>
                <a:lnTo>
                  <a:pt x="882" y="48"/>
                </a:lnTo>
                <a:lnTo>
                  <a:pt x="759" y="36"/>
                </a:lnTo>
                <a:lnTo>
                  <a:pt x="592" y="25"/>
                </a:lnTo>
                <a:lnTo>
                  <a:pt x="376" y="26"/>
                </a:lnTo>
                <a:lnTo>
                  <a:pt x="87" y="42"/>
                </a:lnTo>
                <a:lnTo>
                  <a:pt x="47" y="56"/>
                </a:lnTo>
                <a:lnTo>
                  <a:pt x="47" y="125"/>
                </a:lnTo>
                <a:lnTo>
                  <a:pt x="51" y="204"/>
                </a:lnTo>
                <a:lnTo>
                  <a:pt x="64" y="212"/>
                </a:lnTo>
                <a:lnTo>
                  <a:pt x="175" y="221"/>
                </a:lnTo>
                <a:lnTo>
                  <a:pt x="400" y="199"/>
                </a:lnTo>
                <a:lnTo>
                  <a:pt x="732" y="193"/>
                </a:lnTo>
                <a:lnTo>
                  <a:pt x="854" y="182"/>
                </a:lnTo>
                <a:lnTo>
                  <a:pt x="870" y="173"/>
                </a:lnTo>
                <a:lnTo>
                  <a:pt x="870" y="97"/>
                </a:lnTo>
                <a:lnTo>
                  <a:pt x="864" y="48"/>
                </a:lnTo>
                <a:lnTo>
                  <a:pt x="881" y="43"/>
                </a:lnTo>
                <a:lnTo>
                  <a:pt x="895" y="68"/>
                </a:lnTo>
                <a:lnTo>
                  <a:pt x="893" y="185"/>
                </a:lnTo>
                <a:lnTo>
                  <a:pt x="882" y="218"/>
                </a:lnTo>
                <a:lnTo>
                  <a:pt x="754" y="224"/>
                </a:lnTo>
                <a:lnTo>
                  <a:pt x="512" y="230"/>
                </a:lnTo>
                <a:lnTo>
                  <a:pt x="331" y="233"/>
                </a:lnTo>
                <a:lnTo>
                  <a:pt x="109" y="246"/>
                </a:lnTo>
                <a:lnTo>
                  <a:pt x="13" y="246"/>
                </a:lnTo>
                <a:lnTo>
                  <a:pt x="0" y="218"/>
                </a:lnTo>
                <a:lnTo>
                  <a:pt x="7" y="151"/>
                </a:lnTo>
                <a:lnTo>
                  <a:pt x="10" y="73"/>
                </a:lnTo>
                <a:lnTo>
                  <a:pt x="10" y="26"/>
                </a:lnTo>
                <a:lnTo>
                  <a:pt x="3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06" name="Freeform 182"/>
          <p:cNvSpPr>
            <a:spLocks/>
          </p:cNvSpPr>
          <p:nvPr/>
        </p:nvSpPr>
        <p:spPr bwMode="auto">
          <a:xfrm>
            <a:off x="7069138" y="2625725"/>
            <a:ext cx="1166812" cy="139700"/>
          </a:xfrm>
          <a:custGeom>
            <a:avLst/>
            <a:gdLst>
              <a:gd name="T0" fmla="*/ 2147483647 w 2185"/>
              <a:gd name="T1" fmla="*/ 2147483647 h 330"/>
              <a:gd name="T2" fmla="*/ 2147483647 w 2185"/>
              <a:gd name="T3" fmla="*/ 2147483647 h 330"/>
              <a:gd name="T4" fmla="*/ 2147483647 w 2185"/>
              <a:gd name="T5" fmla="*/ 2147483647 h 330"/>
              <a:gd name="T6" fmla="*/ 2147483647 w 2185"/>
              <a:gd name="T7" fmla="*/ 2147483647 h 330"/>
              <a:gd name="T8" fmla="*/ 2147483647 w 2185"/>
              <a:gd name="T9" fmla="*/ 2147483647 h 330"/>
              <a:gd name="T10" fmla="*/ 2147483647 w 2185"/>
              <a:gd name="T11" fmla="*/ 2147483647 h 330"/>
              <a:gd name="T12" fmla="*/ 2147483647 w 2185"/>
              <a:gd name="T13" fmla="*/ 2147483647 h 330"/>
              <a:gd name="T14" fmla="*/ 2147483647 w 2185"/>
              <a:gd name="T15" fmla="*/ 2147483647 h 330"/>
              <a:gd name="T16" fmla="*/ 2147483647 w 2185"/>
              <a:gd name="T17" fmla="*/ 0 h 330"/>
              <a:gd name="T18" fmla="*/ 2147483647 w 2185"/>
              <a:gd name="T19" fmla="*/ 2147483647 h 330"/>
              <a:gd name="T20" fmla="*/ 2147483647 w 2185"/>
              <a:gd name="T21" fmla="*/ 2147483647 h 330"/>
              <a:gd name="T22" fmla="*/ 2147483647 w 2185"/>
              <a:gd name="T23" fmla="*/ 2147483647 h 330"/>
              <a:gd name="T24" fmla="*/ 2147483647 w 2185"/>
              <a:gd name="T25" fmla="*/ 2147483647 h 330"/>
              <a:gd name="T26" fmla="*/ 2147483647 w 2185"/>
              <a:gd name="T27" fmla="*/ 2147483647 h 330"/>
              <a:gd name="T28" fmla="*/ 2147483647 w 2185"/>
              <a:gd name="T29" fmla="*/ 2147483647 h 330"/>
              <a:gd name="T30" fmla="*/ 2147483647 w 2185"/>
              <a:gd name="T31" fmla="*/ 2147483647 h 330"/>
              <a:gd name="T32" fmla="*/ 2147483647 w 2185"/>
              <a:gd name="T33" fmla="*/ 2147483647 h 330"/>
              <a:gd name="T34" fmla="*/ 2147483647 w 2185"/>
              <a:gd name="T35" fmla="*/ 2147483647 h 330"/>
              <a:gd name="T36" fmla="*/ 2147483647 w 2185"/>
              <a:gd name="T37" fmla="*/ 2147483647 h 330"/>
              <a:gd name="T38" fmla="*/ 0 w 2185"/>
              <a:gd name="T39" fmla="*/ 2147483647 h 330"/>
              <a:gd name="T40" fmla="*/ 2147483647 w 2185"/>
              <a:gd name="T41" fmla="*/ 2147483647 h 33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185"/>
              <a:gd name="T64" fmla="*/ 0 h 330"/>
              <a:gd name="T65" fmla="*/ 2185 w 2185"/>
              <a:gd name="T66" fmla="*/ 330 h 33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185" h="330">
                <a:moveTo>
                  <a:pt x="3" y="71"/>
                </a:moveTo>
                <a:lnTo>
                  <a:pt x="111" y="63"/>
                </a:lnTo>
                <a:lnTo>
                  <a:pt x="479" y="58"/>
                </a:lnTo>
                <a:lnTo>
                  <a:pt x="817" y="47"/>
                </a:lnTo>
                <a:lnTo>
                  <a:pt x="1093" y="43"/>
                </a:lnTo>
                <a:lnTo>
                  <a:pt x="1296" y="27"/>
                </a:lnTo>
                <a:lnTo>
                  <a:pt x="1603" y="15"/>
                </a:lnTo>
                <a:lnTo>
                  <a:pt x="1833" y="4"/>
                </a:lnTo>
                <a:lnTo>
                  <a:pt x="2167" y="0"/>
                </a:lnTo>
                <a:lnTo>
                  <a:pt x="2185" y="137"/>
                </a:lnTo>
                <a:lnTo>
                  <a:pt x="2174" y="279"/>
                </a:lnTo>
                <a:lnTo>
                  <a:pt x="1932" y="279"/>
                </a:lnTo>
                <a:lnTo>
                  <a:pt x="1782" y="282"/>
                </a:lnTo>
                <a:lnTo>
                  <a:pt x="1530" y="299"/>
                </a:lnTo>
                <a:lnTo>
                  <a:pt x="1277" y="302"/>
                </a:lnTo>
                <a:lnTo>
                  <a:pt x="970" y="299"/>
                </a:lnTo>
                <a:lnTo>
                  <a:pt x="737" y="315"/>
                </a:lnTo>
                <a:lnTo>
                  <a:pt x="522" y="315"/>
                </a:lnTo>
                <a:lnTo>
                  <a:pt x="277" y="322"/>
                </a:lnTo>
                <a:lnTo>
                  <a:pt x="0" y="330"/>
                </a:lnTo>
                <a:lnTo>
                  <a:pt x="3" y="71"/>
                </a:lnTo>
                <a:close/>
              </a:path>
            </a:pathLst>
          </a:custGeom>
          <a:solidFill>
            <a:srgbClr val="A7E5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nvGrpSpPr>
          <p:cNvPr id="37907" name="Group 183"/>
          <p:cNvGrpSpPr>
            <a:grpSpLocks/>
          </p:cNvGrpSpPr>
          <p:nvPr/>
        </p:nvGrpSpPr>
        <p:grpSpPr bwMode="auto">
          <a:xfrm>
            <a:off x="7059613" y="2617788"/>
            <a:ext cx="1184275" cy="153987"/>
            <a:chOff x="2558" y="1977"/>
            <a:chExt cx="2217" cy="363"/>
          </a:xfrm>
        </p:grpSpPr>
        <p:sp>
          <p:nvSpPr>
            <p:cNvPr id="38007" name="Freeform 184"/>
            <p:cNvSpPr>
              <a:spLocks/>
            </p:cNvSpPr>
            <p:nvPr/>
          </p:nvSpPr>
          <p:spPr bwMode="auto">
            <a:xfrm>
              <a:off x="2558" y="2039"/>
              <a:ext cx="1995" cy="301"/>
            </a:xfrm>
            <a:custGeom>
              <a:avLst/>
              <a:gdLst>
                <a:gd name="T0" fmla="*/ 0 w 1995"/>
                <a:gd name="T1" fmla="*/ 296 h 301"/>
                <a:gd name="T2" fmla="*/ 1 w 1995"/>
                <a:gd name="T3" fmla="*/ 41 h 301"/>
                <a:gd name="T4" fmla="*/ 1 w 1995"/>
                <a:gd name="T5" fmla="*/ 18 h 301"/>
                <a:gd name="T6" fmla="*/ 24 w 1995"/>
                <a:gd name="T7" fmla="*/ 0 h 301"/>
                <a:gd name="T8" fmla="*/ 37 w 1995"/>
                <a:gd name="T9" fmla="*/ 37 h 301"/>
                <a:gd name="T10" fmla="*/ 37 w 1995"/>
                <a:gd name="T11" fmla="*/ 173 h 301"/>
                <a:gd name="T12" fmla="*/ 37 w 1995"/>
                <a:gd name="T13" fmla="*/ 267 h 301"/>
                <a:gd name="T14" fmla="*/ 179 w 1995"/>
                <a:gd name="T15" fmla="*/ 261 h 301"/>
                <a:gd name="T16" fmla="*/ 467 w 1995"/>
                <a:gd name="T17" fmla="*/ 259 h 301"/>
                <a:gd name="T18" fmla="*/ 749 w 1995"/>
                <a:gd name="T19" fmla="*/ 250 h 301"/>
                <a:gd name="T20" fmla="*/ 1133 w 1995"/>
                <a:gd name="T21" fmla="*/ 238 h 301"/>
                <a:gd name="T22" fmla="*/ 1507 w 1995"/>
                <a:gd name="T23" fmla="*/ 230 h 301"/>
                <a:gd name="T24" fmla="*/ 1842 w 1995"/>
                <a:gd name="T25" fmla="*/ 219 h 301"/>
                <a:gd name="T26" fmla="*/ 1995 w 1995"/>
                <a:gd name="T27" fmla="*/ 242 h 301"/>
                <a:gd name="T28" fmla="*/ 1482 w 1995"/>
                <a:gd name="T29" fmla="*/ 265 h 301"/>
                <a:gd name="T30" fmla="*/ 1108 w 1995"/>
                <a:gd name="T31" fmla="*/ 267 h 301"/>
                <a:gd name="T32" fmla="*/ 767 w 1995"/>
                <a:gd name="T33" fmla="*/ 279 h 301"/>
                <a:gd name="T34" fmla="*/ 466 w 1995"/>
                <a:gd name="T35" fmla="*/ 292 h 301"/>
                <a:gd name="T36" fmla="*/ 186 w 1995"/>
                <a:gd name="T37" fmla="*/ 292 h 301"/>
                <a:gd name="T38" fmla="*/ 30 w 1995"/>
                <a:gd name="T39" fmla="*/ 301 h 301"/>
                <a:gd name="T40" fmla="*/ 0 w 1995"/>
                <a:gd name="T41" fmla="*/ 296 h 30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995"/>
                <a:gd name="T64" fmla="*/ 0 h 301"/>
                <a:gd name="T65" fmla="*/ 1995 w 1995"/>
                <a:gd name="T66" fmla="*/ 301 h 30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995" h="301">
                  <a:moveTo>
                    <a:pt x="0" y="296"/>
                  </a:moveTo>
                  <a:lnTo>
                    <a:pt x="1" y="41"/>
                  </a:lnTo>
                  <a:lnTo>
                    <a:pt x="1" y="18"/>
                  </a:lnTo>
                  <a:lnTo>
                    <a:pt x="24" y="0"/>
                  </a:lnTo>
                  <a:lnTo>
                    <a:pt x="37" y="37"/>
                  </a:lnTo>
                  <a:lnTo>
                    <a:pt x="37" y="173"/>
                  </a:lnTo>
                  <a:lnTo>
                    <a:pt x="37" y="267"/>
                  </a:lnTo>
                  <a:lnTo>
                    <a:pt x="179" y="261"/>
                  </a:lnTo>
                  <a:lnTo>
                    <a:pt x="467" y="259"/>
                  </a:lnTo>
                  <a:lnTo>
                    <a:pt x="749" y="250"/>
                  </a:lnTo>
                  <a:lnTo>
                    <a:pt x="1133" y="238"/>
                  </a:lnTo>
                  <a:lnTo>
                    <a:pt x="1507" y="230"/>
                  </a:lnTo>
                  <a:lnTo>
                    <a:pt x="1842" y="219"/>
                  </a:lnTo>
                  <a:lnTo>
                    <a:pt x="1995" y="242"/>
                  </a:lnTo>
                  <a:lnTo>
                    <a:pt x="1482" y="265"/>
                  </a:lnTo>
                  <a:lnTo>
                    <a:pt x="1108" y="267"/>
                  </a:lnTo>
                  <a:lnTo>
                    <a:pt x="767" y="279"/>
                  </a:lnTo>
                  <a:lnTo>
                    <a:pt x="466" y="292"/>
                  </a:lnTo>
                  <a:lnTo>
                    <a:pt x="186" y="292"/>
                  </a:lnTo>
                  <a:lnTo>
                    <a:pt x="30" y="301"/>
                  </a:lnTo>
                  <a:lnTo>
                    <a:pt x="0" y="29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08" name="Freeform 185"/>
            <p:cNvSpPr>
              <a:spLocks/>
            </p:cNvSpPr>
            <p:nvPr/>
          </p:nvSpPr>
          <p:spPr bwMode="auto">
            <a:xfrm>
              <a:off x="2565" y="1988"/>
              <a:ext cx="1952" cy="111"/>
            </a:xfrm>
            <a:custGeom>
              <a:avLst/>
              <a:gdLst>
                <a:gd name="T0" fmla="*/ 0 w 1952"/>
                <a:gd name="T1" fmla="*/ 72 h 111"/>
                <a:gd name="T2" fmla="*/ 34 w 1952"/>
                <a:gd name="T3" fmla="*/ 57 h 111"/>
                <a:gd name="T4" fmla="*/ 397 w 1952"/>
                <a:gd name="T5" fmla="*/ 57 h 111"/>
                <a:gd name="T6" fmla="*/ 723 w 1952"/>
                <a:gd name="T7" fmla="*/ 51 h 111"/>
                <a:gd name="T8" fmla="*/ 1106 w 1952"/>
                <a:gd name="T9" fmla="*/ 38 h 111"/>
                <a:gd name="T10" fmla="*/ 1395 w 1952"/>
                <a:gd name="T11" fmla="*/ 18 h 111"/>
                <a:gd name="T12" fmla="*/ 1625 w 1952"/>
                <a:gd name="T13" fmla="*/ 6 h 111"/>
                <a:gd name="T14" fmla="*/ 1867 w 1952"/>
                <a:gd name="T15" fmla="*/ 0 h 111"/>
                <a:gd name="T16" fmla="*/ 1952 w 1952"/>
                <a:gd name="T17" fmla="*/ 15 h 111"/>
                <a:gd name="T18" fmla="*/ 1839 w 1952"/>
                <a:gd name="T19" fmla="*/ 34 h 111"/>
                <a:gd name="T20" fmla="*/ 1620 w 1952"/>
                <a:gd name="T21" fmla="*/ 38 h 111"/>
                <a:gd name="T22" fmla="*/ 1356 w 1952"/>
                <a:gd name="T23" fmla="*/ 51 h 111"/>
                <a:gd name="T24" fmla="*/ 1074 w 1952"/>
                <a:gd name="T25" fmla="*/ 72 h 111"/>
                <a:gd name="T26" fmla="*/ 771 w 1952"/>
                <a:gd name="T27" fmla="*/ 79 h 111"/>
                <a:gd name="T28" fmla="*/ 437 w 1952"/>
                <a:gd name="T29" fmla="*/ 83 h 111"/>
                <a:gd name="T30" fmla="*/ 184 w 1952"/>
                <a:gd name="T31" fmla="*/ 89 h 111"/>
                <a:gd name="T32" fmla="*/ 33 w 1952"/>
                <a:gd name="T33" fmla="*/ 99 h 111"/>
                <a:gd name="T34" fmla="*/ 3 w 1952"/>
                <a:gd name="T35" fmla="*/ 111 h 111"/>
                <a:gd name="T36" fmla="*/ 0 w 1952"/>
                <a:gd name="T37" fmla="*/ 72 h 1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52"/>
                <a:gd name="T58" fmla="*/ 0 h 111"/>
                <a:gd name="T59" fmla="*/ 1952 w 1952"/>
                <a:gd name="T60" fmla="*/ 111 h 11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52" h="111">
                  <a:moveTo>
                    <a:pt x="0" y="72"/>
                  </a:moveTo>
                  <a:lnTo>
                    <a:pt x="34" y="57"/>
                  </a:lnTo>
                  <a:lnTo>
                    <a:pt x="397" y="57"/>
                  </a:lnTo>
                  <a:lnTo>
                    <a:pt x="723" y="51"/>
                  </a:lnTo>
                  <a:lnTo>
                    <a:pt x="1106" y="38"/>
                  </a:lnTo>
                  <a:lnTo>
                    <a:pt x="1395" y="18"/>
                  </a:lnTo>
                  <a:lnTo>
                    <a:pt x="1625" y="6"/>
                  </a:lnTo>
                  <a:lnTo>
                    <a:pt x="1867" y="0"/>
                  </a:lnTo>
                  <a:lnTo>
                    <a:pt x="1952" y="15"/>
                  </a:lnTo>
                  <a:lnTo>
                    <a:pt x="1839" y="34"/>
                  </a:lnTo>
                  <a:lnTo>
                    <a:pt x="1620" y="38"/>
                  </a:lnTo>
                  <a:lnTo>
                    <a:pt x="1356" y="51"/>
                  </a:lnTo>
                  <a:lnTo>
                    <a:pt x="1074" y="72"/>
                  </a:lnTo>
                  <a:lnTo>
                    <a:pt x="771" y="79"/>
                  </a:lnTo>
                  <a:lnTo>
                    <a:pt x="437" y="83"/>
                  </a:lnTo>
                  <a:lnTo>
                    <a:pt x="184" y="89"/>
                  </a:lnTo>
                  <a:lnTo>
                    <a:pt x="33" y="99"/>
                  </a:lnTo>
                  <a:lnTo>
                    <a:pt x="3" y="111"/>
                  </a:lnTo>
                  <a:lnTo>
                    <a:pt x="0" y="7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09" name="Freeform 186"/>
            <p:cNvSpPr>
              <a:spLocks/>
            </p:cNvSpPr>
            <p:nvPr/>
          </p:nvSpPr>
          <p:spPr bwMode="auto">
            <a:xfrm>
              <a:off x="4284" y="1977"/>
              <a:ext cx="491" cy="324"/>
            </a:xfrm>
            <a:custGeom>
              <a:avLst/>
              <a:gdLst>
                <a:gd name="T0" fmla="*/ 59 w 491"/>
                <a:gd name="T1" fmla="*/ 28 h 324"/>
                <a:gd name="T2" fmla="*/ 110 w 491"/>
                <a:gd name="T3" fmla="*/ 9 h 324"/>
                <a:gd name="T4" fmla="*/ 309 w 491"/>
                <a:gd name="T5" fmla="*/ 6 h 324"/>
                <a:gd name="T6" fmla="*/ 463 w 491"/>
                <a:gd name="T7" fmla="*/ 0 h 324"/>
                <a:gd name="T8" fmla="*/ 482 w 491"/>
                <a:gd name="T9" fmla="*/ 19 h 324"/>
                <a:gd name="T10" fmla="*/ 486 w 491"/>
                <a:gd name="T11" fmla="*/ 148 h 324"/>
                <a:gd name="T12" fmla="*/ 491 w 491"/>
                <a:gd name="T13" fmla="*/ 312 h 324"/>
                <a:gd name="T14" fmla="*/ 468 w 491"/>
                <a:gd name="T15" fmla="*/ 324 h 324"/>
                <a:gd name="T16" fmla="*/ 346 w 491"/>
                <a:gd name="T17" fmla="*/ 318 h 324"/>
                <a:gd name="T18" fmla="*/ 147 w 491"/>
                <a:gd name="T19" fmla="*/ 310 h 324"/>
                <a:gd name="T20" fmla="*/ 0 w 491"/>
                <a:gd name="T21" fmla="*/ 301 h 324"/>
                <a:gd name="T22" fmla="*/ 87 w 491"/>
                <a:gd name="T23" fmla="*/ 283 h 324"/>
                <a:gd name="T24" fmla="*/ 205 w 491"/>
                <a:gd name="T25" fmla="*/ 280 h 324"/>
                <a:gd name="T26" fmla="*/ 398 w 491"/>
                <a:gd name="T27" fmla="*/ 276 h 324"/>
                <a:gd name="T28" fmla="*/ 452 w 491"/>
                <a:gd name="T29" fmla="*/ 280 h 324"/>
                <a:gd name="T30" fmla="*/ 449 w 491"/>
                <a:gd name="T31" fmla="*/ 255 h 324"/>
                <a:gd name="T32" fmla="*/ 457 w 491"/>
                <a:gd name="T33" fmla="*/ 134 h 324"/>
                <a:gd name="T34" fmla="*/ 440 w 491"/>
                <a:gd name="T35" fmla="*/ 40 h 324"/>
                <a:gd name="T36" fmla="*/ 397 w 491"/>
                <a:gd name="T37" fmla="*/ 29 h 324"/>
                <a:gd name="T38" fmla="*/ 88 w 491"/>
                <a:gd name="T39" fmla="*/ 42 h 324"/>
                <a:gd name="T40" fmla="*/ 59 w 491"/>
                <a:gd name="T41" fmla="*/ 28 h 3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91"/>
                <a:gd name="T64" fmla="*/ 0 h 324"/>
                <a:gd name="T65" fmla="*/ 491 w 491"/>
                <a:gd name="T66" fmla="*/ 324 h 32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91" h="324">
                  <a:moveTo>
                    <a:pt x="59" y="28"/>
                  </a:moveTo>
                  <a:lnTo>
                    <a:pt x="110" y="9"/>
                  </a:lnTo>
                  <a:lnTo>
                    <a:pt x="309" y="6"/>
                  </a:lnTo>
                  <a:lnTo>
                    <a:pt x="463" y="0"/>
                  </a:lnTo>
                  <a:lnTo>
                    <a:pt x="482" y="19"/>
                  </a:lnTo>
                  <a:lnTo>
                    <a:pt x="486" y="148"/>
                  </a:lnTo>
                  <a:lnTo>
                    <a:pt x="491" y="312"/>
                  </a:lnTo>
                  <a:lnTo>
                    <a:pt x="468" y="324"/>
                  </a:lnTo>
                  <a:lnTo>
                    <a:pt x="346" y="318"/>
                  </a:lnTo>
                  <a:lnTo>
                    <a:pt x="147" y="310"/>
                  </a:lnTo>
                  <a:lnTo>
                    <a:pt x="0" y="301"/>
                  </a:lnTo>
                  <a:lnTo>
                    <a:pt x="87" y="283"/>
                  </a:lnTo>
                  <a:lnTo>
                    <a:pt x="205" y="280"/>
                  </a:lnTo>
                  <a:lnTo>
                    <a:pt x="398" y="276"/>
                  </a:lnTo>
                  <a:lnTo>
                    <a:pt x="452" y="280"/>
                  </a:lnTo>
                  <a:lnTo>
                    <a:pt x="449" y="255"/>
                  </a:lnTo>
                  <a:lnTo>
                    <a:pt x="457" y="134"/>
                  </a:lnTo>
                  <a:lnTo>
                    <a:pt x="440" y="40"/>
                  </a:lnTo>
                  <a:lnTo>
                    <a:pt x="397" y="29"/>
                  </a:lnTo>
                  <a:lnTo>
                    <a:pt x="88" y="42"/>
                  </a:lnTo>
                  <a:lnTo>
                    <a:pt x="59"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37908" name="Freeform 187"/>
          <p:cNvSpPr>
            <a:spLocks/>
          </p:cNvSpPr>
          <p:nvPr/>
        </p:nvSpPr>
        <p:spPr bwMode="auto">
          <a:xfrm rot="-5305745">
            <a:off x="7437438" y="1455737"/>
            <a:ext cx="19050" cy="1635125"/>
          </a:xfrm>
          <a:custGeom>
            <a:avLst/>
            <a:gdLst>
              <a:gd name="T0" fmla="*/ 2147483647 w 71"/>
              <a:gd name="T1" fmla="*/ 2147483647 h 1384"/>
              <a:gd name="T2" fmla="*/ 0 w 71"/>
              <a:gd name="T3" fmla="*/ 2147483647 h 1384"/>
              <a:gd name="T4" fmla="*/ 0 w 71"/>
              <a:gd name="T5" fmla="*/ 0 h 1384"/>
              <a:gd name="T6" fmla="*/ 2147483647 w 71"/>
              <a:gd name="T7" fmla="*/ 0 h 1384"/>
              <a:gd name="T8" fmla="*/ 2147483647 w 71"/>
              <a:gd name="T9" fmla="*/ 2147483647 h 1384"/>
              <a:gd name="T10" fmla="*/ 2147483647 w 71"/>
              <a:gd name="T11" fmla="*/ 2147483647 h 1384"/>
              <a:gd name="T12" fmla="*/ 2147483647 w 71"/>
              <a:gd name="T13" fmla="*/ 2147483647 h 1384"/>
              <a:gd name="T14" fmla="*/ 2147483647 w 71"/>
              <a:gd name="T15" fmla="*/ 2147483647 h 1384"/>
              <a:gd name="T16" fmla="*/ 2147483647 w 71"/>
              <a:gd name="T17" fmla="*/ 2147483647 h 1384"/>
              <a:gd name="T18" fmla="*/ 2147483647 w 71"/>
              <a:gd name="T19" fmla="*/ 2147483647 h 1384"/>
              <a:gd name="T20" fmla="*/ 2147483647 w 71"/>
              <a:gd name="T21" fmla="*/ 2147483647 h 1384"/>
              <a:gd name="T22" fmla="*/ 2147483647 w 71"/>
              <a:gd name="T23" fmla="*/ 2147483647 h 1384"/>
              <a:gd name="T24" fmla="*/ 2147483647 w 71"/>
              <a:gd name="T25" fmla="*/ 2147483647 h 13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1384"/>
              <a:gd name="T41" fmla="*/ 71 w 71"/>
              <a:gd name="T42" fmla="*/ 1384 h 138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1384">
                <a:moveTo>
                  <a:pt x="24" y="1350"/>
                </a:moveTo>
                <a:lnTo>
                  <a:pt x="0" y="518"/>
                </a:lnTo>
                <a:lnTo>
                  <a:pt x="0" y="0"/>
                </a:lnTo>
                <a:lnTo>
                  <a:pt x="28" y="0"/>
                </a:lnTo>
                <a:lnTo>
                  <a:pt x="44" y="26"/>
                </a:lnTo>
                <a:lnTo>
                  <a:pt x="28" y="215"/>
                </a:lnTo>
                <a:lnTo>
                  <a:pt x="33" y="411"/>
                </a:lnTo>
                <a:lnTo>
                  <a:pt x="48" y="652"/>
                </a:lnTo>
                <a:lnTo>
                  <a:pt x="58" y="947"/>
                </a:lnTo>
                <a:lnTo>
                  <a:pt x="58" y="1223"/>
                </a:lnTo>
                <a:lnTo>
                  <a:pt x="71" y="1358"/>
                </a:lnTo>
                <a:lnTo>
                  <a:pt x="44" y="1384"/>
                </a:lnTo>
                <a:lnTo>
                  <a:pt x="24" y="1350"/>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09" name="Text Box 195"/>
          <p:cNvSpPr txBox="1">
            <a:spLocks noChangeArrowheads="1"/>
          </p:cNvSpPr>
          <p:nvPr/>
        </p:nvSpPr>
        <p:spPr bwMode="auto">
          <a:xfrm>
            <a:off x="2959100" y="5943600"/>
            <a:ext cx="1371600" cy="342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200" b="1">
                <a:latin typeface="Tahoma" pitchFamily="34" charset="0"/>
              </a:rPr>
              <a:t>Project Plan</a:t>
            </a:r>
          </a:p>
        </p:txBody>
      </p:sp>
      <p:sp>
        <p:nvSpPr>
          <p:cNvPr id="37910" name="Line 196"/>
          <p:cNvSpPr>
            <a:spLocks noChangeShapeType="1"/>
          </p:cNvSpPr>
          <p:nvPr/>
        </p:nvSpPr>
        <p:spPr bwMode="auto">
          <a:xfrm flipH="1">
            <a:off x="3771900" y="3771900"/>
            <a:ext cx="800100" cy="685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7911" name="Line 197"/>
          <p:cNvSpPr>
            <a:spLocks noChangeShapeType="1"/>
          </p:cNvSpPr>
          <p:nvPr/>
        </p:nvSpPr>
        <p:spPr bwMode="auto">
          <a:xfrm flipV="1">
            <a:off x="5829300" y="2514600"/>
            <a:ext cx="800100" cy="5715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grpSp>
        <p:nvGrpSpPr>
          <p:cNvPr id="37912" name="Group 302"/>
          <p:cNvGrpSpPr>
            <a:grpSpLocks/>
          </p:cNvGrpSpPr>
          <p:nvPr/>
        </p:nvGrpSpPr>
        <p:grpSpPr bwMode="auto">
          <a:xfrm>
            <a:off x="1676400" y="3683000"/>
            <a:ext cx="571500" cy="1143000"/>
            <a:chOff x="1152" y="2376"/>
            <a:chExt cx="360" cy="720"/>
          </a:xfrm>
        </p:grpSpPr>
        <p:sp>
          <p:nvSpPr>
            <p:cNvPr id="37990" name="Freeform 199"/>
            <p:cNvSpPr>
              <a:spLocks/>
            </p:cNvSpPr>
            <p:nvPr/>
          </p:nvSpPr>
          <p:spPr bwMode="auto">
            <a:xfrm>
              <a:off x="1152" y="2419"/>
              <a:ext cx="118" cy="634"/>
            </a:xfrm>
            <a:custGeom>
              <a:avLst/>
              <a:gdLst>
                <a:gd name="T0" fmla="*/ 0 w 806"/>
                <a:gd name="T1" fmla="*/ 0 h 3539"/>
                <a:gd name="T2" fmla="*/ 0 w 806"/>
                <a:gd name="T3" fmla="*/ 0 h 3539"/>
                <a:gd name="T4" fmla="*/ 0 w 806"/>
                <a:gd name="T5" fmla="*/ 0 h 3539"/>
                <a:gd name="T6" fmla="*/ 0 w 806"/>
                <a:gd name="T7" fmla="*/ 0 h 3539"/>
                <a:gd name="T8" fmla="*/ 0 w 806"/>
                <a:gd name="T9" fmla="*/ 0 h 3539"/>
                <a:gd name="T10" fmla="*/ 0 w 806"/>
                <a:gd name="T11" fmla="*/ 0 h 3539"/>
                <a:gd name="T12" fmla="*/ 0 w 806"/>
                <a:gd name="T13" fmla="*/ 0 h 3539"/>
                <a:gd name="T14" fmla="*/ 0 w 806"/>
                <a:gd name="T15" fmla="*/ 0 h 3539"/>
                <a:gd name="T16" fmla="*/ 0 w 806"/>
                <a:gd name="T17" fmla="*/ 0 h 3539"/>
                <a:gd name="T18" fmla="*/ 0 w 806"/>
                <a:gd name="T19" fmla="*/ 0 h 3539"/>
                <a:gd name="T20" fmla="*/ 0 w 806"/>
                <a:gd name="T21" fmla="*/ 0 h 3539"/>
                <a:gd name="T22" fmla="*/ 0 w 806"/>
                <a:gd name="T23" fmla="*/ 0 h 3539"/>
                <a:gd name="T24" fmla="*/ 0 w 806"/>
                <a:gd name="T25" fmla="*/ 0 h 3539"/>
                <a:gd name="T26" fmla="*/ 0 w 806"/>
                <a:gd name="T27" fmla="*/ 0 h 3539"/>
                <a:gd name="T28" fmla="*/ 0 w 806"/>
                <a:gd name="T29" fmla="*/ 0 h 3539"/>
                <a:gd name="T30" fmla="*/ 0 w 806"/>
                <a:gd name="T31" fmla="*/ 0 h 3539"/>
                <a:gd name="T32" fmla="*/ 0 w 806"/>
                <a:gd name="T33" fmla="*/ 0 h 3539"/>
                <a:gd name="T34" fmla="*/ 0 w 806"/>
                <a:gd name="T35" fmla="*/ 0 h 3539"/>
                <a:gd name="T36" fmla="*/ 0 w 806"/>
                <a:gd name="T37" fmla="*/ 0 h 3539"/>
                <a:gd name="T38" fmla="*/ 0 w 806"/>
                <a:gd name="T39" fmla="*/ 0 h 3539"/>
                <a:gd name="T40" fmla="*/ 0 w 806"/>
                <a:gd name="T41" fmla="*/ 0 h 3539"/>
                <a:gd name="T42" fmla="*/ 0 w 806"/>
                <a:gd name="T43" fmla="*/ 0 h 3539"/>
                <a:gd name="T44" fmla="*/ 0 w 806"/>
                <a:gd name="T45" fmla="*/ 0 h 3539"/>
                <a:gd name="T46" fmla="*/ 0 w 806"/>
                <a:gd name="T47" fmla="*/ 0 h 3539"/>
                <a:gd name="T48" fmla="*/ 0 w 806"/>
                <a:gd name="T49" fmla="*/ 0 h 3539"/>
                <a:gd name="T50" fmla="*/ 0 w 806"/>
                <a:gd name="T51" fmla="*/ 0 h 3539"/>
                <a:gd name="T52" fmla="*/ 0 w 806"/>
                <a:gd name="T53" fmla="*/ 0 h 3539"/>
                <a:gd name="T54" fmla="*/ 0 w 806"/>
                <a:gd name="T55" fmla="*/ 0 h 3539"/>
                <a:gd name="T56" fmla="*/ 0 w 806"/>
                <a:gd name="T57" fmla="*/ 0 h 3539"/>
                <a:gd name="T58" fmla="*/ 0 w 806"/>
                <a:gd name="T59" fmla="*/ 0 h 3539"/>
                <a:gd name="T60" fmla="*/ 0 w 806"/>
                <a:gd name="T61" fmla="*/ 0 h 3539"/>
                <a:gd name="T62" fmla="*/ 0 w 806"/>
                <a:gd name="T63" fmla="*/ 0 h 3539"/>
                <a:gd name="T64" fmla="*/ 0 w 806"/>
                <a:gd name="T65" fmla="*/ 0 h 3539"/>
                <a:gd name="T66" fmla="*/ 0 w 806"/>
                <a:gd name="T67" fmla="*/ 0 h 3539"/>
                <a:gd name="T68" fmla="*/ 0 w 806"/>
                <a:gd name="T69" fmla="*/ 0 h 3539"/>
                <a:gd name="T70" fmla="*/ 0 w 806"/>
                <a:gd name="T71" fmla="*/ 0 h 3539"/>
                <a:gd name="T72" fmla="*/ 0 w 806"/>
                <a:gd name="T73" fmla="*/ 0 h 3539"/>
                <a:gd name="T74" fmla="*/ 0 w 806"/>
                <a:gd name="T75" fmla="*/ 0 h 3539"/>
                <a:gd name="T76" fmla="*/ 0 w 806"/>
                <a:gd name="T77" fmla="*/ 0 h 3539"/>
                <a:gd name="T78" fmla="*/ 0 w 806"/>
                <a:gd name="T79" fmla="*/ 0 h 3539"/>
                <a:gd name="T80" fmla="*/ 0 w 806"/>
                <a:gd name="T81" fmla="*/ 0 h 3539"/>
                <a:gd name="T82" fmla="*/ 0 w 806"/>
                <a:gd name="T83" fmla="*/ 0 h 3539"/>
                <a:gd name="T84" fmla="*/ 0 w 806"/>
                <a:gd name="T85" fmla="*/ 0 h 3539"/>
                <a:gd name="T86" fmla="*/ 0 w 806"/>
                <a:gd name="T87" fmla="*/ 0 h 3539"/>
                <a:gd name="T88" fmla="*/ 0 w 806"/>
                <a:gd name="T89" fmla="*/ 0 h 353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806"/>
                <a:gd name="T136" fmla="*/ 0 h 3539"/>
                <a:gd name="T137" fmla="*/ 806 w 806"/>
                <a:gd name="T138" fmla="*/ 3539 h 353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806" h="3539">
                  <a:moveTo>
                    <a:pt x="640" y="0"/>
                  </a:moveTo>
                  <a:lnTo>
                    <a:pt x="661" y="22"/>
                  </a:lnTo>
                  <a:lnTo>
                    <a:pt x="673" y="46"/>
                  </a:lnTo>
                  <a:lnTo>
                    <a:pt x="777" y="257"/>
                  </a:lnTo>
                  <a:lnTo>
                    <a:pt x="806" y="471"/>
                  </a:lnTo>
                  <a:lnTo>
                    <a:pt x="773" y="685"/>
                  </a:lnTo>
                  <a:lnTo>
                    <a:pt x="742" y="792"/>
                  </a:lnTo>
                  <a:lnTo>
                    <a:pt x="652" y="1006"/>
                  </a:lnTo>
                  <a:lnTo>
                    <a:pt x="599" y="1112"/>
                  </a:lnTo>
                  <a:lnTo>
                    <a:pt x="488" y="1322"/>
                  </a:lnTo>
                  <a:lnTo>
                    <a:pt x="433" y="1426"/>
                  </a:lnTo>
                  <a:lnTo>
                    <a:pt x="335" y="1630"/>
                  </a:lnTo>
                  <a:lnTo>
                    <a:pt x="297" y="1730"/>
                  </a:lnTo>
                  <a:lnTo>
                    <a:pt x="238" y="1932"/>
                  </a:lnTo>
                  <a:lnTo>
                    <a:pt x="183" y="2153"/>
                  </a:lnTo>
                  <a:lnTo>
                    <a:pt x="107" y="2624"/>
                  </a:lnTo>
                  <a:lnTo>
                    <a:pt x="91" y="3099"/>
                  </a:lnTo>
                  <a:lnTo>
                    <a:pt x="112" y="3322"/>
                  </a:lnTo>
                  <a:lnTo>
                    <a:pt x="155" y="3527"/>
                  </a:lnTo>
                  <a:lnTo>
                    <a:pt x="119" y="3539"/>
                  </a:lnTo>
                  <a:lnTo>
                    <a:pt x="38" y="3189"/>
                  </a:lnTo>
                  <a:lnTo>
                    <a:pt x="3" y="2866"/>
                  </a:lnTo>
                  <a:lnTo>
                    <a:pt x="0" y="2712"/>
                  </a:lnTo>
                  <a:lnTo>
                    <a:pt x="5" y="2564"/>
                  </a:lnTo>
                  <a:lnTo>
                    <a:pt x="38" y="2284"/>
                  </a:lnTo>
                  <a:lnTo>
                    <a:pt x="65" y="2151"/>
                  </a:lnTo>
                  <a:lnTo>
                    <a:pt x="134" y="1899"/>
                  </a:lnTo>
                  <a:lnTo>
                    <a:pt x="174" y="1780"/>
                  </a:lnTo>
                  <a:lnTo>
                    <a:pt x="217" y="1666"/>
                  </a:lnTo>
                  <a:lnTo>
                    <a:pt x="264" y="1554"/>
                  </a:lnTo>
                  <a:lnTo>
                    <a:pt x="359" y="1345"/>
                  </a:lnTo>
                  <a:lnTo>
                    <a:pt x="409" y="1246"/>
                  </a:lnTo>
                  <a:lnTo>
                    <a:pt x="504" y="1055"/>
                  </a:lnTo>
                  <a:lnTo>
                    <a:pt x="547" y="965"/>
                  </a:lnTo>
                  <a:lnTo>
                    <a:pt x="587" y="877"/>
                  </a:lnTo>
                  <a:lnTo>
                    <a:pt x="625" y="792"/>
                  </a:lnTo>
                  <a:lnTo>
                    <a:pt x="685" y="628"/>
                  </a:lnTo>
                  <a:lnTo>
                    <a:pt x="720" y="473"/>
                  </a:lnTo>
                  <a:lnTo>
                    <a:pt x="725" y="324"/>
                  </a:lnTo>
                  <a:lnTo>
                    <a:pt x="692" y="179"/>
                  </a:lnTo>
                  <a:lnTo>
                    <a:pt x="659" y="107"/>
                  </a:lnTo>
                  <a:lnTo>
                    <a:pt x="616" y="38"/>
                  </a:lnTo>
                  <a:lnTo>
                    <a:pt x="613" y="8"/>
                  </a:lnTo>
                  <a:lnTo>
                    <a:pt x="6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nvGrpSpPr>
            <p:cNvPr id="37991" name="Group 200"/>
            <p:cNvGrpSpPr>
              <a:grpSpLocks/>
            </p:cNvGrpSpPr>
            <p:nvPr/>
          </p:nvGrpSpPr>
          <p:grpSpPr bwMode="auto">
            <a:xfrm>
              <a:off x="1163" y="2376"/>
              <a:ext cx="349" cy="720"/>
              <a:chOff x="10768" y="3953"/>
              <a:chExt cx="2380" cy="4020"/>
            </a:xfrm>
          </p:grpSpPr>
          <p:sp>
            <p:nvSpPr>
              <p:cNvPr id="37992" name="Freeform 201"/>
              <p:cNvSpPr>
                <a:spLocks/>
              </p:cNvSpPr>
              <p:nvPr/>
            </p:nvSpPr>
            <p:spPr bwMode="auto">
              <a:xfrm>
                <a:off x="10910" y="4302"/>
                <a:ext cx="1951" cy="3633"/>
              </a:xfrm>
              <a:custGeom>
                <a:avLst/>
                <a:gdLst>
                  <a:gd name="T0" fmla="*/ 770 w 1951"/>
                  <a:gd name="T1" fmla="*/ 0 h 3633"/>
                  <a:gd name="T2" fmla="*/ 1017 w 1951"/>
                  <a:gd name="T3" fmla="*/ 148 h 3633"/>
                  <a:gd name="T4" fmla="*/ 1274 w 1951"/>
                  <a:gd name="T5" fmla="*/ 302 h 3633"/>
                  <a:gd name="T6" fmla="*/ 1566 w 1951"/>
                  <a:gd name="T7" fmla="*/ 335 h 3633"/>
                  <a:gd name="T8" fmla="*/ 1951 w 1951"/>
                  <a:gd name="T9" fmla="*/ 352 h 3633"/>
                  <a:gd name="T10" fmla="*/ 1583 w 1951"/>
                  <a:gd name="T11" fmla="*/ 497 h 3633"/>
                  <a:gd name="T12" fmla="*/ 1908 w 1951"/>
                  <a:gd name="T13" fmla="*/ 799 h 3633"/>
                  <a:gd name="T14" fmla="*/ 1813 w 1951"/>
                  <a:gd name="T15" fmla="*/ 1003 h 3633"/>
                  <a:gd name="T16" fmla="*/ 1685 w 1951"/>
                  <a:gd name="T17" fmla="*/ 1371 h 3633"/>
                  <a:gd name="T18" fmla="*/ 1402 w 1951"/>
                  <a:gd name="T19" fmla="*/ 1792 h 3633"/>
                  <a:gd name="T20" fmla="*/ 915 w 1951"/>
                  <a:gd name="T21" fmla="*/ 2253 h 3633"/>
                  <a:gd name="T22" fmla="*/ 727 w 1951"/>
                  <a:gd name="T23" fmla="*/ 2664 h 3633"/>
                  <a:gd name="T24" fmla="*/ 898 w 1951"/>
                  <a:gd name="T25" fmla="*/ 2854 h 3633"/>
                  <a:gd name="T26" fmla="*/ 1326 w 1951"/>
                  <a:gd name="T27" fmla="*/ 3187 h 3633"/>
                  <a:gd name="T28" fmla="*/ 1507 w 1951"/>
                  <a:gd name="T29" fmla="*/ 3417 h 3633"/>
                  <a:gd name="T30" fmla="*/ 1497 w 1951"/>
                  <a:gd name="T31" fmla="*/ 3522 h 3633"/>
                  <a:gd name="T32" fmla="*/ 1077 w 1951"/>
                  <a:gd name="T33" fmla="*/ 3522 h 3633"/>
                  <a:gd name="T34" fmla="*/ 231 w 1951"/>
                  <a:gd name="T35" fmla="*/ 3633 h 3633"/>
                  <a:gd name="T36" fmla="*/ 76 w 1951"/>
                  <a:gd name="T37" fmla="*/ 3505 h 3633"/>
                  <a:gd name="T38" fmla="*/ 0 w 1951"/>
                  <a:gd name="T39" fmla="*/ 2391 h 3633"/>
                  <a:gd name="T40" fmla="*/ 395 w 1951"/>
                  <a:gd name="T41" fmla="*/ 1131 h 3633"/>
                  <a:gd name="T42" fmla="*/ 727 w 1951"/>
                  <a:gd name="T43" fmla="*/ 559 h 3633"/>
                  <a:gd name="T44" fmla="*/ 822 w 1951"/>
                  <a:gd name="T45" fmla="*/ 276 h 3633"/>
                  <a:gd name="T46" fmla="*/ 770 w 1951"/>
                  <a:gd name="T47" fmla="*/ 0 h 3633"/>
                  <a:gd name="T48" fmla="*/ 770 w 1951"/>
                  <a:gd name="T49" fmla="*/ 0 h 3633"/>
                  <a:gd name="T50" fmla="*/ 770 w 1951"/>
                  <a:gd name="T51" fmla="*/ 0 h 363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951"/>
                  <a:gd name="T79" fmla="*/ 0 h 3633"/>
                  <a:gd name="T80" fmla="*/ 1951 w 1951"/>
                  <a:gd name="T81" fmla="*/ 3633 h 363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951" h="3633">
                    <a:moveTo>
                      <a:pt x="770" y="0"/>
                    </a:moveTo>
                    <a:lnTo>
                      <a:pt x="1017" y="148"/>
                    </a:lnTo>
                    <a:lnTo>
                      <a:pt x="1274" y="302"/>
                    </a:lnTo>
                    <a:lnTo>
                      <a:pt x="1566" y="335"/>
                    </a:lnTo>
                    <a:lnTo>
                      <a:pt x="1951" y="352"/>
                    </a:lnTo>
                    <a:lnTo>
                      <a:pt x="1583" y="497"/>
                    </a:lnTo>
                    <a:lnTo>
                      <a:pt x="1908" y="799"/>
                    </a:lnTo>
                    <a:lnTo>
                      <a:pt x="1813" y="1003"/>
                    </a:lnTo>
                    <a:lnTo>
                      <a:pt x="1685" y="1371"/>
                    </a:lnTo>
                    <a:lnTo>
                      <a:pt x="1402" y="1792"/>
                    </a:lnTo>
                    <a:lnTo>
                      <a:pt x="915" y="2253"/>
                    </a:lnTo>
                    <a:lnTo>
                      <a:pt x="727" y="2664"/>
                    </a:lnTo>
                    <a:lnTo>
                      <a:pt x="898" y="2854"/>
                    </a:lnTo>
                    <a:lnTo>
                      <a:pt x="1326" y="3187"/>
                    </a:lnTo>
                    <a:lnTo>
                      <a:pt x="1507" y="3417"/>
                    </a:lnTo>
                    <a:lnTo>
                      <a:pt x="1497" y="3522"/>
                    </a:lnTo>
                    <a:lnTo>
                      <a:pt x="1077" y="3522"/>
                    </a:lnTo>
                    <a:lnTo>
                      <a:pt x="231" y="3633"/>
                    </a:lnTo>
                    <a:lnTo>
                      <a:pt x="76" y="3505"/>
                    </a:lnTo>
                    <a:lnTo>
                      <a:pt x="0" y="2391"/>
                    </a:lnTo>
                    <a:lnTo>
                      <a:pt x="395" y="1131"/>
                    </a:lnTo>
                    <a:lnTo>
                      <a:pt x="727" y="559"/>
                    </a:lnTo>
                    <a:lnTo>
                      <a:pt x="822" y="276"/>
                    </a:lnTo>
                    <a:lnTo>
                      <a:pt x="770" y="0"/>
                    </a:lnTo>
                    <a:close/>
                  </a:path>
                </a:pathLst>
              </a:custGeom>
              <a:solidFill>
                <a:srgbClr val="F1EAE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93" name="Freeform 202"/>
              <p:cNvSpPr>
                <a:spLocks/>
              </p:cNvSpPr>
              <p:nvPr/>
            </p:nvSpPr>
            <p:spPr bwMode="auto">
              <a:xfrm>
                <a:off x="10768" y="4179"/>
                <a:ext cx="860" cy="993"/>
              </a:xfrm>
              <a:custGeom>
                <a:avLst/>
                <a:gdLst>
                  <a:gd name="T0" fmla="*/ 0 w 860"/>
                  <a:gd name="T1" fmla="*/ 625 h 993"/>
                  <a:gd name="T2" fmla="*/ 309 w 860"/>
                  <a:gd name="T3" fmla="*/ 218 h 993"/>
                  <a:gd name="T4" fmla="*/ 480 w 860"/>
                  <a:gd name="T5" fmla="*/ 47 h 993"/>
                  <a:gd name="T6" fmla="*/ 549 w 860"/>
                  <a:gd name="T7" fmla="*/ 9 h 993"/>
                  <a:gd name="T8" fmla="*/ 629 w 860"/>
                  <a:gd name="T9" fmla="*/ 0 h 993"/>
                  <a:gd name="T10" fmla="*/ 741 w 860"/>
                  <a:gd name="T11" fmla="*/ 21 h 993"/>
                  <a:gd name="T12" fmla="*/ 853 w 860"/>
                  <a:gd name="T13" fmla="*/ 309 h 993"/>
                  <a:gd name="T14" fmla="*/ 860 w 860"/>
                  <a:gd name="T15" fmla="*/ 634 h 993"/>
                  <a:gd name="T16" fmla="*/ 689 w 860"/>
                  <a:gd name="T17" fmla="*/ 993 h 993"/>
                  <a:gd name="T18" fmla="*/ 415 w 860"/>
                  <a:gd name="T19" fmla="*/ 770 h 993"/>
                  <a:gd name="T20" fmla="*/ 69 w 860"/>
                  <a:gd name="T21" fmla="*/ 684 h 993"/>
                  <a:gd name="T22" fmla="*/ 0 w 860"/>
                  <a:gd name="T23" fmla="*/ 625 h 993"/>
                  <a:gd name="T24" fmla="*/ 0 w 860"/>
                  <a:gd name="T25" fmla="*/ 625 h 993"/>
                  <a:gd name="T26" fmla="*/ 0 w 860"/>
                  <a:gd name="T27" fmla="*/ 625 h 9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60"/>
                  <a:gd name="T43" fmla="*/ 0 h 993"/>
                  <a:gd name="T44" fmla="*/ 860 w 860"/>
                  <a:gd name="T45" fmla="*/ 993 h 99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60" h="993">
                    <a:moveTo>
                      <a:pt x="0" y="625"/>
                    </a:moveTo>
                    <a:lnTo>
                      <a:pt x="309" y="218"/>
                    </a:lnTo>
                    <a:lnTo>
                      <a:pt x="480" y="47"/>
                    </a:lnTo>
                    <a:lnTo>
                      <a:pt x="549" y="9"/>
                    </a:lnTo>
                    <a:lnTo>
                      <a:pt x="629" y="0"/>
                    </a:lnTo>
                    <a:lnTo>
                      <a:pt x="741" y="21"/>
                    </a:lnTo>
                    <a:lnTo>
                      <a:pt x="853" y="309"/>
                    </a:lnTo>
                    <a:lnTo>
                      <a:pt x="860" y="634"/>
                    </a:lnTo>
                    <a:lnTo>
                      <a:pt x="689" y="993"/>
                    </a:lnTo>
                    <a:lnTo>
                      <a:pt x="415" y="770"/>
                    </a:lnTo>
                    <a:lnTo>
                      <a:pt x="69" y="684"/>
                    </a:lnTo>
                    <a:lnTo>
                      <a:pt x="0" y="625"/>
                    </a:lnTo>
                    <a:close/>
                  </a:path>
                </a:pathLst>
              </a:custGeom>
              <a:solidFill>
                <a:srgbClr val="D1C5C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94" name="Freeform 203"/>
              <p:cNvSpPr>
                <a:spLocks/>
              </p:cNvSpPr>
              <p:nvPr/>
            </p:nvSpPr>
            <p:spPr bwMode="auto">
              <a:xfrm>
                <a:off x="10777" y="3953"/>
                <a:ext cx="2253" cy="877"/>
              </a:xfrm>
              <a:custGeom>
                <a:avLst/>
                <a:gdLst>
                  <a:gd name="T0" fmla="*/ 0 w 2253"/>
                  <a:gd name="T1" fmla="*/ 843 h 877"/>
                  <a:gd name="T2" fmla="*/ 48 w 2253"/>
                  <a:gd name="T3" fmla="*/ 756 h 877"/>
                  <a:gd name="T4" fmla="*/ 128 w 2253"/>
                  <a:gd name="T5" fmla="*/ 565 h 877"/>
                  <a:gd name="T6" fmla="*/ 207 w 2253"/>
                  <a:gd name="T7" fmla="*/ 375 h 877"/>
                  <a:gd name="T8" fmla="*/ 311 w 2253"/>
                  <a:gd name="T9" fmla="*/ 204 h 877"/>
                  <a:gd name="T10" fmla="*/ 378 w 2253"/>
                  <a:gd name="T11" fmla="*/ 131 h 877"/>
                  <a:gd name="T12" fmla="*/ 487 w 2253"/>
                  <a:gd name="T13" fmla="*/ 45 h 877"/>
                  <a:gd name="T14" fmla="*/ 587 w 2253"/>
                  <a:gd name="T15" fmla="*/ 0 h 877"/>
                  <a:gd name="T16" fmla="*/ 760 w 2253"/>
                  <a:gd name="T17" fmla="*/ 2 h 877"/>
                  <a:gd name="T18" fmla="*/ 962 w 2253"/>
                  <a:gd name="T19" fmla="*/ 128 h 877"/>
                  <a:gd name="T20" fmla="*/ 1046 w 2253"/>
                  <a:gd name="T21" fmla="*/ 197 h 877"/>
                  <a:gd name="T22" fmla="*/ 1138 w 2253"/>
                  <a:gd name="T23" fmla="*/ 268 h 877"/>
                  <a:gd name="T24" fmla="*/ 1252 w 2253"/>
                  <a:gd name="T25" fmla="*/ 328 h 877"/>
                  <a:gd name="T26" fmla="*/ 1319 w 2253"/>
                  <a:gd name="T27" fmla="*/ 354 h 877"/>
                  <a:gd name="T28" fmla="*/ 1464 w 2253"/>
                  <a:gd name="T29" fmla="*/ 399 h 877"/>
                  <a:gd name="T30" fmla="*/ 1618 w 2253"/>
                  <a:gd name="T31" fmla="*/ 435 h 877"/>
                  <a:gd name="T32" fmla="*/ 1937 w 2253"/>
                  <a:gd name="T33" fmla="*/ 475 h 877"/>
                  <a:gd name="T34" fmla="*/ 2212 w 2253"/>
                  <a:gd name="T35" fmla="*/ 475 h 877"/>
                  <a:gd name="T36" fmla="*/ 2253 w 2253"/>
                  <a:gd name="T37" fmla="*/ 492 h 877"/>
                  <a:gd name="T38" fmla="*/ 2253 w 2253"/>
                  <a:gd name="T39" fmla="*/ 506 h 877"/>
                  <a:gd name="T40" fmla="*/ 2212 w 2253"/>
                  <a:gd name="T41" fmla="*/ 511 h 877"/>
                  <a:gd name="T42" fmla="*/ 1915 w 2253"/>
                  <a:gd name="T43" fmla="*/ 556 h 877"/>
                  <a:gd name="T44" fmla="*/ 1623 w 2253"/>
                  <a:gd name="T45" fmla="*/ 565 h 877"/>
                  <a:gd name="T46" fmla="*/ 1435 w 2253"/>
                  <a:gd name="T47" fmla="*/ 520 h 877"/>
                  <a:gd name="T48" fmla="*/ 1269 w 2253"/>
                  <a:gd name="T49" fmla="*/ 437 h 877"/>
                  <a:gd name="T50" fmla="*/ 1119 w 2253"/>
                  <a:gd name="T51" fmla="*/ 335 h 877"/>
                  <a:gd name="T52" fmla="*/ 913 w 2253"/>
                  <a:gd name="T53" fmla="*/ 188 h 877"/>
                  <a:gd name="T54" fmla="*/ 782 w 2253"/>
                  <a:gd name="T55" fmla="*/ 121 h 877"/>
                  <a:gd name="T56" fmla="*/ 715 w 2253"/>
                  <a:gd name="T57" fmla="*/ 104 h 877"/>
                  <a:gd name="T58" fmla="*/ 582 w 2253"/>
                  <a:gd name="T59" fmla="*/ 114 h 877"/>
                  <a:gd name="T60" fmla="*/ 444 w 2253"/>
                  <a:gd name="T61" fmla="*/ 202 h 877"/>
                  <a:gd name="T62" fmla="*/ 376 w 2253"/>
                  <a:gd name="T63" fmla="*/ 271 h 877"/>
                  <a:gd name="T64" fmla="*/ 264 w 2253"/>
                  <a:gd name="T65" fmla="*/ 430 h 877"/>
                  <a:gd name="T66" fmla="*/ 171 w 2253"/>
                  <a:gd name="T67" fmla="*/ 606 h 877"/>
                  <a:gd name="T68" fmla="*/ 81 w 2253"/>
                  <a:gd name="T69" fmla="*/ 782 h 877"/>
                  <a:gd name="T70" fmla="*/ 31 w 2253"/>
                  <a:gd name="T71" fmla="*/ 865 h 877"/>
                  <a:gd name="T72" fmla="*/ 3 w 2253"/>
                  <a:gd name="T73" fmla="*/ 877 h 877"/>
                  <a:gd name="T74" fmla="*/ 0 w 2253"/>
                  <a:gd name="T75" fmla="*/ 843 h 877"/>
                  <a:gd name="T76" fmla="*/ 0 w 2253"/>
                  <a:gd name="T77" fmla="*/ 843 h 8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253"/>
                  <a:gd name="T118" fmla="*/ 0 h 877"/>
                  <a:gd name="T119" fmla="*/ 2253 w 2253"/>
                  <a:gd name="T120" fmla="*/ 877 h 87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253" h="877">
                    <a:moveTo>
                      <a:pt x="0" y="843"/>
                    </a:moveTo>
                    <a:lnTo>
                      <a:pt x="48" y="756"/>
                    </a:lnTo>
                    <a:lnTo>
                      <a:pt x="128" y="565"/>
                    </a:lnTo>
                    <a:lnTo>
                      <a:pt x="207" y="375"/>
                    </a:lnTo>
                    <a:lnTo>
                      <a:pt x="311" y="204"/>
                    </a:lnTo>
                    <a:lnTo>
                      <a:pt x="378" y="131"/>
                    </a:lnTo>
                    <a:lnTo>
                      <a:pt x="487" y="45"/>
                    </a:lnTo>
                    <a:lnTo>
                      <a:pt x="587" y="0"/>
                    </a:lnTo>
                    <a:lnTo>
                      <a:pt x="760" y="2"/>
                    </a:lnTo>
                    <a:lnTo>
                      <a:pt x="962" y="128"/>
                    </a:lnTo>
                    <a:lnTo>
                      <a:pt x="1046" y="197"/>
                    </a:lnTo>
                    <a:lnTo>
                      <a:pt x="1138" y="268"/>
                    </a:lnTo>
                    <a:lnTo>
                      <a:pt x="1252" y="328"/>
                    </a:lnTo>
                    <a:lnTo>
                      <a:pt x="1319" y="354"/>
                    </a:lnTo>
                    <a:lnTo>
                      <a:pt x="1464" y="399"/>
                    </a:lnTo>
                    <a:lnTo>
                      <a:pt x="1618" y="435"/>
                    </a:lnTo>
                    <a:lnTo>
                      <a:pt x="1937" y="475"/>
                    </a:lnTo>
                    <a:lnTo>
                      <a:pt x="2212" y="475"/>
                    </a:lnTo>
                    <a:lnTo>
                      <a:pt x="2253" y="492"/>
                    </a:lnTo>
                    <a:lnTo>
                      <a:pt x="2253" y="506"/>
                    </a:lnTo>
                    <a:lnTo>
                      <a:pt x="2212" y="511"/>
                    </a:lnTo>
                    <a:lnTo>
                      <a:pt x="1915" y="556"/>
                    </a:lnTo>
                    <a:lnTo>
                      <a:pt x="1623" y="565"/>
                    </a:lnTo>
                    <a:lnTo>
                      <a:pt x="1435" y="520"/>
                    </a:lnTo>
                    <a:lnTo>
                      <a:pt x="1269" y="437"/>
                    </a:lnTo>
                    <a:lnTo>
                      <a:pt x="1119" y="335"/>
                    </a:lnTo>
                    <a:lnTo>
                      <a:pt x="913" y="188"/>
                    </a:lnTo>
                    <a:lnTo>
                      <a:pt x="782" y="121"/>
                    </a:lnTo>
                    <a:lnTo>
                      <a:pt x="715" y="104"/>
                    </a:lnTo>
                    <a:lnTo>
                      <a:pt x="582" y="114"/>
                    </a:lnTo>
                    <a:lnTo>
                      <a:pt x="444" y="202"/>
                    </a:lnTo>
                    <a:lnTo>
                      <a:pt x="376" y="271"/>
                    </a:lnTo>
                    <a:lnTo>
                      <a:pt x="264" y="430"/>
                    </a:lnTo>
                    <a:lnTo>
                      <a:pt x="171" y="606"/>
                    </a:lnTo>
                    <a:lnTo>
                      <a:pt x="81" y="782"/>
                    </a:lnTo>
                    <a:lnTo>
                      <a:pt x="31" y="865"/>
                    </a:lnTo>
                    <a:lnTo>
                      <a:pt x="3" y="877"/>
                    </a:lnTo>
                    <a:lnTo>
                      <a:pt x="0" y="8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95" name="Freeform 204"/>
              <p:cNvSpPr>
                <a:spLocks/>
              </p:cNvSpPr>
              <p:nvPr/>
            </p:nvSpPr>
            <p:spPr bwMode="auto">
              <a:xfrm>
                <a:off x="10858" y="4844"/>
                <a:ext cx="641" cy="375"/>
              </a:xfrm>
              <a:custGeom>
                <a:avLst/>
                <a:gdLst>
                  <a:gd name="T0" fmla="*/ 24 w 641"/>
                  <a:gd name="T1" fmla="*/ 0 h 375"/>
                  <a:gd name="T2" fmla="*/ 195 w 641"/>
                  <a:gd name="T3" fmla="*/ 28 h 375"/>
                  <a:gd name="T4" fmla="*/ 359 w 641"/>
                  <a:gd name="T5" fmla="*/ 62 h 375"/>
                  <a:gd name="T6" fmla="*/ 409 w 641"/>
                  <a:gd name="T7" fmla="*/ 93 h 375"/>
                  <a:gd name="T8" fmla="*/ 470 w 641"/>
                  <a:gd name="T9" fmla="*/ 143 h 375"/>
                  <a:gd name="T10" fmla="*/ 532 w 641"/>
                  <a:gd name="T11" fmla="*/ 195 h 375"/>
                  <a:gd name="T12" fmla="*/ 575 w 641"/>
                  <a:gd name="T13" fmla="*/ 235 h 375"/>
                  <a:gd name="T14" fmla="*/ 627 w 641"/>
                  <a:gd name="T15" fmla="*/ 295 h 375"/>
                  <a:gd name="T16" fmla="*/ 641 w 641"/>
                  <a:gd name="T17" fmla="*/ 333 h 375"/>
                  <a:gd name="T18" fmla="*/ 627 w 641"/>
                  <a:gd name="T19" fmla="*/ 364 h 375"/>
                  <a:gd name="T20" fmla="*/ 596 w 641"/>
                  <a:gd name="T21" fmla="*/ 375 h 375"/>
                  <a:gd name="T22" fmla="*/ 558 w 641"/>
                  <a:gd name="T23" fmla="*/ 364 h 375"/>
                  <a:gd name="T24" fmla="*/ 501 w 641"/>
                  <a:gd name="T25" fmla="*/ 311 h 375"/>
                  <a:gd name="T26" fmla="*/ 442 w 641"/>
                  <a:gd name="T27" fmla="*/ 254 h 375"/>
                  <a:gd name="T28" fmla="*/ 380 w 641"/>
                  <a:gd name="T29" fmla="*/ 200 h 375"/>
                  <a:gd name="T30" fmla="*/ 316 w 641"/>
                  <a:gd name="T31" fmla="*/ 159 h 375"/>
                  <a:gd name="T32" fmla="*/ 242 w 641"/>
                  <a:gd name="T33" fmla="*/ 128 h 375"/>
                  <a:gd name="T34" fmla="*/ 164 w 641"/>
                  <a:gd name="T35" fmla="*/ 97 h 375"/>
                  <a:gd name="T36" fmla="*/ 14 w 641"/>
                  <a:gd name="T37" fmla="*/ 38 h 375"/>
                  <a:gd name="T38" fmla="*/ 0 w 641"/>
                  <a:gd name="T39" fmla="*/ 14 h 375"/>
                  <a:gd name="T40" fmla="*/ 24 w 641"/>
                  <a:gd name="T41" fmla="*/ 0 h 375"/>
                  <a:gd name="T42" fmla="*/ 24 w 641"/>
                  <a:gd name="T43" fmla="*/ 0 h 375"/>
                  <a:gd name="T44" fmla="*/ 24 w 641"/>
                  <a:gd name="T45" fmla="*/ 0 h 37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41"/>
                  <a:gd name="T70" fmla="*/ 0 h 375"/>
                  <a:gd name="T71" fmla="*/ 641 w 641"/>
                  <a:gd name="T72" fmla="*/ 375 h 37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41" h="375">
                    <a:moveTo>
                      <a:pt x="24" y="0"/>
                    </a:moveTo>
                    <a:lnTo>
                      <a:pt x="195" y="28"/>
                    </a:lnTo>
                    <a:lnTo>
                      <a:pt x="359" y="62"/>
                    </a:lnTo>
                    <a:lnTo>
                      <a:pt x="409" y="93"/>
                    </a:lnTo>
                    <a:lnTo>
                      <a:pt x="470" y="143"/>
                    </a:lnTo>
                    <a:lnTo>
                      <a:pt x="532" y="195"/>
                    </a:lnTo>
                    <a:lnTo>
                      <a:pt x="575" y="235"/>
                    </a:lnTo>
                    <a:lnTo>
                      <a:pt x="627" y="295"/>
                    </a:lnTo>
                    <a:lnTo>
                      <a:pt x="641" y="333"/>
                    </a:lnTo>
                    <a:lnTo>
                      <a:pt x="627" y="364"/>
                    </a:lnTo>
                    <a:lnTo>
                      <a:pt x="596" y="375"/>
                    </a:lnTo>
                    <a:lnTo>
                      <a:pt x="558" y="364"/>
                    </a:lnTo>
                    <a:lnTo>
                      <a:pt x="501" y="311"/>
                    </a:lnTo>
                    <a:lnTo>
                      <a:pt x="442" y="254"/>
                    </a:lnTo>
                    <a:lnTo>
                      <a:pt x="380" y="200"/>
                    </a:lnTo>
                    <a:lnTo>
                      <a:pt x="316" y="159"/>
                    </a:lnTo>
                    <a:lnTo>
                      <a:pt x="242" y="128"/>
                    </a:lnTo>
                    <a:lnTo>
                      <a:pt x="164" y="97"/>
                    </a:lnTo>
                    <a:lnTo>
                      <a:pt x="14" y="38"/>
                    </a:lnTo>
                    <a:lnTo>
                      <a:pt x="0" y="14"/>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96" name="Freeform 205"/>
              <p:cNvSpPr>
                <a:spLocks/>
              </p:cNvSpPr>
              <p:nvPr/>
            </p:nvSpPr>
            <p:spPr bwMode="auto">
              <a:xfrm>
                <a:off x="12367" y="4566"/>
                <a:ext cx="781" cy="3182"/>
              </a:xfrm>
              <a:custGeom>
                <a:avLst/>
                <a:gdLst>
                  <a:gd name="T0" fmla="*/ 739 w 781"/>
                  <a:gd name="T1" fmla="*/ 31 h 3182"/>
                  <a:gd name="T2" fmla="*/ 781 w 781"/>
                  <a:gd name="T3" fmla="*/ 302 h 3182"/>
                  <a:gd name="T4" fmla="*/ 767 w 781"/>
                  <a:gd name="T5" fmla="*/ 435 h 3182"/>
                  <a:gd name="T6" fmla="*/ 722 w 781"/>
                  <a:gd name="T7" fmla="*/ 573 h 3182"/>
                  <a:gd name="T8" fmla="*/ 644 w 781"/>
                  <a:gd name="T9" fmla="*/ 696 h 3182"/>
                  <a:gd name="T10" fmla="*/ 558 w 781"/>
                  <a:gd name="T11" fmla="*/ 815 h 3182"/>
                  <a:gd name="T12" fmla="*/ 494 w 781"/>
                  <a:gd name="T13" fmla="*/ 936 h 3182"/>
                  <a:gd name="T14" fmla="*/ 420 w 781"/>
                  <a:gd name="T15" fmla="*/ 1112 h 3182"/>
                  <a:gd name="T16" fmla="*/ 340 w 781"/>
                  <a:gd name="T17" fmla="*/ 1345 h 3182"/>
                  <a:gd name="T18" fmla="*/ 254 w 781"/>
                  <a:gd name="T19" fmla="*/ 1611 h 3182"/>
                  <a:gd name="T20" fmla="*/ 192 w 781"/>
                  <a:gd name="T21" fmla="*/ 1915 h 3182"/>
                  <a:gd name="T22" fmla="*/ 154 w 781"/>
                  <a:gd name="T23" fmla="*/ 2312 h 3182"/>
                  <a:gd name="T24" fmla="*/ 216 w 781"/>
                  <a:gd name="T25" fmla="*/ 2835 h 3182"/>
                  <a:gd name="T26" fmla="*/ 237 w 781"/>
                  <a:gd name="T27" fmla="*/ 3170 h 3182"/>
                  <a:gd name="T28" fmla="*/ 202 w 781"/>
                  <a:gd name="T29" fmla="*/ 3182 h 3182"/>
                  <a:gd name="T30" fmla="*/ 168 w 781"/>
                  <a:gd name="T31" fmla="*/ 3075 h 3182"/>
                  <a:gd name="T32" fmla="*/ 138 w 781"/>
                  <a:gd name="T33" fmla="*/ 2970 h 3182"/>
                  <a:gd name="T34" fmla="*/ 81 w 781"/>
                  <a:gd name="T35" fmla="*/ 2764 h 3182"/>
                  <a:gd name="T36" fmla="*/ 0 w 781"/>
                  <a:gd name="T37" fmla="*/ 2329 h 3182"/>
                  <a:gd name="T38" fmla="*/ 2 w 781"/>
                  <a:gd name="T39" fmla="*/ 2172 h 3182"/>
                  <a:gd name="T40" fmla="*/ 33 w 781"/>
                  <a:gd name="T41" fmla="*/ 1977 h 3182"/>
                  <a:gd name="T42" fmla="*/ 88 w 781"/>
                  <a:gd name="T43" fmla="*/ 1761 h 3182"/>
                  <a:gd name="T44" fmla="*/ 159 w 781"/>
                  <a:gd name="T45" fmla="*/ 1533 h 3182"/>
                  <a:gd name="T46" fmla="*/ 242 w 781"/>
                  <a:gd name="T47" fmla="*/ 1309 h 3182"/>
                  <a:gd name="T48" fmla="*/ 332 w 781"/>
                  <a:gd name="T49" fmla="*/ 1098 h 3182"/>
                  <a:gd name="T50" fmla="*/ 418 w 781"/>
                  <a:gd name="T51" fmla="*/ 917 h 3182"/>
                  <a:gd name="T52" fmla="*/ 499 w 781"/>
                  <a:gd name="T53" fmla="*/ 777 h 3182"/>
                  <a:gd name="T54" fmla="*/ 584 w 781"/>
                  <a:gd name="T55" fmla="*/ 665 h 3182"/>
                  <a:gd name="T56" fmla="*/ 660 w 781"/>
                  <a:gd name="T57" fmla="*/ 544 h 3182"/>
                  <a:gd name="T58" fmla="*/ 729 w 781"/>
                  <a:gd name="T59" fmla="*/ 297 h 3182"/>
                  <a:gd name="T60" fmla="*/ 727 w 781"/>
                  <a:gd name="T61" fmla="*/ 173 h 3182"/>
                  <a:gd name="T62" fmla="*/ 703 w 781"/>
                  <a:gd name="T63" fmla="*/ 45 h 3182"/>
                  <a:gd name="T64" fmla="*/ 696 w 781"/>
                  <a:gd name="T65" fmla="*/ 5 h 3182"/>
                  <a:gd name="T66" fmla="*/ 710 w 781"/>
                  <a:gd name="T67" fmla="*/ 0 h 3182"/>
                  <a:gd name="T68" fmla="*/ 739 w 781"/>
                  <a:gd name="T69" fmla="*/ 31 h 3182"/>
                  <a:gd name="T70" fmla="*/ 739 w 781"/>
                  <a:gd name="T71" fmla="*/ 31 h 31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1"/>
                  <a:gd name="T109" fmla="*/ 0 h 3182"/>
                  <a:gd name="T110" fmla="*/ 781 w 781"/>
                  <a:gd name="T111" fmla="*/ 3182 h 318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1" h="3182">
                    <a:moveTo>
                      <a:pt x="739" y="31"/>
                    </a:moveTo>
                    <a:lnTo>
                      <a:pt x="781" y="302"/>
                    </a:lnTo>
                    <a:lnTo>
                      <a:pt x="767" y="435"/>
                    </a:lnTo>
                    <a:lnTo>
                      <a:pt x="722" y="573"/>
                    </a:lnTo>
                    <a:lnTo>
                      <a:pt x="644" y="696"/>
                    </a:lnTo>
                    <a:lnTo>
                      <a:pt x="558" y="815"/>
                    </a:lnTo>
                    <a:lnTo>
                      <a:pt x="494" y="936"/>
                    </a:lnTo>
                    <a:lnTo>
                      <a:pt x="420" y="1112"/>
                    </a:lnTo>
                    <a:lnTo>
                      <a:pt x="340" y="1345"/>
                    </a:lnTo>
                    <a:lnTo>
                      <a:pt x="254" y="1611"/>
                    </a:lnTo>
                    <a:lnTo>
                      <a:pt x="192" y="1915"/>
                    </a:lnTo>
                    <a:lnTo>
                      <a:pt x="154" y="2312"/>
                    </a:lnTo>
                    <a:lnTo>
                      <a:pt x="216" y="2835"/>
                    </a:lnTo>
                    <a:lnTo>
                      <a:pt x="237" y="3170"/>
                    </a:lnTo>
                    <a:lnTo>
                      <a:pt x="202" y="3182"/>
                    </a:lnTo>
                    <a:lnTo>
                      <a:pt x="168" y="3075"/>
                    </a:lnTo>
                    <a:lnTo>
                      <a:pt x="138" y="2970"/>
                    </a:lnTo>
                    <a:lnTo>
                      <a:pt x="81" y="2764"/>
                    </a:lnTo>
                    <a:lnTo>
                      <a:pt x="0" y="2329"/>
                    </a:lnTo>
                    <a:lnTo>
                      <a:pt x="2" y="2172"/>
                    </a:lnTo>
                    <a:lnTo>
                      <a:pt x="33" y="1977"/>
                    </a:lnTo>
                    <a:lnTo>
                      <a:pt x="88" y="1761"/>
                    </a:lnTo>
                    <a:lnTo>
                      <a:pt x="159" y="1533"/>
                    </a:lnTo>
                    <a:lnTo>
                      <a:pt x="242" y="1309"/>
                    </a:lnTo>
                    <a:lnTo>
                      <a:pt x="332" y="1098"/>
                    </a:lnTo>
                    <a:lnTo>
                      <a:pt x="418" y="917"/>
                    </a:lnTo>
                    <a:lnTo>
                      <a:pt x="499" y="777"/>
                    </a:lnTo>
                    <a:lnTo>
                      <a:pt x="584" y="665"/>
                    </a:lnTo>
                    <a:lnTo>
                      <a:pt x="660" y="544"/>
                    </a:lnTo>
                    <a:lnTo>
                      <a:pt x="729" y="297"/>
                    </a:lnTo>
                    <a:lnTo>
                      <a:pt x="727" y="173"/>
                    </a:lnTo>
                    <a:lnTo>
                      <a:pt x="703" y="45"/>
                    </a:lnTo>
                    <a:lnTo>
                      <a:pt x="696" y="5"/>
                    </a:lnTo>
                    <a:lnTo>
                      <a:pt x="710" y="0"/>
                    </a:lnTo>
                    <a:lnTo>
                      <a:pt x="739"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97" name="Freeform 206"/>
              <p:cNvSpPr>
                <a:spLocks/>
              </p:cNvSpPr>
              <p:nvPr/>
            </p:nvSpPr>
            <p:spPr bwMode="auto">
              <a:xfrm>
                <a:off x="11131" y="7748"/>
                <a:ext cx="1326" cy="225"/>
              </a:xfrm>
              <a:custGeom>
                <a:avLst/>
                <a:gdLst>
                  <a:gd name="T0" fmla="*/ 24 w 1326"/>
                  <a:gd name="T1" fmla="*/ 157 h 225"/>
                  <a:gd name="T2" fmla="*/ 186 w 1326"/>
                  <a:gd name="T3" fmla="*/ 166 h 225"/>
                  <a:gd name="T4" fmla="*/ 352 w 1326"/>
                  <a:gd name="T5" fmla="*/ 159 h 225"/>
                  <a:gd name="T6" fmla="*/ 513 w 1326"/>
                  <a:gd name="T7" fmla="*/ 119 h 225"/>
                  <a:gd name="T8" fmla="*/ 673 w 1326"/>
                  <a:gd name="T9" fmla="*/ 64 h 225"/>
                  <a:gd name="T10" fmla="*/ 834 w 1326"/>
                  <a:gd name="T11" fmla="*/ 19 h 225"/>
                  <a:gd name="T12" fmla="*/ 1001 w 1326"/>
                  <a:gd name="T13" fmla="*/ 0 h 225"/>
                  <a:gd name="T14" fmla="*/ 1074 w 1326"/>
                  <a:gd name="T15" fmla="*/ 16 h 225"/>
                  <a:gd name="T16" fmla="*/ 1210 w 1326"/>
                  <a:gd name="T17" fmla="*/ 50 h 225"/>
                  <a:gd name="T18" fmla="*/ 1314 w 1326"/>
                  <a:gd name="T19" fmla="*/ 85 h 225"/>
                  <a:gd name="T20" fmla="*/ 1326 w 1326"/>
                  <a:gd name="T21" fmla="*/ 102 h 225"/>
                  <a:gd name="T22" fmla="*/ 1298 w 1326"/>
                  <a:gd name="T23" fmla="*/ 111 h 225"/>
                  <a:gd name="T24" fmla="*/ 1001 w 1326"/>
                  <a:gd name="T25" fmla="*/ 123 h 225"/>
                  <a:gd name="T26" fmla="*/ 765 w 1326"/>
                  <a:gd name="T27" fmla="*/ 149 h 225"/>
                  <a:gd name="T28" fmla="*/ 502 w 1326"/>
                  <a:gd name="T29" fmla="*/ 197 h 225"/>
                  <a:gd name="T30" fmla="*/ 243 w 1326"/>
                  <a:gd name="T31" fmla="*/ 225 h 225"/>
                  <a:gd name="T32" fmla="*/ 14 w 1326"/>
                  <a:gd name="T33" fmla="*/ 192 h 225"/>
                  <a:gd name="T34" fmla="*/ 0 w 1326"/>
                  <a:gd name="T35" fmla="*/ 171 h 225"/>
                  <a:gd name="T36" fmla="*/ 24 w 1326"/>
                  <a:gd name="T37" fmla="*/ 157 h 225"/>
                  <a:gd name="T38" fmla="*/ 24 w 1326"/>
                  <a:gd name="T39" fmla="*/ 157 h 225"/>
                  <a:gd name="T40" fmla="*/ 24 w 1326"/>
                  <a:gd name="T41" fmla="*/ 157 h 22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326"/>
                  <a:gd name="T64" fmla="*/ 0 h 225"/>
                  <a:gd name="T65" fmla="*/ 1326 w 1326"/>
                  <a:gd name="T66" fmla="*/ 225 h 22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326" h="225">
                    <a:moveTo>
                      <a:pt x="24" y="157"/>
                    </a:moveTo>
                    <a:lnTo>
                      <a:pt x="186" y="166"/>
                    </a:lnTo>
                    <a:lnTo>
                      <a:pt x="352" y="159"/>
                    </a:lnTo>
                    <a:lnTo>
                      <a:pt x="513" y="119"/>
                    </a:lnTo>
                    <a:lnTo>
                      <a:pt x="673" y="64"/>
                    </a:lnTo>
                    <a:lnTo>
                      <a:pt x="834" y="19"/>
                    </a:lnTo>
                    <a:lnTo>
                      <a:pt x="1001" y="0"/>
                    </a:lnTo>
                    <a:lnTo>
                      <a:pt x="1074" y="16"/>
                    </a:lnTo>
                    <a:lnTo>
                      <a:pt x="1210" y="50"/>
                    </a:lnTo>
                    <a:lnTo>
                      <a:pt x="1314" y="85"/>
                    </a:lnTo>
                    <a:lnTo>
                      <a:pt x="1326" y="102"/>
                    </a:lnTo>
                    <a:lnTo>
                      <a:pt x="1298" y="111"/>
                    </a:lnTo>
                    <a:lnTo>
                      <a:pt x="1001" y="123"/>
                    </a:lnTo>
                    <a:lnTo>
                      <a:pt x="765" y="149"/>
                    </a:lnTo>
                    <a:lnTo>
                      <a:pt x="502" y="197"/>
                    </a:lnTo>
                    <a:lnTo>
                      <a:pt x="243" y="225"/>
                    </a:lnTo>
                    <a:lnTo>
                      <a:pt x="14" y="192"/>
                    </a:lnTo>
                    <a:lnTo>
                      <a:pt x="0" y="171"/>
                    </a:lnTo>
                    <a:lnTo>
                      <a:pt x="24" y="1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98" name="Freeform 207"/>
              <p:cNvSpPr>
                <a:spLocks/>
              </p:cNvSpPr>
              <p:nvPr/>
            </p:nvSpPr>
            <p:spPr bwMode="auto">
              <a:xfrm>
                <a:off x="12008" y="4806"/>
                <a:ext cx="706" cy="233"/>
              </a:xfrm>
              <a:custGeom>
                <a:avLst/>
                <a:gdLst>
                  <a:gd name="T0" fmla="*/ 21 w 706"/>
                  <a:gd name="T1" fmla="*/ 0 h 233"/>
                  <a:gd name="T2" fmla="*/ 126 w 706"/>
                  <a:gd name="T3" fmla="*/ 21 h 233"/>
                  <a:gd name="T4" fmla="*/ 230 w 706"/>
                  <a:gd name="T5" fmla="*/ 62 h 233"/>
                  <a:gd name="T6" fmla="*/ 340 w 706"/>
                  <a:gd name="T7" fmla="*/ 93 h 233"/>
                  <a:gd name="T8" fmla="*/ 451 w 706"/>
                  <a:gd name="T9" fmla="*/ 105 h 233"/>
                  <a:gd name="T10" fmla="*/ 670 w 706"/>
                  <a:gd name="T11" fmla="*/ 140 h 233"/>
                  <a:gd name="T12" fmla="*/ 703 w 706"/>
                  <a:gd name="T13" fmla="*/ 164 h 233"/>
                  <a:gd name="T14" fmla="*/ 706 w 706"/>
                  <a:gd name="T15" fmla="*/ 197 h 233"/>
                  <a:gd name="T16" fmla="*/ 687 w 706"/>
                  <a:gd name="T17" fmla="*/ 226 h 233"/>
                  <a:gd name="T18" fmla="*/ 649 w 706"/>
                  <a:gd name="T19" fmla="*/ 233 h 233"/>
                  <a:gd name="T20" fmla="*/ 202 w 706"/>
                  <a:gd name="T21" fmla="*/ 124 h 233"/>
                  <a:gd name="T22" fmla="*/ 143 w 706"/>
                  <a:gd name="T23" fmla="*/ 90 h 233"/>
                  <a:gd name="T24" fmla="*/ 83 w 706"/>
                  <a:gd name="T25" fmla="*/ 57 h 233"/>
                  <a:gd name="T26" fmla="*/ 17 w 706"/>
                  <a:gd name="T27" fmla="*/ 38 h 233"/>
                  <a:gd name="T28" fmla="*/ 0 w 706"/>
                  <a:gd name="T29" fmla="*/ 17 h 233"/>
                  <a:gd name="T30" fmla="*/ 21 w 706"/>
                  <a:gd name="T31" fmla="*/ 0 h 233"/>
                  <a:gd name="T32" fmla="*/ 21 w 706"/>
                  <a:gd name="T33" fmla="*/ 0 h 233"/>
                  <a:gd name="T34" fmla="*/ 21 w 706"/>
                  <a:gd name="T35" fmla="*/ 0 h 23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06"/>
                  <a:gd name="T55" fmla="*/ 0 h 233"/>
                  <a:gd name="T56" fmla="*/ 706 w 706"/>
                  <a:gd name="T57" fmla="*/ 233 h 23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06" h="233">
                    <a:moveTo>
                      <a:pt x="21" y="0"/>
                    </a:moveTo>
                    <a:lnTo>
                      <a:pt x="126" y="21"/>
                    </a:lnTo>
                    <a:lnTo>
                      <a:pt x="230" y="62"/>
                    </a:lnTo>
                    <a:lnTo>
                      <a:pt x="340" y="93"/>
                    </a:lnTo>
                    <a:lnTo>
                      <a:pt x="451" y="105"/>
                    </a:lnTo>
                    <a:lnTo>
                      <a:pt x="670" y="140"/>
                    </a:lnTo>
                    <a:lnTo>
                      <a:pt x="703" y="164"/>
                    </a:lnTo>
                    <a:lnTo>
                      <a:pt x="706" y="197"/>
                    </a:lnTo>
                    <a:lnTo>
                      <a:pt x="687" y="226"/>
                    </a:lnTo>
                    <a:lnTo>
                      <a:pt x="649" y="233"/>
                    </a:lnTo>
                    <a:lnTo>
                      <a:pt x="202" y="124"/>
                    </a:lnTo>
                    <a:lnTo>
                      <a:pt x="143" y="90"/>
                    </a:lnTo>
                    <a:lnTo>
                      <a:pt x="83" y="57"/>
                    </a:lnTo>
                    <a:lnTo>
                      <a:pt x="17" y="38"/>
                    </a:lnTo>
                    <a:lnTo>
                      <a:pt x="0" y="17"/>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99" name="Freeform 208"/>
              <p:cNvSpPr>
                <a:spLocks/>
              </p:cNvSpPr>
              <p:nvPr/>
            </p:nvSpPr>
            <p:spPr bwMode="auto">
              <a:xfrm>
                <a:off x="12036" y="5025"/>
                <a:ext cx="630" cy="235"/>
              </a:xfrm>
              <a:custGeom>
                <a:avLst/>
                <a:gdLst>
                  <a:gd name="T0" fmla="*/ 22 w 630"/>
                  <a:gd name="T1" fmla="*/ 0 h 235"/>
                  <a:gd name="T2" fmla="*/ 219 w 630"/>
                  <a:gd name="T3" fmla="*/ 54 h 235"/>
                  <a:gd name="T4" fmla="*/ 321 w 630"/>
                  <a:gd name="T5" fmla="*/ 99 h 235"/>
                  <a:gd name="T6" fmla="*/ 414 w 630"/>
                  <a:gd name="T7" fmla="*/ 133 h 235"/>
                  <a:gd name="T8" fmla="*/ 616 w 630"/>
                  <a:gd name="T9" fmla="*/ 187 h 235"/>
                  <a:gd name="T10" fmla="*/ 630 w 630"/>
                  <a:gd name="T11" fmla="*/ 209 h 235"/>
                  <a:gd name="T12" fmla="*/ 611 w 630"/>
                  <a:gd name="T13" fmla="*/ 223 h 235"/>
                  <a:gd name="T14" fmla="*/ 502 w 630"/>
                  <a:gd name="T15" fmla="*/ 235 h 235"/>
                  <a:gd name="T16" fmla="*/ 395 w 630"/>
                  <a:gd name="T17" fmla="*/ 218 h 235"/>
                  <a:gd name="T18" fmla="*/ 267 w 630"/>
                  <a:gd name="T19" fmla="*/ 159 h 235"/>
                  <a:gd name="T20" fmla="*/ 207 w 630"/>
                  <a:gd name="T21" fmla="*/ 118 h 235"/>
                  <a:gd name="T22" fmla="*/ 148 w 630"/>
                  <a:gd name="T23" fmla="*/ 83 h 235"/>
                  <a:gd name="T24" fmla="*/ 17 w 630"/>
                  <a:gd name="T25" fmla="*/ 38 h 235"/>
                  <a:gd name="T26" fmla="*/ 0 w 630"/>
                  <a:gd name="T27" fmla="*/ 14 h 235"/>
                  <a:gd name="T28" fmla="*/ 22 w 630"/>
                  <a:gd name="T29" fmla="*/ 0 h 235"/>
                  <a:gd name="T30" fmla="*/ 22 w 630"/>
                  <a:gd name="T31" fmla="*/ 0 h 235"/>
                  <a:gd name="T32" fmla="*/ 22 w 630"/>
                  <a:gd name="T33" fmla="*/ 0 h 2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30"/>
                  <a:gd name="T52" fmla="*/ 0 h 235"/>
                  <a:gd name="T53" fmla="*/ 630 w 630"/>
                  <a:gd name="T54" fmla="*/ 235 h 23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30" h="235">
                    <a:moveTo>
                      <a:pt x="22" y="0"/>
                    </a:moveTo>
                    <a:lnTo>
                      <a:pt x="219" y="54"/>
                    </a:lnTo>
                    <a:lnTo>
                      <a:pt x="321" y="99"/>
                    </a:lnTo>
                    <a:lnTo>
                      <a:pt x="414" y="133"/>
                    </a:lnTo>
                    <a:lnTo>
                      <a:pt x="616" y="187"/>
                    </a:lnTo>
                    <a:lnTo>
                      <a:pt x="630" y="209"/>
                    </a:lnTo>
                    <a:lnTo>
                      <a:pt x="611" y="223"/>
                    </a:lnTo>
                    <a:lnTo>
                      <a:pt x="502" y="235"/>
                    </a:lnTo>
                    <a:lnTo>
                      <a:pt x="395" y="218"/>
                    </a:lnTo>
                    <a:lnTo>
                      <a:pt x="267" y="159"/>
                    </a:lnTo>
                    <a:lnTo>
                      <a:pt x="207" y="118"/>
                    </a:lnTo>
                    <a:lnTo>
                      <a:pt x="148" y="83"/>
                    </a:lnTo>
                    <a:lnTo>
                      <a:pt x="17" y="38"/>
                    </a:lnTo>
                    <a:lnTo>
                      <a:pt x="0" y="14"/>
                    </a:lnTo>
                    <a:lnTo>
                      <a:pt x="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00" name="Freeform 209"/>
              <p:cNvSpPr>
                <a:spLocks/>
              </p:cNvSpPr>
              <p:nvPr/>
            </p:nvSpPr>
            <p:spPr bwMode="auto">
              <a:xfrm>
                <a:off x="11894" y="5260"/>
                <a:ext cx="675" cy="249"/>
              </a:xfrm>
              <a:custGeom>
                <a:avLst/>
                <a:gdLst>
                  <a:gd name="T0" fmla="*/ 24 w 675"/>
                  <a:gd name="T1" fmla="*/ 0 h 249"/>
                  <a:gd name="T2" fmla="*/ 131 w 675"/>
                  <a:gd name="T3" fmla="*/ 24 h 249"/>
                  <a:gd name="T4" fmla="*/ 333 w 675"/>
                  <a:gd name="T5" fmla="*/ 73 h 249"/>
                  <a:gd name="T6" fmla="*/ 535 w 675"/>
                  <a:gd name="T7" fmla="*/ 131 h 249"/>
                  <a:gd name="T8" fmla="*/ 646 w 675"/>
                  <a:gd name="T9" fmla="*/ 164 h 249"/>
                  <a:gd name="T10" fmla="*/ 675 w 675"/>
                  <a:gd name="T11" fmla="*/ 221 h 249"/>
                  <a:gd name="T12" fmla="*/ 656 w 675"/>
                  <a:gd name="T13" fmla="*/ 245 h 249"/>
                  <a:gd name="T14" fmla="*/ 618 w 675"/>
                  <a:gd name="T15" fmla="*/ 249 h 249"/>
                  <a:gd name="T16" fmla="*/ 554 w 675"/>
                  <a:gd name="T17" fmla="*/ 233 h 249"/>
                  <a:gd name="T18" fmla="*/ 356 w 675"/>
                  <a:gd name="T19" fmla="*/ 161 h 249"/>
                  <a:gd name="T20" fmla="*/ 264 w 675"/>
                  <a:gd name="T21" fmla="*/ 121 h 249"/>
                  <a:gd name="T22" fmla="*/ 166 w 675"/>
                  <a:gd name="T23" fmla="*/ 81 h 249"/>
                  <a:gd name="T24" fmla="*/ 17 w 675"/>
                  <a:gd name="T25" fmla="*/ 38 h 249"/>
                  <a:gd name="T26" fmla="*/ 0 w 675"/>
                  <a:gd name="T27" fmla="*/ 14 h 249"/>
                  <a:gd name="T28" fmla="*/ 24 w 675"/>
                  <a:gd name="T29" fmla="*/ 0 h 249"/>
                  <a:gd name="T30" fmla="*/ 24 w 675"/>
                  <a:gd name="T31" fmla="*/ 0 h 249"/>
                  <a:gd name="T32" fmla="*/ 24 w 675"/>
                  <a:gd name="T33" fmla="*/ 0 h 2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75"/>
                  <a:gd name="T52" fmla="*/ 0 h 249"/>
                  <a:gd name="T53" fmla="*/ 675 w 675"/>
                  <a:gd name="T54" fmla="*/ 249 h 2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75" h="249">
                    <a:moveTo>
                      <a:pt x="24" y="0"/>
                    </a:moveTo>
                    <a:lnTo>
                      <a:pt x="131" y="24"/>
                    </a:lnTo>
                    <a:lnTo>
                      <a:pt x="333" y="73"/>
                    </a:lnTo>
                    <a:lnTo>
                      <a:pt x="535" y="131"/>
                    </a:lnTo>
                    <a:lnTo>
                      <a:pt x="646" y="164"/>
                    </a:lnTo>
                    <a:lnTo>
                      <a:pt x="675" y="221"/>
                    </a:lnTo>
                    <a:lnTo>
                      <a:pt x="656" y="245"/>
                    </a:lnTo>
                    <a:lnTo>
                      <a:pt x="618" y="249"/>
                    </a:lnTo>
                    <a:lnTo>
                      <a:pt x="554" y="233"/>
                    </a:lnTo>
                    <a:lnTo>
                      <a:pt x="356" y="161"/>
                    </a:lnTo>
                    <a:lnTo>
                      <a:pt x="264" y="121"/>
                    </a:lnTo>
                    <a:lnTo>
                      <a:pt x="166" y="81"/>
                    </a:lnTo>
                    <a:lnTo>
                      <a:pt x="17" y="38"/>
                    </a:lnTo>
                    <a:lnTo>
                      <a:pt x="0" y="14"/>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01" name="Freeform 210"/>
              <p:cNvSpPr>
                <a:spLocks/>
              </p:cNvSpPr>
              <p:nvPr/>
            </p:nvSpPr>
            <p:spPr bwMode="auto">
              <a:xfrm>
                <a:off x="11894" y="5488"/>
                <a:ext cx="589" cy="283"/>
              </a:xfrm>
              <a:custGeom>
                <a:avLst/>
                <a:gdLst>
                  <a:gd name="T0" fmla="*/ 513 w 589"/>
                  <a:gd name="T1" fmla="*/ 283 h 283"/>
                  <a:gd name="T2" fmla="*/ 306 w 589"/>
                  <a:gd name="T3" fmla="*/ 209 h 283"/>
                  <a:gd name="T4" fmla="*/ 249 w 589"/>
                  <a:gd name="T5" fmla="*/ 171 h 283"/>
                  <a:gd name="T6" fmla="*/ 197 w 589"/>
                  <a:gd name="T7" fmla="*/ 126 h 283"/>
                  <a:gd name="T8" fmla="*/ 142 w 589"/>
                  <a:gd name="T9" fmla="*/ 83 h 283"/>
                  <a:gd name="T10" fmla="*/ 83 w 589"/>
                  <a:gd name="T11" fmla="*/ 50 h 283"/>
                  <a:gd name="T12" fmla="*/ 19 w 589"/>
                  <a:gd name="T13" fmla="*/ 36 h 283"/>
                  <a:gd name="T14" fmla="*/ 0 w 589"/>
                  <a:gd name="T15" fmla="*/ 14 h 283"/>
                  <a:gd name="T16" fmla="*/ 21 w 589"/>
                  <a:gd name="T17" fmla="*/ 0 h 283"/>
                  <a:gd name="T18" fmla="*/ 192 w 589"/>
                  <a:gd name="T19" fmla="*/ 38 h 283"/>
                  <a:gd name="T20" fmla="*/ 278 w 589"/>
                  <a:gd name="T21" fmla="*/ 81 h 283"/>
                  <a:gd name="T22" fmla="*/ 352 w 589"/>
                  <a:gd name="T23" fmla="*/ 121 h 283"/>
                  <a:gd name="T24" fmla="*/ 575 w 589"/>
                  <a:gd name="T25" fmla="*/ 214 h 283"/>
                  <a:gd name="T26" fmla="*/ 589 w 589"/>
                  <a:gd name="T27" fmla="*/ 238 h 283"/>
                  <a:gd name="T28" fmla="*/ 570 w 589"/>
                  <a:gd name="T29" fmla="*/ 257 h 283"/>
                  <a:gd name="T30" fmla="*/ 513 w 589"/>
                  <a:gd name="T31" fmla="*/ 283 h 283"/>
                  <a:gd name="T32" fmla="*/ 513 w 589"/>
                  <a:gd name="T33" fmla="*/ 283 h 283"/>
                  <a:gd name="T34" fmla="*/ 513 w 589"/>
                  <a:gd name="T35" fmla="*/ 283 h 28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9"/>
                  <a:gd name="T55" fmla="*/ 0 h 283"/>
                  <a:gd name="T56" fmla="*/ 589 w 589"/>
                  <a:gd name="T57" fmla="*/ 283 h 28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9" h="283">
                    <a:moveTo>
                      <a:pt x="513" y="283"/>
                    </a:moveTo>
                    <a:lnTo>
                      <a:pt x="306" y="209"/>
                    </a:lnTo>
                    <a:lnTo>
                      <a:pt x="249" y="171"/>
                    </a:lnTo>
                    <a:lnTo>
                      <a:pt x="197" y="126"/>
                    </a:lnTo>
                    <a:lnTo>
                      <a:pt x="142" y="83"/>
                    </a:lnTo>
                    <a:lnTo>
                      <a:pt x="83" y="50"/>
                    </a:lnTo>
                    <a:lnTo>
                      <a:pt x="19" y="36"/>
                    </a:lnTo>
                    <a:lnTo>
                      <a:pt x="0" y="14"/>
                    </a:lnTo>
                    <a:lnTo>
                      <a:pt x="21" y="0"/>
                    </a:lnTo>
                    <a:lnTo>
                      <a:pt x="192" y="38"/>
                    </a:lnTo>
                    <a:lnTo>
                      <a:pt x="278" y="81"/>
                    </a:lnTo>
                    <a:lnTo>
                      <a:pt x="352" y="121"/>
                    </a:lnTo>
                    <a:lnTo>
                      <a:pt x="575" y="214"/>
                    </a:lnTo>
                    <a:lnTo>
                      <a:pt x="589" y="238"/>
                    </a:lnTo>
                    <a:lnTo>
                      <a:pt x="570" y="257"/>
                    </a:lnTo>
                    <a:lnTo>
                      <a:pt x="513" y="2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02" name="Freeform 211"/>
              <p:cNvSpPr>
                <a:spLocks/>
              </p:cNvSpPr>
              <p:nvPr/>
            </p:nvSpPr>
            <p:spPr bwMode="auto">
              <a:xfrm>
                <a:off x="11687" y="6080"/>
                <a:ext cx="606" cy="266"/>
              </a:xfrm>
              <a:custGeom>
                <a:avLst/>
                <a:gdLst>
                  <a:gd name="T0" fmla="*/ 17 w 606"/>
                  <a:gd name="T1" fmla="*/ 12 h 266"/>
                  <a:gd name="T2" fmla="*/ 121 w 606"/>
                  <a:gd name="T3" fmla="*/ 0 h 266"/>
                  <a:gd name="T4" fmla="*/ 243 w 606"/>
                  <a:gd name="T5" fmla="*/ 31 h 266"/>
                  <a:gd name="T6" fmla="*/ 359 w 606"/>
                  <a:gd name="T7" fmla="*/ 80 h 266"/>
                  <a:gd name="T8" fmla="*/ 456 w 606"/>
                  <a:gd name="T9" fmla="*/ 126 h 266"/>
                  <a:gd name="T10" fmla="*/ 570 w 606"/>
                  <a:gd name="T11" fmla="*/ 168 h 266"/>
                  <a:gd name="T12" fmla="*/ 604 w 606"/>
                  <a:gd name="T13" fmla="*/ 197 h 266"/>
                  <a:gd name="T14" fmla="*/ 606 w 606"/>
                  <a:gd name="T15" fmla="*/ 232 h 266"/>
                  <a:gd name="T16" fmla="*/ 585 w 606"/>
                  <a:gd name="T17" fmla="*/ 259 h 266"/>
                  <a:gd name="T18" fmla="*/ 544 w 606"/>
                  <a:gd name="T19" fmla="*/ 266 h 266"/>
                  <a:gd name="T20" fmla="*/ 442 w 606"/>
                  <a:gd name="T21" fmla="*/ 225 h 266"/>
                  <a:gd name="T22" fmla="*/ 347 w 606"/>
                  <a:gd name="T23" fmla="*/ 164 h 266"/>
                  <a:gd name="T24" fmla="*/ 302 w 606"/>
                  <a:gd name="T25" fmla="*/ 130 h 266"/>
                  <a:gd name="T26" fmla="*/ 254 w 606"/>
                  <a:gd name="T27" fmla="*/ 99 h 266"/>
                  <a:gd name="T28" fmla="*/ 205 w 606"/>
                  <a:gd name="T29" fmla="*/ 71 h 266"/>
                  <a:gd name="T30" fmla="*/ 152 w 606"/>
                  <a:gd name="T31" fmla="*/ 52 h 266"/>
                  <a:gd name="T32" fmla="*/ 24 w 606"/>
                  <a:gd name="T33" fmla="*/ 47 h 266"/>
                  <a:gd name="T34" fmla="*/ 0 w 606"/>
                  <a:gd name="T35" fmla="*/ 33 h 266"/>
                  <a:gd name="T36" fmla="*/ 17 w 606"/>
                  <a:gd name="T37" fmla="*/ 12 h 266"/>
                  <a:gd name="T38" fmla="*/ 17 w 606"/>
                  <a:gd name="T39" fmla="*/ 12 h 266"/>
                  <a:gd name="T40" fmla="*/ 17 w 606"/>
                  <a:gd name="T41" fmla="*/ 12 h 26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06"/>
                  <a:gd name="T64" fmla="*/ 0 h 266"/>
                  <a:gd name="T65" fmla="*/ 606 w 606"/>
                  <a:gd name="T66" fmla="*/ 266 h 26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06" h="266">
                    <a:moveTo>
                      <a:pt x="17" y="12"/>
                    </a:moveTo>
                    <a:lnTo>
                      <a:pt x="121" y="0"/>
                    </a:lnTo>
                    <a:lnTo>
                      <a:pt x="243" y="31"/>
                    </a:lnTo>
                    <a:lnTo>
                      <a:pt x="359" y="80"/>
                    </a:lnTo>
                    <a:lnTo>
                      <a:pt x="456" y="126"/>
                    </a:lnTo>
                    <a:lnTo>
                      <a:pt x="570" y="168"/>
                    </a:lnTo>
                    <a:lnTo>
                      <a:pt x="604" y="197"/>
                    </a:lnTo>
                    <a:lnTo>
                      <a:pt x="606" y="232"/>
                    </a:lnTo>
                    <a:lnTo>
                      <a:pt x="585" y="259"/>
                    </a:lnTo>
                    <a:lnTo>
                      <a:pt x="544" y="266"/>
                    </a:lnTo>
                    <a:lnTo>
                      <a:pt x="442" y="225"/>
                    </a:lnTo>
                    <a:lnTo>
                      <a:pt x="347" y="164"/>
                    </a:lnTo>
                    <a:lnTo>
                      <a:pt x="302" y="130"/>
                    </a:lnTo>
                    <a:lnTo>
                      <a:pt x="254" y="99"/>
                    </a:lnTo>
                    <a:lnTo>
                      <a:pt x="205" y="71"/>
                    </a:lnTo>
                    <a:lnTo>
                      <a:pt x="152" y="52"/>
                    </a:lnTo>
                    <a:lnTo>
                      <a:pt x="24" y="47"/>
                    </a:lnTo>
                    <a:lnTo>
                      <a:pt x="0" y="33"/>
                    </a:lnTo>
                    <a:lnTo>
                      <a:pt x="17"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03" name="Freeform 212"/>
              <p:cNvSpPr>
                <a:spLocks/>
              </p:cNvSpPr>
              <p:nvPr/>
            </p:nvSpPr>
            <p:spPr bwMode="auto">
              <a:xfrm>
                <a:off x="11682" y="6381"/>
                <a:ext cx="547" cy="188"/>
              </a:xfrm>
              <a:custGeom>
                <a:avLst/>
                <a:gdLst>
                  <a:gd name="T0" fmla="*/ 31 w 547"/>
                  <a:gd name="T1" fmla="*/ 0 h 188"/>
                  <a:gd name="T2" fmla="*/ 240 w 547"/>
                  <a:gd name="T3" fmla="*/ 34 h 188"/>
                  <a:gd name="T4" fmla="*/ 343 w 547"/>
                  <a:gd name="T5" fmla="*/ 62 h 188"/>
                  <a:gd name="T6" fmla="*/ 447 w 547"/>
                  <a:gd name="T7" fmla="*/ 84 h 188"/>
                  <a:gd name="T8" fmla="*/ 530 w 547"/>
                  <a:gd name="T9" fmla="*/ 114 h 188"/>
                  <a:gd name="T10" fmla="*/ 547 w 547"/>
                  <a:gd name="T11" fmla="*/ 152 h 188"/>
                  <a:gd name="T12" fmla="*/ 542 w 547"/>
                  <a:gd name="T13" fmla="*/ 176 h 188"/>
                  <a:gd name="T14" fmla="*/ 526 w 547"/>
                  <a:gd name="T15" fmla="*/ 188 h 188"/>
                  <a:gd name="T16" fmla="*/ 440 w 547"/>
                  <a:gd name="T17" fmla="*/ 183 h 188"/>
                  <a:gd name="T18" fmla="*/ 243 w 547"/>
                  <a:gd name="T19" fmla="*/ 122 h 188"/>
                  <a:gd name="T20" fmla="*/ 143 w 547"/>
                  <a:gd name="T21" fmla="*/ 81 h 188"/>
                  <a:gd name="T22" fmla="*/ 31 w 547"/>
                  <a:gd name="T23" fmla="*/ 62 h 188"/>
                  <a:gd name="T24" fmla="*/ 8 w 547"/>
                  <a:gd name="T25" fmla="*/ 53 h 188"/>
                  <a:gd name="T26" fmla="*/ 0 w 547"/>
                  <a:gd name="T27" fmla="*/ 31 h 188"/>
                  <a:gd name="T28" fmla="*/ 8 w 547"/>
                  <a:gd name="T29" fmla="*/ 10 h 188"/>
                  <a:gd name="T30" fmla="*/ 31 w 547"/>
                  <a:gd name="T31" fmla="*/ 0 h 188"/>
                  <a:gd name="T32" fmla="*/ 31 w 547"/>
                  <a:gd name="T33" fmla="*/ 0 h 188"/>
                  <a:gd name="T34" fmla="*/ 31 w 547"/>
                  <a:gd name="T35" fmla="*/ 0 h 1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47"/>
                  <a:gd name="T55" fmla="*/ 0 h 188"/>
                  <a:gd name="T56" fmla="*/ 547 w 547"/>
                  <a:gd name="T57" fmla="*/ 188 h 18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47" h="188">
                    <a:moveTo>
                      <a:pt x="31" y="0"/>
                    </a:moveTo>
                    <a:lnTo>
                      <a:pt x="240" y="34"/>
                    </a:lnTo>
                    <a:lnTo>
                      <a:pt x="343" y="62"/>
                    </a:lnTo>
                    <a:lnTo>
                      <a:pt x="447" y="84"/>
                    </a:lnTo>
                    <a:lnTo>
                      <a:pt x="530" y="114"/>
                    </a:lnTo>
                    <a:lnTo>
                      <a:pt x="547" y="152"/>
                    </a:lnTo>
                    <a:lnTo>
                      <a:pt x="542" y="176"/>
                    </a:lnTo>
                    <a:lnTo>
                      <a:pt x="526" y="188"/>
                    </a:lnTo>
                    <a:lnTo>
                      <a:pt x="440" y="183"/>
                    </a:lnTo>
                    <a:lnTo>
                      <a:pt x="243" y="122"/>
                    </a:lnTo>
                    <a:lnTo>
                      <a:pt x="143" y="81"/>
                    </a:lnTo>
                    <a:lnTo>
                      <a:pt x="31" y="62"/>
                    </a:lnTo>
                    <a:lnTo>
                      <a:pt x="8" y="53"/>
                    </a:lnTo>
                    <a:lnTo>
                      <a:pt x="0" y="31"/>
                    </a:lnTo>
                    <a:lnTo>
                      <a:pt x="8" y="10"/>
                    </a:lnTo>
                    <a:lnTo>
                      <a:pt x="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04" name="Freeform 213"/>
              <p:cNvSpPr>
                <a:spLocks/>
              </p:cNvSpPr>
              <p:nvPr/>
            </p:nvSpPr>
            <p:spPr bwMode="auto">
              <a:xfrm>
                <a:off x="11744" y="6709"/>
                <a:ext cx="513" cy="129"/>
              </a:xfrm>
              <a:custGeom>
                <a:avLst/>
                <a:gdLst>
                  <a:gd name="T0" fmla="*/ 17 w 513"/>
                  <a:gd name="T1" fmla="*/ 15 h 129"/>
                  <a:gd name="T2" fmla="*/ 200 w 513"/>
                  <a:gd name="T3" fmla="*/ 0 h 129"/>
                  <a:gd name="T4" fmla="*/ 383 w 513"/>
                  <a:gd name="T5" fmla="*/ 29 h 129"/>
                  <a:gd name="T6" fmla="*/ 494 w 513"/>
                  <a:gd name="T7" fmla="*/ 50 h 129"/>
                  <a:gd name="T8" fmla="*/ 513 w 513"/>
                  <a:gd name="T9" fmla="*/ 79 h 129"/>
                  <a:gd name="T10" fmla="*/ 494 w 513"/>
                  <a:gd name="T11" fmla="*/ 114 h 129"/>
                  <a:gd name="T12" fmla="*/ 369 w 513"/>
                  <a:gd name="T13" fmla="*/ 129 h 129"/>
                  <a:gd name="T14" fmla="*/ 276 w 513"/>
                  <a:gd name="T15" fmla="*/ 100 h 129"/>
                  <a:gd name="T16" fmla="*/ 181 w 513"/>
                  <a:gd name="T17" fmla="*/ 64 h 129"/>
                  <a:gd name="T18" fmla="*/ 22 w 513"/>
                  <a:gd name="T19" fmla="*/ 53 h 129"/>
                  <a:gd name="T20" fmla="*/ 0 w 513"/>
                  <a:gd name="T21" fmla="*/ 36 h 129"/>
                  <a:gd name="T22" fmla="*/ 17 w 513"/>
                  <a:gd name="T23" fmla="*/ 15 h 129"/>
                  <a:gd name="T24" fmla="*/ 17 w 513"/>
                  <a:gd name="T25" fmla="*/ 15 h 129"/>
                  <a:gd name="T26" fmla="*/ 17 w 513"/>
                  <a:gd name="T27" fmla="*/ 15 h 1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13"/>
                  <a:gd name="T43" fmla="*/ 0 h 129"/>
                  <a:gd name="T44" fmla="*/ 513 w 513"/>
                  <a:gd name="T45" fmla="*/ 129 h 12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13" h="129">
                    <a:moveTo>
                      <a:pt x="17" y="15"/>
                    </a:moveTo>
                    <a:lnTo>
                      <a:pt x="200" y="0"/>
                    </a:lnTo>
                    <a:lnTo>
                      <a:pt x="383" y="29"/>
                    </a:lnTo>
                    <a:lnTo>
                      <a:pt x="494" y="50"/>
                    </a:lnTo>
                    <a:lnTo>
                      <a:pt x="513" y="79"/>
                    </a:lnTo>
                    <a:lnTo>
                      <a:pt x="494" y="114"/>
                    </a:lnTo>
                    <a:lnTo>
                      <a:pt x="369" y="129"/>
                    </a:lnTo>
                    <a:lnTo>
                      <a:pt x="276" y="100"/>
                    </a:lnTo>
                    <a:lnTo>
                      <a:pt x="181" y="64"/>
                    </a:lnTo>
                    <a:lnTo>
                      <a:pt x="22" y="53"/>
                    </a:lnTo>
                    <a:lnTo>
                      <a:pt x="0" y="36"/>
                    </a:lnTo>
                    <a:lnTo>
                      <a:pt x="17"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05" name="Freeform 214"/>
              <p:cNvSpPr>
                <a:spLocks/>
              </p:cNvSpPr>
              <p:nvPr/>
            </p:nvSpPr>
            <p:spPr bwMode="auto">
              <a:xfrm>
                <a:off x="11690" y="6959"/>
                <a:ext cx="541" cy="154"/>
              </a:xfrm>
              <a:custGeom>
                <a:avLst/>
                <a:gdLst>
                  <a:gd name="T0" fmla="*/ 11 w 541"/>
                  <a:gd name="T1" fmla="*/ 38 h 154"/>
                  <a:gd name="T2" fmla="*/ 76 w 541"/>
                  <a:gd name="T3" fmla="*/ 14 h 154"/>
                  <a:gd name="T4" fmla="*/ 152 w 541"/>
                  <a:gd name="T5" fmla="*/ 0 h 154"/>
                  <a:gd name="T6" fmla="*/ 297 w 541"/>
                  <a:gd name="T7" fmla="*/ 9 h 154"/>
                  <a:gd name="T8" fmla="*/ 389 w 541"/>
                  <a:gd name="T9" fmla="*/ 45 h 154"/>
                  <a:gd name="T10" fmla="*/ 446 w 541"/>
                  <a:gd name="T11" fmla="*/ 64 h 154"/>
                  <a:gd name="T12" fmla="*/ 508 w 541"/>
                  <a:gd name="T13" fmla="*/ 76 h 154"/>
                  <a:gd name="T14" fmla="*/ 532 w 541"/>
                  <a:gd name="T15" fmla="*/ 85 h 154"/>
                  <a:gd name="T16" fmla="*/ 541 w 541"/>
                  <a:gd name="T17" fmla="*/ 109 h 154"/>
                  <a:gd name="T18" fmla="*/ 532 w 541"/>
                  <a:gd name="T19" fmla="*/ 133 h 154"/>
                  <a:gd name="T20" fmla="*/ 508 w 541"/>
                  <a:gd name="T21" fmla="*/ 142 h 154"/>
                  <a:gd name="T22" fmla="*/ 358 w 541"/>
                  <a:gd name="T23" fmla="*/ 154 h 154"/>
                  <a:gd name="T24" fmla="*/ 299 w 541"/>
                  <a:gd name="T25" fmla="*/ 123 h 154"/>
                  <a:gd name="T26" fmla="*/ 225 w 541"/>
                  <a:gd name="T27" fmla="*/ 88 h 154"/>
                  <a:gd name="T28" fmla="*/ 166 w 541"/>
                  <a:gd name="T29" fmla="*/ 69 h 154"/>
                  <a:gd name="T30" fmla="*/ 23 w 541"/>
                  <a:gd name="T31" fmla="*/ 73 h 154"/>
                  <a:gd name="T32" fmla="*/ 0 w 541"/>
                  <a:gd name="T33" fmla="*/ 62 h 154"/>
                  <a:gd name="T34" fmla="*/ 11 w 541"/>
                  <a:gd name="T35" fmla="*/ 38 h 154"/>
                  <a:gd name="T36" fmla="*/ 11 w 541"/>
                  <a:gd name="T37" fmla="*/ 38 h 154"/>
                  <a:gd name="T38" fmla="*/ 11 w 541"/>
                  <a:gd name="T39" fmla="*/ 38 h 15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41"/>
                  <a:gd name="T61" fmla="*/ 0 h 154"/>
                  <a:gd name="T62" fmla="*/ 541 w 541"/>
                  <a:gd name="T63" fmla="*/ 154 h 15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41" h="154">
                    <a:moveTo>
                      <a:pt x="11" y="38"/>
                    </a:moveTo>
                    <a:lnTo>
                      <a:pt x="76" y="14"/>
                    </a:lnTo>
                    <a:lnTo>
                      <a:pt x="152" y="0"/>
                    </a:lnTo>
                    <a:lnTo>
                      <a:pt x="297" y="9"/>
                    </a:lnTo>
                    <a:lnTo>
                      <a:pt x="389" y="45"/>
                    </a:lnTo>
                    <a:lnTo>
                      <a:pt x="446" y="64"/>
                    </a:lnTo>
                    <a:lnTo>
                      <a:pt x="508" y="76"/>
                    </a:lnTo>
                    <a:lnTo>
                      <a:pt x="532" y="85"/>
                    </a:lnTo>
                    <a:lnTo>
                      <a:pt x="541" y="109"/>
                    </a:lnTo>
                    <a:lnTo>
                      <a:pt x="532" y="133"/>
                    </a:lnTo>
                    <a:lnTo>
                      <a:pt x="508" y="142"/>
                    </a:lnTo>
                    <a:lnTo>
                      <a:pt x="358" y="154"/>
                    </a:lnTo>
                    <a:lnTo>
                      <a:pt x="299" y="123"/>
                    </a:lnTo>
                    <a:lnTo>
                      <a:pt x="225" y="88"/>
                    </a:lnTo>
                    <a:lnTo>
                      <a:pt x="166" y="69"/>
                    </a:lnTo>
                    <a:lnTo>
                      <a:pt x="23" y="73"/>
                    </a:lnTo>
                    <a:lnTo>
                      <a:pt x="0" y="62"/>
                    </a:lnTo>
                    <a:lnTo>
                      <a:pt x="11"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8006" name="Freeform 215"/>
              <p:cNvSpPr>
                <a:spLocks/>
              </p:cNvSpPr>
              <p:nvPr/>
            </p:nvSpPr>
            <p:spPr bwMode="auto">
              <a:xfrm>
                <a:off x="11749" y="7313"/>
                <a:ext cx="466" cy="123"/>
              </a:xfrm>
              <a:custGeom>
                <a:avLst/>
                <a:gdLst>
                  <a:gd name="T0" fmla="*/ 24 w 466"/>
                  <a:gd name="T1" fmla="*/ 28 h 123"/>
                  <a:gd name="T2" fmla="*/ 107 w 466"/>
                  <a:gd name="T3" fmla="*/ 19 h 123"/>
                  <a:gd name="T4" fmla="*/ 173 w 466"/>
                  <a:gd name="T5" fmla="*/ 21 h 123"/>
                  <a:gd name="T6" fmla="*/ 328 w 466"/>
                  <a:gd name="T7" fmla="*/ 0 h 123"/>
                  <a:gd name="T8" fmla="*/ 444 w 466"/>
                  <a:gd name="T9" fmla="*/ 12 h 123"/>
                  <a:gd name="T10" fmla="*/ 466 w 466"/>
                  <a:gd name="T11" fmla="*/ 47 h 123"/>
                  <a:gd name="T12" fmla="*/ 451 w 466"/>
                  <a:gd name="T13" fmla="*/ 95 h 123"/>
                  <a:gd name="T14" fmla="*/ 337 w 466"/>
                  <a:gd name="T15" fmla="*/ 123 h 123"/>
                  <a:gd name="T16" fmla="*/ 211 w 466"/>
                  <a:gd name="T17" fmla="*/ 107 h 123"/>
                  <a:gd name="T18" fmla="*/ 114 w 466"/>
                  <a:gd name="T19" fmla="*/ 93 h 123"/>
                  <a:gd name="T20" fmla="*/ 40 w 466"/>
                  <a:gd name="T21" fmla="*/ 95 h 123"/>
                  <a:gd name="T22" fmla="*/ 14 w 466"/>
                  <a:gd name="T23" fmla="*/ 93 h 123"/>
                  <a:gd name="T24" fmla="*/ 0 w 466"/>
                  <a:gd name="T25" fmla="*/ 71 h 123"/>
                  <a:gd name="T26" fmla="*/ 2 w 466"/>
                  <a:gd name="T27" fmla="*/ 45 h 123"/>
                  <a:gd name="T28" fmla="*/ 24 w 466"/>
                  <a:gd name="T29" fmla="*/ 28 h 123"/>
                  <a:gd name="T30" fmla="*/ 24 w 466"/>
                  <a:gd name="T31" fmla="*/ 28 h 123"/>
                  <a:gd name="T32" fmla="*/ 24 w 466"/>
                  <a:gd name="T33" fmla="*/ 28 h 1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6"/>
                  <a:gd name="T52" fmla="*/ 0 h 123"/>
                  <a:gd name="T53" fmla="*/ 466 w 466"/>
                  <a:gd name="T54" fmla="*/ 123 h 12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6" h="123">
                    <a:moveTo>
                      <a:pt x="24" y="28"/>
                    </a:moveTo>
                    <a:lnTo>
                      <a:pt x="107" y="19"/>
                    </a:lnTo>
                    <a:lnTo>
                      <a:pt x="173" y="21"/>
                    </a:lnTo>
                    <a:lnTo>
                      <a:pt x="328" y="0"/>
                    </a:lnTo>
                    <a:lnTo>
                      <a:pt x="444" y="12"/>
                    </a:lnTo>
                    <a:lnTo>
                      <a:pt x="466" y="47"/>
                    </a:lnTo>
                    <a:lnTo>
                      <a:pt x="451" y="95"/>
                    </a:lnTo>
                    <a:lnTo>
                      <a:pt x="337" y="123"/>
                    </a:lnTo>
                    <a:lnTo>
                      <a:pt x="211" y="107"/>
                    </a:lnTo>
                    <a:lnTo>
                      <a:pt x="114" y="93"/>
                    </a:lnTo>
                    <a:lnTo>
                      <a:pt x="40" y="95"/>
                    </a:lnTo>
                    <a:lnTo>
                      <a:pt x="14" y="93"/>
                    </a:lnTo>
                    <a:lnTo>
                      <a:pt x="0" y="71"/>
                    </a:lnTo>
                    <a:lnTo>
                      <a:pt x="2" y="45"/>
                    </a:lnTo>
                    <a:lnTo>
                      <a:pt x="24"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grpSp>
      <p:sp>
        <p:nvSpPr>
          <p:cNvPr id="37913" name="Text Box 216"/>
          <p:cNvSpPr txBox="1">
            <a:spLocks noChangeArrowheads="1"/>
          </p:cNvSpPr>
          <p:nvPr/>
        </p:nvSpPr>
        <p:spPr bwMode="auto">
          <a:xfrm>
            <a:off x="4800600" y="2171700"/>
            <a:ext cx="11430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200" b="1">
                <a:latin typeface="Tahoma" pitchFamily="34" charset="0"/>
              </a:rPr>
              <a:t>Risk and Contingency Plans</a:t>
            </a:r>
          </a:p>
        </p:txBody>
      </p:sp>
      <p:grpSp>
        <p:nvGrpSpPr>
          <p:cNvPr id="37914" name="Group 217"/>
          <p:cNvGrpSpPr>
            <a:grpSpLocks/>
          </p:cNvGrpSpPr>
          <p:nvPr/>
        </p:nvGrpSpPr>
        <p:grpSpPr bwMode="auto">
          <a:xfrm>
            <a:off x="5143500" y="4229100"/>
            <a:ext cx="685800" cy="1155700"/>
            <a:chOff x="720" y="7740"/>
            <a:chExt cx="2725" cy="2900"/>
          </a:xfrm>
        </p:grpSpPr>
        <p:sp>
          <p:nvSpPr>
            <p:cNvPr id="37974" name="Freeform 218"/>
            <p:cNvSpPr>
              <a:spLocks/>
            </p:cNvSpPr>
            <p:nvPr/>
          </p:nvSpPr>
          <p:spPr bwMode="auto">
            <a:xfrm>
              <a:off x="720" y="7740"/>
              <a:ext cx="2711" cy="2818"/>
            </a:xfrm>
            <a:custGeom>
              <a:avLst/>
              <a:gdLst>
                <a:gd name="T0" fmla="*/ 281 w 2711"/>
                <a:gd name="T1" fmla="*/ 369 h 2818"/>
                <a:gd name="T2" fmla="*/ 958 w 2711"/>
                <a:gd name="T3" fmla="*/ 335 h 2818"/>
                <a:gd name="T4" fmla="*/ 1616 w 2711"/>
                <a:gd name="T5" fmla="*/ 155 h 2818"/>
                <a:gd name="T6" fmla="*/ 2148 w 2711"/>
                <a:gd name="T7" fmla="*/ 0 h 2818"/>
                <a:gd name="T8" fmla="*/ 2129 w 2711"/>
                <a:gd name="T9" fmla="*/ 335 h 2818"/>
                <a:gd name="T10" fmla="*/ 2044 w 2711"/>
                <a:gd name="T11" fmla="*/ 815 h 2818"/>
                <a:gd name="T12" fmla="*/ 727 w 2711"/>
                <a:gd name="T13" fmla="*/ 1775 h 2818"/>
                <a:gd name="T14" fmla="*/ 1652 w 2711"/>
                <a:gd name="T15" fmla="*/ 1585 h 2818"/>
                <a:gd name="T16" fmla="*/ 2165 w 2711"/>
                <a:gd name="T17" fmla="*/ 1500 h 2818"/>
                <a:gd name="T18" fmla="*/ 2711 w 2711"/>
                <a:gd name="T19" fmla="*/ 1269 h 2818"/>
                <a:gd name="T20" fmla="*/ 2566 w 2711"/>
                <a:gd name="T21" fmla="*/ 1706 h 2818"/>
                <a:gd name="T22" fmla="*/ 2652 w 2711"/>
                <a:gd name="T23" fmla="*/ 2006 h 2818"/>
                <a:gd name="T24" fmla="*/ 2455 w 2711"/>
                <a:gd name="T25" fmla="*/ 2186 h 2818"/>
                <a:gd name="T26" fmla="*/ 1968 w 2711"/>
                <a:gd name="T27" fmla="*/ 2391 h 2818"/>
                <a:gd name="T28" fmla="*/ 1481 w 2711"/>
                <a:gd name="T29" fmla="*/ 2555 h 2818"/>
                <a:gd name="T30" fmla="*/ 580 w 2711"/>
                <a:gd name="T31" fmla="*/ 2795 h 2818"/>
                <a:gd name="T32" fmla="*/ 478 w 2711"/>
                <a:gd name="T33" fmla="*/ 2818 h 2818"/>
                <a:gd name="T34" fmla="*/ 563 w 2711"/>
                <a:gd name="T35" fmla="*/ 2536 h 2818"/>
                <a:gd name="T36" fmla="*/ 563 w 2711"/>
                <a:gd name="T37" fmla="*/ 1877 h 2818"/>
                <a:gd name="T38" fmla="*/ 487 w 2711"/>
                <a:gd name="T39" fmla="*/ 1733 h 2818"/>
                <a:gd name="T40" fmla="*/ 0 w 2711"/>
                <a:gd name="T41" fmla="*/ 1115 h 2818"/>
                <a:gd name="T42" fmla="*/ 86 w 2711"/>
                <a:gd name="T43" fmla="*/ 875 h 2818"/>
                <a:gd name="T44" fmla="*/ 214 w 2711"/>
                <a:gd name="T45" fmla="*/ 361 h 2818"/>
                <a:gd name="T46" fmla="*/ 281 w 2711"/>
                <a:gd name="T47" fmla="*/ 369 h 2818"/>
                <a:gd name="T48" fmla="*/ 281 w 2711"/>
                <a:gd name="T49" fmla="*/ 369 h 2818"/>
                <a:gd name="T50" fmla="*/ 281 w 2711"/>
                <a:gd name="T51" fmla="*/ 369 h 281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711"/>
                <a:gd name="T79" fmla="*/ 0 h 2818"/>
                <a:gd name="T80" fmla="*/ 2711 w 2711"/>
                <a:gd name="T81" fmla="*/ 2818 h 281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711" h="2818">
                  <a:moveTo>
                    <a:pt x="281" y="369"/>
                  </a:moveTo>
                  <a:lnTo>
                    <a:pt x="958" y="335"/>
                  </a:lnTo>
                  <a:lnTo>
                    <a:pt x="1616" y="155"/>
                  </a:lnTo>
                  <a:lnTo>
                    <a:pt x="2148" y="0"/>
                  </a:lnTo>
                  <a:lnTo>
                    <a:pt x="2129" y="335"/>
                  </a:lnTo>
                  <a:lnTo>
                    <a:pt x="2044" y="815"/>
                  </a:lnTo>
                  <a:lnTo>
                    <a:pt x="727" y="1775"/>
                  </a:lnTo>
                  <a:lnTo>
                    <a:pt x="1652" y="1585"/>
                  </a:lnTo>
                  <a:lnTo>
                    <a:pt x="2165" y="1500"/>
                  </a:lnTo>
                  <a:lnTo>
                    <a:pt x="2711" y="1269"/>
                  </a:lnTo>
                  <a:lnTo>
                    <a:pt x="2566" y="1706"/>
                  </a:lnTo>
                  <a:lnTo>
                    <a:pt x="2652" y="2006"/>
                  </a:lnTo>
                  <a:lnTo>
                    <a:pt x="2455" y="2186"/>
                  </a:lnTo>
                  <a:lnTo>
                    <a:pt x="1968" y="2391"/>
                  </a:lnTo>
                  <a:lnTo>
                    <a:pt x="1481" y="2555"/>
                  </a:lnTo>
                  <a:lnTo>
                    <a:pt x="580" y="2795"/>
                  </a:lnTo>
                  <a:lnTo>
                    <a:pt x="478" y="2818"/>
                  </a:lnTo>
                  <a:lnTo>
                    <a:pt x="563" y="2536"/>
                  </a:lnTo>
                  <a:lnTo>
                    <a:pt x="563" y="1877"/>
                  </a:lnTo>
                  <a:lnTo>
                    <a:pt x="487" y="1733"/>
                  </a:lnTo>
                  <a:lnTo>
                    <a:pt x="0" y="1115"/>
                  </a:lnTo>
                  <a:lnTo>
                    <a:pt x="86" y="875"/>
                  </a:lnTo>
                  <a:lnTo>
                    <a:pt x="214" y="361"/>
                  </a:lnTo>
                  <a:lnTo>
                    <a:pt x="281" y="369"/>
                  </a:lnTo>
                  <a:close/>
                </a:path>
              </a:pathLst>
            </a:custGeom>
            <a:solidFill>
              <a:srgbClr val="99D1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75" name="Freeform 219"/>
            <p:cNvSpPr>
              <a:spLocks/>
            </p:cNvSpPr>
            <p:nvPr/>
          </p:nvSpPr>
          <p:spPr bwMode="auto">
            <a:xfrm>
              <a:off x="900" y="8640"/>
              <a:ext cx="1927" cy="312"/>
            </a:xfrm>
            <a:custGeom>
              <a:avLst/>
              <a:gdLst>
                <a:gd name="T0" fmla="*/ 52 w 1927"/>
                <a:gd name="T1" fmla="*/ 257 h 312"/>
                <a:gd name="T2" fmla="*/ 649 w 1927"/>
                <a:gd name="T3" fmla="*/ 200 h 312"/>
                <a:gd name="T4" fmla="*/ 1076 w 1927"/>
                <a:gd name="T5" fmla="*/ 148 h 312"/>
                <a:gd name="T6" fmla="*/ 1378 w 1927"/>
                <a:gd name="T7" fmla="*/ 105 h 312"/>
                <a:gd name="T8" fmla="*/ 1642 w 1927"/>
                <a:gd name="T9" fmla="*/ 48 h 312"/>
                <a:gd name="T10" fmla="*/ 1777 w 1927"/>
                <a:gd name="T11" fmla="*/ 17 h 312"/>
                <a:gd name="T12" fmla="*/ 1906 w 1927"/>
                <a:gd name="T13" fmla="*/ 0 h 312"/>
                <a:gd name="T14" fmla="*/ 1927 w 1927"/>
                <a:gd name="T15" fmla="*/ 12 h 312"/>
                <a:gd name="T16" fmla="*/ 1915 w 1927"/>
                <a:gd name="T17" fmla="*/ 36 h 312"/>
                <a:gd name="T18" fmla="*/ 1853 w 1927"/>
                <a:gd name="T19" fmla="*/ 65 h 312"/>
                <a:gd name="T20" fmla="*/ 1787 w 1927"/>
                <a:gd name="T21" fmla="*/ 91 h 312"/>
                <a:gd name="T22" fmla="*/ 1640 w 1927"/>
                <a:gd name="T23" fmla="*/ 136 h 312"/>
                <a:gd name="T24" fmla="*/ 1480 w 1927"/>
                <a:gd name="T25" fmla="*/ 169 h 312"/>
                <a:gd name="T26" fmla="*/ 1312 w 1927"/>
                <a:gd name="T27" fmla="*/ 198 h 312"/>
                <a:gd name="T28" fmla="*/ 979 w 1927"/>
                <a:gd name="T29" fmla="*/ 236 h 312"/>
                <a:gd name="T30" fmla="*/ 682 w 1927"/>
                <a:gd name="T31" fmla="*/ 267 h 312"/>
                <a:gd name="T32" fmla="*/ 378 w 1927"/>
                <a:gd name="T33" fmla="*/ 290 h 312"/>
                <a:gd name="T34" fmla="*/ 78 w 1927"/>
                <a:gd name="T35" fmla="*/ 312 h 312"/>
                <a:gd name="T36" fmla="*/ 7 w 1927"/>
                <a:gd name="T37" fmla="*/ 309 h 312"/>
                <a:gd name="T38" fmla="*/ 0 w 1927"/>
                <a:gd name="T39" fmla="*/ 288 h 312"/>
                <a:gd name="T40" fmla="*/ 24 w 1927"/>
                <a:gd name="T41" fmla="*/ 264 h 312"/>
                <a:gd name="T42" fmla="*/ 52 w 1927"/>
                <a:gd name="T43" fmla="*/ 257 h 312"/>
                <a:gd name="T44" fmla="*/ 52 w 1927"/>
                <a:gd name="T45" fmla="*/ 257 h 312"/>
                <a:gd name="T46" fmla="*/ 52 w 1927"/>
                <a:gd name="T47" fmla="*/ 257 h 3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927"/>
                <a:gd name="T73" fmla="*/ 0 h 312"/>
                <a:gd name="T74" fmla="*/ 1927 w 1927"/>
                <a:gd name="T75" fmla="*/ 312 h 31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927" h="312">
                  <a:moveTo>
                    <a:pt x="52" y="257"/>
                  </a:moveTo>
                  <a:lnTo>
                    <a:pt x="649" y="200"/>
                  </a:lnTo>
                  <a:lnTo>
                    <a:pt x="1076" y="148"/>
                  </a:lnTo>
                  <a:lnTo>
                    <a:pt x="1378" y="105"/>
                  </a:lnTo>
                  <a:lnTo>
                    <a:pt x="1642" y="48"/>
                  </a:lnTo>
                  <a:lnTo>
                    <a:pt x="1777" y="17"/>
                  </a:lnTo>
                  <a:lnTo>
                    <a:pt x="1906" y="0"/>
                  </a:lnTo>
                  <a:lnTo>
                    <a:pt x="1927" y="12"/>
                  </a:lnTo>
                  <a:lnTo>
                    <a:pt x="1915" y="36"/>
                  </a:lnTo>
                  <a:lnTo>
                    <a:pt x="1853" y="65"/>
                  </a:lnTo>
                  <a:lnTo>
                    <a:pt x="1787" y="91"/>
                  </a:lnTo>
                  <a:lnTo>
                    <a:pt x="1640" y="136"/>
                  </a:lnTo>
                  <a:lnTo>
                    <a:pt x="1480" y="169"/>
                  </a:lnTo>
                  <a:lnTo>
                    <a:pt x="1312" y="198"/>
                  </a:lnTo>
                  <a:lnTo>
                    <a:pt x="979" y="236"/>
                  </a:lnTo>
                  <a:lnTo>
                    <a:pt x="682" y="267"/>
                  </a:lnTo>
                  <a:lnTo>
                    <a:pt x="378" y="290"/>
                  </a:lnTo>
                  <a:lnTo>
                    <a:pt x="78" y="312"/>
                  </a:lnTo>
                  <a:lnTo>
                    <a:pt x="7" y="309"/>
                  </a:lnTo>
                  <a:lnTo>
                    <a:pt x="0" y="288"/>
                  </a:lnTo>
                  <a:lnTo>
                    <a:pt x="24" y="264"/>
                  </a:lnTo>
                  <a:lnTo>
                    <a:pt x="52" y="2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76" name="Freeform 220"/>
            <p:cNvSpPr>
              <a:spLocks/>
            </p:cNvSpPr>
            <p:nvPr/>
          </p:nvSpPr>
          <p:spPr bwMode="auto">
            <a:xfrm>
              <a:off x="1080" y="9720"/>
              <a:ext cx="283" cy="831"/>
            </a:xfrm>
            <a:custGeom>
              <a:avLst/>
              <a:gdLst>
                <a:gd name="T0" fmla="*/ 283 w 283"/>
                <a:gd name="T1" fmla="*/ 61 h 831"/>
                <a:gd name="T2" fmla="*/ 252 w 283"/>
                <a:gd name="T3" fmla="*/ 192 h 831"/>
                <a:gd name="T4" fmla="*/ 178 w 283"/>
                <a:gd name="T5" fmla="*/ 451 h 831"/>
                <a:gd name="T6" fmla="*/ 95 w 283"/>
                <a:gd name="T7" fmla="*/ 701 h 831"/>
                <a:gd name="T8" fmla="*/ 38 w 283"/>
                <a:gd name="T9" fmla="*/ 817 h 831"/>
                <a:gd name="T10" fmla="*/ 14 w 283"/>
                <a:gd name="T11" fmla="*/ 831 h 831"/>
                <a:gd name="T12" fmla="*/ 0 w 283"/>
                <a:gd name="T13" fmla="*/ 805 h 831"/>
                <a:gd name="T14" fmla="*/ 29 w 283"/>
                <a:gd name="T15" fmla="*/ 551 h 831"/>
                <a:gd name="T16" fmla="*/ 105 w 283"/>
                <a:gd name="T17" fmla="*/ 292 h 831"/>
                <a:gd name="T18" fmla="*/ 188 w 283"/>
                <a:gd name="T19" fmla="*/ 33 h 831"/>
                <a:gd name="T20" fmla="*/ 214 w 283"/>
                <a:gd name="T21" fmla="*/ 2 h 831"/>
                <a:gd name="T22" fmla="*/ 250 w 283"/>
                <a:gd name="T23" fmla="*/ 0 h 831"/>
                <a:gd name="T24" fmla="*/ 278 w 283"/>
                <a:gd name="T25" fmla="*/ 21 h 831"/>
                <a:gd name="T26" fmla="*/ 283 w 283"/>
                <a:gd name="T27" fmla="*/ 61 h 831"/>
                <a:gd name="T28" fmla="*/ 283 w 283"/>
                <a:gd name="T29" fmla="*/ 61 h 8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3"/>
                <a:gd name="T46" fmla="*/ 0 h 831"/>
                <a:gd name="T47" fmla="*/ 283 w 283"/>
                <a:gd name="T48" fmla="*/ 831 h 8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3" h="831">
                  <a:moveTo>
                    <a:pt x="283" y="61"/>
                  </a:moveTo>
                  <a:lnTo>
                    <a:pt x="252" y="192"/>
                  </a:lnTo>
                  <a:lnTo>
                    <a:pt x="178" y="451"/>
                  </a:lnTo>
                  <a:lnTo>
                    <a:pt x="95" y="701"/>
                  </a:lnTo>
                  <a:lnTo>
                    <a:pt x="38" y="817"/>
                  </a:lnTo>
                  <a:lnTo>
                    <a:pt x="14" y="831"/>
                  </a:lnTo>
                  <a:lnTo>
                    <a:pt x="0" y="805"/>
                  </a:lnTo>
                  <a:lnTo>
                    <a:pt x="29" y="551"/>
                  </a:lnTo>
                  <a:lnTo>
                    <a:pt x="105" y="292"/>
                  </a:lnTo>
                  <a:lnTo>
                    <a:pt x="188" y="33"/>
                  </a:lnTo>
                  <a:lnTo>
                    <a:pt x="214" y="2"/>
                  </a:lnTo>
                  <a:lnTo>
                    <a:pt x="250" y="0"/>
                  </a:lnTo>
                  <a:lnTo>
                    <a:pt x="278" y="21"/>
                  </a:lnTo>
                  <a:lnTo>
                    <a:pt x="283" y="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77" name="Freeform 221"/>
            <p:cNvSpPr>
              <a:spLocks/>
            </p:cNvSpPr>
            <p:nvPr/>
          </p:nvSpPr>
          <p:spPr bwMode="auto">
            <a:xfrm>
              <a:off x="900" y="7741"/>
              <a:ext cx="1965" cy="509"/>
            </a:xfrm>
            <a:custGeom>
              <a:avLst/>
              <a:gdLst>
                <a:gd name="T0" fmla="*/ 1955 w 1965"/>
                <a:gd name="T1" fmla="*/ 0 h 509"/>
                <a:gd name="T2" fmla="*/ 1965 w 1965"/>
                <a:gd name="T3" fmla="*/ 36 h 509"/>
                <a:gd name="T4" fmla="*/ 1846 w 1965"/>
                <a:gd name="T5" fmla="*/ 69 h 509"/>
                <a:gd name="T6" fmla="*/ 1608 w 1965"/>
                <a:gd name="T7" fmla="*/ 143 h 509"/>
                <a:gd name="T8" fmla="*/ 1375 w 1965"/>
                <a:gd name="T9" fmla="*/ 219 h 509"/>
                <a:gd name="T10" fmla="*/ 1140 w 1965"/>
                <a:gd name="T11" fmla="*/ 295 h 509"/>
                <a:gd name="T12" fmla="*/ 907 w 1965"/>
                <a:gd name="T13" fmla="*/ 366 h 509"/>
                <a:gd name="T14" fmla="*/ 551 w 1965"/>
                <a:gd name="T15" fmla="*/ 454 h 509"/>
                <a:gd name="T16" fmla="*/ 306 w 1965"/>
                <a:gd name="T17" fmla="*/ 492 h 509"/>
                <a:gd name="T18" fmla="*/ 57 w 1965"/>
                <a:gd name="T19" fmla="*/ 509 h 509"/>
                <a:gd name="T20" fmla="*/ 19 w 1965"/>
                <a:gd name="T21" fmla="*/ 499 h 509"/>
                <a:gd name="T22" fmla="*/ 0 w 1965"/>
                <a:gd name="T23" fmla="*/ 473 h 509"/>
                <a:gd name="T24" fmla="*/ 4 w 1965"/>
                <a:gd name="T25" fmla="*/ 442 h 509"/>
                <a:gd name="T26" fmla="*/ 38 w 1965"/>
                <a:gd name="T27" fmla="*/ 416 h 509"/>
                <a:gd name="T28" fmla="*/ 216 w 1965"/>
                <a:gd name="T29" fmla="*/ 361 h 509"/>
                <a:gd name="T30" fmla="*/ 413 w 1965"/>
                <a:gd name="T31" fmla="*/ 330 h 509"/>
                <a:gd name="T32" fmla="*/ 805 w 1965"/>
                <a:gd name="T33" fmla="*/ 271 h 509"/>
                <a:gd name="T34" fmla="*/ 1090 w 1965"/>
                <a:gd name="T35" fmla="*/ 202 h 509"/>
                <a:gd name="T36" fmla="*/ 1380 w 1965"/>
                <a:gd name="T37" fmla="*/ 136 h 509"/>
                <a:gd name="T38" fmla="*/ 1668 w 1965"/>
                <a:gd name="T39" fmla="*/ 71 h 509"/>
                <a:gd name="T40" fmla="*/ 1812 w 1965"/>
                <a:gd name="T41" fmla="*/ 36 h 509"/>
                <a:gd name="T42" fmla="*/ 1955 w 1965"/>
                <a:gd name="T43" fmla="*/ 0 h 509"/>
                <a:gd name="T44" fmla="*/ 1955 w 1965"/>
                <a:gd name="T45" fmla="*/ 0 h 50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965"/>
                <a:gd name="T70" fmla="*/ 0 h 509"/>
                <a:gd name="T71" fmla="*/ 1965 w 1965"/>
                <a:gd name="T72" fmla="*/ 509 h 50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965" h="509">
                  <a:moveTo>
                    <a:pt x="1955" y="0"/>
                  </a:moveTo>
                  <a:lnTo>
                    <a:pt x="1965" y="36"/>
                  </a:lnTo>
                  <a:lnTo>
                    <a:pt x="1846" y="69"/>
                  </a:lnTo>
                  <a:lnTo>
                    <a:pt x="1608" y="143"/>
                  </a:lnTo>
                  <a:lnTo>
                    <a:pt x="1375" y="219"/>
                  </a:lnTo>
                  <a:lnTo>
                    <a:pt x="1140" y="295"/>
                  </a:lnTo>
                  <a:lnTo>
                    <a:pt x="907" y="366"/>
                  </a:lnTo>
                  <a:lnTo>
                    <a:pt x="551" y="454"/>
                  </a:lnTo>
                  <a:lnTo>
                    <a:pt x="306" y="492"/>
                  </a:lnTo>
                  <a:lnTo>
                    <a:pt x="57" y="509"/>
                  </a:lnTo>
                  <a:lnTo>
                    <a:pt x="19" y="499"/>
                  </a:lnTo>
                  <a:lnTo>
                    <a:pt x="0" y="473"/>
                  </a:lnTo>
                  <a:lnTo>
                    <a:pt x="4" y="442"/>
                  </a:lnTo>
                  <a:lnTo>
                    <a:pt x="38" y="416"/>
                  </a:lnTo>
                  <a:lnTo>
                    <a:pt x="216" y="361"/>
                  </a:lnTo>
                  <a:lnTo>
                    <a:pt x="413" y="330"/>
                  </a:lnTo>
                  <a:lnTo>
                    <a:pt x="805" y="271"/>
                  </a:lnTo>
                  <a:lnTo>
                    <a:pt x="1090" y="202"/>
                  </a:lnTo>
                  <a:lnTo>
                    <a:pt x="1380" y="136"/>
                  </a:lnTo>
                  <a:lnTo>
                    <a:pt x="1668" y="71"/>
                  </a:lnTo>
                  <a:lnTo>
                    <a:pt x="1812" y="36"/>
                  </a:lnTo>
                  <a:lnTo>
                    <a:pt x="195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78" name="Freeform 222"/>
            <p:cNvSpPr>
              <a:spLocks/>
            </p:cNvSpPr>
            <p:nvPr/>
          </p:nvSpPr>
          <p:spPr bwMode="auto">
            <a:xfrm>
              <a:off x="2785" y="7740"/>
              <a:ext cx="217" cy="877"/>
            </a:xfrm>
            <a:custGeom>
              <a:avLst/>
              <a:gdLst>
                <a:gd name="T0" fmla="*/ 217 w 217"/>
                <a:gd name="T1" fmla="*/ 21 h 877"/>
                <a:gd name="T2" fmla="*/ 209 w 217"/>
                <a:gd name="T3" fmla="*/ 140 h 877"/>
                <a:gd name="T4" fmla="*/ 209 w 217"/>
                <a:gd name="T5" fmla="*/ 252 h 877"/>
                <a:gd name="T6" fmla="*/ 209 w 217"/>
                <a:gd name="T7" fmla="*/ 390 h 877"/>
                <a:gd name="T8" fmla="*/ 195 w 217"/>
                <a:gd name="T9" fmla="*/ 523 h 877"/>
                <a:gd name="T10" fmla="*/ 162 w 217"/>
                <a:gd name="T11" fmla="*/ 625 h 877"/>
                <a:gd name="T12" fmla="*/ 141 w 217"/>
                <a:gd name="T13" fmla="*/ 670 h 877"/>
                <a:gd name="T14" fmla="*/ 107 w 217"/>
                <a:gd name="T15" fmla="*/ 746 h 877"/>
                <a:gd name="T16" fmla="*/ 74 w 217"/>
                <a:gd name="T17" fmla="*/ 820 h 877"/>
                <a:gd name="T18" fmla="*/ 50 w 217"/>
                <a:gd name="T19" fmla="*/ 865 h 877"/>
                <a:gd name="T20" fmla="*/ 27 w 217"/>
                <a:gd name="T21" fmla="*/ 877 h 877"/>
                <a:gd name="T22" fmla="*/ 10 w 217"/>
                <a:gd name="T23" fmla="*/ 862 h 877"/>
                <a:gd name="T24" fmla="*/ 0 w 217"/>
                <a:gd name="T25" fmla="*/ 793 h 877"/>
                <a:gd name="T26" fmla="*/ 31 w 217"/>
                <a:gd name="T27" fmla="*/ 687 h 877"/>
                <a:gd name="T28" fmla="*/ 65 w 217"/>
                <a:gd name="T29" fmla="*/ 582 h 877"/>
                <a:gd name="T30" fmla="*/ 114 w 217"/>
                <a:gd name="T31" fmla="*/ 416 h 877"/>
                <a:gd name="T32" fmla="*/ 152 w 217"/>
                <a:gd name="T33" fmla="*/ 245 h 877"/>
                <a:gd name="T34" fmla="*/ 179 w 217"/>
                <a:gd name="T35" fmla="*/ 19 h 877"/>
                <a:gd name="T36" fmla="*/ 200 w 217"/>
                <a:gd name="T37" fmla="*/ 0 h 877"/>
                <a:gd name="T38" fmla="*/ 217 w 217"/>
                <a:gd name="T39" fmla="*/ 21 h 877"/>
                <a:gd name="T40" fmla="*/ 217 w 217"/>
                <a:gd name="T41" fmla="*/ 21 h 877"/>
                <a:gd name="T42" fmla="*/ 217 w 217"/>
                <a:gd name="T43" fmla="*/ 21 h 8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17"/>
                <a:gd name="T67" fmla="*/ 0 h 877"/>
                <a:gd name="T68" fmla="*/ 217 w 217"/>
                <a:gd name="T69" fmla="*/ 877 h 8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17" h="877">
                  <a:moveTo>
                    <a:pt x="217" y="21"/>
                  </a:moveTo>
                  <a:lnTo>
                    <a:pt x="209" y="140"/>
                  </a:lnTo>
                  <a:lnTo>
                    <a:pt x="209" y="252"/>
                  </a:lnTo>
                  <a:lnTo>
                    <a:pt x="209" y="390"/>
                  </a:lnTo>
                  <a:lnTo>
                    <a:pt x="195" y="523"/>
                  </a:lnTo>
                  <a:lnTo>
                    <a:pt x="162" y="625"/>
                  </a:lnTo>
                  <a:lnTo>
                    <a:pt x="141" y="670"/>
                  </a:lnTo>
                  <a:lnTo>
                    <a:pt x="107" y="746"/>
                  </a:lnTo>
                  <a:lnTo>
                    <a:pt x="74" y="820"/>
                  </a:lnTo>
                  <a:lnTo>
                    <a:pt x="50" y="865"/>
                  </a:lnTo>
                  <a:lnTo>
                    <a:pt x="27" y="877"/>
                  </a:lnTo>
                  <a:lnTo>
                    <a:pt x="10" y="862"/>
                  </a:lnTo>
                  <a:lnTo>
                    <a:pt x="0" y="793"/>
                  </a:lnTo>
                  <a:lnTo>
                    <a:pt x="31" y="687"/>
                  </a:lnTo>
                  <a:lnTo>
                    <a:pt x="65" y="582"/>
                  </a:lnTo>
                  <a:lnTo>
                    <a:pt x="114" y="416"/>
                  </a:lnTo>
                  <a:lnTo>
                    <a:pt x="152" y="245"/>
                  </a:lnTo>
                  <a:lnTo>
                    <a:pt x="179" y="19"/>
                  </a:lnTo>
                  <a:lnTo>
                    <a:pt x="200" y="0"/>
                  </a:lnTo>
                  <a:lnTo>
                    <a:pt x="217"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79" name="Freeform 223"/>
            <p:cNvSpPr>
              <a:spLocks/>
            </p:cNvSpPr>
            <p:nvPr/>
          </p:nvSpPr>
          <p:spPr bwMode="auto">
            <a:xfrm>
              <a:off x="720" y="8902"/>
              <a:ext cx="539" cy="672"/>
            </a:xfrm>
            <a:custGeom>
              <a:avLst/>
              <a:gdLst>
                <a:gd name="T0" fmla="*/ 45 w 539"/>
                <a:gd name="T1" fmla="*/ 16 h 672"/>
                <a:gd name="T2" fmla="*/ 107 w 539"/>
                <a:gd name="T3" fmla="*/ 104 h 672"/>
                <a:gd name="T4" fmla="*/ 183 w 539"/>
                <a:gd name="T5" fmla="*/ 204 h 672"/>
                <a:gd name="T6" fmla="*/ 261 w 539"/>
                <a:gd name="T7" fmla="*/ 306 h 672"/>
                <a:gd name="T8" fmla="*/ 375 w 539"/>
                <a:gd name="T9" fmla="*/ 444 h 672"/>
                <a:gd name="T10" fmla="*/ 501 w 539"/>
                <a:gd name="T11" fmla="*/ 587 h 672"/>
                <a:gd name="T12" fmla="*/ 539 w 539"/>
                <a:gd name="T13" fmla="*/ 644 h 672"/>
                <a:gd name="T14" fmla="*/ 537 w 539"/>
                <a:gd name="T15" fmla="*/ 672 h 672"/>
                <a:gd name="T16" fmla="*/ 511 w 539"/>
                <a:gd name="T17" fmla="*/ 668 h 672"/>
                <a:gd name="T18" fmla="*/ 444 w 539"/>
                <a:gd name="T19" fmla="*/ 603 h 672"/>
                <a:gd name="T20" fmla="*/ 359 w 539"/>
                <a:gd name="T21" fmla="*/ 534 h 672"/>
                <a:gd name="T22" fmla="*/ 273 w 539"/>
                <a:gd name="T23" fmla="*/ 466 h 672"/>
                <a:gd name="T24" fmla="*/ 192 w 539"/>
                <a:gd name="T25" fmla="*/ 366 h 672"/>
                <a:gd name="T26" fmla="*/ 116 w 539"/>
                <a:gd name="T27" fmla="*/ 249 h 672"/>
                <a:gd name="T28" fmla="*/ 43 w 539"/>
                <a:gd name="T29" fmla="*/ 131 h 672"/>
                <a:gd name="T30" fmla="*/ 0 w 539"/>
                <a:gd name="T31" fmla="*/ 52 h 672"/>
                <a:gd name="T32" fmla="*/ 7 w 539"/>
                <a:gd name="T33" fmla="*/ 0 h 672"/>
                <a:gd name="T34" fmla="*/ 45 w 539"/>
                <a:gd name="T35" fmla="*/ 16 h 672"/>
                <a:gd name="T36" fmla="*/ 45 w 539"/>
                <a:gd name="T37" fmla="*/ 16 h 6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9"/>
                <a:gd name="T58" fmla="*/ 0 h 672"/>
                <a:gd name="T59" fmla="*/ 539 w 539"/>
                <a:gd name="T60" fmla="*/ 672 h 67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9" h="672">
                  <a:moveTo>
                    <a:pt x="45" y="16"/>
                  </a:moveTo>
                  <a:lnTo>
                    <a:pt x="107" y="104"/>
                  </a:lnTo>
                  <a:lnTo>
                    <a:pt x="183" y="204"/>
                  </a:lnTo>
                  <a:lnTo>
                    <a:pt x="261" y="306"/>
                  </a:lnTo>
                  <a:lnTo>
                    <a:pt x="375" y="444"/>
                  </a:lnTo>
                  <a:lnTo>
                    <a:pt x="501" y="587"/>
                  </a:lnTo>
                  <a:lnTo>
                    <a:pt x="539" y="644"/>
                  </a:lnTo>
                  <a:lnTo>
                    <a:pt x="537" y="672"/>
                  </a:lnTo>
                  <a:lnTo>
                    <a:pt x="511" y="668"/>
                  </a:lnTo>
                  <a:lnTo>
                    <a:pt x="444" y="603"/>
                  </a:lnTo>
                  <a:lnTo>
                    <a:pt x="359" y="534"/>
                  </a:lnTo>
                  <a:lnTo>
                    <a:pt x="273" y="466"/>
                  </a:lnTo>
                  <a:lnTo>
                    <a:pt x="192" y="366"/>
                  </a:lnTo>
                  <a:lnTo>
                    <a:pt x="116" y="249"/>
                  </a:lnTo>
                  <a:lnTo>
                    <a:pt x="43" y="131"/>
                  </a:lnTo>
                  <a:lnTo>
                    <a:pt x="0" y="52"/>
                  </a:lnTo>
                  <a:lnTo>
                    <a:pt x="7" y="0"/>
                  </a:lnTo>
                  <a:lnTo>
                    <a:pt x="45"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80" name="Freeform 224"/>
            <p:cNvSpPr>
              <a:spLocks/>
            </p:cNvSpPr>
            <p:nvPr/>
          </p:nvSpPr>
          <p:spPr bwMode="auto">
            <a:xfrm>
              <a:off x="2723" y="8605"/>
              <a:ext cx="722" cy="408"/>
            </a:xfrm>
            <a:custGeom>
              <a:avLst/>
              <a:gdLst>
                <a:gd name="T0" fmla="*/ 28 w 722"/>
                <a:gd name="T1" fmla="*/ 0 h 408"/>
                <a:gd name="T2" fmla="*/ 121 w 722"/>
                <a:gd name="T3" fmla="*/ 69 h 408"/>
                <a:gd name="T4" fmla="*/ 249 w 722"/>
                <a:gd name="T5" fmla="*/ 140 h 408"/>
                <a:gd name="T6" fmla="*/ 380 w 722"/>
                <a:gd name="T7" fmla="*/ 202 h 408"/>
                <a:gd name="T8" fmla="*/ 501 w 722"/>
                <a:gd name="T9" fmla="*/ 268 h 408"/>
                <a:gd name="T10" fmla="*/ 561 w 722"/>
                <a:gd name="T11" fmla="*/ 302 h 408"/>
                <a:gd name="T12" fmla="*/ 708 w 722"/>
                <a:gd name="T13" fmla="*/ 373 h 408"/>
                <a:gd name="T14" fmla="*/ 722 w 722"/>
                <a:gd name="T15" fmla="*/ 397 h 408"/>
                <a:gd name="T16" fmla="*/ 698 w 722"/>
                <a:gd name="T17" fmla="*/ 408 h 408"/>
                <a:gd name="T18" fmla="*/ 641 w 722"/>
                <a:gd name="T19" fmla="*/ 389 h 408"/>
                <a:gd name="T20" fmla="*/ 527 w 722"/>
                <a:gd name="T21" fmla="*/ 347 h 408"/>
                <a:gd name="T22" fmla="*/ 347 w 722"/>
                <a:gd name="T23" fmla="*/ 278 h 408"/>
                <a:gd name="T24" fmla="*/ 221 w 722"/>
                <a:gd name="T25" fmla="*/ 199 h 408"/>
                <a:gd name="T26" fmla="*/ 111 w 722"/>
                <a:gd name="T27" fmla="*/ 121 h 408"/>
                <a:gd name="T28" fmla="*/ 2 w 722"/>
                <a:gd name="T29" fmla="*/ 28 h 408"/>
                <a:gd name="T30" fmla="*/ 0 w 722"/>
                <a:gd name="T31" fmla="*/ 2 h 408"/>
                <a:gd name="T32" fmla="*/ 28 w 722"/>
                <a:gd name="T33" fmla="*/ 0 h 408"/>
                <a:gd name="T34" fmla="*/ 28 w 722"/>
                <a:gd name="T35" fmla="*/ 0 h 40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2"/>
                <a:gd name="T55" fmla="*/ 0 h 408"/>
                <a:gd name="T56" fmla="*/ 722 w 722"/>
                <a:gd name="T57" fmla="*/ 408 h 40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2" h="408">
                  <a:moveTo>
                    <a:pt x="28" y="0"/>
                  </a:moveTo>
                  <a:lnTo>
                    <a:pt x="121" y="69"/>
                  </a:lnTo>
                  <a:lnTo>
                    <a:pt x="249" y="140"/>
                  </a:lnTo>
                  <a:lnTo>
                    <a:pt x="380" y="202"/>
                  </a:lnTo>
                  <a:lnTo>
                    <a:pt x="501" y="268"/>
                  </a:lnTo>
                  <a:lnTo>
                    <a:pt x="561" y="302"/>
                  </a:lnTo>
                  <a:lnTo>
                    <a:pt x="708" y="373"/>
                  </a:lnTo>
                  <a:lnTo>
                    <a:pt x="722" y="397"/>
                  </a:lnTo>
                  <a:lnTo>
                    <a:pt x="698" y="408"/>
                  </a:lnTo>
                  <a:lnTo>
                    <a:pt x="641" y="389"/>
                  </a:lnTo>
                  <a:lnTo>
                    <a:pt x="527" y="347"/>
                  </a:lnTo>
                  <a:lnTo>
                    <a:pt x="347" y="278"/>
                  </a:lnTo>
                  <a:lnTo>
                    <a:pt x="221" y="199"/>
                  </a:lnTo>
                  <a:lnTo>
                    <a:pt x="111" y="121"/>
                  </a:lnTo>
                  <a:lnTo>
                    <a:pt x="2" y="28"/>
                  </a:lnTo>
                  <a:lnTo>
                    <a:pt x="0" y="2"/>
                  </a:lnTo>
                  <a:lnTo>
                    <a:pt x="2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81" name="Freeform 225"/>
            <p:cNvSpPr>
              <a:spLocks/>
            </p:cNvSpPr>
            <p:nvPr/>
          </p:nvSpPr>
          <p:spPr bwMode="auto">
            <a:xfrm>
              <a:off x="3298" y="9035"/>
              <a:ext cx="138" cy="829"/>
            </a:xfrm>
            <a:custGeom>
              <a:avLst/>
              <a:gdLst>
                <a:gd name="T0" fmla="*/ 138 w 138"/>
                <a:gd name="T1" fmla="*/ 24 h 829"/>
                <a:gd name="T2" fmla="*/ 121 w 138"/>
                <a:gd name="T3" fmla="*/ 100 h 829"/>
                <a:gd name="T4" fmla="*/ 102 w 138"/>
                <a:gd name="T5" fmla="*/ 178 h 829"/>
                <a:gd name="T6" fmla="*/ 88 w 138"/>
                <a:gd name="T7" fmla="*/ 516 h 829"/>
                <a:gd name="T8" fmla="*/ 95 w 138"/>
                <a:gd name="T9" fmla="*/ 713 h 829"/>
                <a:gd name="T10" fmla="*/ 121 w 138"/>
                <a:gd name="T11" fmla="*/ 803 h 829"/>
                <a:gd name="T12" fmla="*/ 109 w 138"/>
                <a:gd name="T13" fmla="*/ 829 h 829"/>
                <a:gd name="T14" fmla="*/ 85 w 138"/>
                <a:gd name="T15" fmla="*/ 817 h 829"/>
                <a:gd name="T16" fmla="*/ 31 w 138"/>
                <a:gd name="T17" fmla="*/ 675 h 829"/>
                <a:gd name="T18" fmla="*/ 0 w 138"/>
                <a:gd name="T19" fmla="*/ 518 h 829"/>
                <a:gd name="T20" fmla="*/ 7 w 138"/>
                <a:gd name="T21" fmla="*/ 409 h 829"/>
                <a:gd name="T22" fmla="*/ 31 w 138"/>
                <a:gd name="T23" fmla="*/ 259 h 829"/>
                <a:gd name="T24" fmla="*/ 64 w 138"/>
                <a:gd name="T25" fmla="*/ 112 h 829"/>
                <a:gd name="T26" fmla="*/ 102 w 138"/>
                <a:gd name="T27" fmla="*/ 14 h 829"/>
                <a:gd name="T28" fmla="*/ 126 w 138"/>
                <a:gd name="T29" fmla="*/ 0 h 829"/>
                <a:gd name="T30" fmla="*/ 138 w 138"/>
                <a:gd name="T31" fmla="*/ 24 h 829"/>
                <a:gd name="T32" fmla="*/ 138 w 138"/>
                <a:gd name="T33" fmla="*/ 24 h 829"/>
                <a:gd name="T34" fmla="*/ 138 w 138"/>
                <a:gd name="T35" fmla="*/ 24 h 8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8"/>
                <a:gd name="T55" fmla="*/ 0 h 829"/>
                <a:gd name="T56" fmla="*/ 138 w 138"/>
                <a:gd name="T57" fmla="*/ 829 h 8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8" h="829">
                  <a:moveTo>
                    <a:pt x="138" y="24"/>
                  </a:moveTo>
                  <a:lnTo>
                    <a:pt x="121" y="100"/>
                  </a:lnTo>
                  <a:lnTo>
                    <a:pt x="102" y="178"/>
                  </a:lnTo>
                  <a:lnTo>
                    <a:pt x="88" y="516"/>
                  </a:lnTo>
                  <a:lnTo>
                    <a:pt x="95" y="713"/>
                  </a:lnTo>
                  <a:lnTo>
                    <a:pt x="121" y="803"/>
                  </a:lnTo>
                  <a:lnTo>
                    <a:pt x="109" y="829"/>
                  </a:lnTo>
                  <a:lnTo>
                    <a:pt x="85" y="817"/>
                  </a:lnTo>
                  <a:lnTo>
                    <a:pt x="31" y="675"/>
                  </a:lnTo>
                  <a:lnTo>
                    <a:pt x="0" y="518"/>
                  </a:lnTo>
                  <a:lnTo>
                    <a:pt x="7" y="409"/>
                  </a:lnTo>
                  <a:lnTo>
                    <a:pt x="31" y="259"/>
                  </a:lnTo>
                  <a:lnTo>
                    <a:pt x="64" y="112"/>
                  </a:lnTo>
                  <a:lnTo>
                    <a:pt x="102" y="14"/>
                  </a:lnTo>
                  <a:lnTo>
                    <a:pt x="126" y="0"/>
                  </a:lnTo>
                  <a:lnTo>
                    <a:pt x="138"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82" name="Freeform 226"/>
            <p:cNvSpPr>
              <a:spLocks/>
            </p:cNvSpPr>
            <p:nvPr/>
          </p:nvSpPr>
          <p:spPr bwMode="auto">
            <a:xfrm>
              <a:off x="1201" y="9901"/>
              <a:ext cx="2046" cy="739"/>
            </a:xfrm>
            <a:custGeom>
              <a:avLst/>
              <a:gdLst>
                <a:gd name="T0" fmla="*/ 0 w 2046"/>
                <a:gd name="T1" fmla="*/ 703 h 739"/>
                <a:gd name="T2" fmla="*/ 115 w 2046"/>
                <a:gd name="T3" fmla="*/ 665 h 739"/>
                <a:gd name="T4" fmla="*/ 236 w 2046"/>
                <a:gd name="T5" fmla="*/ 627 h 739"/>
                <a:gd name="T6" fmla="*/ 497 w 2046"/>
                <a:gd name="T7" fmla="*/ 556 h 739"/>
                <a:gd name="T8" fmla="*/ 773 w 2046"/>
                <a:gd name="T9" fmla="*/ 482 h 739"/>
                <a:gd name="T10" fmla="*/ 1053 w 2046"/>
                <a:gd name="T11" fmla="*/ 409 h 739"/>
                <a:gd name="T12" fmla="*/ 1193 w 2046"/>
                <a:gd name="T13" fmla="*/ 368 h 739"/>
                <a:gd name="T14" fmla="*/ 1462 w 2046"/>
                <a:gd name="T15" fmla="*/ 280 h 739"/>
                <a:gd name="T16" fmla="*/ 1590 w 2046"/>
                <a:gd name="T17" fmla="*/ 233 h 739"/>
                <a:gd name="T18" fmla="*/ 1711 w 2046"/>
                <a:gd name="T19" fmla="*/ 180 h 739"/>
                <a:gd name="T20" fmla="*/ 1825 w 2046"/>
                <a:gd name="T21" fmla="*/ 126 h 739"/>
                <a:gd name="T22" fmla="*/ 1927 w 2046"/>
                <a:gd name="T23" fmla="*/ 64 h 739"/>
                <a:gd name="T24" fmla="*/ 2023 w 2046"/>
                <a:gd name="T25" fmla="*/ 0 h 739"/>
                <a:gd name="T26" fmla="*/ 2046 w 2046"/>
                <a:gd name="T27" fmla="*/ 28 h 739"/>
                <a:gd name="T28" fmla="*/ 2006 w 2046"/>
                <a:gd name="T29" fmla="*/ 59 h 739"/>
                <a:gd name="T30" fmla="*/ 1965 w 2046"/>
                <a:gd name="T31" fmla="*/ 88 h 739"/>
                <a:gd name="T32" fmla="*/ 1889 w 2046"/>
                <a:gd name="T33" fmla="*/ 142 h 739"/>
                <a:gd name="T34" fmla="*/ 1747 w 2046"/>
                <a:gd name="T35" fmla="*/ 237 h 739"/>
                <a:gd name="T36" fmla="*/ 1614 w 2046"/>
                <a:gd name="T37" fmla="*/ 316 h 739"/>
                <a:gd name="T38" fmla="*/ 1488 w 2046"/>
                <a:gd name="T39" fmla="*/ 378 h 739"/>
                <a:gd name="T40" fmla="*/ 1255 w 2046"/>
                <a:gd name="T41" fmla="*/ 463 h 739"/>
                <a:gd name="T42" fmla="*/ 1032 w 2046"/>
                <a:gd name="T43" fmla="*/ 518 h 739"/>
                <a:gd name="T44" fmla="*/ 12 w 2046"/>
                <a:gd name="T45" fmla="*/ 739 h 739"/>
                <a:gd name="T46" fmla="*/ 0 w 2046"/>
                <a:gd name="T47" fmla="*/ 703 h 739"/>
                <a:gd name="T48" fmla="*/ 0 w 2046"/>
                <a:gd name="T49" fmla="*/ 703 h 7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46"/>
                <a:gd name="T76" fmla="*/ 0 h 739"/>
                <a:gd name="T77" fmla="*/ 2046 w 2046"/>
                <a:gd name="T78" fmla="*/ 739 h 7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46" h="739">
                  <a:moveTo>
                    <a:pt x="0" y="703"/>
                  </a:moveTo>
                  <a:lnTo>
                    <a:pt x="115" y="665"/>
                  </a:lnTo>
                  <a:lnTo>
                    <a:pt x="236" y="627"/>
                  </a:lnTo>
                  <a:lnTo>
                    <a:pt x="497" y="556"/>
                  </a:lnTo>
                  <a:lnTo>
                    <a:pt x="773" y="482"/>
                  </a:lnTo>
                  <a:lnTo>
                    <a:pt x="1053" y="409"/>
                  </a:lnTo>
                  <a:lnTo>
                    <a:pt x="1193" y="368"/>
                  </a:lnTo>
                  <a:lnTo>
                    <a:pt x="1462" y="280"/>
                  </a:lnTo>
                  <a:lnTo>
                    <a:pt x="1590" y="233"/>
                  </a:lnTo>
                  <a:lnTo>
                    <a:pt x="1711" y="180"/>
                  </a:lnTo>
                  <a:lnTo>
                    <a:pt x="1825" y="126"/>
                  </a:lnTo>
                  <a:lnTo>
                    <a:pt x="1927" y="64"/>
                  </a:lnTo>
                  <a:lnTo>
                    <a:pt x="2023" y="0"/>
                  </a:lnTo>
                  <a:lnTo>
                    <a:pt x="2046" y="28"/>
                  </a:lnTo>
                  <a:lnTo>
                    <a:pt x="2006" y="59"/>
                  </a:lnTo>
                  <a:lnTo>
                    <a:pt x="1965" y="88"/>
                  </a:lnTo>
                  <a:lnTo>
                    <a:pt x="1889" y="142"/>
                  </a:lnTo>
                  <a:lnTo>
                    <a:pt x="1747" y="237"/>
                  </a:lnTo>
                  <a:lnTo>
                    <a:pt x="1614" y="316"/>
                  </a:lnTo>
                  <a:lnTo>
                    <a:pt x="1488" y="378"/>
                  </a:lnTo>
                  <a:lnTo>
                    <a:pt x="1255" y="463"/>
                  </a:lnTo>
                  <a:lnTo>
                    <a:pt x="1032" y="518"/>
                  </a:lnTo>
                  <a:lnTo>
                    <a:pt x="12" y="739"/>
                  </a:lnTo>
                  <a:lnTo>
                    <a:pt x="0" y="70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83" name="Freeform 227"/>
            <p:cNvSpPr>
              <a:spLocks/>
            </p:cNvSpPr>
            <p:nvPr/>
          </p:nvSpPr>
          <p:spPr bwMode="auto">
            <a:xfrm>
              <a:off x="2811" y="9301"/>
              <a:ext cx="387" cy="164"/>
            </a:xfrm>
            <a:custGeom>
              <a:avLst/>
              <a:gdLst>
                <a:gd name="T0" fmla="*/ 21 w 387"/>
                <a:gd name="T1" fmla="*/ 102 h 164"/>
                <a:gd name="T2" fmla="*/ 183 w 387"/>
                <a:gd name="T3" fmla="*/ 64 h 164"/>
                <a:gd name="T4" fmla="*/ 273 w 387"/>
                <a:gd name="T5" fmla="*/ 36 h 164"/>
                <a:gd name="T6" fmla="*/ 361 w 387"/>
                <a:gd name="T7" fmla="*/ 0 h 164"/>
                <a:gd name="T8" fmla="*/ 387 w 387"/>
                <a:gd name="T9" fmla="*/ 10 h 164"/>
                <a:gd name="T10" fmla="*/ 377 w 387"/>
                <a:gd name="T11" fmla="*/ 33 h 164"/>
                <a:gd name="T12" fmla="*/ 304 w 387"/>
                <a:gd name="T13" fmla="*/ 74 h 164"/>
                <a:gd name="T14" fmla="*/ 199 w 387"/>
                <a:gd name="T15" fmla="*/ 116 h 164"/>
                <a:gd name="T16" fmla="*/ 95 w 387"/>
                <a:gd name="T17" fmla="*/ 152 h 164"/>
                <a:gd name="T18" fmla="*/ 16 w 387"/>
                <a:gd name="T19" fmla="*/ 164 h 164"/>
                <a:gd name="T20" fmla="*/ 0 w 387"/>
                <a:gd name="T21" fmla="*/ 133 h 164"/>
                <a:gd name="T22" fmla="*/ 21 w 387"/>
                <a:gd name="T23" fmla="*/ 102 h 164"/>
                <a:gd name="T24" fmla="*/ 21 w 387"/>
                <a:gd name="T25" fmla="*/ 102 h 164"/>
                <a:gd name="T26" fmla="*/ 21 w 387"/>
                <a:gd name="T27" fmla="*/ 102 h 1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87"/>
                <a:gd name="T43" fmla="*/ 0 h 164"/>
                <a:gd name="T44" fmla="*/ 387 w 387"/>
                <a:gd name="T45" fmla="*/ 164 h 16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87" h="164">
                  <a:moveTo>
                    <a:pt x="21" y="102"/>
                  </a:moveTo>
                  <a:lnTo>
                    <a:pt x="183" y="64"/>
                  </a:lnTo>
                  <a:lnTo>
                    <a:pt x="273" y="36"/>
                  </a:lnTo>
                  <a:lnTo>
                    <a:pt x="361" y="0"/>
                  </a:lnTo>
                  <a:lnTo>
                    <a:pt x="387" y="10"/>
                  </a:lnTo>
                  <a:lnTo>
                    <a:pt x="377" y="33"/>
                  </a:lnTo>
                  <a:lnTo>
                    <a:pt x="304" y="74"/>
                  </a:lnTo>
                  <a:lnTo>
                    <a:pt x="199" y="116"/>
                  </a:lnTo>
                  <a:lnTo>
                    <a:pt x="95" y="152"/>
                  </a:lnTo>
                  <a:lnTo>
                    <a:pt x="16" y="164"/>
                  </a:lnTo>
                  <a:lnTo>
                    <a:pt x="0" y="133"/>
                  </a:lnTo>
                  <a:lnTo>
                    <a:pt x="21"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84" name="Freeform 228"/>
            <p:cNvSpPr>
              <a:spLocks/>
            </p:cNvSpPr>
            <p:nvPr/>
          </p:nvSpPr>
          <p:spPr bwMode="auto">
            <a:xfrm>
              <a:off x="1512" y="9905"/>
              <a:ext cx="1060" cy="420"/>
            </a:xfrm>
            <a:custGeom>
              <a:avLst/>
              <a:gdLst>
                <a:gd name="T0" fmla="*/ 5 w 1060"/>
                <a:gd name="T1" fmla="*/ 389 h 420"/>
                <a:gd name="T2" fmla="*/ 57 w 1060"/>
                <a:gd name="T3" fmla="*/ 342 h 420"/>
                <a:gd name="T4" fmla="*/ 126 w 1060"/>
                <a:gd name="T5" fmla="*/ 297 h 420"/>
                <a:gd name="T6" fmla="*/ 212 w 1060"/>
                <a:gd name="T7" fmla="*/ 254 h 420"/>
                <a:gd name="T8" fmla="*/ 302 w 1060"/>
                <a:gd name="T9" fmla="*/ 216 h 420"/>
                <a:gd name="T10" fmla="*/ 397 w 1060"/>
                <a:gd name="T11" fmla="*/ 180 h 420"/>
                <a:gd name="T12" fmla="*/ 487 w 1060"/>
                <a:gd name="T13" fmla="*/ 149 h 420"/>
                <a:gd name="T14" fmla="*/ 639 w 1060"/>
                <a:gd name="T15" fmla="*/ 97 h 420"/>
                <a:gd name="T16" fmla="*/ 913 w 1060"/>
                <a:gd name="T17" fmla="*/ 47 h 420"/>
                <a:gd name="T18" fmla="*/ 1034 w 1060"/>
                <a:gd name="T19" fmla="*/ 0 h 420"/>
                <a:gd name="T20" fmla="*/ 1060 w 1060"/>
                <a:gd name="T21" fmla="*/ 7 h 420"/>
                <a:gd name="T22" fmla="*/ 1053 w 1060"/>
                <a:gd name="T23" fmla="*/ 33 h 420"/>
                <a:gd name="T24" fmla="*/ 984 w 1060"/>
                <a:gd name="T25" fmla="*/ 71 h 420"/>
                <a:gd name="T26" fmla="*/ 875 w 1060"/>
                <a:gd name="T27" fmla="*/ 116 h 420"/>
                <a:gd name="T28" fmla="*/ 758 w 1060"/>
                <a:gd name="T29" fmla="*/ 156 h 420"/>
                <a:gd name="T30" fmla="*/ 673 w 1060"/>
                <a:gd name="T31" fmla="*/ 187 h 420"/>
                <a:gd name="T32" fmla="*/ 563 w 1060"/>
                <a:gd name="T33" fmla="*/ 221 h 420"/>
                <a:gd name="T34" fmla="*/ 449 w 1060"/>
                <a:gd name="T35" fmla="*/ 247 h 420"/>
                <a:gd name="T36" fmla="*/ 226 w 1060"/>
                <a:gd name="T37" fmla="*/ 306 h 420"/>
                <a:gd name="T38" fmla="*/ 124 w 1060"/>
                <a:gd name="T39" fmla="*/ 361 h 420"/>
                <a:gd name="T40" fmla="*/ 76 w 1060"/>
                <a:gd name="T41" fmla="*/ 392 h 420"/>
                <a:gd name="T42" fmla="*/ 29 w 1060"/>
                <a:gd name="T43" fmla="*/ 420 h 420"/>
                <a:gd name="T44" fmla="*/ 0 w 1060"/>
                <a:gd name="T45" fmla="*/ 415 h 420"/>
                <a:gd name="T46" fmla="*/ 5 w 1060"/>
                <a:gd name="T47" fmla="*/ 389 h 420"/>
                <a:gd name="T48" fmla="*/ 5 w 1060"/>
                <a:gd name="T49" fmla="*/ 389 h 420"/>
                <a:gd name="T50" fmla="*/ 5 w 1060"/>
                <a:gd name="T51" fmla="*/ 389 h 42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60"/>
                <a:gd name="T79" fmla="*/ 0 h 420"/>
                <a:gd name="T80" fmla="*/ 1060 w 1060"/>
                <a:gd name="T81" fmla="*/ 420 h 42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60" h="420">
                  <a:moveTo>
                    <a:pt x="5" y="389"/>
                  </a:moveTo>
                  <a:lnTo>
                    <a:pt x="57" y="342"/>
                  </a:lnTo>
                  <a:lnTo>
                    <a:pt x="126" y="297"/>
                  </a:lnTo>
                  <a:lnTo>
                    <a:pt x="212" y="254"/>
                  </a:lnTo>
                  <a:lnTo>
                    <a:pt x="302" y="216"/>
                  </a:lnTo>
                  <a:lnTo>
                    <a:pt x="397" y="180"/>
                  </a:lnTo>
                  <a:lnTo>
                    <a:pt x="487" y="149"/>
                  </a:lnTo>
                  <a:lnTo>
                    <a:pt x="639" y="97"/>
                  </a:lnTo>
                  <a:lnTo>
                    <a:pt x="913" y="47"/>
                  </a:lnTo>
                  <a:lnTo>
                    <a:pt x="1034" y="0"/>
                  </a:lnTo>
                  <a:lnTo>
                    <a:pt x="1060" y="7"/>
                  </a:lnTo>
                  <a:lnTo>
                    <a:pt x="1053" y="33"/>
                  </a:lnTo>
                  <a:lnTo>
                    <a:pt x="984" y="71"/>
                  </a:lnTo>
                  <a:lnTo>
                    <a:pt x="875" y="116"/>
                  </a:lnTo>
                  <a:lnTo>
                    <a:pt x="758" y="156"/>
                  </a:lnTo>
                  <a:lnTo>
                    <a:pt x="673" y="187"/>
                  </a:lnTo>
                  <a:lnTo>
                    <a:pt x="563" y="221"/>
                  </a:lnTo>
                  <a:lnTo>
                    <a:pt x="449" y="247"/>
                  </a:lnTo>
                  <a:lnTo>
                    <a:pt x="226" y="306"/>
                  </a:lnTo>
                  <a:lnTo>
                    <a:pt x="124" y="361"/>
                  </a:lnTo>
                  <a:lnTo>
                    <a:pt x="76" y="392"/>
                  </a:lnTo>
                  <a:lnTo>
                    <a:pt x="29" y="420"/>
                  </a:lnTo>
                  <a:lnTo>
                    <a:pt x="0" y="415"/>
                  </a:lnTo>
                  <a:lnTo>
                    <a:pt x="5" y="3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85" name="Freeform 229"/>
            <p:cNvSpPr>
              <a:spLocks/>
            </p:cNvSpPr>
            <p:nvPr/>
          </p:nvSpPr>
          <p:spPr bwMode="auto">
            <a:xfrm>
              <a:off x="1354" y="9018"/>
              <a:ext cx="1478" cy="364"/>
            </a:xfrm>
            <a:custGeom>
              <a:avLst/>
              <a:gdLst>
                <a:gd name="T0" fmla="*/ 10 w 1478"/>
                <a:gd name="T1" fmla="*/ 331 h 364"/>
                <a:gd name="T2" fmla="*/ 107 w 1478"/>
                <a:gd name="T3" fmla="*/ 285 h 364"/>
                <a:gd name="T4" fmla="*/ 183 w 1478"/>
                <a:gd name="T5" fmla="*/ 255 h 364"/>
                <a:gd name="T6" fmla="*/ 264 w 1478"/>
                <a:gd name="T7" fmla="*/ 224 h 364"/>
                <a:gd name="T8" fmla="*/ 347 w 1478"/>
                <a:gd name="T9" fmla="*/ 195 h 364"/>
                <a:gd name="T10" fmla="*/ 423 w 1478"/>
                <a:gd name="T11" fmla="*/ 169 h 364"/>
                <a:gd name="T12" fmla="*/ 530 w 1478"/>
                <a:gd name="T13" fmla="*/ 140 h 364"/>
                <a:gd name="T14" fmla="*/ 1186 w 1478"/>
                <a:gd name="T15" fmla="*/ 76 h 364"/>
                <a:gd name="T16" fmla="*/ 1245 w 1478"/>
                <a:gd name="T17" fmla="*/ 57 h 364"/>
                <a:gd name="T18" fmla="*/ 1359 w 1478"/>
                <a:gd name="T19" fmla="*/ 22 h 364"/>
                <a:gd name="T20" fmla="*/ 1457 w 1478"/>
                <a:gd name="T21" fmla="*/ 0 h 364"/>
                <a:gd name="T22" fmla="*/ 1478 w 1478"/>
                <a:gd name="T23" fmla="*/ 5 h 364"/>
                <a:gd name="T24" fmla="*/ 1466 w 1478"/>
                <a:gd name="T25" fmla="*/ 22 h 364"/>
                <a:gd name="T26" fmla="*/ 1419 w 1478"/>
                <a:gd name="T27" fmla="*/ 62 h 364"/>
                <a:gd name="T28" fmla="*/ 1369 w 1478"/>
                <a:gd name="T29" fmla="*/ 95 h 364"/>
                <a:gd name="T30" fmla="*/ 1259 w 1478"/>
                <a:gd name="T31" fmla="*/ 143 h 364"/>
                <a:gd name="T32" fmla="*/ 1143 w 1478"/>
                <a:gd name="T33" fmla="*/ 174 h 364"/>
                <a:gd name="T34" fmla="*/ 1022 w 1478"/>
                <a:gd name="T35" fmla="*/ 188 h 364"/>
                <a:gd name="T36" fmla="*/ 542 w 1478"/>
                <a:gd name="T37" fmla="*/ 214 h 364"/>
                <a:gd name="T38" fmla="*/ 276 w 1478"/>
                <a:gd name="T39" fmla="*/ 293 h 364"/>
                <a:gd name="T40" fmla="*/ 147 w 1478"/>
                <a:gd name="T41" fmla="*/ 338 h 364"/>
                <a:gd name="T42" fmla="*/ 24 w 1478"/>
                <a:gd name="T43" fmla="*/ 364 h 364"/>
                <a:gd name="T44" fmla="*/ 0 w 1478"/>
                <a:gd name="T45" fmla="*/ 354 h 364"/>
                <a:gd name="T46" fmla="*/ 10 w 1478"/>
                <a:gd name="T47" fmla="*/ 331 h 364"/>
                <a:gd name="T48" fmla="*/ 10 w 1478"/>
                <a:gd name="T49" fmla="*/ 331 h 364"/>
                <a:gd name="T50" fmla="*/ 10 w 1478"/>
                <a:gd name="T51" fmla="*/ 331 h 36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78"/>
                <a:gd name="T79" fmla="*/ 0 h 364"/>
                <a:gd name="T80" fmla="*/ 1478 w 1478"/>
                <a:gd name="T81" fmla="*/ 364 h 36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78" h="364">
                  <a:moveTo>
                    <a:pt x="10" y="331"/>
                  </a:moveTo>
                  <a:lnTo>
                    <a:pt x="107" y="285"/>
                  </a:lnTo>
                  <a:lnTo>
                    <a:pt x="183" y="255"/>
                  </a:lnTo>
                  <a:lnTo>
                    <a:pt x="264" y="224"/>
                  </a:lnTo>
                  <a:lnTo>
                    <a:pt x="347" y="195"/>
                  </a:lnTo>
                  <a:lnTo>
                    <a:pt x="423" y="169"/>
                  </a:lnTo>
                  <a:lnTo>
                    <a:pt x="530" y="140"/>
                  </a:lnTo>
                  <a:lnTo>
                    <a:pt x="1186" y="76"/>
                  </a:lnTo>
                  <a:lnTo>
                    <a:pt x="1245" y="57"/>
                  </a:lnTo>
                  <a:lnTo>
                    <a:pt x="1359" y="22"/>
                  </a:lnTo>
                  <a:lnTo>
                    <a:pt x="1457" y="0"/>
                  </a:lnTo>
                  <a:lnTo>
                    <a:pt x="1478" y="5"/>
                  </a:lnTo>
                  <a:lnTo>
                    <a:pt x="1466" y="22"/>
                  </a:lnTo>
                  <a:lnTo>
                    <a:pt x="1419" y="62"/>
                  </a:lnTo>
                  <a:lnTo>
                    <a:pt x="1369" y="95"/>
                  </a:lnTo>
                  <a:lnTo>
                    <a:pt x="1259" y="143"/>
                  </a:lnTo>
                  <a:lnTo>
                    <a:pt x="1143" y="174"/>
                  </a:lnTo>
                  <a:lnTo>
                    <a:pt x="1022" y="188"/>
                  </a:lnTo>
                  <a:lnTo>
                    <a:pt x="542" y="214"/>
                  </a:lnTo>
                  <a:lnTo>
                    <a:pt x="276" y="293"/>
                  </a:lnTo>
                  <a:lnTo>
                    <a:pt x="147" y="338"/>
                  </a:lnTo>
                  <a:lnTo>
                    <a:pt x="24" y="364"/>
                  </a:lnTo>
                  <a:lnTo>
                    <a:pt x="0" y="354"/>
                  </a:lnTo>
                  <a:lnTo>
                    <a:pt x="10" y="3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86" name="Freeform 230"/>
            <p:cNvSpPr>
              <a:spLocks/>
            </p:cNvSpPr>
            <p:nvPr/>
          </p:nvSpPr>
          <p:spPr bwMode="auto">
            <a:xfrm>
              <a:off x="1297" y="8902"/>
              <a:ext cx="1314" cy="299"/>
            </a:xfrm>
            <a:custGeom>
              <a:avLst/>
              <a:gdLst>
                <a:gd name="T0" fmla="*/ 7 w 1314"/>
                <a:gd name="T1" fmla="*/ 268 h 299"/>
                <a:gd name="T2" fmla="*/ 67 w 1314"/>
                <a:gd name="T3" fmla="*/ 223 h 299"/>
                <a:gd name="T4" fmla="*/ 143 w 1314"/>
                <a:gd name="T5" fmla="*/ 190 h 299"/>
                <a:gd name="T6" fmla="*/ 319 w 1314"/>
                <a:gd name="T7" fmla="*/ 152 h 299"/>
                <a:gd name="T8" fmla="*/ 661 w 1314"/>
                <a:gd name="T9" fmla="*/ 111 h 299"/>
                <a:gd name="T10" fmla="*/ 739 w 1314"/>
                <a:gd name="T11" fmla="*/ 85 h 299"/>
                <a:gd name="T12" fmla="*/ 820 w 1314"/>
                <a:gd name="T13" fmla="*/ 59 h 299"/>
                <a:gd name="T14" fmla="*/ 1041 w 1314"/>
                <a:gd name="T15" fmla="*/ 21 h 299"/>
                <a:gd name="T16" fmla="*/ 1214 w 1314"/>
                <a:gd name="T17" fmla="*/ 0 h 299"/>
                <a:gd name="T18" fmla="*/ 1314 w 1314"/>
                <a:gd name="T19" fmla="*/ 19 h 299"/>
                <a:gd name="T20" fmla="*/ 1262 w 1314"/>
                <a:gd name="T21" fmla="*/ 50 h 299"/>
                <a:gd name="T22" fmla="*/ 1205 w 1314"/>
                <a:gd name="T23" fmla="*/ 71 h 299"/>
                <a:gd name="T24" fmla="*/ 1079 w 1314"/>
                <a:gd name="T25" fmla="*/ 90 h 299"/>
                <a:gd name="T26" fmla="*/ 834 w 1314"/>
                <a:gd name="T27" fmla="*/ 114 h 299"/>
                <a:gd name="T28" fmla="*/ 753 w 1314"/>
                <a:gd name="T29" fmla="*/ 142 h 299"/>
                <a:gd name="T30" fmla="*/ 675 w 1314"/>
                <a:gd name="T31" fmla="*/ 173 h 299"/>
                <a:gd name="T32" fmla="*/ 250 w 1314"/>
                <a:gd name="T33" fmla="*/ 209 h 299"/>
                <a:gd name="T34" fmla="*/ 136 w 1314"/>
                <a:gd name="T35" fmla="*/ 249 h 299"/>
                <a:gd name="T36" fmla="*/ 29 w 1314"/>
                <a:gd name="T37" fmla="*/ 299 h 299"/>
                <a:gd name="T38" fmla="*/ 0 w 1314"/>
                <a:gd name="T39" fmla="*/ 294 h 299"/>
                <a:gd name="T40" fmla="*/ 7 w 1314"/>
                <a:gd name="T41" fmla="*/ 268 h 299"/>
                <a:gd name="T42" fmla="*/ 7 w 1314"/>
                <a:gd name="T43" fmla="*/ 268 h 299"/>
                <a:gd name="T44" fmla="*/ 7 w 1314"/>
                <a:gd name="T45" fmla="*/ 268 h 29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314"/>
                <a:gd name="T70" fmla="*/ 0 h 299"/>
                <a:gd name="T71" fmla="*/ 1314 w 1314"/>
                <a:gd name="T72" fmla="*/ 299 h 29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314" h="299">
                  <a:moveTo>
                    <a:pt x="7" y="268"/>
                  </a:moveTo>
                  <a:lnTo>
                    <a:pt x="67" y="223"/>
                  </a:lnTo>
                  <a:lnTo>
                    <a:pt x="143" y="190"/>
                  </a:lnTo>
                  <a:lnTo>
                    <a:pt x="319" y="152"/>
                  </a:lnTo>
                  <a:lnTo>
                    <a:pt x="661" y="111"/>
                  </a:lnTo>
                  <a:lnTo>
                    <a:pt x="739" y="85"/>
                  </a:lnTo>
                  <a:lnTo>
                    <a:pt x="820" y="59"/>
                  </a:lnTo>
                  <a:lnTo>
                    <a:pt x="1041" y="21"/>
                  </a:lnTo>
                  <a:lnTo>
                    <a:pt x="1214" y="0"/>
                  </a:lnTo>
                  <a:lnTo>
                    <a:pt x="1314" y="19"/>
                  </a:lnTo>
                  <a:lnTo>
                    <a:pt x="1262" y="50"/>
                  </a:lnTo>
                  <a:lnTo>
                    <a:pt x="1205" y="71"/>
                  </a:lnTo>
                  <a:lnTo>
                    <a:pt x="1079" y="90"/>
                  </a:lnTo>
                  <a:lnTo>
                    <a:pt x="834" y="114"/>
                  </a:lnTo>
                  <a:lnTo>
                    <a:pt x="753" y="142"/>
                  </a:lnTo>
                  <a:lnTo>
                    <a:pt x="675" y="173"/>
                  </a:lnTo>
                  <a:lnTo>
                    <a:pt x="250" y="209"/>
                  </a:lnTo>
                  <a:lnTo>
                    <a:pt x="136" y="249"/>
                  </a:lnTo>
                  <a:lnTo>
                    <a:pt x="29" y="299"/>
                  </a:lnTo>
                  <a:lnTo>
                    <a:pt x="0" y="294"/>
                  </a:lnTo>
                  <a:lnTo>
                    <a:pt x="7" y="2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87" name="Freeform 231"/>
            <p:cNvSpPr>
              <a:spLocks/>
            </p:cNvSpPr>
            <p:nvPr/>
          </p:nvSpPr>
          <p:spPr bwMode="auto">
            <a:xfrm>
              <a:off x="1376" y="8153"/>
              <a:ext cx="1196" cy="345"/>
            </a:xfrm>
            <a:custGeom>
              <a:avLst/>
              <a:gdLst>
                <a:gd name="T0" fmla="*/ 62 w 1196"/>
                <a:gd name="T1" fmla="*/ 266 h 345"/>
                <a:gd name="T2" fmla="*/ 126 w 1196"/>
                <a:gd name="T3" fmla="*/ 226 h 345"/>
                <a:gd name="T4" fmla="*/ 171 w 1196"/>
                <a:gd name="T5" fmla="*/ 193 h 345"/>
                <a:gd name="T6" fmla="*/ 219 w 1196"/>
                <a:gd name="T7" fmla="*/ 162 h 345"/>
                <a:gd name="T8" fmla="*/ 266 w 1196"/>
                <a:gd name="T9" fmla="*/ 133 h 345"/>
                <a:gd name="T10" fmla="*/ 307 w 1196"/>
                <a:gd name="T11" fmla="*/ 117 h 345"/>
                <a:gd name="T12" fmla="*/ 354 w 1196"/>
                <a:gd name="T13" fmla="*/ 129 h 345"/>
                <a:gd name="T14" fmla="*/ 390 w 1196"/>
                <a:gd name="T15" fmla="*/ 200 h 345"/>
                <a:gd name="T16" fmla="*/ 440 w 1196"/>
                <a:gd name="T17" fmla="*/ 162 h 345"/>
                <a:gd name="T18" fmla="*/ 492 w 1196"/>
                <a:gd name="T19" fmla="*/ 121 h 345"/>
                <a:gd name="T20" fmla="*/ 544 w 1196"/>
                <a:gd name="T21" fmla="*/ 86 h 345"/>
                <a:gd name="T22" fmla="*/ 604 w 1196"/>
                <a:gd name="T23" fmla="*/ 60 h 345"/>
                <a:gd name="T24" fmla="*/ 640 w 1196"/>
                <a:gd name="T25" fmla="*/ 69 h 345"/>
                <a:gd name="T26" fmla="*/ 666 w 1196"/>
                <a:gd name="T27" fmla="*/ 107 h 345"/>
                <a:gd name="T28" fmla="*/ 692 w 1196"/>
                <a:gd name="T29" fmla="*/ 143 h 345"/>
                <a:gd name="T30" fmla="*/ 732 w 1196"/>
                <a:gd name="T31" fmla="*/ 148 h 345"/>
                <a:gd name="T32" fmla="*/ 801 w 1196"/>
                <a:gd name="T33" fmla="*/ 74 h 345"/>
                <a:gd name="T34" fmla="*/ 834 w 1196"/>
                <a:gd name="T35" fmla="*/ 53 h 345"/>
                <a:gd name="T36" fmla="*/ 887 w 1196"/>
                <a:gd name="T37" fmla="*/ 76 h 345"/>
                <a:gd name="T38" fmla="*/ 979 w 1196"/>
                <a:gd name="T39" fmla="*/ 38 h 345"/>
                <a:gd name="T40" fmla="*/ 1017 w 1196"/>
                <a:gd name="T41" fmla="*/ 12 h 345"/>
                <a:gd name="T42" fmla="*/ 1058 w 1196"/>
                <a:gd name="T43" fmla="*/ 0 h 345"/>
                <a:gd name="T44" fmla="*/ 1155 w 1196"/>
                <a:gd name="T45" fmla="*/ 17 h 345"/>
                <a:gd name="T46" fmla="*/ 1196 w 1196"/>
                <a:gd name="T47" fmla="*/ 53 h 345"/>
                <a:gd name="T48" fmla="*/ 1191 w 1196"/>
                <a:gd name="T49" fmla="*/ 72 h 345"/>
                <a:gd name="T50" fmla="*/ 1167 w 1196"/>
                <a:gd name="T51" fmla="*/ 81 h 345"/>
                <a:gd name="T52" fmla="*/ 1055 w 1196"/>
                <a:gd name="T53" fmla="*/ 69 h 345"/>
                <a:gd name="T54" fmla="*/ 1010 w 1196"/>
                <a:gd name="T55" fmla="*/ 95 h 345"/>
                <a:gd name="T56" fmla="*/ 958 w 1196"/>
                <a:gd name="T57" fmla="*/ 124 h 345"/>
                <a:gd name="T58" fmla="*/ 901 w 1196"/>
                <a:gd name="T59" fmla="*/ 138 h 345"/>
                <a:gd name="T60" fmla="*/ 853 w 1196"/>
                <a:gd name="T61" fmla="*/ 133 h 345"/>
                <a:gd name="T62" fmla="*/ 820 w 1196"/>
                <a:gd name="T63" fmla="*/ 167 h 345"/>
                <a:gd name="T64" fmla="*/ 789 w 1196"/>
                <a:gd name="T65" fmla="*/ 193 h 345"/>
                <a:gd name="T66" fmla="*/ 727 w 1196"/>
                <a:gd name="T67" fmla="*/ 217 h 345"/>
                <a:gd name="T68" fmla="*/ 666 w 1196"/>
                <a:gd name="T69" fmla="*/ 198 h 345"/>
                <a:gd name="T70" fmla="*/ 604 w 1196"/>
                <a:gd name="T71" fmla="*/ 129 h 345"/>
                <a:gd name="T72" fmla="*/ 506 w 1196"/>
                <a:gd name="T73" fmla="*/ 202 h 345"/>
                <a:gd name="T74" fmla="*/ 459 w 1196"/>
                <a:gd name="T75" fmla="*/ 240 h 345"/>
                <a:gd name="T76" fmla="*/ 409 w 1196"/>
                <a:gd name="T77" fmla="*/ 278 h 345"/>
                <a:gd name="T78" fmla="*/ 371 w 1196"/>
                <a:gd name="T79" fmla="*/ 278 h 345"/>
                <a:gd name="T80" fmla="*/ 302 w 1196"/>
                <a:gd name="T81" fmla="*/ 183 h 345"/>
                <a:gd name="T82" fmla="*/ 240 w 1196"/>
                <a:gd name="T83" fmla="*/ 226 h 345"/>
                <a:gd name="T84" fmla="*/ 176 w 1196"/>
                <a:gd name="T85" fmla="*/ 271 h 345"/>
                <a:gd name="T86" fmla="*/ 114 w 1196"/>
                <a:gd name="T87" fmla="*/ 312 h 345"/>
                <a:gd name="T88" fmla="*/ 43 w 1196"/>
                <a:gd name="T89" fmla="*/ 345 h 345"/>
                <a:gd name="T90" fmla="*/ 8 w 1196"/>
                <a:gd name="T91" fmla="*/ 345 h 345"/>
                <a:gd name="T92" fmla="*/ 0 w 1196"/>
                <a:gd name="T93" fmla="*/ 314 h 345"/>
                <a:gd name="T94" fmla="*/ 46 w 1196"/>
                <a:gd name="T95" fmla="*/ 226 h 345"/>
                <a:gd name="T96" fmla="*/ 79 w 1196"/>
                <a:gd name="T97" fmla="*/ 133 h 345"/>
                <a:gd name="T98" fmla="*/ 100 w 1196"/>
                <a:gd name="T99" fmla="*/ 117 h 345"/>
                <a:gd name="T100" fmla="*/ 117 w 1196"/>
                <a:gd name="T101" fmla="*/ 138 h 345"/>
                <a:gd name="T102" fmla="*/ 95 w 1196"/>
                <a:gd name="T103" fmla="*/ 205 h 345"/>
                <a:gd name="T104" fmla="*/ 62 w 1196"/>
                <a:gd name="T105" fmla="*/ 266 h 345"/>
                <a:gd name="T106" fmla="*/ 62 w 1196"/>
                <a:gd name="T107" fmla="*/ 266 h 345"/>
                <a:gd name="T108" fmla="*/ 62 w 1196"/>
                <a:gd name="T109" fmla="*/ 266 h 34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196"/>
                <a:gd name="T166" fmla="*/ 0 h 345"/>
                <a:gd name="T167" fmla="*/ 1196 w 1196"/>
                <a:gd name="T168" fmla="*/ 345 h 34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196" h="345">
                  <a:moveTo>
                    <a:pt x="62" y="266"/>
                  </a:moveTo>
                  <a:lnTo>
                    <a:pt x="126" y="226"/>
                  </a:lnTo>
                  <a:lnTo>
                    <a:pt x="171" y="193"/>
                  </a:lnTo>
                  <a:lnTo>
                    <a:pt x="219" y="162"/>
                  </a:lnTo>
                  <a:lnTo>
                    <a:pt x="266" y="133"/>
                  </a:lnTo>
                  <a:lnTo>
                    <a:pt x="307" y="117"/>
                  </a:lnTo>
                  <a:lnTo>
                    <a:pt x="354" y="129"/>
                  </a:lnTo>
                  <a:lnTo>
                    <a:pt x="390" y="200"/>
                  </a:lnTo>
                  <a:lnTo>
                    <a:pt x="440" y="162"/>
                  </a:lnTo>
                  <a:lnTo>
                    <a:pt x="492" y="121"/>
                  </a:lnTo>
                  <a:lnTo>
                    <a:pt x="544" y="86"/>
                  </a:lnTo>
                  <a:lnTo>
                    <a:pt x="604" y="60"/>
                  </a:lnTo>
                  <a:lnTo>
                    <a:pt x="640" y="69"/>
                  </a:lnTo>
                  <a:lnTo>
                    <a:pt x="666" y="107"/>
                  </a:lnTo>
                  <a:lnTo>
                    <a:pt x="692" y="143"/>
                  </a:lnTo>
                  <a:lnTo>
                    <a:pt x="732" y="148"/>
                  </a:lnTo>
                  <a:lnTo>
                    <a:pt x="801" y="74"/>
                  </a:lnTo>
                  <a:lnTo>
                    <a:pt x="834" y="53"/>
                  </a:lnTo>
                  <a:lnTo>
                    <a:pt x="887" y="76"/>
                  </a:lnTo>
                  <a:lnTo>
                    <a:pt x="979" y="38"/>
                  </a:lnTo>
                  <a:lnTo>
                    <a:pt x="1017" y="12"/>
                  </a:lnTo>
                  <a:lnTo>
                    <a:pt x="1058" y="0"/>
                  </a:lnTo>
                  <a:lnTo>
                    <a:pt x="1155" y="17"/>
                  </a:lnTo>
                  <a:lnTo>
                    <a:pt x="1196" y="53"/>
                  </a:lnTo>
                  <a:lnTo>
                    <a:pt x="1191" y="72"/>
                  </a:lnTo>
                  <a:lnTo>
                    <a:pt x="1167" y="81"/>
                  </a:lnTo>
                  <a:lnTo>
                    <a:pt x="1055" y="69"/>
                  </a:lnTo>
                  <a:lnTo>
                    <a:pt x="1010" y="95"/>
                  </a:lnTo>
                  <a:lnTo>
                    <a:pt x="958" y="124"/>
                  </a:lnTo>
                  <a:lnTo>
                    <a:pt x="901" y="138"/>
                  </a:lnTo>
                  <a:lnTo>
                    <a:pt x="853" y="133"/>
                  </a:lnTo>
                  <a:lnTo>
                    <a:pt x="820" y="167"/>
                  </a:lnTo>
                  <a:lnTo>
                    <a:pt x="789" y="193"/>
                  </a:lnTo>
                  <a:lnTo>
                    <a:pt x="727" y="217"/>
                  </a:lnTo>
                  <a:lnTo>
                    <a:pt x="666" y="198"/>
                  </a:lnTo>
                  <a:lnTo>
                    <a:pt x="604" y="129"/>
                  </a:lnTo>
                  <a:lnTo>
                    <a:pt x="506" y="202"/>
                  </a:lnTo>
                  <a:lnTo>
                    <a:pt x="459" y="240"/>
                  </a:lnTo>
                  <a:lnTo>
                    <a:pt x="409" y="278"/>
                  </a:lnTo>
                  <a:lnTo>
                    <a:pt x="371" y="278"/>
                  </a:lnTo>
                  <a:lnTo>
                    <a:pt x="302" y="183"/>
                  </a:lnTo>
                  <a:lnTo>
                    <a:pt x="240" y="226"/>
                  </a:lnTo>
                  <a:lnTo>
                    <a:pt x="176" y="271"/>
                  </a:lnTo>
                  <a:lnTo>
                    <a:pt x="114" y="312"/>
                  </a:lnTo>
                  <a:lnTo>
                    <a:pt x="43" y="345"/>
                  </a:lnTo>
                  <a:lnTo>
                    <a:pt x="8" y="345"/>
                  </a:lnTo>
                  <a:lnTo>
                    <a:pt x="0" y="314"/>
                  </a:lnTo>
                  <a:lnTo>
                    <a:pt x="46" y="226"/>
                  </a:lnTo>
                  <a:lnTo>
                    <a:pt x="79" y="133"/>
                  </a:lnTo>
                  <a:lnTo>
                    <a:pt x="100" y="117"/>
                  </a:lnTo>
                  <a:lnTo>
                    <a:pt x="117" y="138"/>
                  </a:lnTo>
                  <a:lnTo>
                    <a:pt x="95" y="205"/>
                  </a:lnTo>
                  <a:lnTo>
                    <a:pt x="62" y="2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88" name="Freeform 232"/>
            <p:cNvSpPr>
              <a:spLocks/>
            </p:cNvSpPr>
            <p:nvPr/>
          </p:nvSpPr>
          <p:spPr bwMode="auto">
            <a:xfrm>
              <a:off x="1176" y="9035"/>
              <a:ext cx="2255" cy="644"/>
            </a:xfrm>
            <a:custGeom>
              <a:avLst/>
              <a:gdLst>
                <a:gd name="T0" fmla="*/ 0 w 2255"/>
                <a:gd name="T1" fmla="*/ 611 h 644"/>
                <a:gd name="T2" fmla="*/ 135 w 2255"/>
                <a:gd name="T3" fmla="*/ 554 h 644"/>
                <a:gd name="T4" fmla="*/ 413 w 2255"/>
                <a:gd name="T5" fmla="*/ 463 h 644"/>
                <a:gd name="T6" fmla="*/ 696 w 2255"/>
                <a:gd name="T7" fmla="*/ 392 h 644"/>
                <a:gd name="T8" fmla="*/ 1121 w 2255"/>
                <a:gd name="T9" fmla="*/ 309 h 644"/>
                <a:gd name="T10" fmla="*/ 1404 w 2255"/>
                <a:gd name="T11" fmla="*/ 254 h 644"/>
                <a:gd name="T12" fmla="*/ 1687 w 2255"/>
                <a:gd name="T13" fmla="*/ 192 h 644"/>
                <a:gd name="T14" fmla="*/ 1825 w 2255"/>
                <a:gd name="T15" fmla="*/ 154 h 644"/>
                <a:gd name="T16" fmla="*/ 1963 w 2255"/>
                <a:gd name="T17" fmla="*/ 109 h 644"/>
                <a:gd name="T18" fmla="*/ 2100 w 2255"/>
                <a:gd name="T19" fmla="*/ 59 h 644"/>
                <a:gd name="T20" fmla="*/ 2236 w 2255"/>
                <a:gd name="T21" fmla="*/ 0 h 644"/>
                <a:gd name="T22" fmla="*/ 2255 w 2255"/>
                <a:gd name="T23" fmla="*/ 33 h 644"/>
                <a:gd name="T24" fmla="*/ 2141 w 2255"/>
                <a:gd name="T25" fmla="*/ 88 h 644"/>
                <a:gd name="T26" fmla="*/ 2034 w 2255"/>
                <a:gd name="T27" fmla="*/ 138 h 644"/>
                <a:gd name="T28" fmla="*/ 1820 w 2255"/>
                <a:gd name="T29" fmla="*/ 230 h 644"/>
                <a:gd name="T30" fmla="*/ 1601 w 2255"/>
                <a:gd name="T31" fmla="*/ 309 h 644"/>
                <a:gd name="T32" fmla="*/ 1357 w 2255"/>
                <a:gd name="T33" fmla="*/ 371 h 644"/>
                <a:gd name="T34" fmla="*/ 1176 w 2255"/>
                <a:gd name="T35" fmla="*/ 401 h 644"/>
                <a:gd name="T36" fmla="*/ 1005 w 2255"/>
                <a:gd name="T37" fmla="*/ 425 h 644"/>
                <a:gd name="T38" fmla="*/ 687 w 2255"/>
                <a:gd name="T39" fmla="*/ 461 h 644"/>
                <a:gd name="T40" fmla="*/ 371 w 2255"/>
                <a:gd name="T41" fmla="*/ 520 h 644"/>
                <a:gd name="T42" fmla="*/ 200 w 2255"/>
                <a:gd name="T43" fmla="*/ 573 h 644"/>
                <a:gd name="T44" fmla="*/ 112 w 2255"/>
                <a:gd name="T45" fmla="*/ 606 h 644"/>
                <a:gd name="T46" fmla="*/ 19 w 2255"/>
                <a:gd name="T47" fmla="*/ 644 h 644"/>
                <a:gd name="T48" fmla="*/ 0 w 2255"/>
                <a:gd name="T49" fmla="*/ 611 h 644"/>
                <a:gd name="T50" fmla="*/ 0 w 2255"/>
                <a:gd name="T51" fmla="*/ 611 h 6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255"/>
                <a:gd name="T79" fmla="*/ 0 h 644"/>
                <a:gd name="T80" fmla="*/ 2255 w 2255"/>
                <a:gd name="T81" fmla="*/ 644 h 6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255" h="644">
                  <a:moveTo>
                    <a:pt x="0" y="611"/>
                  </a:moveTo>
                  <a:lnTo>
                    <a:pt x="135" y="554"/>
                  </a:lnTo>
                  <a:lnTo>
                    <a:pt x="413" y="463"/>
                  </a:lnTo>
                  <a:lnTo>
                    <a:pt x="696" y="392"/>
                  </a:lnTo>
                  <a:lnTo>
                    <a:pt x="1121" y="309"/>
                  </a:lnTo>
                  <a:lnTo>
                    <a:pt x="1404" y="254"/>
                  </a:lnTo>
                  <a:lnTo>
                    <a:pt x="1687" y="192"/>
                  </a:lnTo>
                  <a:lnTo>
                    <a:pt x="1825" y="154"/>
                  </a:lnTo>
                  <a:lnTo>
                    <a:pt x="1963" y="109"/>
                  </a:lnTo>
                  <a:lnTo>
                    <a:pt x="2100" y="59"/>
                  </a:lnTo>
                  <a:lnTo>
                    <a:pt x="2236" y="0"/>
                  </a:lnTo>
                  <a:lnTo>
                    <a:pt x="2255" y="33"/>
                  </a:lnTo>
                  <a:lnTo>
                    <a:pt x="2141" y="88"/>
                  </a:lnTo>
                  <a:lnTo>
                    <a:pt x="2034" y="138"/>
                  </a:lnTo>
                  <a:lnTo>
                    <a:pt x="1820" y="230"/>
                  </a:lnTo>
                  <a:lnTo>
                    <a:pt x="1601" y="309"/>
                  </a:lnTo>
                  <a:lnTo>
                    <a:pt x="1357" y="371"/>
                  </a:lnTo>
                  <a:lnTo>
                    <a:pt x="1176" y="401"/>
                  </a:lnTo>
                  <a:lnTo>
                    <a:pt x="1005" y="425"/>
                  </a:lnTo>
                  <a:lnTo>
                    <a:pt x="687" y="461"/>
                  </a:lnTo>
                  <a:lnTo>
                    <a:pt x="371" y="520"/>
                  </a:lnTo>
                  <a:lnTo>
                    <a:pt x="200" y="573"/>
                  </a:lnTo>
                  <a:lnTo>
                    <a:pt x="112" y="606"/>
                  </a:lnTo>
                  <a:lnTo>
                    <a:pt x="19" y="644"/>
                  </a:lnTo>
                  <a:lnTo>
                    <a:pt x="0" y="6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89" name="Freeform 233"/>
            <p:cNvSpPr>
              <a:spLocks/>
            </p:cNvSpPr>
            <p:nvPr/>
          </p:nvSpPr>
          <p:spPr bwMode="auto">
            <a:xfrm>
              <a:off x="720" y="8101"/>
              <a:ext cx="283" cy="831"/>
            </a:xfrm>
            <a:custGeom>
              <a:avLst/>
              <a:gdLst>
                <a:gd name="T0" fmla="*/ 283 w 283"/>
                <a:gd name="T1" fmla="*/ 61 h 831"/>
                <a:gd name="T2" fmla="*/ 252 w 283"/>
                <a:gd name="T3" fmla="*/ 192 h 831"/>
                <a:gd name="T4" fmla="*/ 178 w 283"/>
                <a:gd name="T5" fmla="*/ 451 h 831"/>
                <a:gd name="T6" fmla="*/ 95 w 283"/>
                <a:gd name="T7" fmla="*/ 701 h 831"/>
                <a:gd name="T8" fmla="*/ 38 w 283"/>
                <a:gd name="T9" fmla="*/ 817 h 831"/>
                <a:gd name="T10" fmla="*/ 14 w 283"/>
                <a:gd name="T11" fmla="*/ 831 h 831"/>
                <a:gd name="T12" fmla="*/ 0 w 283"/>
                <a:gd name="T13" fmla="*/ 805 h 831"/>
                <a:gd name="T14" fmla="*/ 29 w 283"/>
                <a:gd name="T15" fmla="*/ 551 h 831"/>
                <a:gd name="T16" fmla="*/ 105 w 283"/>
                <a:gd name="T17" fmla="*/ 292 h 831"/>
                <a:gd name="T18" fmla="*/ 188 w 283"/>
                <a:gd name="T19" fmla="*/ 33 h 831"/>
                <a:gd name="T20" fmla="*/ 214 w 283"/>
                <a:gd name="T21" fmla="*/ 2 h 831"/>
                <a:gd name="T22" fmla="*/ 250 w 283"/>
                <a:gd name="T23" fmla="*/ 0 h 831"/>
                <a:gd name="T24" fmla="*/ 278 w 283"/>
                <a:gd name="T25" fmla="*/ 21 h 831"/>
                <a:gd name="T26" fmla="*/ 283 w 283"/>
                <a:gd name="T27" fmla="*/ 61 h 831"/>
                <a:gd name="T28" fmla="*/ 283 w 283"/>
                <a:gd name="T29" fmla="*/ 61 h 8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3"/>
                <a:gd name="T46" fmla="*/ 0 h 831"/>
                <a:gd name="T47" fmla="*/ 283 w 283"/>
                <a:gd name="T48" fmla="*/ 831 h 8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3" h="831">
                  <a:moveTo>
                    <a:pt x="283" y="61"/>
                  </a:moveTo>
                  <a:lnTo>
                    <a:pt x="252" y="192"/>
                  </a:lnTo>
                  <a:lnTo>
                    <a:pt x="178" y="451"/>
                  </a:lnTo>
                  <a:lnTo>
                    <a:pt x="95" y="701"/>
                  </a:lnTo>
                  <a:lnTo>
                    <a:pt x="38" y="817"/>
                  </a:lnTo>
                  <a:lnTo>
                    <a:pt x="14" y="831"/>
                  </a:lnTo>
                  <a:lnTo>
                    <a:pt x="0" y="805"/>
                  </a:lnTo>
                  <a:lnTo>
                    <a:pt x="29" y="551"/>
                  </a:lnTo>
                  <a:lnTo>
                    <a:pt x="105" y="292"/>
                  </a:lnTo>
                  <a:lnTo>
                    <a:pt x="188" y="33"/>
                  </a:lnTo>
                  <a:lnTo>
                    <a:pt x="214" y="2"/>
                  </a:lnTo>
                  <a:lnTo>
                    <a:pt x="250" y="0"/>
                  </a:lnTo>
                  <a:lnTo>
                    <a:pt x="278" y="21"/>
                  </a:lnTo>
                  <a:lnTo>
                    <a:pt x="283" y="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37915" name="Text Box 234"/>
          <p:cNvSpPr txBox="1">
            <a:spLocks noChangeArrowheads="1"/>
          </p:cNvSpPr>
          <p:nvPr/>
        </p:nvSpPr>
        <p:spPr bwMode="auto">
          <a:xfrm>
            <a:off x="5029200" y="5829300"/>
            <a:ext cx="1257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200" b="1">
                <a:solidFill>
                  <a:srgbClr val="4848C2"/>
                </a:solidFill>
                <a:latin typeface="Tahoma" pitchFamily="34" charset="0"/>
              </a:rPr>
              <a:t>Progress</a:t>
            </a:r>
          </a:p>
          <a:p>
            <a:pPr algn="ctr">
              <a:spcBef>
                <a:spcPct val="0"/>
              </a:spcBef>
              <a:buClrTx/>
              <a:buSzTx/>
              <a:buFontTx/>
              <a:buNone/>
            </a:pPr>
            <a:r>
              <a:rPr lang="en-US" altLang="el-GR" sz="1200" b="1">
                <a:solidFill>
                  <a:srgbClr val="4848C2"/>
                </a:solidFill>
                <a:latin typeface="Tahoma" pitchFamily="34" charset="0"/>
              </a:rPr>
              <a:t>Reports</a:t>
            </a:r>
          </a:p>
        </p:txBody>
      </p:sp>
      <p:grpSp>
        <p:nvGrpSpPr>
          <p:cNvPr id="37916" name="Group 235"/>
          <p:cNvGrpSpPr>
            <a:grpSpLocks/>
          </p:cNvGrpSpPr>
          <p:nvPr/>
        </p:nvGrpSpPr>
        <p:grpSpPr bwMode="auto">
          <a:xfrm>
            <a:off x="5295900" y="4381500"/>
            <a:ext cx="685800" cy="1155700"/>
            <a:chOff x="720" y="7740"/>
            <a:chExt cx="2725" cy="2900"/>
          </a:xfrm>
        </p:grpSpPr>
        <p:sp>
          <p:nvSpPr>
            <p:cNvPr id="37958" name="Freeform 236"/>
            <p:cNvSpPr>
              <a:spLocks/>
            </p:cNvSpPr>
            <p:nvPr/>
          </p:nvSpPr>
          <p:spPr bwMode="auto">
            <a:xfrm>
              <a:off x="720" y="7740"/>
              <a:ext cx="2711" cy="2818"/>
            </a:xfrm>
            <a:custGeom>
              <a:avLst/>
              <a:gdLst>
                <a:gd name="T0" fmla="*/ 281 w 2711"/>
                <a:gd name="T1" fmla="*/ 369 h 2818"/>
                <a:gd name="T2" fmla="*/ 958 w 2711"/>
                <a:gd name="T3" fmla="*/ 335 h 2818"/>
                <a:gd name="T4" fmla="*/ 1616 w 2711"/>
                <a:gd name="T5" fmla="*/ 155 h 2818"/>
                <a:gd name="T6" fmla="*/ 2148 w 2711"/>
                <a:gd name="T7" fmla="*/ 0 h 2818"/>
                <a:gd name="T8" fmla="*/ 2129 w 2711"/>
                <a:gd name="T9" fmla="*/ 335 h 2818"/>
                <a:gd name="T10" fmla="*/ 2044 w 2711"/>
                <a:gd name="T11" fmla="*/ 815 h 2818"/>
                <a:gd name="T12" fmla="*/ 727 w 2711"/>
                <a:gd name="T13" fmla="*/ 1775 h 2818"/>
                <a:gd name="T14" fmla="*/ 1652 w 2711"/>
                <a:gd name="T15" fmla="*/ 1585 h 2818"/>
                <a:gd name="T16" fmla="*/ 2165 w 2711"/>
                <a:gd name="T17" fmla="*/ 1500 h 2818"/>
                <a:gd name="T18" fmla="*/ 2711 w 2711"/>
                <a:gd name="T19" fmla="*/ 1269 h 2818"/>
                <a:gd name="T20" fmla="*/ 2566 w 2711"/>
                <a:gd name="T21" fmla="*/ 1706 h 2818"/>
                <a:gd name="T22" fmla="*/ 2652 w 2711"/>
                <a:gd name="T23" fmla="*/ 2006 h 2818"/>
                <a:gd name="T24" fmla="*/ 2455 w 2711"/>
                <a:gd name="T25" fmla="*/ 2186 h 2818"/>
                <a:gd name="T26" fmla="*/ 1968 w 2711"/>
                <a:gd name="T27" fmla="*/ 2391 h 2818"/>
                <a:gd name="T28" fmla="*/ 1481 w 2711"/>
                <a:gd name="T29" fmla="*/ 2555 h 2818"/>
                <a:gd name="T30" fmla="*/ 580 w 2711"/>
                <a:gd name="T31" fmla="*/ 2795 h 2818"/>
                <a:gd name="T32" fmla="*/ 478 w 2711"/>
                <a:gd name="T33" fmla="*/ 2818 h 2818"/>
                <a:gd name="T34" fmla="*/ 563 w 2711"/>
                <a:gd name="T35" fmla="*/ 2536 h 2818"/>
                <a:gd name="T36" fmla="*/ 563 w 2711"/>
                <a:gd name="T37" fmla="*/ 1877 h 2818"/>
                <a:gd name="T38" fmla="*/ 487 w 2711"/>
                <a:gd name="T39" fmla="*/ 1733 h 2818"/>
                <a:gd name="T40" fmla="*/ 0 w 2711"/>
                <a:gd name="T41" fmla="*/ 1115 h 2818"/>
                <a:gd name="T42" fmla="*/ 86 w 2711"/>
                <a:gd name="T43" fmla="*/ 875 h 2818"/>
                <a:gd name="T44" fmla="*/ 214 w 2711"/>
                <a:gd name="T45" fmla="*/ 361 h 2818"/>
                <a:gd name="T46" fmla="*/ 281 w 2711"/>
                <a:gd name="T47" fmla="*/ 369 h 2818"/>
                <a:gd name="T48" fmla="*/ 281 w 2711"/>
                <a:gd name="T49" fmla="*/ 369 h 2818"/>
                <a:gd name="T50" fmla="*/ 281 w 2711"/>
                <a:gd name="T51" fmla="*/ 369 h 281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711"/>
                <a:gd name="T79" fmla="*/ 0 h 2818"/>
                <a:gd name="T80" fmla="*/ 2711 w 2711"/>
                <a:gd name="T81" fmla="*/ 2818 h 281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711" h="2818">
                  <a:moveTo>
                    <a:pt x="281" y="369"/>
                  </a:moveTo>
                  <a:lnTo>
                    <a:pt x="958" y="335"/>
                  </a:lnTo>
                  <a:lnTo>
                    <a:pt x="1616" y="155"/>
                  </a:lnTo>
                  <a:lnTo>
                    <a:pt x="2148" y="0"/>
                  </a:lnTo>
                  <a:lnTo>
                    <a:pt x="2129" y="335"/>
                  </a:lnTo>
                  <a:lnTo>
                    <a:pt x="2044" y="815"/>
                  </a:lnTo>
                  <a:lnTo>
                    <a:pt x="727" y="1775"/>
                  </a:lnTo>
                  <a:lnTo>
                    <a:pt x="1652" y="1585"/>
                  </a:lnTo>
                  <a:lnTo>
                    <a:pt x="2165" y="1500"/>
                  </a:lnTo>
                  <a:lnTo>
                    <a:pt x="2711" y="1269"/>
                  </a:lnTo>
                  <a:lnTo>
                    <a:pt x="2566" y="1706"/>
                  </a:lnTo>
                  <a:lnTo>
                    <a:pt x="2652" y="2006"/>
                  </a:lnTo>
                  <a:lnTo>
                    <a:pt x="2455" y="2186"/>
                  </a:lnTo>
                  <a:lnTo>
                    <a:pt x="1968" y="2391"/>
                  </a:lnTo>
                  <a:lnTo>
                    <a:pt x="1481" y="2555"/>
                  </a:lnTo>
                  <a:lnTo>
                    <a:pt x="580" y="2795"/>
                  </a:lnTo>
                  <a:lnTo>
                    <a:pt x="478" y="2818"/>
                  </a:lnTo>
                  <a:lnTo>
                    <a:pt x="563" y="2536"/>
                  </a:lnTo>
                  <a:lnTo>
                    <a:pt x="563" y="1877"/>
                  </a:lnTo>
                  <a:lnTo>
                    <a:pt x="487" y="1733"/>
                  </a:lnTo>
                  <a:lnTo>
                    <a:pt x="0" y="1115"/>
                  </a:lnTo>
                  <a:lnTo>
                    <a:pt x="86" y="875"/>
                  </a:lnTo>
                  <a:lnTo>
                    <a:pt x="214" y="361"/>
                  </a:lnTo>
                  <a:lnTo>
                    <a:pt x="281" y="369"/>
                  </a:lnTo>
                  <a:close/>
                </a:path>
              </a:pathLst>
            </a:custGeom>
            <a:solidFill>
              <a:srgbClr val="99D1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59" name="Freeform 237"/>
            <p:cNvSpPr>
              <a:spLocks/>
            </p:cNvSpPr>
            <p:nvPr/>
          </p:nvSpPr>
          <p:spPr bwMode="auto">
            <a:xfrm>
              <a:off x="900" y="8640"/>
              <a:ext cx="1927" cy="312"/>
            </a:xfrm>
            <a:custGeom>
              <a:avLst/>
              <a:gdLst>
                <a:gd name="T0" fmla="*/ 52 w 1927"/>
                <a:gd name="T1" fmla="*/ 257 h 312"/>
                <a:gd name="T2" fmla="*/ 649 w 1927"/>
                <a:gd name="T3" fmla="*/ 200 h 312"/>
                <a:gd name="T4" fmla="*/ 1076 w 1927"/>
                <a:gd name="T5" fmla="*/ 148 h 312"/>
                <a:gd name="T6" fmla="*/ 1378 w 1927"/>
                <a:gd name="T7" fmla="*/ 105 h 312"/>
                <a:gd name="T8" fmla="*/ 1642 w 1927"/>
                <a:gd name="T9" fmla="*/ 48 h 312"/>
                <a:gd name="T10" fmla="*/ 1777 w 1927"/>
                <a:gd name="T11" fmla="*/ 17 h 312"/>
                <a:gd name="T12" fmla="*/ 1906 w 1927"/>
                <a:gd name="T13" fmla="*/ 0 h 312"/>
                <a:gd name="T14" fmla="*/ 1927 w 1927"/>
                <a:gd name="T15" fmla="*/ 12 h 312"/>
                <a:gd name="T16" fmla="*/ 1915 w 1927"/>
                <a:gd name="T17" fmla="*/ 36 h 312"/>
                <a:gd name="T18" fmla="*/ 1853 w 1927"/>
                <a:gd name="T19" fmla="*/ 65 h 312"/>
                <a:gd name="T20" fmla="*/ 1787 w 1927"/>
                <a:gd name="T21" fmla="*/ 91 h 312"/>
                <a:gd name="T22" fmla="*/ 1640 w 1927"/>
                <a:gd name="T23" fmla="*/ 136 h 312"/>
                <a:gd name="T24" fmla="*/ 1480 w 1927"/>
                <a:gd name="T25" fmla="*/ 169 h 312"/>
                <a:gd name="T26" fmla="*/ 1312 w 1927"/>
                <a:gd name="T27" fmla="*/ 198 h 312"/>
                <a:gd name="T28" fmla="*/ 979 w 1927"/>
                <a:gd name="T29" fmla="*/ 236 h 312"/>
                <a:gd name="T30" fmla="*/ 682 w 1927"/>
                <a:gd name="T31" fmla="*/ 267 h 312"/>
                <a:gd name="T32" fmla="*/ 378 w 1927"/>
                <a:gd name="T33" fmla="*/ 290 h 312"/>
                <a:gd name="T34" fmla="*/ 78 w 1927"/>
                <a:gd name="T35" fmla="*/ 312 h 312"/>
                <a:gd name="T36" fmla="*/ 7 w 1927"/>
                <a:gd name="T37" fmla="*/ 309 h 312"/>
                <a:gd name="T38" fmla="*/ 0 w 1927"/>
                <a:gd name="T39" fmla="*/ 288 h 312"/>
                <a:gd name="T40" fmla="*/ 24 w 1927"/>
                <a:gd name="T41" fmla="*/ 264 h 312"/>
                <a:gd name="T42" fmla="*/ 52 w 1927"/>
                <a:gd name="T43" fmla="*/ 257 h 312"/>
                <a:gd name="T44" fmla="*/ 52 w 1927"/>
                <a:gd name="T45" fmla="*/ 257 h 312"/>
                <a:gd name="T46" fmla="*/ 52 w 1927"/>
                <a:gd name="T47" fmla="*/ 257 h 3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927"/>
                <a:gd name="T73" fmla="*/ 0 h 312"/>
                <a:gd name="T74" fmla="*/ 1927 w 1927"/>
                <a:gd name="T75" fmla="*/ 312 h 31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927" h="312">
                  <a:moveTo>
                    <a:pt x="52" y="257"/>
                  </a:moveTo>
                  <a:lnTo>
                    <a:pt x="649" y="200"/>
                  </a:lnTo>
                  <a:lnTo>
                    <a:pt x="1076" y="148"/>
                  </a:lnTo>
                  <a:lnTo>
                    <a:pt x="1378" y="105"/>
                  </a:lnTo>
                  <a:lnTo>
                    <a:pt x="1642" y="48"/>
                  </a:lnTo>
                  <a:lnTo>
                    <a:pt x="1777" y="17"/>
                  </a:lnTo>
                  <a:lnTo>
                    <a:pt x="1906" y="0"/>
                  </a:lnTo>
                  <a:lnTo>
                    <a:pt x="1927" y="12"/>
                  </a:lnTo>
                  <a:lnTo>
                    <a:pt x="1915" y="36"/>
                  </a:lnTo>
                  <a:lnTo>
                    <a:pt x="1853" y="65"/>
                  </a:lnTo>
                  <a:lnTo>
                    <a:pt x="1787" y="91"/>
                  </a:lnTo>
                  <a:lnTo>
                    <a:pt x="1640" y="136"/>
                  </a:lnTo>
                  <a:lnTo>
                    <a:pt x="1480" y="169"/>
                  </a:lnTo>
                  <a:lnTo>
                    <a:pt x="1312" y="198"/>
                  </a:lnTo>
                  <a:lnTo>
                    <a:pt x="979" y="236"/>
                  </a:lnTo>
                  <a:lnTo>
                    <a:pt x="682" y="267"/>
                  </a:lnTo>
                  <a:lnTo>
                    <a:pt x="378" y="290"/>
                  </a:lnTo>
                  <a:lnTo>
                    <a:pt x="78" y="312"/>
                  </a:lnTo>
                  <a:lnTo>
                    <a:pt x="7" y="309"/>
                  </a:lnTo>
                  <a:lnTo>
                    <a:pt x="0" y="288"/>
                  </a:lnTo>
                  <a:lnTo>
                    <a:pt x="24" y="264"/>
                  </a:lnTo>
                  <a:lnTo>
                    <a:pt x="52" y="2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60" name="Freeform 238"/>
            <p:cNvSpPr>
              <a:spLocks/>
            </p:cNvSpPr>
            <p:nvPr/>
          </p:nvSpPr>
          <p:spPr bwMode="auto">
            <a:xfrm>
              <a:off x="1080" y="9720"/>
              <a:ext cx="283" cy="831"/>
            </a:xfrm>
            <a:custGeom>
              <a:avLst/>
              <a:gdLst>
                <a:gd name="T0" fmla="*/ 283 w 283"/>
                <a:gd name="T1" fmla="*/ 61 h 831"/>
                <a:gd name="T2" fmla="*/ 252 w 283"/>
                <a:gd name="T3" fmla="*/ 192 h 831"/>
                <a:gd name="T4" fmla="*/ 178 w 283"/>
                <a:gd name="T5" fmla="*/ 451 h 831"/>
                <a:gd name="T6" fmla="*/ 95 w 283"/>
                <a:gd name="T7" fmla="*/ 701 h 831"/>
                <a:gd name="T8" fmla="*/ 38 w 283"/>
                <a:gd name="T9" fmla="*/ 817 h 831"/>
                <a:gd name="T10" fmla="*/ 14 w 283"/>
                <a:gd name="T11" fmla="*/ 831 h 831"/>
                <a:gd name="T12" fmla="*/ 0 w 283"/>
                <a:gd name="T13" fmla="*/ 805 h 831"/>
                <a:gd name="T14" fmla="*/ 29 w 283"/>
                <a:gd name="T15" fmla="*/ 551 h 831"/>
                <a:gd name="T16" fmla="*/ 105 w 283"/>
                <a:gd name="T17" fmla="*/ 292 h 831"/>
                <a:gd name="T18" fmla="*/ 188 w 283"/>
                <a:gd name="T19" fmla="*/ 33 h 831"/>
                <a:gd name="T20" fmla="*/ 214 w 283"/>
                <a:gd name="T21" fmla="*/ 2 h 831"/>
                <a:gd name="T22" fmla="*/ 250 w 283"/>
                <a:gd name="T23" fmla="*/ 0 h 831"/>
                <a:gd name="T24" fmla="*/ 278 w 283"/>
                <a:gd name="T25" fmla="*/ 21 h 831"/>
                <a:gd name="T26" fmla="*/ 283 w 283"/>
                <a:gd name="T27" fmla="*/ 61 h 831"/>
                <a:gd name="T28" fmla="*/ 283 w 283"/>
                <a:gd name="T29" fmla="*/ 61 h 8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3"/>
                <a:gd name="T46" fmla="*/ 0 h 831"/>
                <a:gd name="T47" fmla="*/ 283 w 283"/>
                <a:gd name="T48" fmla="*/ 831 h 8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3" h="831">
                  <a:moveTo>
                    <a:pt x="283" y="61"/>
                  </a:moveTo>
                  <a:lnTo>
                    <a:pt x="252" y="192"/>
                  </a:lnTo>
                  <a:lnTo>
                    <a:pt x="178" y="451"/>
                  </a:lnTo>
                  <a:lnTo>
                    <a:pt x="95" y="701"/>
                  </a:lnTo>
                  <a:lnTo>
                    <a:pt x="38" y="817"/>
                  </a:lnTo>
                  <a:lnTo>
                    <a:pt x="14" y="831"/>
                  </a:lnTo>
                  <a:lnTo>
                    <a:pt x="0" y="805"/>
                  </a:lnTo>
                  <a:lnTo>
                    <a:pt x="29" y="551"/>
                  </a:lnTo>
                  <a:lnTo>
                    <a:pt x="105" y="292"/>
                  </a:lnTo>
                  <a:lnTo>
                    <a:pt x="188" y="33"/>
                  </a:lnTo>
                  <a:lnTo>
                    <a:pt x="214" y="2"/>
                  </a:lnTo>
                  <a:lnTo>
                    <a:pt x="250" y="0"/>
                  </a:lnTo>
                  <a:lnTo>
                    <a:pt x="278" y="21"/>
                  </a:lnTo>
                  <a:lnTo>
                    <a:pt x="283" y="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61" name="Freeform 239"/>
            <p:cNvSpPr>
              <a:spLocks/>
            </p:cNvSpPr>
            <p:nvPr/>
          </p:nvSpPr>
          <p:spPr bwMode="auto">
            <a:xfrm>
              <a:off x="900" y="7741"/>
              <a:ext cx="1965" cy="509"/>
            </a:xfrm>
            <a:custGeom>
              <a:avLst/>
              <a:gdLst>
                <a:gd name="T0" fmla="*/ 1955 w 1965"/>
                <a:gd name="T1" fmla="*/ 0 h 509"/>
                <a:gd name="T2" fmla="*/ 1965 w 1965"/>
                <a:gd name="T3" fmla="*/ 36 h 509"/>
                <a:gd name="T4" fmla="*/ 1846 w 1965"/>
                <a:gd name="T5" fmla="*/ 69 h 509"/>
                <a:gd name="T6" fmla="*/ 1608 w 1965"/>
                <a:gd name="T7" fmla="*/ 143 h 509"/>
                <a:gd name="T8" fmla="*/ 1375 w 1965"/>
                <a:gd name="T9" fmla="*/ 219 h 509"/>
                <a:gd name="T10" fmla="*/ 1140 w 1965"/>
                <a:gd name="T11" fmla="*/ 295 h 509"/>
                <a:gd name="T12" fmla="*/ 907 w 1965"/>
                <a:gd name="T13" fmla="*/ 366 h 509"/>
                <a:gd name="T14" fmla="*/ 551 w 1965"/>
                <a:gd name="T15" fmla="*/ 454 h 509"/>
                <a:gd name="T16" fmla="*/ 306 w 1965"/>
                <a:gd name="T17" fmla="*/ 492 h 509"/>
                <a:gd name="T18" fmla="*/ 57 w 1965"/>
                <a:gd name="T19" fmla="*/ 509 h 509"/>
                <a:gd name="T20" fmla="*/ 19 w 1965"/>
                <a:gd name="T21" fmla="*/ 499 h 509"/>
                <a:gd name="T22" fmla="*/ 0 w 1965"/>
                <a:gd name="T23" fmla="*/ 473 h 509"/>
                <a:gd name="T24" fmla="*/ 4 w 1965"/>
                <a:gd name="T25" fmla="*/ 442 h 509"/>
                <a:gd name="T26" fmla="*/ 38 w 1965"/>
                <a:gd name="T27" fmla="*/ 416 h 509"/>
                <a:gd name="T28" fmla="*/ 216 w 1965"/>
                <a:gd name="T29" fmla="*/ 361 h 509"/>
                <a:gd name="T30" fmla="*/ 413 w 1965"/>
                <a:gd name="T31" fmla="*/ 330 h 509"/>
                <a:gd name="T32" fmla="*/ 805 w 1965"/>
                <a:gd name="T33" fmla="*/ 271 h 509"/>
                <a:gd name="T34" fmla="*/ 1090 w 1965"/>
                <a:gd name="T35" fmla="*/ 202 h 509"/>
                <a:gd name="T36" fmla="*/ 1380 w 1965"/>
                <a:gd name="T37" fmla="*/ 136 h 509"/>
                <a:gd name="T38" fmla="*/ 1668 w 1965"/>
                <a:gd name="T39" fmla="*/ 71 h 509"/>
                <a:gd name="T40" fmla="*/ 1812 w 1965"/>
                <a:gd name="T41" fmla="*/ 36 h 509"/>
                <a:gd name="T42" fmla="*/ 1955 w 1965"/>
                <a:gd name="T43" fmla="*/ 0 h 509"/>
                <a:gd name="T44" fmla="*/ 1955 w 1965"/>
                <a:gd name="T45" fmla="*/ 0 h 50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965"/>
                <a:gd name="T70" fmla="*/ 0 h 509"/>
                <a:gd name="T71" fmla="*/ 1965 w 1965"/>
                <a:gd name="T72" fmla="*/ 509 h 50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965" h="509">
                  <a:moveTo>
                    <a:pt x="1955" y="0"/>
                  </a:moveTo>
                  <a:lnTo>
                    <a:pt x="1965" y="36"/>
                  </a:lnTo>
                  <a:lnTo>
                    <a:pt x="1846" y="69"/>
                  </a:lnTo>
                  <a:lnTo>
                    <a:pt x="1608" y="143"/>
                  </a:lnTo>
                  <a:lnTo>
                    <a:pt x="1375" y="219"/>
                  </a:lnTo>
                  <a:lnTo>
                    <a:pt x="1140" y="295"/>
                  </a:lnTo>
                  <a:lnTo>
                    <a:pt x="907" y="366"/>
                  </a:lnTo>
                  <a:lnTo>
                    <a:pt x="551" y="454"/>
                  </a:lnTo>
                  <a:lnTo>
                    <a:pt x="306" y="492"/>
                  </a:lnTo>
                  <a:lnTo>
                    <a:pt x="57" y="509"/>
                  </a:lnTo>
                  <a:lnTo>
                    <a:pt x="19" y="499"/>
                  </a:lnTo>
                  <a:lnTo>
                    <a:pt x="0" y="473"/>
                  </a:lnTo>
                  <a:lnTo>
                    <a:pt x="4" y="442"/>
                  </a:lnTo>
                  <a:lnTo>
                    <a:pt x="38" y="416"/>
                  </a:lnTo>
                  <a:lnTo>
                    <a:pt x="216" y="361"/>
                  </a:lnTo>
                  <a:lnTo>
                    <a:pt x="413" y="330"/>
                  </a:lnTo>
                  <a:lnTo>
                    <a:pt x="805" y="271"/>
                  </a:lnTo>
                  <a:lnTo>
                    <a:pt x="1090" y="202"/>
                  </a:lnTo>
                  <a:lnTo>
                    <a:pt x="1380" y="136"/>
                  </a:lnTo>
                  <a:lnTo>
                    <a:pt x="1668" y="71"/>
                  </a:lnTo>
                  <a:lnTo>
                    <a:pt x="1812" y="36"/>
                  </a:lnTo>
                  <a:lnTo>
                    <a:pt x="195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62" name="Freeform 240"/>
            <p:cNvSpPr>
              <a:spLocks/>
            </p:cNvSpPr>
            <p:nvPr/>
          </p:nvSpPr>
          <p:spPr bwMode="auto">
            <a:xfrm>
              <a:off x="2785" y="7740"/>
              <a:ext cx="217" cy="877"/>
            </a:xfrm>
            <a:custGeom>
              <a:avLst/>
              <a:gdLst>
                <a:gd name="T0" fmla="*/ 217 w 217"/>
                <a:gd name="T1" fmla="*/ 21 h 877"/>
                <a:gd name="T2" fmla="*/ 209 w 217"/>
                <a:gd name="T3" fmla="*/ 140 h 877"/>
                <a:gd name="T4" fmla="*/ 209 w 217"/>
                <a:gd name="T5" fmla="*/ 252 h 877"/>
                <a:gd name="T6" fmla="*/ 209 w 217"/>
                <a:gd name="T7" fmla="*/ 390 h 877"/>
                <a:gd name="T8" fmla="*/ 195 w 217"/>
                <a:gd name="T9" fmla="*/ 523 h 877"/>
                <a:gd name="T10" fmla="*/ 162 w 217"/>
                <a:gd name="T11" fmla="*/ 625 h 877"/>
                <a:gd name="T12" fmla="*/ 141 w 217"/>
                <a:gd name="T13" fmla="*/ 670 h 877"/>
                <a:gd name="T14" fmla="*/ 107 w 217"/>
                <a:gd name="T15" fmla="*/ 746 h 877"/>
                <a:gd name="T16" fmla="*/ 74 w 217"/>
                <a:gd name="T17" fmla="*/ 820 h 877"/>
                <a:gd name="T18" fmla="*/ 50 w 217"/>
                <a:gd name="T19" fmla="*/ 865 h 877"/>
                <a:gd name="T20" fmla="*/ 27 w 217"/>
                <a:gd name="T21" fmla="*/ 877 h 877"/>
                <a:gd name="T22" fmla="*/ 10 w 217"/>
                <a:gd name="T23" fmla="*/ 862 h 877"/>
                <a:gd name="T24" fmla="*/ 0 w 217"/>
                <a:gd name="T25" fmla="*/ 793 h 877"/>
                <a:gd name="T26" fmla="*/ 31 w 217"/>
                <a:gd name="T27" fmla="*/ 687 h 877"/>
                <a:gd name="T28" fmla="*/ 65 w 217"/>
                <a:gd name="T29" fmla="*/ 582 h 877"/>
                <a:gd name="T30" fmla="*/ 114 w 217"/>
                <a:gd name="T31" fmla="*/ 416 h 877"/>
                <a:gd name="T32" fmla="*/ 152 w 217"/>
                <a:gd name="T33" fmla="*/ 245 h 877"/>
                <a:gd name="T34" fmla="*/ 179 w 217"/>
                <a:gd name="T35" fmla="*/ 19 h 877"/>
                <a:gd name="T36" fmla="*/ 200 w 217"/>
                <a:gd name="T37" fmla="*/ 0 h 877"/>
                <a:gd name="T38" fmla="*/ 217 w 217"/>
                <a:gd name="T39" fmla="*/ 21 h 877"/>
                <a:gd name="T40" fmla="*/ 217 w 217"/>
                <a:gd name="T41" fmla="*/ 21 h 877"/>
                <a:gd name="T42" fmla="*/ 217 w 217"/>
                <a:gd name="T43" fmla="*/ 21 h 8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17"/>
                <a:gd name="T67" fmla="*/ 0 h 877"/>
                <a:gd name="T68" fmla="*/ 217 w 217"/>
                <a:gd name="T69" fmla="*/ 877 h 8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17" h="877">
                  <a:moveTo>
                    <a:pt x="217" y="21"/>
                  </a:moveTo>
                  <a:lnTo>
                    <a:pt x="209" y="140"/>
                  </a:lnTo>
                  <a:lnTo>
                    <a:pt x="209" y="252"/>
                  </a:lnTo>
                  <a:lnTo>
                    <a:pt x="209" y="390"/>
                  </a:lnTo>
                  <a:lnTo>
                    <a:pt x="195" y="523"/>
                  </a:lnTo>
                  <a:lnTo>
                    <a:pt x="162" y="625"/>
                  </a:lnTo>
                  <a:lnTo>
                    <a:pt x="141" y="670"/>
                  </a:lnTo>
                  <a:lnTo>
                    <a:pt x="107" y="746"/>
                  </a:lnTo>
                  <a:lnTo>
                    <a:pt x="74" y="820"/>
                  </a:lnTo>
                  <a:lnTo>
                    <a:pt x="50" y="865"/>
                  </a:lnTo>
                  <a:lnTo>
                    <a:pt x="27" y="877"/>
                  </a:lnTo>
                  <a:lnTo>
                    <a:pt x="10" y="862"/>
                  </a:lnTo>
                  <a:lnTo>
                    <a:pt x="0" y="793"/>
                  </a:lnTo>
                  <a:lnTo>
                    <a:pt x="31" y="687"/>
                  </a:lnTo>
                  <a:lnTo>
                    <a:pt x="65" y="582"/>
                  </a:lnTo>
                  <a:lnTo>
                    <a:pt x="114" y="416"/>
                  </a:lnTo>
                  <a:lnTo>
                    <a:pt x="152" y="245"/>
                  </a:lnTo>
                  <a:lnTo>
                    <a:pt x="179" y="19"/>
                  </a:lnTo>
                  <a:lnTo>
                    <a:pt x="200" y="0"/>
                  </a:lnTo>
                  <a:lnTo>
                    <a:pt x="217"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63" name="Freeform 241"/>
            <p:cNvSpPr>
              <a:spLocks/>
            </p:cNvSpPr>
            <p:nvPr/>
          </p:nvSpPr>
          <p:spPr bwMode="auto">
            <a:xfrm>
              <a:off x="720" y="8902"/>
              <a:ext cx="539" cy="672"/>
            </a:xfrm>
            <a:custGeom>
              <a:avLst/>
              <a:gdLst>
                <a:gd name="T0" fmla="*/ 45 w 539"/>
                <a:gd name="T1" fmla="*/ 16 h 672"/>
                <a:gd name="T2" fmla="*/ 107 w 539"/>
                <a:gd name="T3" fmla="*/ 104 h 672"/>
                <a:gd name="T4" fmla="*/ 183 w 539"/>
                <a:gd name="T5" fmla="*/ 204 h 672"/>
                <a:gd name="T6" fmla="*/ 261 w 539"/>
                <a:gd name="T7" fmla="*/ 306 h 672"/>
                <a:gd name="T8" fmla="*/ 375 w 539"/>
                <a:gd name="T9" fmla="*/ 444 h 672"/>
                <a:gd name="T10" fmla="*/ 501 w 539"/>
                <a:gd name="T11" fmla="*/ 587 h 672"/>
                <a:gd name="T12" fmla="*/ 539 w 539"/>
                <a:gd name="T13" fmla="*/ 644 h 672"/>
                <a:gd name="T14" fmla="*/ 537 w 539"/>
                <a:gd name="T15" fmla="*/ 672 h 672"/>
                <a:gd name="T16" fmla="*/ 511 w 539"/>
                <a:gd name="T17" fmla="*/ 668 h 672"/>
                <a:gd name="T18" fmla="*/ 444 w 539"/>
                <a:gd name="T19" fmla="*/ 603 h 672"/>
                <a:gd name="T20" fmla="*/ 359 w 539"/>
                <a:gd name="T21" fmla="*/ 534 h 672"/>
                <a:gd name="T22" fmla="*/ 273 w 539"/>
                <a:gd name="T23" fmla="*/ 466 h 672"/>
                <a:gd name="T24" fmla="*/ 192 w 539"/>
                <a:gd name="T25" fmla="*/ 366 h 672"/>
                <a:gd name="T26" fmla="*/ 116 w 539"/>
                <a:gd name="T27" fmla="*/ 249 h 672"/>
                <a:gd name="T28" fmla="*/ 43 w 539"/>
                <a:gd name="T29" fmla="*/ 131 h 672"/>
                <a:gd name="T30" fmla="*/ 0 w 539"/>
                <a:gd name="T31" fmla="*/ 52 h 672"/>
                <a:gd name="T32" fmla="*/ 7 w 539"/>
                <a:gd name="T33" fmla="*/ 0 h 672"/>
                <a:gd name="T34" fmla="*/ 45 w 539"/>
                <a:gd name="T35" fmla="*/ 16 h 672"/>
                <a:gd name="T36" fmla="*/ 45 w 539"/>
                <a:gd name="T37" fmla="*/ 16 h 6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9"/>
                <a:gd name="T58" fmla="*/ 0 h 672"/>
                <a:gd name="T59" fmla="*/ 539 w 539"/>
                <a:gd name="T60" fmla="*/ 672 h 67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9" h="672">
                  <a:moveTo>
                    <a:pt x="45" y="16"/>
                  </a:moveTo>
                  <a:lnTo>
                    <a:pt x="107" y="104"/>
                  </a:lnTo>
                  <a:lnTo>
                    <a:pt x="183" y="204"/>
                  </a:lnTo>
                  <a:lnTo>
                    <a:pt x="261" y="306"/>
                  </a:lnTo>
                  <a:lnTo>
                    <a:pt x="375" y="444"/>
                  </a:lnTo>
                  <a:lnTo>
                    <a:pt x="501" y="587"/>
                  </a:lnTo>
                  <a:lnTo>
                    <a:pt x="539" y="644"/>
                  </a:lnTo>
                  <a:lnTo>
                    <a:pt x="537" y="672"/>
                  </a:lnTo>
                  <a:lnTo>
                    <a:pt x="511" y="668"/>
                  </a:lnTo>
                  <a:lnTo>
                    <a:pt x="444" y="603"/>
                  </a:lnTo>
                  <a:lnTo>
                    <a:pt x="359" y="534"/>
                  </a:lnTo>
                  <a:lnTo>
                    <a:pt x="273" y="466"/>
                  </a:lnTo>
                  <a:lnTo>
                    <a:pt x="192" y="366"/>
                  </a:lnTo>
                  <a:lnTo>
                    <a:pt x="116" y="249"/>
                  </a:lnTo>
                  <a:lnTo>
                    <a:pt x="43" y="131"/>
                  </a:lnTo>
                  <a:lnTo>
                    <a:pt x="0" y="52"/>
                  </a:lnTo>
                  <a:lnTo>
                    <a:pt x="7" y="0"/>
                  </a:lnTo>
                  <a:lnTo>
                    <a:pt x="45"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64" name="Freeform 242"/>
            <p:cNvSpPr>
              <a:spLocks/>
            </p:cNvSpPr>
            <p:nvPr/>
          </p:nvSpPr>
          <p:spPr bwMode="auto">
            <a:xfrm>
              <a:off x="2723" y="8605"/>
              <a:ext cx="722" cy="408"/>
            </a:xfrm>
            <a:custGeom>
              <a:avLst/>
              <a:gdLst>
                <a:gd name="T0" fmla="*/ 28 w 722"/>
                <a:gd name="T1" fmla="*/ 0 h 408"/>
                <a:gd name="T2" fmla="*/ 121 w 722"/>
                <a:gd name="T3" fmla="*/ 69 h 408"/>
                <a:gd name="T4" fmla="*/ 249 w 722"/>
                <a:gd name="T5" fmla="*/ 140 h 408"/>
                <a:gd name="T6" fmla="*/ 380 w 722"/>
                <a:gd name="T7" fmla="*/ 202 h 408"/>
                <a:gd name="T8" fmla="*/ 501 w 722"/>
                <a:gd name="T9" fmla="*/ 268 h 408"/>
                <a:gd name="T10" fmla="*/ 561 w 722"/>
                <a:gd name="T11" fmla="*/ 302 h 408"/>
                <a:gd name="T12" fmla="*/ 708 w 722"/>
                <a:gd name="T13" fmla="*/ 373 h 408"/>
                <a:gd name="T14" fmla="*/ 722 w 722"/>
                <a:gd name="T15" fmla="*/ 397 h 408"/>
                <a:gd name="T16" fmla="*/ 698 w 722"/>
                <a:gd name="T17" fmla="*/ 408 h 408"/>
                <a:gd name="T18" fmla="*/ 641 w 722"/>
                <a:gd name="T19" fmla="*/ 389 h 408"/>
                <a:gd name="T20" fmla="*/ 527 w 722"/>
                <a:gd name="T21" fmla="*/ 347 h 408"/>
                <a:gd name="T22" fmla="*/ 347 w 722"/>
                <a:gd name="T23" fmla="*/ 278 h 408"/>
                <a:gd name="T24" fmla="*/ 221 w 722"/>
                <a:gd name="T25" fmla="*/ 199 h 408"/>
                <a:gd name="T26" fmla="*/ 111 w 722"/>
                <a:gd name="T27" fmla="*/ 121 h 408"/>
                <a:gd name="T28" fmla="*/ 2 w 722"/>
                <a:gd name="T29" fmla="*/ 28 h 408"/>
                <a:gd name="T30" fmla="*/ 0 w 722"/>
                <a:gd name="T31" fmla="*/ 2 h 408"/>
                <a:gd name="T32" fmla="*/ 28 w 722"/>
                <a:gd name="T33" fmla="*/ 0 h 408"/>
                <a:gd name="T34" fmla="*/ 28 w 722"/>
                <a:gd name="T35" fmla="*/ 0 h 40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2"/>
                <a:gd name="T55" fmla="*/ 0 h 408"/>
                <a:gd name="T56" fmla="*/ 722 w 722"/>
                <a:gd name="T57" fmla="*/ 408 h 40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2" h="408">
                  <a:moveTo>
                    <a:pt x="28" y="0"/>
                  </a:moveTo>
                  <a:lnTo>
                    <a:pt x="121" y="69"/>
                  </a:lnTo>
                  <a:lnTo>
                    <a:pt x="249" y="140"/>
                  </a:lnTo>
                  <a:lnTo>
                    <a:pt x="380" y="202"/>
                  </a:lnTo>
                  <a:lnTo>
                    <a:pt x="501" y="268"/>
                  </a:lnTo>
                  <a:lnTo>
                    <a:pt x="561" y="302"/>
                  </a:lnTo>
                  <a:lnTo>
                    <a:pt x="708" y="373"/>
                  </a:lnTo>
                  <a:lnTo>
                    <a:pt x="722" y="397"/>
                  </a:lnTo>
                  <a:lnTo>
                    <a:pt x="698" y="408"/>
                  </a:lnTo>
                  <a:lnTo>
                    <a:pt x="641" y="389"/>
                  </a:lnTo>
                  <a:lnTo>
                    <a:pt x="527" y="347"/>
                  </a:lnTo>
                  <a:lnTo>
                    <a:pt x="347" y="278"/>
                  </a:lnTo>
                  <a:lnTo>
                    <a:pt x="221" y="199"/>
                  </a:lnTo>
                  <a:lnTo>
                    <a:pt x="111" y="121"/>
                  </a:lnTo>
                  <a:lnTo>
                    <a:pt x="2" y="28"/>
                  </a:lnTo>
                  <a:lnTo>
                    <a:pt x="0" y="2"/>
                  </a:lnTo>
                  <a:lnTo>
                    <a:pt x="2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65" name="Freeform 243"/>
            <p:cNvSpPr>
              <a:spLocks/>
            </p:cNvSpPr>
            <p:nvPr/>
          </p:nvSpPr>
          <p:spPr bwMode="auto">
            <a:xfrm>
              <a:off x="3298" y="9035"/>
              <a:ext cx="138" cy="829"/>
            </a:xfrm>
            <a:custGeom>
              <a:avLst/>
              <a:gdLst>
                <a:gd name="T0" fmla="*/ 138 w 138"/>
                <a:gd name="T1" fmla="*/ 24 h 829"/>
                <a:gd name="T2" fmla="*/ 121 w 138"/>
                <a:gd name="T3" fmla="*/ 100 h 829"/>
                <a:gd name="T4" fmla="*/ 102 w 138"/>
                <a:gd name="T5" fmla="*/ 178 h 829"/>
                <a:gd name="T6" fmla="*/ 88 w 138"/>
                <a:gd name="T7" fmla="*/ 516 h 829"/>
                <a:gd name="T8" fmla="*/ 95 w 138"/>
                <a:gd name="T9" fmla="*/ 713 h 829"/>
                <a:gd name="T10" fmla="*/ 121 w 138"/>
                <a:gd name="T11" fmla="*/ 803 h 829"/>
                <a:gd name="T12" fmla="*/ 109 w 138"/>
                <a:gd name="T13" fmla="*/ 829 h 829"/>
                <a:gd name="T14" fmla="*/ 85 w 138"/>
                <a:gd name="T15" fmla="*/ 817 h 829"/>
                <a:gd name="T16" fmla="*/ 31 w 138"/>
                <a:gd name="T17" fmla="*/ 675 h 829"/>
                <a:gd name="T18" fmla="*/ 0 w 138"/>
                <a:gd name="T19" fmla="*/ 518 h 829"/>
                <a:gd name="T20" fmla="*/ 7 w 138"/>
                <a:gd name="T21" fmla="*/ 409 h 829"/>
                <a:gd name="T22" fmla="*/ 31 w 138"/>
                <a:gd name="T23" fmla="*/ 259 h 829"/>
                <a:gd name="T24" fmla="*/ 64 w 138"/>
                <a:gd name="T25" fmla="*/ 112 h 829"/>
                <a:gd name="T26" fmla="*/ 102 w 138"/>
                <a:gd name="T27" fmla="*/ 14 h 829"/>
                <a:gd name="T28" fmla="*/ 126 w 138"/>
                <a:gd name="T29" fmla="*/ 0 h 829"/>
                <a:gd name="T30" fmla="*/ 138 w 138"/>
                <a:gd name="T31" fmla="*/ 24 h 829"/>
                <a:gd name="T32" fmla="*/ 138 w 138"/>
                <a:gd name="T33" fmla="*/ 24 h 829"/>
                <a:gd name="T34" fmla="*/ 138 w 138"/>
                <a:gd name="T35" fmla="*/ 24 h 8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8"/>
                <a:gd name="T55" fmla="*/ 0 h 829"/>
                <a:gd name="T56" fmla="*/ 138 w 138"/>
                <a:gd name="T57" fmla="*/ 829 h 8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8" h="829">
                  <a:moveTo>
                    <a:pt x="138" y="24"/>
                  </a:moveTo>
                  <a:lnTo>
                    <a:pt x="121" y="100"/>
                  </a:lnTo>
                  <a:lnTo>
                    <a:pt x="102" y="178"/>
                  </a:lnTo>
                  <a:lnTo>
                    <a:pt x="88" y="516"/>
                  </a:lnTo>
                  <a:lnTo>
                    <a:pt x="95" y="713"/>
                  </a:lnTo>
                  <a:lnTo>
                    <a:pt x="121" y="803"/>
                  </a:lnTo>
                  <a:lnTo>
                    <a:pt x="109" y="829"/>
                  </a:lnTo>
                  <a:lnTo>
                    <a:pt x="85" y="817"/>
                  </a:lnTo>
                  <a:lnTo>
                    <a:pt x="31" y="675"/>
                  </a:lnTo>
                  <a:lnTo>
                    <a:pt x="0" y="518"/>
                  </a:lnTo>
                  <a:lnTo>
                    <a:pt x="7" y="409"/>
                  </a:lnTo>
                  <a:lnTo>
                    <a:pt x="31" y="259"/>
                  </a:lnTo>
                  <a:lnTo>
                    <a:pt x="64" y="112"/>
                  </a:lnTo>
                  <a:lnTo>
                    <a:pt x="102" y="14"/>
                  </a:lnTo>
                  <a:lnTo>
                    <a:pt x="126" y="0"/>
                  </a:lnTo>
                  <a:lnTo>
                    <a:pt x="138"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66" name="Freeform 244"/>
            <p:cNvSpPr>
              <a:spLocks/>
            </p:cNvSpPr>
            <p:nvPr/>
          </p:nvSpPr>
          <p:spPr bwMode="auto">
            <a:xfrm>
              <a:off x="1201" y="9901"/>
              <a:ext cx="2046" cy="739"/>
            </a:xfrm>
            <a:custGeom>
              <a:avLst/>
              <a:gdLst>
                <a:gd name="T0" fmla="*/ 0 w 2046"/>
                <a:gd name="T1" fmla="*/ 703 h 739"/>
                <a:gd name="T2" fmla="*/ 115 w 2046"/>
                <a:gd name="T3" fmla="*/ 665 h 739"/>
                <a:gd name="T4" fmla="*/ 236 w 2046"/>
                <a:gd name="T5" fmla="*/ 627 h 739"/>
                <a:gd name="T6" fmla="*/ 497 w 2046"/>
                <a:gd name="T7" fmla="*/ 556 h 739"/>
                <a:gd name="T8" fmla="*/ 773 w 2046"/>
                <a:gd name="T9" fmla="*/ 482 h 739"/>
                <a:gd name="T10" fmla="*/ 1053 w 2046"/>
                <a:gd name="T11" fmla="*/ 409 h 739"/>
                <a:gd name="T12" fmla="*/ 1193 w 2046"/>
                <a:gd name="T13" fmla="*/ 368 h 739"/>
                <a:gd name="T14" fmla="*/ 1462 w 2046"/>
                <a:gd name="T15" fmla="*/ 280 h 739"/>
                <a:gd name="T16" fmla="*/ 1590 w 2046"/>
                <a:gd name="T17" fmla="*/ 233 h 739"/>
                <a:gd name="T18" fmla="*/ 1711 w 2046"/>
                <a:gd name="T19" fmla="*/ 180 h 739"/>
                <a:gd name="T20" fmla="*/ 1825 w 2046"/>
                <a:gd name="T21" fmla="*/ 126 h 739"/>
                <a:gd name="T22" fmla="*/ 1927 w 2046"/>
                <a:gd name="T23" fmla="*/ 64 h 739"/>
                <a:gd name="T24" fmla="*/ 2023 w 2046"/>
                <a:gd name="T25" fmla="*/ 0 h 739"/>
                <a:gd name="T26" fmla="*/ 2046 w 2046"/>
                <a:gd name="T27" fmla="*/ 28 h 739"/>
                <a:gd name="T28" fmla="*/ 2006 w 2046"/>
                <a:gd name="T29" fmla="*/ 59 h 739"/>
                <a:gd name="T30" fmla="*/ 1965 w 2046"/>
                <a:gd name="T31" fmla="*/ 88 h 739"/>
                <a:gd name="T32" fmla="*/ 1889 w 2046"/>
                <a:gd name="T33" fmla="*/ 142 h 739"/>
                <a:gd name="T34" fmla="*/ 1747 w 2046"/>
                <a:gd name="T35" fmla="*/ 237 h 739"/>
                <a:gd name="T36" fmla="*/ 1614 w 2046"/>
                <a:gd name="T37" fmla="*/ 316 h 739"/>
                <a:gd name="T38" fmla="*/ 1488 w 2046"/>
                <a:gd name="T39" fmla="*/ 378 h 739"/>
                <a:gd name="T40" fmla="*/ 1255 w 2046"/>
                <a:gd name="T41" fmla="*/ 463 h 739"/>
                <a:gd name="T42" fmla="*/ 1032 w 2046"/>
                <a:gd name="T43" fmla="*/ 518 h 739"/>
                <a:gd name="T44" fmla="*/ 12 w 2046"/>
                <a:gd name="T45" fmla="*/ 739 h 739"/>
                <a:gd name="T46" fmla="*/ 0 w 2046"/>
                <a:gd name="T47" fmla="*/ 703 h 739"/>
                <a:gd name="T48" fmla="*/ 0 w 2046"/>
                <a:gd name="T49" fmla="*/ 703 h 7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46"/>
                <a:gd name="T76" fmla="*/ 0 h 739"/>
                <a:gd name="T77" fmla="*/ 2046 w 2046"/>
                <a:gd name="T78" fmla="*/ 739 h 7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46" h="739">
                  <a:moveTo>
                    <a:pt x="0" y="703"/>
                  </a:moveTo>
                  <a:lnTo>
                    <a:pt x="115" y="665"/>
                  </a:lnTo>
                  <a:lnTo>
                    <a:pt x="236" y="627"/>
                  </a:lnTo>
                  <a:lnTo>
                    <a:pt x="497" y="556"/>
                  </a:lnTo>
                  <a:lnTo>
                    <a:pt x="773" y="482"/>
                  </a:lnTo>
                  <a:lnTo>
                    <a:pt x="1053" y="409"/>
                  </a:lnTo>
                  <a:lnTo>
                    <a:pt x="1193" y="368"/>
                  </a:lnTo>
                  <a:lnTo>
                    <a:pt x="1462" y="280"/>
                  </a:lnTo>
                  <a:lnTo>
                    <a:pt x="1590" y="233"/>
                  </a:lnTo>
                  <a:lnTo>
                    <a:pt x="1711" y="180"/>
                  </a:lnTo>
                  <a:lnTo>
                    <a:pt x="1825" y="126"/>
                  </a:lnTo>
                  <a:lnTo>
                    <a:pt x="1927" y="64"/>
                  </a:lnTo>
                  <a:lnTo>
                    <a:pt x="2023" y="0"/>
                  </a:lnTo>
                  <a:lnTo>
                    <a:pt x="2046" y="28"/>
                  </a:lnTo>
                  <a:lnTo>
                    <a:pt x="2006" y="59"/>
                  </a:lnTo>
                  <a:lnTo>
                    <a:pt x="1965" y="88"/>
                  </a:lnTo>
                  <a:lnTo>
                    <a:pt x="1889" y="142"/>
                  </a:lnTo>
                  <a:lnTo>
                    <a:pt x="1747" y="237"/>
                  </a:lnTo>
                  <a:lnTo>
                    <a:pt x="1614" y="316"/>
                  </a:lnTo>
                  <a:lnTo>
                    <a:pt x="1488" y="378"/>
                  </a:lnTo>
                  <a:lnTo>
                    <a:pt x="1255" y="463"/>
                  </a:lnTo>
                  <a:lnTo>
                    <a:pt x="1032" y="518"/>
                  </a:lnTo>
                  <a:lnTo>
                    <a:pt x="12" y="739"/>
                  </a:lnTo>
                  <a:lnTo>
                    <a:pt x="0" y="70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67" name="Freeform 245"/>
            <p:cNvSpPr>
              <a:spLocks/>
            </p:cNvSpPr>
            <p:nvPr/>
          </p:nvSpPr>
          <p:spPr bwMode="auto">
            <a:xfrm>
              <a:off x="2811" y="9301"/>
              <a:ext cx="387" cy="164"/>
            </a:xfrm>
            <a:custGeom>
              <a:avLst/>
              <a:gdLst>
                <a:gd name="T0" fmla="*/ 21 w 387"/>
                <a:gd name="T1" fmla="*/ 102 h 164"/>
                <a:gd name="T2" fmla="*/ 183 w 387"/>
                <a:gd name="T3" fmla="*/ 64 h 164"/>
                <a:gd name="T4" fmla="*/ 273 w 387"/>
                <a:gd name="T5" fmla="*/ 36 h 164"/>
                <a:gd name="T6" fmla="*/ 361 w 387"/>
                <a:gd name="T7" fmla="*/ 0 h 164"/>
                <a:gd name="T8" fmla="*/ 387 w 387"/>
                <a:gd name="T9" fmla="*/ 10 h 164"/>
                <a:gd name="T10" fmla="*/ 377 w 387"/>
                <a:gd name="T11" fmla="*/ 33 h 164"/>
                <a:gd name="T12" fmla="*/ 304 w 387"/>
                <a:gd name="T13" fmla="*/ 74 h 164"/>
                <a:gd name="T14" fmla="*/ 199 w 387"/>
                <a:gd name="T15" fmla="*/ 116 h 164"/>
                <a:gd name="T16" fmla="*/ 95 w 387"/>
                <a:gd name="T17" fmla="*/ 152 h 164"/>
                <a:gd name="T18" fmla="*/ 16 w 387"/>
                <a:gd name="T19" fmla="*/ 164 h 164"/>
                <a:gd name="T20" fmla="*/ 0 w 387"/>
                <a:gd name="T21" fmla="*/ 133 h 164"/>
                <a:gd name="T22" fmla="*/ 21 w 387"/>
                <a:gd name="T23" fmla="*/ 102 h 164"/>
                <a:gd name="T24" fmla="*/ 21 w 387"/>
                <a:gd name="T25" fmla="*/ 102 h 164"/>
                <a:gd name="T26" fmla="*/ 21 w 387"/>
                <a:gd name="T27" fmla="*/ 102 h 1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87"/>
                <a:gd name="T43" fmla="*/ 0 h 164"/>
                <a:gd name="T44" fmla="*/ 387 w 387"/>
                <a:gd name="T45" fmla="*/ 164 h 16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87" h="164">
                  <a:moveTo>
                    <a:pt x="21" y="102"/>
                  </a:moveTo>
                  <a:lnTo>
                    <a:pt x="183" y="64"/>
                  </a:lnTo>
                  <a:lnTo>
                    <a:pt x="273" y="36"/>
                  </a:lnTo>
                  <a:lnTo>
                    <a:pt x="361" y="0"/>
                  </a:lnTo>
                  <a:lnTo>
                    <a:pt x="387" y="10"/>
                  </a:lnTo>
                  <a:lnTo>
                    <a:pt x="377" y="33"/>
                  </a:lnTo>
                  <a:lnTo>
                    <a:pt x="304" y="74"/>
                  </a:lnTo>
                  <a:lnTo>
                    <a:pt x="199" y="116"/>
                  </a:lnTo>
                  <a:lnTo>
                    <a:pt x="95" y="152"/>
                  </a:lnTo>
                  <a:lnTo>
                    <a:pt x="16" y="164"/>
                  </a:lnTo>
                  <a:lnTo>
                    <a:pt x="0" y="133"/>
                  </a:lnTo>
                  <a:lnTo>
                    <a:pt x="21"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68" name="Freeform 246"/>
            <p:cNvSpPr>
              <a:spLocks/>
            </p:cNvSpPr>
            <p:nvPr/>
          </p:nvSpPr>
          <p:spPr bwMode="auto">
            <a:xfrm>
              <a:off x="1512" y="9905"/>
              <a:ext cx="1060" cy="420"/>
            </a:xfrm>
            <a:custGeom>
              <a:avLst/>
              <a:gdLst>
                <a:gd name="T0" fmla="*/ 5 w 1060"/>
                <a:gd name="T1" fmla="*/ 389 h 420"/>
                <a:gd name="T2" fmla="*/ 57 w 1060"/>
                <a:gd name="T3" fmla="*/ 342 h 420"/>
                <a:gd name="T4" fmla="*/ 126 w 1060"/>
                <a:gd name="T5" fmla="*/ 297 h 420"/>
                <a:gd name="T6" fmla="*/ 212 w 1060"/>
                <a:gd name="T7" fmla="*/ 254 h 420"/>
                <a:gd name="T8" fmla="*/ 302 w 1060"/>
                <a:gd name="T9" fmla="*/ 216 h 420"/>
                <a:gd name="T10" fmla="*/ 397 w 1060"/>
                <a:gd name="T11" fmla="*/ 180 h 420"/>
                <a:gd name="T12" fmla="*/ 487 w 1060"/>
                <a:gd name="T13" fmla="*/ 149 h 420"/>
                <a:gd name="T14" fmla="*/ 639 w 1060"/>
                <a:gd name="T15" fmla="*/ 97 h 420"/>
                <a:gd name="T16" fmla="*/ 913 w 1060"/>
                <a:gd name="T17" fmla="*/ 47 h 420"/>
                <a:gd name="T18" fmla="*/ 1034 w 1060"/>
                <a:gd name="T19" fmla="*/ 0 h 420"/>
                <a:gd name="T20" fmla="*/ 1060 w 1060"/>
                <a:gd name="T21" fmla="*/ 7 h 420"/>
                <a:gd name="T22" fmla="*/ 1053 w 1060"/>
                <a:gd name="T23" fmla="*/ 33 h 420"/>
                <a:gd name="T24" fmla="*/ 984 w 1060"/>
                <a:gd name="T25" fmla="*/ 71 h 420"/>
                <a:gd name="T26" fmla="*/ 875 w 1060"/>
                <a:gd name="T27" fmla="*/ 116 h 420"/>
                <a:gd name="T28" fmla="*/ 758 w 1060"/>
                <a:gd name="T29" fmla="*/ 156 h 420"/>
                <a:gd name="T30" fmla="*/ 673 w 1060"/>
                <a:gd name="T31" fmla="*/ 187 h 420"/>
                <a:gd name="T32" fmla="*/ 563 w 1060"/>
                <a:gd name="T33" fmla="*/ 221 h 420"/>
                <a:gd name="T34" fmla="*/ 449 w 1060"/>
                <a:gd name="T35" fmla="*/ 247 h 420"/>
                <a:gd name="T36" fmla="*/ 226 w 1060"/>
                <a:gd name="T37" fmla="*/ 306 h 420"/>
                <a:gd name="T38" fmla="*/ 124 w 1060"/>
                <a:gd name="T39" fmla="*/ 361 h 420"/>
                <a:gd name="T40" fmla="*/ 76 w 1060"/>
                <a:gd name="T41" fmla="*/ 392 h 420"/>
                <a:gd name="T42" fmla="*/ 29 w 1060"/>
                <a:gd name="T43" fmla="*/ 420 h 420"/>
                <a:gd name="T44" fmla="*/ 0 w 1060"/>
                <a:gd name="T45" fmla="*/ 415 h 420"/>
                <a:gd name="T46" fmla="*/ 5 w 1060"/>
                <a:gd name="T47" fmla="*/ 389 h 420"/>
                <a:gd name="T48" fmla="*/ 5 w 1060"/>
                <a:gd name="T49" fmla="*/ 389 h 420"/>
                <a:gd name="T50" fmla="*/ 5 w 1060"/>
                <a:gd name="T51" fmla="*/ 389 h 42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60"/>
                <a:gd name="T79" fmla="*/ 0 h 420"/>
                <a:gd name="T80" fmla="*/ 1060 w 1060"/>
                <a:gd name="T81" fmla="*/ 420 h 42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60" h="420">
                  <a:moveTo>
                    <a:pt x="5" y="389"/>
                  </a:moveTo>
                  <a:lnTo>
                    <a:pt x="57" y="342"/>
                  </a:lnTo>
                  <a:lnTo>
                    <a:pt x="126" y="297"/>
                  </a:lnTo>
                  <a:lnTo>
                    <a:pt x="212" y="254"/>
                  </a:lnTo>
                  <a:lnTo>
                    <a:pt x="302" y="216"/>
                  </a:lnTo>
                  <a:lnTo>
                    <a:pt x="397" y="180"/>
                  </a:lnTo>
                  <a:lnTo>
                    <a:pt x="487" y="149"/>
                  </a:lnTo>
                  <a:lnTo>
                    <a:pt x="639" y="97"/>
                  </a:lnTo>
                  <a:lnTo>
                    <a:pt x="913" y="47"/>
                  </a:lnTo>
                  <a:lnTo>
                    <a:pt x="1034" y="0"/>
                  </a:lnTo>
                  <a:lnTo>
                    <a:pt x="1060" y="7"/>
                  </a:lnTo>
                  <a:lnTo>
                    <a:pt x="1053" y="33"/>
                  </a:lnTo>
                  <a:lnTo>
                    <a:pt x="984" y="71"/>
                  </a:lnTo>
                  <a:lnTo>
                    <a:pt x="875" y="116"/>
                  </a:lnTo>
                  <a:lnTo>
                    <a:pt x="758" y="156"/>
                  </a:lnTo>
                  <a:lnTo>
                    <a:pt x="673" y="187"/>
                  </a:lnTo>
                  <a:lnTo>
                    <a:pt x="563" y="221"/>
                  </a:lnTo>
                  <a:lnTo>
                    <a:pt x="449" y="247"/>
                  </a:lnTo>
                  <a:lnTo>
                    <a:pt x="226" y="306"/>
                  </a:lnTo>
                  <a:lnTo>
                    <a:pt x="124" y="361"/>
                  </a:lnTo>
                  <a:lnTo>
                    <a:pt x="76" y="392"/>
                  </a:lnTo>
                  <a:lnTo>
                    <a:pt x="29" y="420"/>
                  </a:lnTo>
                  <a:lnTo>
                    <a:pt x="0" y="415"/>
                  </a:lnTo>
                  <a:lnTo>
                    <a:pt x="5" y="3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69" name="Freeform 247"/>
            <p:cNvSpPr>
              <a:spLocks/>
            </p:cNvSpPr>
            <p:nvPr/>
          </p:nvSpPr>
          <p:spPr bwMode="auto">
            <a:xfrm>
              <a:off x="1354" y="9018"/>
              <a:ext cx="1478" cy="364"/>
            </a:xfrm>
            <a:custGeom>
              <a:avLst/>
              <a:gdLst>
                <a:gd name="T0" fmla="*/ 10 w 1478"/>
                <a:gd name="T1" fmla="*/ 331 h 364"/>
                <a:gd name="T2" fmla="*/ 107 w 1478"/>
                <a:gd name="T3" fmla="*/ 285 h 364"/>
                <a:gd name="T4" fmla="*/ 183 w 1478"/>
                <a:gd name="T5" fmla="*/ 255 h 364"/>
                <a:gd name="T6" fmla="*/ 264 w 1478"/>
                <a:gd name="T7" fmla="*/ 224 h 364"/>
                <a:gd name="T8" fmla="*/ 347 w 1478"/>
                <a:gd name="T9" fmla="*/ 195 h 364"/>
                <a:gd name="T10" fmla="*/ 423 w 1478"/>
                <a:gd name="T11" fmla="*/ 169 h 364"/>
                <a:gd name="T12" fmla="*/ 530 w 1478"/>
                <a:gd name="T13" fmla="*/ 140 h 364"/>
                <a:gd name="T14" fmla="*/ 1186 w 1478"/>
                <a:gd name="T15" fmla="*/ 76 h 364"/>
                <a:gd name="T16" fmla="*/ 1245 w 1478"/>
                <a:gd name="T17" fmla="*/ 57 h 364"/>
                <a:gd name="T18" fmla="*/ 1359 w 1478"/>
                <a:gd name="T19" fmla="*/ 22 h 364"/>
                <a:gd name="T20" fmla="*/ 1457 w 1478"/>
                <a:gd name="T21" fmla="*/ 0 h 364"/>
                <a:gd name="T22" fmla="*/ 1478 w 1478"/>
                <a:gd name="T23" fmla="*/ 5 h 364"/>
                <a:gd name="T24" fmla="*/ 1466 w 1478"/>
                <a:gd name="T25" fmla="*/ 22 h 364"/>
                <a:gd name="T26" fmla="*/ 1419 w 1478"/>
                <a:gd name="T27" fmla="*/ 62 h 364"/>
                <a:gd name="T28" fmla="*/ 1369 w 1478"/>
                <a:gd name="T29" fmla="*/ 95 h 364"/>
                <a:gd name="T30" fmla="*/ 1259 w 1478"/>
                <a:gd name="T31" fmla="*/ 143 h 364"/>
                <a:gd name="T32" fmla="*/ 1143 w 1478"/>
                <a:gd name="T33" fmla="*/ 174 h 364"/>
                <a:gd name="T34" fmla="*/ 1022 w 1478"/>
                <a:gd name="T35" fmla="*/ 188 h 364"/>
                <a:gd name="T36" fmla="*/ 542 w 1478"/>
                <a:gd name="T37" fmla="*/ 214 h 364"/>
                <a:gd name="T38" fmla="*/ 276 w 1478"/>
                <a:gd name="T39" fmla="*/ 293 h 364"/>
                <a:gd name="T40" fmla="*/ 147 w 1478"/>
                <a:gd name="T41" fmla="*/ 338 h 364"/>
                <a:gd name="T42" fmla="*/ 24 w 1478"/>
                <a:gd name="T43" fmla="*/ 364 h 364"/>
                <a:gd name="T44" fmla="*/ 0 w 1478"/>
                <a:gd name="T45" fmla="*/ 354 h 364"/>
                <a:gd name="T46" fmla="*/ 10 w 1478"/>
                <a:gd name="T47" fmla="*/ 331 h 364"/>
                <a:gd name="T48" fmla="*/ 10 w 1478"/>
                <a:gd name="T49" fmla="*/ 331 h 364"/>
                <a:gd name="T50" fmla="*/ 10 w 1478"/>
                <a:gd name="T51" fmla="*/ 331 h 36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78"/>
                <a:gd name="T79" fmla="*/ 0 h 364"/>
                <a:gd name="T80" fmla="*/ 1478 w 1478"/>
                <a:gd name="T81" fmla="*/ 364 h 36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78" h="364">
                  <a:moveTo>
                    <a:pt x="10" y="331"/>
                  </a:moveTo>
                  <a:lnTo>
                    <a:pt x="107" y="285"/>
                  </a:lnTo>
                  <a:lnTo>
                    <a:pt x="183" y="255"/>
                  </a:lnTo>
                  <a:lnTo>
                    <a:pt x="264" y="224"/>
                  </a:lnTo>
                  <a:lnTo>
                    <a:pt x="347" y="195"/>
                  </a:lnTo>
                  <a:lnTo>
                    <a:pt x="423" y="169"/>
                  </a:lnTo>
                  <a:lnTo>
                    <a:pt x="530" y="140"/>
                  </a:lnTo>
                  <a:lnTo>
                    <a:pt x="1186" y="76"/>
                  </a:lnTo>
                  <a:lnTo>
                    <a:pt x="1245" y="57"/>
                  </a:lnTo>
                  <a:lnTo>
                    <a:pt x="1359" y="22"/>
                  </a:lnTo>
                  <a:lnTo>
                    <a:pt x="1457" y="0"/>
                  </a:lnTo>
                  <a:lnTo>
                    <a:pt x="1478" y="5"/>
                  </a:lnTo>
                  <a:lnTo>
                    <a:pt x="1466" y="22"/>
                  </a:lnTo>
                  <a:lnTo>
                    <a:pt x="1419" y="62"/>
                  </a:lnTo>
                  <a:lnTo>
                    <a:pt x="1369" y="95"/>
                  </a:lnTo>
                  <a:lnTo>
                    <a:pt x="1259" y="143"/>
                  </a:lnTo>
                  <a:lnTo>
                    <a:pt x="1143" y="174"/>
                  </a:lnTo>
                  <a:lnTo>
                    <a:pt x="1022" y="188"/>
                  </a:lnTo>
                  <a:lnTo>
                    <a:pt x="542" y="214"/>
                  </a:lnTo>
                  <a:lnTo>
                    <a:pt x="276" y="293"/>
                  </a:lnTo>
                  <a:lnTo>
                    <a:pt x="147" y="338"/>
                  </a:lnTo>
                  <a:lnTo>
                    <a:pt x="24" y="364"/>
                  </a:lnTo>
                  <a:lnTo>
                    <a:pt x="0" y="354"/>
                  </a:lnTo>
                  <a:lnTo>
                    <a:pt x="10" y="3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70" name="Freeform 248"/>
            <p:cNvSpPr>
              <a:spLocks/>
            </p:cNvSpPr>
            <p:nvPr/>
          </p:nvSpPr>
          <p:spPr bwMode="auto">
            <a:xfrm>
              <a:off x="1297" y="8902"/>
              <a:ext cx="1314" cy="299"/>
            </a:xfrm>
            <a:custGeom>
              <a:avLst/>
              <a:gdLst>
                <a:gd name="T0" fmla="*/ 7 w 1314"/>
                <a:gd name="T1" fmla="*/ 268 h 299"/>
                <a:gd name="T2" fmla="*/ 67 w 1314"/>
                <a:gd name="T3" fmla="*/ 223 h 299"/>
                <a:gd name="T4" fmla="*/ 143 w 1314"/>
                <a:gd name="T5" fmla="*/ 190 h 299"/>
                <a:gd name="T6" fmla="*/ 319 w 1314"/>
                <a:gd name="T7" fmla="*/ 152 h 299"/>
                <a:gd name="T8" fmla="*/ 661 w 1314"/>
                <a:gd name="T9" fmla="*/ 111 h 299"/>
                <a:gd name="T10" fmla="*/ 739 w 1314"/>
                <a:gd name="T11" fmla="*/ 85 h 299"/>
                <a:gd name="T12" fmla="*/ 820 w 1314"/>
                <a:gd name="T13" fmla="*/ 59 h 299"/>
                <a:gd name="T14" fmla="*/ 1041 w 1314"/>
                <a:gd name="T15" fmla="*/ 21 h 299"/>
                <a:gd name="T16" fmla="*/ 1214 w 1314"/>
                <a:gd name="T17" fmla="*/ 0 h 299"/>
                <a:gd name="T18" fmla="*/ 1314 w 1314"/>
                <a:gd name="T19" fmla="*/ 19 h 299"/>
                <a:gd name="T20" fmla="*/ 1262 w 1314"/>
                <a:gd name="T21" fmla="*/ 50 h 299"/>
                <a:gd name="T22" fmla="*/ 1205 w 1314"/>
                <a:gd name="T23" fmla="*/ 71 h 299"/>
                <a:gd name="T24" fmla="*/ 1079 w 1314"/>
                <a:gd name="T25" fmla="*/ 90 h 299"/>
                <a:gd name="T26" fmla="*/ 834 w 1314"/>
                <a:gd name="T27" fmla="*/ 114 h 299"/>
                <a:gd name="T28" fmla="*/ 753 w 1314"/>
                <a:gd name="T29" fmla="*/ 142 h 299"/>
                <a:gd name="T30" fmla="*/ 675 w 1314"/>
                <a:gd name="T31" fmla="*/ 173 h 299"/>
                <a:gd name="T32" fmla="*/ 250 w 1314"/>
                <a:gd name="T33" fmla="*/ 209 h 299"/>
                <a:gd name="T34" fmla="*/ 136 w 1314"/>
                <a:gd name="T35" fmla="*/ 249 h 299"/>
                <a:gd name="T36" fmla="*/ 29 w 1314"/>
                <a:gd name="T37" fmla="*/ 299 h 299"/>
                <a:gd name="T38" fmla="*/ 0 w 1314"/>
                <a:gd name="T39" fmla="*/ 294 h 299"/>
                <a:gd name="T40" fmla="*/ 7 w 1314"/>
                <a:gd name="T41" fmla="*/ 268 h 299"/>
                <a:gd name="T42" fmla="*/ 7 w 1314"/>
                <a:gd name="T43" fmla="*/ 268 h 299"/>
                <a:gd name="T44" fmla="*/ 7 w 1314"/>
                <a:gd name="T45" fmla="*/ 268 h 29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314"/>
                <a:gd name="T70" fmla="*/ 0 h 299"/>
                <a:gd name="T71" fmla="*/ 1314 w 1314"/>
                <a:gd name="T72" fmla="*/ 299 h 29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314" h="299">
                  <a:moveTo>
                    <a:pt x="7" y="268"/>
                  </a:moveTo>
                  <a:lnTo>
                    <a:pt x="67" y="223"/>
                  </a:lnTo>
                  <a:lnTo>
                    <a:pt x="143" y="190"/>
                  </a:lnTo>
                  <a:lnTo>
                    <a:pt x="319" y="152"/>
                  </a:lnTo>
                  <a:lnTo>
                    <a:pt x="661" y="111"/>
                  </a:lnTo>
                  <a:lnTo>
                    <a:pt x="739" y="85"/>
                  </a:lnTo>
                  <a:lnTo>
                    <a:pt x="820" y="59"/>
                  </a:lnTo>
                  <a:lnTo>
                    <a:pt x="1041" y="21"/>
                  </a:lnTo>
                  <a:lnTo>
                    <a:pt x="1214" y="0"/>
                  </a:lnTo>
                  <a:lnTo>
                    <a:pt x="1314" y="19"/>
                  </a:lnTo>
                  <a:lnTo>
                    <a:pt x="1262" y="50"/>
                  </a:lnTo>
                  <a:lnTo>
                    <a:pt x="1205" y="71"/>
                  </a:lnTo>
                  <a:lnTo>
                    <a:pt x="1079" y="90"/>
                  </a:lnTo>
                  <a:lnTo>
                    <a:pt x="834" y="114"/>
                  </a:lnTo>
                  <a:lnTo>
                    <a:pt x="753" y="142"/>
                  </a:lnTo>
                  <a:lnTo>
                    <a:pt x="675" y="173"/>
                  </a:lnTo>
                  <a:lnTo>
                    <a:pt x="250" y="209"/>
                  </a:lnTo>
                  <a:lnTo>
                    <a:pt x="136" y="249"/>
                  </a:lnTo>
                  <a:lnTo>
                    <a:pt x="29" y="299"/>
                  </a:lnTo>
                  <a:lnTo>
                    <a:pt x="0" y="294"/>
                  </a:lnTo>
                  <a:lnTo>
                    <a:pt x="7" y="2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71" name="Freeform 249"/>
            <p:cNvSpPr>
              <a:spLocks/>
            </p:cNvSpPr>
            <p:nvPr/>
          </p:nvSpPr>
          <p:spPr bwMode="auto">
            <a:xfrm>
              <a:off x="1376" y="8153"/>
              <a:ext cx="1196" cy="345"/>
            </a:xfrm>
            <a:custGeom>
              <a:avLst/>
              <a:gdLst>
                <a:gd name="T0" fmla="*/ 62 w 1196"/>
                <a:gd name="T1" fmla="*/ 266 h 345"/>
                <a:gd name="T2" fmla="*/ 126 w 1196"/>
                <a:gd name="T3" fmla="*/ 226 h 345"/>
                <a:gd name="T4" fmla="*/ 171 w 1196"/>
                <a:gd name="T5" fmla="*/ 193 h 345"/>
                <a:gd name="T6" fmla="*/ 219 w 1196"/>
                <a:gd name="T7" fmla="*/ 162 h 345"/>
                <a:gd name="T8" fmla="*/ 266 w 1196"/>
                <a:gd name="T9" fmla="*/ 133 h 345"/>
                <a:gd name="T10" fmla="*/ 307 w 1196"/>
                <a:gd name="T11" fmla="*/ 117 h 345"/>
                <a:gd name="T12" fmla="*/ 354 w 1196"/>
                <a:gd name="T13" fmla="*/ 129 h 345"/>
                <a:gd name="T14" fmla="*/ 390 w 1196"/>
                <a:gd name="T15" fmla="*/ 200 h 345"/>
                <a:gd name="T16" fmla="*/ 440 w 1196"/>
                <a:gd name="T17" fmla="*/ 162 h 345"/>
                <a:gd name="T18" fmla="*/ 492 w 1196"/>
                <a:gd name="T19" fmla="*/ 121 h 345"/>
                <a:gd name="T20" fmla="*/ 544 w 1196"/>
                <a:gd name="T21" fmla="*/ 86 h 345"/>
                <a:gd name="T22" fmla="*/ 604 w 1196"/>
                <a:gd name="T23" fmla="*/ 60 h 345"/>
                <a:gd name="T24" fmla="*/ 640 w 1196"/>
                <a:gd name="T25" fmla="*/ 69 h 345"/>
                <a:gd name="T26" fmla="*/ 666 w 1196"/>
                <a:gd name="T27" fmla="*/ 107 h 345"/>
                <a:gd name="T28" fmla="*/ 692 w 1196"/>
                <a:gd name="T29" fmla="*/ 143 h 345"/>
                <a:gd name="T30" fmla="*/ 732 w 1196"/>
                <a:gd name="T31" fmla="*/ 148 h 345"/>
                <a:gd name="T32" fmla="*/ 801 w 1196"/>
                <a:gd name="T33" fmla="*/ 74 h 345"/>
                <a:gd name="T34" fmla="*/ 834 w 1196"/>
                <a:gd name="T35" fmla="*/ 53 h 345"/>
                <a:gd name="T36" fmla="*/ 887 w 1196"/>
                <a:gd name="T37" fmla="*/ 76 h 345"/>
                <a:gd name="T38" fmla="*/ 979 w 1196"/>
                <a:gd name="T39" fmla="*/ 38 h 345"/>
                <a:gd name="T40" fmla="*/ 1017 w 1196"/>
                <a:gd name="T41" fmla="*/ 12 h 345"/>
                <a:gd name="T42" fmla="*/ 1058 w 1196"/>
                <a:gd name="T43" fmla="*/ 0 h 345"/>
                <a:gd name="T44" fmla="*/ 1155 w 1196"/>
                <a:gd name="T45" fmla="*/ 17 h 345"/>
                <a:gd name="T46" fmla="*/ 1196 w 1196"/>
                <a:gd name="T47" fmla="*/ 53 h 345"/>
                <a:gd name="T48" fmla="*/ 1191 w 1196"/>
                <a:gd name="T49" fmla="*/ 72 h 345"/>
                <a:gd name="T50" fmla="*/ 1167 w 1196"/>
                <a:gd name="T51" fmla="*/ 81 h 345"/>
                <a:gd name="T52" fmla="*/ 1055 w 1196"/>
                <a:gd name="T53" fmla="*/ 69 h 345"/>
                <a:gd name="T54" fmla="*/ 1010 w 1196"/>
                <a:gd name="T55" fmla="*/ 95 h 345"/>
                <a:gd name="T56" fmla="*/ 958 w 1196"/>
                <a:gd name="T57" fmla="*/ 124 h 345"/>
                <a:gd name="T58" fmla="*/ 901 w 1196"/>
                <a:gd name="T59" fmla="*/ 138 h 345"/>
                <a:gd name="T60" fmla="*/ 853 w 1196"/>
                <a:gd name="T61" fmla="*/ 133 h 345"/>
                <a:gd name="T62" fmla="*/ 820 w 1196"/>
                <a:gd name="T63" fmla="*/ 167 h 345"/>
                <a:gd name="T64" fmla="*/ 789 w 1196"/>
                <a:gd name="T65" fmla="*/ 193 h 345"/>
                <a:gd name="T66" fmla="*/ 727 w 1196"/>
                <a:gd name="T67" fmla="*/ 217 h 345"/>
                <a:gd name="T68" fmla="*/ 666 w 1196"/>
                <a:gd name="T69" fmla="*/ 198 h 345"/>
                <a:gd name="T70" fmla="*/ 604 w 1196"/>
                <a:gd name="T71" fmla="*/ 129 h 345"/>
                <a:gd name="T72" fmla="*/ 506 w 1196"/>
                <a:gd name="T73" fmla="*/ 202 h 345"/>
                <a:gd name="T74" fmla="*/ 459 w 1196"/>
                <a:gd name="T75" fmla="*/ 240 h 345"/>
                <a:gd name="T76" fmla="*/ 409 w 1196"/>
                <a:gd name="T77" fmla="*/ 278 h 345"/>
                <a:gd name="T78" fmla="*/ 371 w 1196"/>
                <a:gd name="T79" fmla="*/ 278 h 345"/>
                <a:gd name="T80" fmla="*/ 302 w 1196"/>
                <a:gd name="T81" fmla="*/ 183 h 345"/>
                <a:gd name="T82" fmla="*/ 240 w 1196"/>
                <a:gd name="T83" fmla="*/ 226 h 345"/>
                <a:gd name="T84" fmla="*/ 176 w 1196"/>
                <a:gd name="T85" fmla="*/ 271 h 345"/>
                <a:gd name="T86" fmla="*/ 114 w 1196"/>
                <a:gd name="T87" fmla="*/ 312 h 345"/>
                <a:gd name="T88" fmla="*/ 43 w 1196"/>
                <a:gd name="T89" fmla="*/ 345 h 345"/>
                <a:gd name="T90" fmla="*/ 8 w 1196"/>
                <a:gd name="T91" fmla="*/ 345 h 345"/>
                <a:gd name="T92" fmla="*/ 0 w 1196"/>
                <a:gd name="T93" fmla="*/ 314 h 345"/>
                <a:gd name="T94" fmla="*/ 46 w 1196"/>
                <a:gd name="T95" fmla="*/ 226 h 345"/>
                <a:gd name="T96" fmla="*/ 79 w 1196"/>
                <a:gd name="T97" fmla="*/ 133 h 345"/>
                <a:gd name="T98" fmla="*/ 100 w 1196"/>
                <a:gd name="T99" fmla="*/ 117 h 345"/>
                <a:gd name="T100" fmla="*/ 117 w 1196"/>
                <a:gd name="T101" fmla="*/ 138 h 345"/>
                <a:gd name="T102" fmla="*/ 95 w 1196"/>
                <a:gd name="T103" fmla="*/ 205 h 345"/>
                <a:gd name="T104" fmla="*/ 62 w 1196"/>
                <a:gd name="T105" fmla="*/ 266 h 345"/>
                <a:gd name="T106" fmla="*/ 62 w 1196"/>
                <a:gd name="T107" fmla="*/ 266 h 345"/>
                <a:gd name="T108" fmla="*/ 62 w 1196"/>
                <a:gd name="T109" fmla="*/ 266 h 34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196"/>
                <a:gd name="T166" fmla="*/ 0 h 345"/>
                <a:gd name="T167" fmla="*/ 1196 w 1196"/>
                <a:gd name="T168" fmla="*/ 345 h 34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196" h="345">
                  <a:moveTo>
                    <a:pt x="62" y="266"/>
                  </a:moveTo>
                  <a:lnTo>
                    <a:pt x="126" y="226"/>
                  </a:lnTo>
                  <a:lnTo>
                    <a:pt x="171" y="193"/>
                  </a:lnTo>
                  <a:lnTo>
                    <a:pt x="219" y="162"/>
                  </a:lnTo>
                  <a:lnTo>
                    <a:pt x="266" y="133"/>
                  </a:lnTo>
                  <a:lnTo>
                    <a:pt x="307" y="117"/>
                  </a:lnTo>
                  <a:lnTo>
                    <a:pt x="354" y="129"/>
                  </a:lnTo>
                  <a:lnTo>
                    <a:pt x="390" y="200"/>
                  </a:lnTo>
                  <a:lnTo>
                    <a:pt x="440" y="162"/>
                  </a:lnTo>
                  <a:lnTo>
                    <a:pt x="492" y="121"/>
                  </a:lnTo>
                  <a:lnTo>
                    <a:pt x="544" y="86"/>
                  </a:lnTo>
                  <a:lnTo>
                    <a:pt x="604" y="60"/>
                  </a:lnTo>
                  <a:lnTo>
                    <a:pt x="640" y="69"/>
                  </a:lnTo>
                  <a:lnTo>
                    <a:pt x="666" y="107"/>
                  </a:lnTo>
                  <a:lnTo>
                    <a:pt x="692" y="143"/>
                  </a:lnTo>
                  <a:lnTo>
                    <a:pt x="732" y="148"/>
                  </a:lnTo>
                  <a:lnTo>
                    <a:pt x="801" y="74"/>
                  </a:lnTo>
                  <a:lnTo>
                    <a:pt x="834" y="53"/>
                  </a:lnTo>
                  <a:lnTo>
                    <a:pt x="887" y="76"/>
                  </a:lnTo>
                  <a:lnTo>
                    <a:pt x="979" y="38"/>
                  </a:lnTo>
                  <a:lnTo>
                    <a:pt x="1017" y="12"/>
                  </a:lnTo>
                  <a:lnTo>
                    <a:pt x="1058" y="0"/>
                  </a:lnTo>
                  <a:lnTo>
                    <a:pt x="1155" y="17"/>
                  </a:lnTo>
                  <a:lnTo>
                    <a:pt x="1196" y="53"/>
                  </a:lnTo>
                  <a:lnTo>
                    <a:pt x="1191" y="72"/>
                  </a:lnTo>
                  <a:lnTo>
                    <a:pt x="1167" y="81"/>
                  </a:lnTo>
                  <a:lnTo>
                    <a:pt x="1055" y="69"/>
                  </a:lnTo>
                  <a:lnTo>
                    <a:pt x="1010" y="95"/>
                  </a:lnTo>
                  <a:lnTo>
                    <a:pt x="958" y="124"/>
                  </a:lnTo>
                  <a:lnTo>
                    <a:pt x="901" y="138"/>
                  </a:lnTo>
                  <a:lnTo>
                    <a:pt x="853" y="133"/>
                  </a:lnTo>
                  <a:lnTo>
                    <a:pt x="820" y="167"/>
                  </a:lnTo>
                  <a:lnTo>
                    <a:pt x="789" y="193"/>
                  </a:lnTo>
                  <a:lnTo>
                    <a:pt x="727" y="217"/>
                  </a:lnTo>
                  <a:lnTo>
                    <a:pt x="666" y="198"/>
                  </a:lnTo>
                  <a:lnTo>
                    <a:pt x="604" y="129"/>
                  </a:lnTo>
                  <a:lnTo>
                    <a:pt x="506" y="202"/>
                  </a:lnTo>
                  <a:lnTo>
                    <a:pt x="459" y="240"/>
                  </a:lnTo>
                  <a:lnTo>
                    <a:pt x="409" y="278"/>
                  </a:lnTo>
                  <a:lnTo>
                    <a:pt x="371" y="278"/>
                  </a:lnTo>
                  <a:lnTo>
                    <a:pt x="302" y="183"/>
                  </a:lnTo>
                  <a:lnTo>
                    <a:pt x="240" y="226"/>
                  </a:lnTo>
                  <a:lnTo>
                    <a:pt x="176" y="271"/>
                  </a:lnTo>
                  <a:lnTo>
                    <a:pt x="114" y="312"/>
                  </a:lnTo>
                  <a:lnTo>
                    <a:pt x="43" y="345"/>
                  </a:lnTo>
                  <a:lnTo>
                    <a:pt x="8" y="345"/>
                  </a:lnTo>
                  <a:lnTo>
                    <a:pt x="0" y="314"/>
                  </a:lnTo>
                  <a:lnTo>
                    <a:pt x="46" y="226"/>
                  </a:lnTo>
                  <a:lnTo>
                    <a:pt x="79" y="133"/>
                  </a:lnTo>
                  <a:lnTo>
                    <a:pt x="100" y="117"/>
                  </a:lnTo>
                  <a:lnTo>
                    <a:pt x="117" y="138"/>
                  </a:lnTo>
                  <a:lnTo>
                    <a:pt x="95" y="205"/>
                  </a:lnTo>
                  <a:lnTo>
                    <a:pt x="62" y="2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72" name="Freeform 250"/>
            <p:cNvSpPr>
              <a:spLocks/>
            </p:cNvSpPr>
            <p:nvPr/>
          </p:nvSpPr>
          <p:spPr bwMode="auto">
            <a:xfrm>
              <a:off x="1176" y="9035"/>
              <a:ext cx="2255" cy="644"/>
            </a:xfrm>
            <a:custGeom>
              <a:avLst/>
              <a:gdLst>
                <a:gd name="T0" fmla="*/ 0 w 2255"/>
                <a:gd name="T1" fmla="*/ 611 h 644"/>
                <a:gd name="T2" fmla="*/ 135 w 2255"/>
                <a:gd name="T3" fmla="*/ 554 h 644"/>
                <a:gd name="T4" fmla="*/ 413 w 2255"/>
                <a:gd name="T5" fmla="*/ 463 h 644"/>
                <a:gd name="T6" fmla="*/ 696 w 2255"/>
                <a:gd name="T7" fmla="*/ 392 h 644"/>
                <a:gd name="T8" fmla="*/ 1121 w 2255"/>
                <a:gd name="T9" fmla="*/ 309 h 644"/>
                <a:gd name="T10" fmla="*/ 1404 w 2255"/>
                <a:gd name="T11" fmla="*/ 254 h 644"/>
                <a:gd name="T12" fmla="*/ 1687 w 2255"/>
                <a:gd name="T13" fmla="*/ 192 h 644"/>
                <a:gd name="T14" fmla="*/ 1825 w 2255"/>
                <a:gd name="T15" fmla="*/ 154 h 644"/>
                <a:gd name="T16" fmla="*/ 1963 w 2255"/>
                <a:gd name="T17" fmla="*/ 109 h 644"/>
                <a:gd name="T18" fmla="*/ 2100 w 2255"/>
                <a:gd name="T19" fmla="*/ 59 h 644"/>
                <a:gd name="T20" fmla="*/ 2236 w 2255"/>
                <a:gd name="T21" fmla="*/ 0 h 644"/>
                <a:gd name="T22" fmla="*/ 2255 w 2255"/>
                <a:gd name="T23" fmla="*/ 33 h 644"/>
                <a:gd name="T24" fmla="*/ 2141 w 2255"/>
                <a:gd name="T25" fmla="*/ 88 h 644"/>
                <a:gd name="T26" fmla="*/ 2034 w 2255"/>
                <a:gd name="T27" fmla="*/ 138 h 644"/>
                <a:gd name="T28" fmla="*/ 1820 w 2255"/>
                <a:gd name="T29" fmla="*/ 230 h 644"/>
                <a:gd name="T30" fmla="*/ 1601 w 2255"/>
                <a:gd name="T31" fmla="*/ 309 h 644"/>
                <a:gd name="T32" fmla="*/ 1357 w 2255"/>
                <a:gd name="T33" fmla="*/ 371 h 644"/>
                <a:gd name="T34" fmla="*/ 1176 w 2255"/>
                <a:gd name="T35" fmla="*/ 401 h 644"/>
                <a:gd name="T36" fmla="*/ 1005 w 2255"/>
                <a:gd name="T37" fmla="*/ 425 h 644"/>
                <a:gd name="T38" fmla="*/ 687 w 2255"/>
                <a:gd name="T39" fmla="*/ 461 h 644"/>
                <a:gd name="T40" fmla="*/ 371 w 2255"/>
                <a:gd name="T41" fmla="*/ 520 h 644"/>
                <a:gd name="T42" fmla="*/ 200 w 2255"/>
                <a:gd name="T43" fmla="*/ 573 h 644"/>
                <a:gd name="T44" fmla="*/ 112 w 2255"/>
                <a:gd name="T45" fmla="*/ 606 h 644"/>
                <a:gd name="T46" fmla="*/ 19 w 2255"/>
                <a:gd name="T47" fmla="*/ 644 h 644"/>
                <a:gd name="T48" fmla="*/ 0 w 2255"/>
                <a:gd name="T49" fmla="*/ 611 h 644"/>
                <a:gd name="T50" fmla="*/ 0 w 2255"/>
                <a:gd name="T51" fmla="*/ 611 h 6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255"/>
                <a:gd name="T79" fmla="*/ 0 h 644"/>
                <a:gd name="T80" fmla="*/ 2255 w 2255"/>
                <a:gd name="T81" fmla="*/ 644 h 6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255" h="644">
                  <a:moveTo>
                    <a:pt x="0" y="611"/>
                  </a:moveTo>
                  <a:lnTo>
                    <a:pt x="135" y="554"/>
                  </a:lnTo>
                  <a:lnTo>
                    <a:pt x="413" y="463"/>
                  </a:lnTo>
                  <a:lnTo>
                    <a:pt x="696" y="392"/>
                  </a:lnTo>
                  <a:lnTo>
                    <a:pt x="1121" y="309"/>
                  </a:lnTo>
                  <a:lnTo>
                    <a:pt x="1404" y="254"/>
                  </a:lnTo>
                  <a:lnTo>
                    <a:pt x="1687" y="192"/>
                  </a:lnTo>
                  <a:lnTo>
                    <a:pt x="1825" y="154"/>
                  </a:lnTo>
                  <a:lnTo>
                    <a:pt x="1963" y="109"/>
                  </a:lnTo>
                  <a:lnTo>
                    <a:pt x="2100" y="59"/>
                  </a:lnTo>
                  <a:lnTo>
                    <a:pt x="2236" y="0"/>
                  </a:lnTo>
                  <a:lnTo>
                    <a:pt x="2255" y="33"/>
                  </a:lnTo>
                  <a:lnTo>
                    <a:pt x="2141" y="88"/>
                  </a:lnTo>
                  <a:lnTo>
                    <a:pt x="2034" y="138"/>
                  </a:lnTo>
                  <a:lnTo>
                    <a:pt x="1820" y="230"/>
                  </a:lnTo>
                  <a:lnTo>
                    <a:pt x="1601" y="309"/>
                  </a:lnTo>
                  <a:lnTo>
                    <a:pt x="1357" y="371"/>
                  </a:lnTo>
                  <a:lnTo>
                    <a:pt x="1176" y="401"/>
                  </a:lnTo>
                  <a:lnTo>
                    <a:pt x="1005" y="425"/>
                  </a:lnTo>
                  <a:lnTo>
                    <a:pt x="687" y="461"/>
                  </a:lnTo>
                  <a:lnTo>
                    <a:pt x="371" y="520"/>
                  </a:lnTo>
                  <a:lnTo>
                    <a:pt x="200" y="573"/>
                  </a:lnTo>
                  <a:lnTo>
                    <a:pt x="112" y="606"/>
                  </a:lnTo>
                  <a:lnTo>
                    <a:pt x="19" y="644"/>
                  </a:lnTo>
                  <a:lnTo>
                    <a:pt x="0" y="6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73" name="Freeform 251"/>
            <p:cNvSpPr>
              <a:spLocks/>
            </p:cNvSpPr>
            <p:nvPr/>
          </p:nvSpPr>
          <p:spPr bwMode="auto">
            <a:xfrm>
              <a:off x="720" y="8101"/>
              <a:ext cx="283" cy="831"/>
            </a:xfrm>
            <a:custGeom>
              <a:avLst/>
              <a:gdLst>
                <a:gd name="T0" fmla="*/ 283 w 283"/>
                <a:gd name="T1" fmla="*/ 61 h 831"/>
                <a:gd name="T2" fmla="*/ 252 w 283"/>
                <a:gd name="T3" fmla="*/ 192 h 831"/>
                <a:gd name="T4" fmla="*/ 178 w 283"/>
                <a:gd name="T5" fmla="*/ 451 h 831"/>
                <a:gd name="T6" fmla="*/ 95 w 283"/>
                <a:gd name="T7" fmla="*/ 701 h 831"/>
                <a:gd name="T8" fmla="*/ 38 w 283"/>
                <a:gd name="T9" fmla="*/ 817 h 831"/>
                <a:gd name="T10" fmla="*/ 14 w 283"/>
                <a:gd name="T11" fmla="*/ 831 h 831"/>
                <a:gd name="T12" fmla="*/ 0 w 283"/>
                <a:gd name="T13" fmla="*/ 805 h 831"/>
                <a:gd name="T14" fmla="*/ 29 w 283"/>
                <a:gd name="T15" fmla="*/ 551 h 831"/>
                <a:gd name="T16" fmla="*/ 105 w 283"/>
                <a:gd name="T17" fmla="*/ 292 h 831"/>
                <a:gd name="T18" fmla="*/ 188 w 283"/>
                <a:gd name="T19" fmla="*/ 33 h 831"/>
                <a:gd name="T20" fmla="*/ 214 w 283"/>
                <a:gd name="T21" fmla="*/ 2 h 831"/>
                <a:gd name="T22" fmla="*/ 250 w 283"/>
                <a:gd name="T23" fmla="*/ 0 h 831"/>
                <a:gd name="T24" fmla="*/ 278 w 283"/>
                <a:gd name="T25" fmla="*/ 21 h 831"/>
                <a:gd name="T26" fmla="*/ 283 w 283"/>
                <a:gd name="T27" fmla="*/ 61 h 831"/>
                <a:gd name="T28" fmla="*/ 283 w 283"/>
                <a:gd name="T29" fmla="*/ 61 h 8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3"/>
                <a:gd name="T46" fmla="*/ 0 h 831"/>
                <a:gd name="T47" fmla="*/ 283 w 283"/>
                <a:gd name="T48" fmla="*/ 831 h 8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3" h="831">
                  <a:moveTo>
                    <a:pt x="283" y="61"/>
                  </a:moveTo>
                  <a:lnTo>
                    <a:pt x="252" y="192"/>
                  </a:lnTo>
                  <a:lnTo>
                    <a:pt x="178" y="451"/>
                  </a:lnTo>
                  <a:lnTo>
                    <a:pt x="95" y="701"/>
                  </a:lnTo>
                  <a:lnTo>
                    <a:pt x="38" y="817"/>
                  </a:lnTo>
                  <a:lnTo>
                    <a:pt x="14" y="831"/>
                  </a:lnTo>
                  <a:lnTo>
                    <a:pt x="0" y="805"/>
                  </a:lnTo>
                  <a:lnTo>
                    <a:pt x="29" y="551"/>
                  </a:lnTo>
                  <a:lnTo>
                    <a:pt x="105" y="292"/>
                  </a:lnTo>
                  <a:lnTo>
                    <a:pt x="188" y="33"/>
                  </a:lnTo>
                  <a:lnTo>
                    <a:pt x="214" y="2"/>
                  </a:lnTo>
                  <a:lnTo>
                    <a:pt x="250" y="0"/>
                  </a:lnTo>
                  <a:lnTo>
                    <a:pt x="278" y="21"/>
                  </a:lnTo>
                  <a:lnTo>
                    <a:pt x="283" y="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grpSp>
        <p:nvGrpSpPr>
          <p:cNvPr id="37917" name="Group 252"/>
          <p:cNvGrpSpPr>
            <a:grpSpLocks/>
          </p:cNvGrpSpPr>
          <p:nvPr/>
        </p:nvGrpSpPr>
        <p:grpSpPr bwMode="auto">
          <a:xfrm>
            <a:off x="5448300" y="4533900"/>
            <a:ext cx="685800" cy="1155700"/>
            <a:chOff x="720" y="7740"/>
            <a:chExt cx="2725" cy="2900"/>
          </a:xfrm>
        </p:grpSpPr>
        <p:sp>
          <p:nvSpPr>
            <p:cNvPr id="37942" name="Freeform 253"/>
            <p:cNvSpPr>
              <a:spLocks/>
            </p:cNvSpPr>
            <p:nvPr/>
          </p:nvSpPr>
          <p:spPr bwMode="auto">
            <a:xfrm>
              <a:off x="720" y="7740"/>
              <a:ext cx="2711" cy="2818"/>
            </a:xfrm>
            <a:custGeom>
              <a:avLst/>
              <a:gdLst>
                <a:gd name="T0" fmla="*/ 281 w 2711"/>
                <a:gd name="T1" fmla="*/ 369 h 2818"/>
                <a:gd name="T2" fmla="*/ 958 w 2711"/>
                <a:gd name="T3" fmla="*/ 335 h 2818"/>
                <a:gd name="T4" fmla="*/ 1616 w 2711"/>
                <a:gd name="T5" fmla="*/ 155 h 2818"/>
                <a:gd name="T6" fmla="*/ 2148 w 2711"/>
                <a:gd name="T7" fmla="*/ 0 h 2818"/>
                <a:gd name="T8" fmla="*/ 2129 w 2711"/>
                <a:gd name="T9" fmla="*/ 335 h 2818"/>
                <a:gd name="T10" fmla="*/ 2044 w 2711"/>
                <a:gd name="T11" fmla="*/ 815 h 2818"/>
                <a:gd name="T12" fmla="*/ 727 w 2711"/>
                <a:gd name="T13" fmla="*/ 1775 h 2818"/>
                <a:gd name="T14" fmla="*/ 1652 w 2711"/>
                <a:gd name="T15" fmla="*/ 1585 h 2818"/>
                <a:gd name="T16" fmla="*/ 2165 w 2711"/>
                <a:gd name="T17" fmla="*/ 1500 h 2818"/>
                <a:gd name="T18" fmla="*/ 2711 w 2711"/>
                <a:gd name="T19" fmla="*/ 1269 h 2818"/>
                <a:gd name="T20" fmla="*/ 2566 w 2711"/>
                <a:gd name="T21" fmla="*/ 1706 h 2818"/>
                <a:gd name="T22" fmla="*/ 2652 w 2711"/>
                <a:gd name="T23" fmla="*/ 2006 h 2818"/>
                <a:gd name="T24" fmla="*/ 2455 w 2711"/>
                <a:gd name="T25" fmla="*/ 2186 h 2818"/>
                <a:gd name="T26" fmla="*/ 1968 w 2711"/>
                <a:gd name="T27" fmla="*/ 2391 h 2818"/>
                <a:gd name="T28" fmla="*/ 1481 w 2711"/>
                <a:gd name="T29" fmla="*/ 2555 h 2818"/>
                <a:gd name="T30" fmla="*/ 580 w 2711"/>
                <a:gd name="T31" fmla="*/ 2795 h 2818"/>
                <a:gd name="T32" fmla="*/ 478 w 2711"/>
                <a:gd name="T33" fmla="*/ 2818 h 2818"/>
                <a:gd name="T34" fmla="*/ 563 w 2711"/>
                <a:gd name="T35" fmla="*/ 2536 h 2818"/>
                <a:gd name="T36" fmla="*/ 563 w 2711"/>
                <a:gd name="T37" fmla="*/ 1877 h 2818"/>
                <a:gd name="T38" fmla="*/ 487 w 2711"/>
                <a:gd name="T39" fmla="*/ 1733 h 2818"/>
                <a:gd name="T40" fmla="*/ 0 w 2711"/>
                <a:gd name="T41" fmla="*/ 1115 h 2818"/>
                <a:gd name="T42" fmla="*/ 86 w 2711"/>
                <a:gd name="T43" fmla="*/ 875 h 2818"/>
                <a:gd name="T44" fmla="*/ 214 w 2711"/>
                <a:gd name="T45" fmla="*/ 361 h 2818"/>
                <a:gd name="T46" fmla="*/ 281 w 2711"/>
                <a:gd name="T47" fmla="*/ 369 h 2818"/>
                <a:gd name="T48" fmla="*/ 281 w 2711"/>
                <a:gd name="T49" fmla="*/ 369 h 2818"/>
                <a:gd name="T50" fmla="*/ 281 w 2711"/>
                <a:gd name="T51" fmla="*/ 369 h 281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711"/>
                <a:gd name="T79" fmla="*/ 0 h 2818"/>
                <a:gd name="T80" fmla="*/ 2711 w 2711"/>
                <a:gd name="T81" fmla="*/ 2818 h 281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711" h="2818">
                  <a:moveTo>
                    <a:pt x="281" y="369"/>
                  </a:moveTo>
                  <a:lnTo>
                    <a:pt x="958" y="335"/>
                  </a:lnTo>
                  <a:lnTo>
                    <a:pt x="1616" y="155"/>
                  </a:lnTo>
                  <a:lnTo>
                    <a:pt x="2148" y="0"/>
                  </a:lnTo>
                  <a:lnTo>
                    <a:pt x="2129" y="335"/>
                  </a:lnTo>
                  <a:lnTo>
                    <a:pt x="2044" y="815"/>
                  </a:lnTo>
                  <a:lnTo>
                    <a:pt x="727" y="1775"/>
                  </a:lnTo>
                  <a:lnTo>
                    <a:pt x="1652" y="1585"/>
                  </a:lnTo>
                  <a:lnTo>
                    <a:pt x="2165" y="1500"/>
                  </a:lnTo>
                  <a:lnTo>
                    <a:pt x="2711" y="1269"/>
                  </a:lnTo>
                  <a:lnTo>
                    <a:pt x="2566" y="1706"/>
                  </a:lnTo>
                  <a:lnTo>
                    <a:pt x="2652" y="2006"/>
                  </a:lnTo>
                  <a:lnTo>
                    <a:pt x="2455" y="2186"/>
                  </a:lnTo>
                  <a:lnTo>
                    <a:pt x="1968" y="2391"/>
                  </a:lnTo>
                  <a:lnTo>
                    <a:pt x="1481" y="2555"/>
                  </a:lnTo>
                  <a:lnTo>
                    <a:pt x="580" y="2795"/>
                  </a:lnTo>
                  <a:lnTo>
                    <a:pt x="478" y="2818"/>
                  </a:lnTo>
                  <a:lnTo>
                    <a:pt x="563" y="2536"/>
                  </a:lnTo>
                  <a:lnTo>
                    <a:pt x="563" y="1877"/>
                  </a:lnTo>
                  <a:lnTo>
                    <a:pt x="487" y="1733"/>
                  </a:lnTo>
                  <a:lnTo>
                    <a:pt x="0" y="1115"/>
                  </a:lnTo>
                  <a:lnTo>
                    <a:pt x="86" y="875"/>
                  </a:lnTo>
                  <a:lnTo>
                    <a:pt x="214" y="361"/>
                  </a:lnTo>
                  <a:lnTo>
                    <a:pt x="281" y="369"/>
                  </a:lnTo>
                  <a:close/>
                </a:path>
              </a:pathLst>
            </a:custGeom>
            <a:solidFill>
              <a:srgbClr val="99D1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43" name="Freeform 254"/>
            <p:cNvSpPr>
              <a:spLocks/>
            </p:cNvSpPr>
            <p:nvPr/>
          </p:nvSpPr>
          <p:spPr bwMode="auto">
            <a:xfrm>
              <a:off x="900" y="8640"/>
              <a:ext cx="1927" cy="312"/>
            </a:xfrm>
            <a:custGeom>
              <a:avLst/>
              <a:gdLst>
                <a:gd name="T0" fmla="*/ 52 w 1927"/>
                <a:gd name="T1" fmla="*/ 257 h 312"/>
                <a:gd name="T2" fmla="*/ 649 w 1927"/>
                <a:gd name="T3" fmla="*/ 200 h 312"/>
                <a:gd name="T4" fmla="*/ 1076 w 1927"/>
                <a:gd name="T5" fmla="*/ 148 h 312"/>
                <a:gd name="T6" fmla="*/ 1378 w 1927"/>
                <a:gd name="T7" fmla="*/ 105 h 312"/>
                <a:gd name="T8" fmla="*/ 1642 w 1927"/>
                <a:gd name="T9" fmla="*/ 48 h 312"/>
                <a:gd name="T10" fmla="*/ 1777 w 1927"/>
                <a:gd name="T11" fmla="*/ 17 h 312"/>
                <a:gd name="T12" fmla="*/ 1906 w 1927"/>
                <a:gd name="T13" fmla="*/ 0 h 312"/>
                <a:gd name="T14" fmla="*/ 1927 w 1927"/>
                <a:gd name="T15" fmla="*/ 12 h 312"/>
                <a:gd name="T16" fmla="*/ 1915 w 1927"/>
                <a:gd name="T17" fmla="*/ 36 h 312"/>
                <a:gd name="T18" fmla="*/ 1853 w 1927"/>
                <a:gd name="T19" fmla="*/ 65 h 312"/>
                <a:gd name="T20" fmla="*/ 1787 w 1927"/>
                <a:gd name="T21" fmla="*/ 91 h 312"/>
                <a:gd name="T22" fmla="*/ 1640 w 1927"/>
                <a:gd name="T23" fmla="*/ 136 h 312"/>
                <a:gd name="T24" fmla="*/ 1480 w 1927"/>
                <a:gd name="T25" fmla="*/ 169 h 312"/>
                <a:gd name="T26" fmla="*/ 1312 w 1927"/>
                <a:gd name="T27" fmla="*/ 198 h 312"/>
                <a:gd name="T28" fmla="*/ 979 w 1927"/>
                <a:gd name="T29" fmla="*/ 236 h 312"/>
                <a:gd name="T30" fmla="*/ 682 w 1927"/>
                <a:gd name="T31" fmla="*/ 267 h 312"/>
                <a:gd name="T32" fmla="*/ 378 w 1927"/>
                <a:gd name="T33" fmla="*/ 290 h 312"/>
                <a:gd name="T34" fmla="*/ 78 w 1927"/>
                <a:gd name="T35" fmla="*/ 312 h 312"/>
                <a:gd name="T36" fmla="*/ 7 w 1927"/>
                <a:gd name="T37" fmla="*/ 309 h 312"/>
                <a:gd name="T38" fmla="*/ 0 w 1927"/>
                <a:gd name="T39" fmla="*/ 288 h 312"/>
                <a:gd name="T40" fmla="*/ 24 w 1927"/>
                <a:gd name="T41" fmla="*/ 264 h 312"/>
                <a:gd name="T42" fmla="*/ 52 w 1927"/>
                <a:gd name="T43" fmla="*/ 257 h 312"/>
                <a:gd name="T44" fmla="*/ 52 w 1927"/>
                <a:gd name="T45" fmla="*/ 257 h 312"/>
                <a:gd name="T46" fmla="*/ 52 w 1927"/>
                <a:gd name="T47" fmla="*/ 257 h 3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927"/>
                <a:gd name="T73" fmla="*/ 0 h 312"/>
                <a:gd name="T74" fmla="*/ 1927 w 1927"/>
                <a:gd name="T75" fmla="*/ 312 h 31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927" h="312">
                  <a:moveTo>
                    <a:pt x="52" y="257"/>
                  </a:moveTo>
                  <a:lnTo>
                    <a:pt x="649" y="200"/>
                  </a:lnTo>
                  <a:lnTo>
                    <a:pt x="1076" y="148"/>
                  </a:lnTo>
                  <a:lnTo>
                    <a:pt x="1378" y="105"/>
                  </a:lnTo>
                  <a:lnTo>
                    <a:pt x="1642" y="48"/>
                  </a:lnTo>
                  <a:lnTo>
                    <a:pt x="1777" y="17"/>
                  </a:lnTo>
                  <a:lnTo>
                    <a:pt x="1906" y="0"/>
                  </a:lnTo>
                  <a:lnTo>
                    <a:pt x="1927" y="12"/>
                  </a:lnTo>
                  <a:lnTo>
                    <a:pt x="1915" y="36"/>
                  </a:lnTo>
                  <a:lnTo>
                    <a:pt x="1853" y="65"/>
                  </a:lnTo>
                  <a:lnTo>
                    <a:pt x="1787" y="91"/>
                  </a:lnTo>
                  <a:lnTo>
                    <a:pt x="1640" y="136"/>
                  </a:lnTo>
                  <a:lnTo>
                    <a:pt x="1480" y="169"/>
                  </a:lnTo>
                  <a:lnTo>
                    <a:pt x="1312" y="198"/>
                  </a:lnTo>
                  <a:lnTo>
                    <a:pt x="979" y="236"/>
                  </a:lnTo>
                  <a:lnTo>
                    <a:pt x="682" y="267"/>
                  </a:lnTo>
                  <a:lnTo>
                    <a:pt x="378" y="290"/>
                  </a:lnTo>
                  <a:lnTo>
                    <a:pt x="78" y="312"/>
                  </a:lnTo>
                  <a:lnTo>
                    <a:pt x="7" y="309"/>
                  </a:lnTo>
                  <a:lnTo>
                    <a:pt x="0" y="288"/>
                  </a:lnTo>
                  <a:lnTo>
                    <a:pt x="24" y="264"/>
                  </a:lnTo>
                  <a:lnTo>
                    <a:pt x="52" y="2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44" name="Freeform 255"/>
            <p:cNvSpPr>
              <a:spLocks/>
            </p:cNvSpPr>
            <p:nvPr/>
          </p:nvSpPr>
          <p:spPr bwMode="auto">
            <a:xfrm>
              <a:off x="1080" y="9720"/>
              <a:ext cx="283" cy="831"/>
            </a:xfrm>
            <a:custGeom>
              <a:avLst/>
              <a:gdLst>
                <a:gd name="T0" fmla="*/ 283 w 283"/>
                <a:gd name="T1" fmla="*/ 61 h 831"/>
                <a:gd name="T2" fmla="*/ 252 w 283"/>
                <a:gd name="T3" fmla="*/ 192 h 831"/>
                <a:gd name="T4" fmla="*/ 178 w 283"/>
                <a:gd name="T5" fmla="*/ 451 h 831"/>
                <a:gd name="T6" fmla="*/ 95 w 283"/>
                <a:gd name="T7" fmla="*/ 701 h 831"/>
                <a:gd name="T8" fmla="*/ 38 w 283"/>
                <a:gd name="T9" fmla="*/ 817 h 831"/>
                <a:gd name="T10" fmla="*/ 14 w 283"/>
                <a:gd name="T11" fmla="*/ 831 h 831"/>
                <a:gd name="T12" fmla="*/ 0 w 283"/>
                <a:gd name="T13" fmla="*/ 805 h 831"/>
                <a:gd name="T14" fmla="*/ 29 w 283"/>
                <a:gd name="T15" fmla="*/ 551 h 831"/>
                <a:gd name="T16" fmla="*/ 105 w 283"/>
                <a:gd name="T17" fmla="*/ 292 h 831"/>
                <a:gd name="T18" fmla="*/ 188 w 283"/>
                <a:gd name="T19" fmla="*/ 33 h 831"/>
                <a:gd name="T20" fmla="*/ 214 w 283"/>
                <a:gd name="T21" fmla="*/ 2 h 831"/>
                <a:gd name="T22" fmla="*/ 250 w 283"/>
                <a:gd name="T23" fmla="*/ 0 h 831"/>
                <a:gd name="T24" fmla="*/ 278 w 283"/>
                <a:gd name="T25" fmla="*/ 21 h 831"/>
                <a:gd name="T26" fmla="*/ 283 w 283"/>
                <a:gd name="T27" fmla="*/ 61 h 831"/>
                <a:gd name="T28" fmla="*/ 283 w 283"/>
                <a:gd name="T29" fmla="*/ 61 h 8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3"/>
                <a:gd name="T46" fmla="*/ 0 h 831"/>
                <a:gd name="T47" fmla="*/ 283 w 283"/>
                <a:gd name="T48" fmla="*/ 831 h 8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3" h="831">
                  <a:moveTo>
                    <a:pt x="283" y="61"/>
                  </a:moveTo>
                  <a:lnTo>
                    <a:pt x="252" y="192"/>
                  </a:lnTo>
                  <a:lnTo>
                    <a:pt x="178" y="451"/>
                  </a:lnTo>
                  <a:lnTo>
                    <a:pt x="95" y="701"/>
                  </a:lnTo>
                  <a:lnTo>
                    <a:pt x="38" y="817"/>
                  </a:lnTo>
                  <a:lnTo>
                    <a:pt x="14" y="831"/>
                  </a:lnTo>
                  <a:lnTo>
                    <a:pt x="0" y="805"/>
                  </a:lnTo>
                  <a:lnTo>
                    <a:pt x="29" y="551"/>
                  </a:lnTo>
                  <a:lnTo>
                    <a:pt x="105" y="292"/>
                  </a:lnTo>
                  <a:lnTo>
                    <a:pt x="188" y="33"/>
                  </a:lnTo>
                  <a:lnTo>
                    <a:pt x="214" y="2"/>
                  </a:lnTo>
                  <a:lnTo>
                    <a:pt x="250" y="0"/>
                  </a:lnTo>
                  <a:lnTo>
                    <a:pt x="278" y="21"/>
                  </a:lnTo>
                  <a:lnTo>
                    <a:pt x="283" y="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45" name="Freeform 256"/>
            <p:cNvSpPr>
              <a:spLocks/>
            </p:cNvSpPr>
            <p:nvPr/>
          </p:nvSpPr>
          <p:spPr bwMode="auto">
            <a:xfrm>
              <a:off x="900" y="7741"/>
              <a:ext cx="1965" cy="509"/>
            </a:xfrm>
            <a:custGeom>
              <a:avLst/>
              <a:gdLst>
                <a:gd name="T0" fmla="*/ 1955 w 1965"/>
                <a:gd name="T1" fmla="*/ 0 h 509"/>
                <a:gd name="T2" fmla="*/ 1965 w 1965"/>
                <a:gd name="T3" fmla="*/ 36 h 509"/>
                <a:gd name="T4" fmla="*/ 1846 w 1965"/>
                <a:gd name="T5" fmla="*/ 69 h 509"/>
                <a:gd name="T6" fmla="*/ 1608 w 1965"/>
                <a:gd name="T7" fmla="*/ 143 h 509"/>
                <a:gd name="T8" fmla="*/ 1375 w 1965"/>
                <a:gd name="T9" fmla="*/ 219 h 509"/>
                <a:gd name="T10" fmla="*/ 1140 w 1965"/>
                <a:gd name="T11" fmla="*/ 295 h 509"/>
                <a:gd name="T12" fmla="*/ 907 w 1965"/>
                <a:gd name="T13" fmla="*/ 366 h 509"/>
                <a:gd name="T14" fmla="*/ 551 w 1965"/>
                <a:gd name="T15" fmla="*/ 454 h 509"/>
                <a:gd name="T16" fmla="*/ 306 w 1965"/>
                <a:gd name="T17" fmla="*/ 492 h 509"/>
                <a:gd name="T18" fmla="*/ 57 w 1965"/>
                <a:gd name="T19" fmla="*/ 509 h 509"/>
                <a:gd name="T20" fmla="*/ 19 w 1965"/>
                <a:gd name="T21" fmla="*/ 499 h 509"/>
                <a:gd name="T22" fmla="*/ 0 w 1965"/>
                <a:gd name="T23" fmla="*/ 473 h 509"/>
                <a:gd name="T24" fmla="*/ 4 w 1965"/>
                <a:gd name="T25" fmla="*/ 442 h 509"/>
                <a:gd name="T26" fmla="*/ 38 w 1965"/>
                <a:gd name="T27" fmla="*/ 416 h 509"/>
                <a:gd name="T28" fmla="*/ 216 w 1965"/>
                <a:gd name="T29" fmla="*/ 361 h 509"/>
                <a:gd name="T30" fmla="*/ 413 w 1965"/>
                <a:gd name="T31" fmla="*/ 330 h 509"/>
                <a:gd name="T32" fmla="*/ 805 w 1965"/>
                <a:gd name="T33" fmla="*/ 271 h 509"/>
                <a:gd name="T34" fmla="*/ 1090 w 1965"/>
                <a:gd name="T35" fmla="*/ 202 h 509"/>
                <a:gd name="T36" fmla="*/ 1380 w 1965"/>
                <a:gd name="T37" fmla="*/ 136 h 509"/>
                <a:gd name="T38" fmla="*/ 1668 w 1965"/>
                <a:gd name="T39" fmla="*/ 71 h 509"/>
                <a:gd name="T40" fmla="*/ 1812 w 1965"/>
                <a:gd name="T41" fmla="*/ 36 h 509"/>
                <a:gd name="T42" fmla="*/ 1955 w 1965"/>
                <a:gd name="T43" fmla="*/ 0 h 509"/>
                <a:gd name="T44" fmla="*/ 1955 w 1965"/>
                <a:gd name="T45" fmla="*/ 0 h 50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965"/>
                <a:gd name="T70" fmla="*/ 0 h 509"/>
                <a:gd name="T71" fmla="*/ 1965 w 1965"/>
                <a:gd name="T72" fmla="*/ 509 h 50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965" h="509">
                  <a:moveTo>
                    <a:pt x="1955" y="0"/>
                  </a:moveTo>
                  <a:lnTo>
                    <a:pt x="1965" y="36"/>
                  </a:lnTo>
                  <a:lnTo>
                    <a:pt x="1846" y="69"/>
                  </a:lnTo>
                  <a:lnTo>
                    <a:pt x="1608" y="143"/>
                  </a:lnTo>
                  <a:lnTo>
                    <a:pt x="1375" y="219"/>
                  </a:lnTo>
                  <a:lnTo>
                    <a:pt x="1140" y="295"/>
                  </a:lnTo>
                  <a:lnTo>
                    <a:pt x="907" y="366"/>
                  </a:lnTo>
                  <a:lnTo>
                    <a:pt x="551" y="454"/>
                  </a:lnTo>
                  <a:lnTo>
                    <a:pt x="306" y="492"/>
                  </a:lnTo>
                  <a:lnTo>
                    <a:pt x="57" y="509"/>
                  </a:lnTo>
                  <a:lnTo>
                    <a:pt x="19" y="499"/>
                  </a:lnTo>
                  <a:lnTo>
                    <a:pt x="0" y="473"/>
                  </a:lnTo>
                  <a:lnTo>
                    <a:pt x="4" y="442"/>
                  </a:lnTo>
                  <a:lnTo>
                    <a:pt x="38" y="416"/>
                  </a:lnTo>
                  <a:lnTo>
                    <a:pt x="216" y="361"/>
                  </a:lnTo>
                  <a:lnTo>
                    <a:pt x="413" y="330"/>
                  </a:lnTo>
                  <a:lnTo>
                    <a:pt x="805" y="271"/>
                  </a:lnTo>
                  <a:lnTo>
                    <a:pt x="1090" y="202"/>
                  </a:lnTo>
                  <a:lnTo>
                    <a:pt x="1380" y="136"/>
                  </a:lnTo>
                  <a:lnTo>
                    <a:pt x="1668" y="71"/>
                  </a:lnTo>
                  <a:lnTo>
                    <a:pt x="1812" y="36"/>
                  </a:lnTo>
                  <a:lnTo>
                    <a:pt x="195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46" name="Freeform 257"/>
            <p:cNvSpPr>
              <a:spLocks/>
            </p:cNvSpPr>
            <p:nvPr/>
          </p:nvSpPr>
          <p:spPr bwMode="auto">
            <a:xfrm>
              <a:off x="2785" y="7740"/>
              <a:ext cx="217" cy="877"/>
            </a:xfrm>
            <a:custGeom>
              <a:avLst/>
              <a:gdLst>
                <a:gd name="T0" fmla="*/ 217 w 217"/>
                <a:gd name="T1" fmla="*/ 21 h 877"/>
                <a:gd name="T2" fmla="*/ 209 w 217"/>
                <a:gd name="T3" fmla="*/ 140 h 877"/>
                <a:gd name="T4" fmla="*/ 209 w 217"/>
                <a:gd name="T5" fmla="*/ 252 h 877"/>
                <a:gd name="T6" fmla="*/ 209 w 217"/>
                <a:gd name="T7" fmla="*/ 390 h 877"/>
                <a:gd name="T8" fmla="*/ 195 w 217"/>
                <a:gd name="T9" fmla="*/ 523 h 877"/>
                <a:gd name="T10" fmla="*/ 162 w 217"/>
                <a:gd name="T11" fmla="*/ 625 h 877"/>
                <a:gd name="T12" fmla="*/ 141 w 217"/>
                <a:gd name="T13" fmla="*/ 670 h 877"/>
                <a:gd name="T14" fmla="*/ 107 w 217"/>
                <a:gd name="T15" fmla="*/ 746 h 877"/>
                <a:gd name="T16" fmla="*/ 74 w 217"/>
                <a:gd name="T17" fmla="*/ 820 h 877"/>
                <a:gd name="T18" fmla="*/ 50 w 217"/>
                <a:gd name="T19" fmla="*/ 865 h 877"/>
                <a:gd name="T20" fmla="*/ 27 w 217"/>
                <a:gd name="T21" fmla="*/ 877 h 877"/>
                <a:gd name="T22" fmla="*/ 10 w 217"/>
                <a:gd name="T23" fmla="*/ 862 h 877"/>
                <a:gd name="T24" fmla="*/ 0 w 217"/>
                <a:gd name="T25" fmla="*/ 793 h 877"/>
                <a:gd name="T26" fmla="*/ 31 w 217"/>
                <a:gd name="T27" fmla="*/ 687 h 877"/>
                <a:gd name="T28" fmla="*/ 65 w 217"/>
                <a:gd name="T29" fmla="*/ 582 h 877"/>
                <a:gd name="T30" fmla="*/ 114 w 217"/>
                <a:gd name="T31" fmla="*/ 416 h 877"/>
                <a:gd name="T32" fmla="*/ 152 w 217"/>
                <a:gd name="T33" fmla="*/ 245 h 877"/>
                <a:gd name="T34" fmla="*/ 179 w 217"/>
                <a:gd name="T35" fmla="*/ 19 h 877"/>
                <a:gd name="T36" fmla="*/ 200 w 217"/>
                <a:gd name="T37" fmla="*/ 0 h 877"/>
                <a:gd name="T38" fmla="*/ 217 w 217"/>
                <a:gd name="T39" fmla="*/ 21 h 877"/>
                <a:gd name="T40" fmla="*/ 217 w 217"/>
                <a:gd name="T41" fmla="*/ 21 h 877"/>
                <a:gd name="T42" fmla="*/ 217 w 217"/>
                <a:gd name="T43" fmla="*/ 21 h 8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17"/>
                <a:gd name="T67" fmla="*/ 0 h 877"/>
                <a:gd name="T68" fmla="*/ 217 w 217"/>
                <a:gd name="T69" fmla="*/ 877 h 8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17" h="877">
                  <a:moveTo>
                    <a:pt x="217" y="21"/>
                  </a:moveTo>
                  <a:lnTo>
                    <a:pt x="209" y="140"/>
                  </a:lnTo>
                  <a:lnTo>
                    <a:pt x="209" y="252"/>
                  </a:lnTo>
                  <a:lnTo>
                    <a:pt x="209" y="390"/>
                  </a:lnTo>
                  <a:lnTo>
                    <a:pt x="195" y="523"/>
                  </a:lnTo>
                  <a:lnTo>
                    <a:pt x="162" y="625"/>
                  </a:lnTo>
                  <a:lnTo>
                    <a:pt x="141" y="670"/>
                  </a:lnTo>
                  <a:lnTo>
                    <a:pt x="107" y="746"/>
                  </a:lnTo>
                  <a:lnTo>
                    <a:pt x="74" y="820"/>
                  </a:lnTo>
                  <a:lnTo>
                    <a:pt x="50" y="865"/>
                  </a:lnTo>
                  <a:lnTo>
                    <a:pt x="27" y="877"/>
                  </a:lnTo>
                  <a:lnTo>
                    <a:pt x="10" y="862"/>
                  </a:lnTo>
                  <a:lnTo>
                    <a:pt x="0" y="793"/>
                  </a:lnTo>
                  <a:lnTo>
                    <a:pt x="31" y="687"/>
                  </a:lnTo>
                  <a:lnTo>
                    <a:pt x="65" y="582"/>
                  </a:lnTo>
                  <a:lnTo>
                    <a:pt x="114" y="416"/>
                  </a:lnTo>
                  <a:lnTo>
                    <a:pt x="152" y="245"/>
                  </a:lnTo>
                  <a:lnTo>
                    <a:pt x="179" y="19"/>
                  </a:lnTo>
                  <a:lnTo>
                    <a:pt x="200" y="0"/>
                  </a:lnTo>
                  <a:lnTo>
                    <a:pt x="217"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47" name="Freeform 258"/>
            <p:cNvSpPr>
              <a:spLocks/>
            </p:cNvSpPr>
            <p:nvPr/>
          </p:nvSpPr>
          <p:spPr bwMode="auto">
            <a:xfrm>
              <a:off x="720" y="8902"/>
              <a:ext cx="539" cy="672"/>
            </a:xfrm>
            <a:custGeom>
              <a:avLst/>
              <a:gdLst>
                <a:gd name="T0" fmla="*/ 45 w 539"/>
                <a:gd name="T1" fmla="*/ 16 h 672"/>
                <a:gd name="T2" fmla="*/ 107 w 539"/>
                <a:gd name="T3" fmla="*/ 104 h 672"/>
                <a:gd name="T4" fmla="*/ 183 w 539"/>
                <a:gd name="T5" fmla="*/ 204 h 672"/>
                <a:gd name="T6" fmla="*/ 261 w 539"/>
                <a:gd name="T7" fmla="*/ 306 h 672"/>
                <a:gd name="T8" fmla="*/ 375 w 539"/>
                <a:gd name="T9" fmla="*/ 444 h 672"/>
                <a:gd name="T10" fmla="*/ 501 w 539"/>
                <a:gd name="T11" fmla="*/ 587 h 672"/>
                <a:gd name="T12" fmla="*/ 539 w 539"/>
                <a:gd name="T13" fmla="*/ 644 h 672"/>
                <a:gd name="T14" fmla="*/ 537 w 539"/>
                <a:gd name="T15" fmla="*/ 672 h 672"/>
                <a:gd name="T16" fmla="*/ 511 w 539"/>
                <a:gd name="T17" fmla="*/ 668 h 672"/>
                <a:gd name="T18" fmla="*/ 444 w 539"/>
                <a:gd name="T19" fmla="*/ 603 h 672"/>
                <a:gd name="T20" fmla="*/ 359 w 539"/>
                <a:gd name="T21" fmla="*/ 534 h 672"/>
                <a:gd name="T22" fmla="*/ 273 w 539"/>
                <a:gd name="T23" fmla="*/ 466 h 672"/>
                <a:gd name="T24" fmla="*/ 192 w 539"/>
                <a:gd name="T25" fmla="*/ 366 h 672"/>
                <a:gd name="T26" fmla="*/ 116 w 539"/>
                <a:gd name="T27" fmla="*/ 249 h 672"/>
                <a:gd name="T28" fmla="*/ 43 w 539"/>
                <a:gd name="T29" fmla="*/ 131 h 672"/>
                <a:gd name="T30" fmla="*/ 0 w 539"/>
                <a:gd name="T31" fmla="*/ 52 h 672"/>
                <a:gd name="T32" fmla="*/ 7 w 539"/>
                <a:gd name="T33" fmla="*/ 0 h 672"/>
                <a:gd name="T34" fmla="*/ 45 w 539"/>
                <a:gd name="T35" fmla="*/ 16 h 672"/>
                <a:gd name="T36" fmla="*/ 45 w 539"/>
                <a:gd name="T37" fmla="*/ 16 h 6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9"/>
                <a:gd name="T58" fmla="*/ 0 h 672"/>
                <a:gd name="T59" fmla="*/ 539 w 539"/>
                <a:gd name="T60" fmla="*/ 672 h 67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9" h="672">
                  <a:moveTo>
                    <a:pt x="45" y="16"/>
                  </a:moveTo>
                  <a:lnTo>
                    <a:pt x="107" y="104"/>
                  </a:lnTo>
                  <a:lnTo>
                    <a:pt x="183" y="204"/>
                  </a:lnTo>
                  <a:lnTo>
                    <a:pt x="261" y="306"/>
                  </a:lnTo>
                  <a:lnTo>
                    <a:pt x="375" y="444"/>
                  </a:lnTo>
                  <a:lnTo>
                    <a:pt x="501" y="587"/>
                  </a:lnTo>
                  <a:lnTo>
                    <a:pt x="539" y="644"/>
                  </a:lnTo>
                  <a:lnTo>
                    <a:pt x="537" y="672"/>
                  </a:lnTo>
                  <a:lnTo>
                    <a:pt x="511" y="668"/>
                  </a:lnTo>
                  <a:lnTo>
                    <a:pt x="444" y="603"/>
                  </a:lnTo>
                  <a:lnTo>
                    <a:pt x="359" y="534"/>
                  </a:lnTo>
                  <a:lnTo>
                    <a:pt x="273" y="466"/>
                  </a:lnTo>
                  <a:lnTo>
                    <a:pt x="192" y="366"/>
                  </a:lnTo>
                  <a:lnTo>
                    <a:pt x="116" y="249"/>
                  </a:lnTo>
                  <a:lnTo>
                    <a:pt x="43" y="131"/>
                  </a:lnTo>
                  <a:lnTo>
                    <a:pt x="0" y="52"/>
                  </a:lnTo>
                  <a:lnTo>
                    <a:pt x="7" y="0"/>
                  </a:lnTo>
                  <a:lnTo>
                    <a:pt x="45"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48" name="Freeform 259"/>
            <p:cNvSpPr>
              <a:spLocks/>
            </p:cNvSpPr>
            <p:nvPr/>
          </p:nvSpPr>
          <p:spPr bwMode="auto">
            <a:xfrm>
              <a:off x="2723" y="8605"/>
              <a:ext cx="722" cy="408"/>
            </a:xfrm>
            <a:custGeom>
              <a:avLst/>
              <a:gdLst>
                <a:gd name="T0" fmla="*/ 28 w 722"/>
                <a:gd name="T1" fmla="*/ 0 h 408"/>
                <a:gd name="T2" fmla="*/ 121 w 722"/>
                <a:gd name="T3" fmla="*/ 69 h 408"/>
                <a:gd name="T4" fmla="*/ 249 w 722"/>
                <a:gd name="T5" fmla="*/ 140 h 408"/>
                <a:gd name="T6" fmla="*/ 380 w 722"/>
                <a:gd name="T7" fmla="*/ 202 h 408"/>
                <a:gd name="T8" fmla="*/ 501 w 722"/>
                <a:gd name="T9" fmla="*/ 268 h 408"/>
                <a:gd name="T10" fmla="*/ 561 w 722"/>
                <a:gd name="T11" fmla="*/ 302 h 408"/>
                <a:gd name="T12" fmla="*/ 708 w 722"/>
                <a:gd name="T13" fmla="*/ 373 h 408"/>
                <a:gd name="T14" fmla="*/ 722 w 722"/>
                <a:gd name="T15" fmla="*/ 397 h 408"/>
                <a:gd name="T16" fmla="*/ 698 w 722"/>
                <a:gd name="T17" fmla="*/ 408 h 408"/>
                <a:gd name="T18" fmla="*/ 641 w 722"/>
                <a:gd name="T19" fmla="*/ 389 h 408"/>
                <a:gd name="T20" fmla="*/ 527 w 722"/>
                <a:gd name="T21" fmla="*/ 347 h 408"/>
                <a:gd name="T22" fmla="*/ 347 w 722"/>
                <a:gd name="T23" fmla="*/ 278 h 408"/>
                <a:gd name="T24" fmla="*/ 221 w 722"/>
                <a:gd name="T25" fmla="*/ 199 h 408"/>
                <a:gd name="T26" fmla="*/ 111 w 722"/>
                <a:gd name="T27" fmla="*/ 121 h 408"/>
                <a:gd name="T28" fmla="*/ 2 w 722"/>
                <a:gd name="T29" fmla="*/ 28 h 408"/>
                <a:gd name="T30" fmla="*/ 0 w 722"/>
                <a:gd name="T31" fmla="*/ 2 h 408"/>
                <a:gd name="T32" fmla="*/ 28 w 722"/>
                <a:gd name="T33" fmla="*/ 0 h 408"/>
                <a:gd name="T34" fmla="*/ 28 w 722"/>
                <a:gd name="T35" fmla="*/ 0 h 40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2"/>
                <a:gd name="T55" fmla="*/ 0 h 408"/>
                <a:gd name="T56" fmla="*/ 722 w 722"/>
                <a:gd name="T57" fmla="*/ 408 h 40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2" h="408">
                  <a:moveTo>
                    <a:pt x="28" y="0"/>
                  </a:moveTo>
                  <a:lnTo>
                    <a:pt x="121" y="69"/>
                  </a:lnTo>
                  <a:lnTo>
                    <a:pt x="249" y="140"/>
                  </a:lnTo>
                  <a:lnTo>
                    <a:pt x="380" y="202"/>
                  </a:lnTo>
                  <a:lnTo>
                    <a:pt x="501" y="268"/>
                  </a:lnTo>
                  <a:lnTo>
                    <a:pt x="561" y="302"/>
                  </a:lnTo>
                  <a:lnTo>
                    <a:pt x="708" y="373"/>
                  </a:lnTo>
                  <a:lnTo>
                    <a:pt x="722" y="397"/>
                  </a:lnTo>
                  <a:lnTo>
                    <a:pt x="698" y="408"/>
                  </a:lnTo>
                  <a:lnTo>
                    <a:pt x="641" y="389"/>
                  </a:lnTo>
                  <a:lnTo>
                    <a:pt x="527" y="347"/>
                  </a:lnTo>
                  <a:lnTo>
                    <a:pt x="347" y="278"/>
                  </a:lnTo>
                  <a:lnTo>
                    <a:pt x="221" y="199"/>
                  </a:lnTo>
                  <a:lnTo>
                    <a:pt x="111" y="121"/>
                  </a:lnTo>
                  <a:lnTo>
                    <a:pt x="2" y="28"/>
                  </a:lnTo>
                  <a:lnTo>
                    <a:pt x="0" y="2"/>
                  </a:lnTo>
                  <a:lnTo>
                    <a:pt x="2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49" name="Freeform 260"/>
            <p:cNvSpPr>
              <a:spLocks/>
            </p:cNvSpPr>
            <p:nvPr/>
          </p:nvSpPr>
          <p:spPr bwMode="auto">
            <a:xfrm>
              <a:off x="3298" y="9035"/>
              <a:ext cx="138" cy="829"/>
            </a:xfrm>
            <a:custGeom>
              <a:avLst/>
              <a:gdLst>
                <a:gd name="T0" fmla="*/ 138 w 138"/>
                <a:gd name="T1" fmla="*/ 24 h 829"/>
                <a:gd name="T2" fmla="*/ 121 w 138"/>
                <a:gd name="T3" fmla="*/ 100 h 829"/>
                <a:gd name="T4" fmla="*/ 102 w 138"/>
                <a:gd name="T5" fmla="*/ 178 h 829"/>
                <a:gd name="T6" fmla="*/ 88 w 138"/>
                <a:gd name="T7" fmla="*/ 516 h 829"/>
                <a:gd name="T8" fmla="*/ 95 w 138"/>
                <a:gd name="T9" fmla="*/ 713 h 829"/>
                <a:gd name="T10" fmla="*/ 121 w 138"/>
                <a:gd name="T11" fmla="*/ 803 h 829"/>
                <a:gd name="T12" fmla="*/ 109 w 138"/>
                <a:gd name="T13" fmla="*/ 829 h 829"/>
                <a:gd name="T14" fmla="*/ 85 w 138"/>
                <a:gd name="T15" fmla="*/ 817 h 829"/>
                <a:gd name="T16" fmla="*/ 31 w 138"/>
                <a:gd name="T17" fmla="*/ 675 h 829"/>
                <a:gd name="T18" fmla="*/ 0 w 138"/>
                <a:gd name="T19" fmla="*/ 518 h 829"/>
                <a:gd name="T20" fmla="*/ 7 w 138"/>
                <a:gd name="T21" fmla="*/ 409 h 829"/>
                <a:gd name="T22" fmla="*/ 31 w 138"/>
                <a:gd name="T23" fmla="*/ 259 h 829"/>
                <a:gd name="T24" fmla="*/ 64 w 138"/>
                <a:gd name="T25" fmla="*/ 112 h 829"/>
                <a:gd name="T26" fmla="*/ 102 w 138"/>
                <a:gd name="T27" fmla="*/ 14 h 829"/>
                <a:gd name="T28" fmla="*/ 126 w 138"/>
                <a:gd name="T29" fmla="*/ 0 h 829"/>
                <a:gd name="T30" fmla="*/ 138 w 138"/>
                <a:gd name="T31" fmla="*/ 24 h 829"/>
                <a:gd name="T32" fmla="*/ 138 w 138"/>
                <a:gd name="T33" fmla="*/ 24 h 829"/>
                <a:gd name="T34" fmla="*/ 138 w 138"/>
                <a:gd name="T35" fmla="*/ 24 h 8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8"/>
                <a:gd name="T55" fmla="*/ 0 h 829"/>
                <a:gd name="T56" fmla="*/ 138 w 138"/>
                <a:gd name="T57" fmla="*/ 829 h 8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8" h="829">
                  <a:moveTo>
                    <a:pt x="138" y="24"/>
                  </a:moveTo>
                  <a:lnTo>
                    <a:pt x="121" y="100"/>
                  </a:lnTo>
                  <a:lnTo>
                    <a:pt x="102" y="178"/>
                  </a:lnTo>
                  <a:lnTo>
                    <a:pt x="88" y="516"/>
                  </a:lnTo>
                  <a:lnTo>
                    <a:pt x="95" y="713"/>
                  </a:lnTo>
                  <a:lnTo>
                    <a:pt x="121" y="803"/>
                  </a:lnTo>
                  <a:lnTo>
                    <a:pt x="109" y="829"/>
                  </a:lnTo>
                  <a:lnTo>
                    <a:pt x="85" y="817"/>
                  </a:lnTo>
                  <a:lnTo>
                    <a:pt x="31" y="675"/>
                  </a:lnTo>
                  <a:lnTo>
                    <a:pt x="0" y="518"/>
                  </a:lnTo>
                  <a:lnTo>
                    <a:pt x="7" y="409"/>
                  </a:lnTo>
                  <a:lnTo>
                    <a:pt x="31" y="259"/>
                  </a:lnTo>
                  <a:lnTo>
                    <a:pt x="64" y="112"/>
                  </a:lnTo>
                  <a:lnTo>
                    <a:pt x="102" y="14"/>
                  </a:lnTo>
                  <a:lnTo>
                    <a:pt x="126" y="0"/>
                  </a:lnTo>
                  <a:lnTo>
                    <a:pt x="138"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50" name="Freeform 261"/>
            <p:cNvSpPr>
              <a:spLocks/>
            </p:cNvSpPr>
            <p:nvPr/>
          </p:nvSpPr>
          <p:spPr bwMode="auto">
            <a:xfrm>
              <a:off x="1201" y="9901"/>
              <a:ext cx="2046" cy="739"/>
            </a:xfrm>
            <a:custGeom>
              <a:avLst/>
              <a:gdLst>
                <a:gd name="T0" fmla="*/ 0 w 2046"/>
                <a:gd name="T1" fmla="*/ 703 h 739"/>
                <a:gd name="T2" fmla="*/ 115 w 2046"/>
                <a:gd name="T3" fmla="*/ 665 h 739"/>
                <a:gd name="T4" fmla="*/ 236 w 2046"/>
                <a:gd name="T5" fmla="*/ 627 h 739"/>
                <a:gd name="T6" fmla="*/ 497 w 2046"/>
                <a:gd name="T7" fmla="*/ 556 h 739"/>
                <a:gd name="T8" fmla="*/ 773 w 2046"/>
                <a:gd name="T9" fmla="*/ 482 h 739"/>
                <a:gd name="T10" fmla="*/ 1053 w 2046"/>
                <a:gd name="T11" fmla="*/ 409 h 739"/>
                <a:gd name="T12" fmla="*/ 1193 w 2046"/>
                <a:gd name="T13" fmla="*/ 368 h 739"/>
                <a:gd name="T14" fmla="*/ 1462 w 2046"/>
                <a:gd name="T15" fmla="*/ 280 h 739"/>
                <a:gd name="T16" fmla="*/ 1590 w 2046"/>
                <a:gd name="T17" fmla="*/ 233 h 739"/>
                <a:gd name="T18" fmla="*/ 1711 w 2046"/>
                <a:gd name="T19" fmla="*/ 180 h 739"/>
                <a:gd name="T20" fmla="*/ 1825 w 2046"/>
                <a:gd name="T21" fmla="*/ 126 h 739"/>
                <a:gd name="T22" fmla="*/ 1927 w 2046"/>
                <a:gd name="T23" fmla="*/ 64 h 739"/>
                <a:gd name="T24" fmla="*/ 2023 w 2046"/>
                <a:gd name="T25" fmla="*/ 0 h 739"/>
                <a:gd name="T26" fmla="*/ 2046 w 2046"/>
                <a:gd name="T27" fmla="*/ 28 h 739"/>
                <a:gd name="T28" fmla="*/ 2006 w 2046"/>
                <a:gd name="T29" fmla="*/ 59 h 739"/>
                <a:gd name="T30" fmla="*/ 1965 w 2046"/>
                <a:gd name="T31" fmla="*/ 88 h 739"/>
                <a:gd name="T32" fmla="*/ 1889 w 2046"/>
                <a:gd name="T33" fmla="*/ 142 h 739"/>
                <a:gd name="T34" fmla="*/ 1747 w 2046"/>
                <a:gd name="T35" fmla="*/ 237 h 739"/>
                <a:gd name="T36" fmla="*/ 1614 w 2046"/>
                <a:gd name="T37" fmla="*/ 316 h 739"/>
                <a:gd name="T38" fmla="*/ 1488 w 2046"/>
                <a:gd name="T39" fmla="*/ 378 h 739"/>
                <a:gd name="T40" fmla="*/ 1255 w 2046"/>
                <a:gd name="T41" fmla="*/ 463 h 739"/>
                <a:gd name="T42" fmla="*/ 1032 w 2046"/>
                <a:gd name="T43" fmla="*/ 518 h 739"/>
                <a:gd name="T44" fmla="*/ 12 w 2046"/>
                <a:gd name="T45" fmla="*/ 739 h 739"/>
                <a:gd name="T46" fmla="*/ 0 w 2046"/>
                <a:gd name="T47" fmla="*/ 703 h 739"/>
                <a:gd name="T48" fmla="*/ 0 w 2046"/>
                <a:gd name="T49" fmla="*/ 703 h 7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46"/>
                <a:gd name="T76" fmla="*/ 0 h 739"/>
                <a:gd name="T77" fmla="*/ 2046 w 2046"/>
                <a:gd name="T78" fmla="*/ 739 h 7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46" h="739">
                  <a:moveTo>
                    <a:pt x="0" y="703"/>
                  </a:moveTo>
                  <a:lnTo>
                    <a:pt x="115" y="665"/>
                  </a:lnTo>
                  <a:lnTo>
                    <a:pt x="236" y="627"/>
                  </a:lnTo>
                  <a:lnTo>
                    <a:pt x="497" y="556"/>
                  </a:lnTo>
                  <a:lnTo>
                    <a:pt x="773" y="482"/>
                  </a:lnTo>
                  <a:lnTo>
                    <a:pt x="1053" y="409"/>
                  </a:lnTo>
                  <a:lnTo>
                    <a:pt x="1193" y="368"/>
                  </a:lnTo>
                  <a:lnTo>
                    <a:pt x="1462" y="280"/>
                  </a:lnTo>
                  <a:lnTo>
                    <a:pt x="1590" y="233"/>
                  </a:lnTo>
                  <a:lnTo>
                    <a:pt x="1711" y="180"/>
                  </a:lnTo>
                  <a:lnTo>
                    <a:pt x="1825" y="126"/>
                  </a:lnTo>
                  <a:lnTo>
                    <a:pt x="1927" y="64"/>
                  </a:lnTo>
                  <a:lnTo>
                    <a:pt x="2023" y="0"/>
                  </a:lnTo>
                  <a:lnTo>
                    <a:pt x="2046" y="28"/>
                  </a:lnTo>
                  <a:lnTo>
                    <a:pt x="2006" y="59"/>
                  </a:lnTo>
                  <a:lnTo>
                    <a:pt x="1965" y="88"/>
                  </a:lnTo>
                  <a:lnTo>
                    <a:pt x="1889" y="142"/>
                  </a:lnTo>
                  <a:lnTo>
                    <a:pt x="1747" y="237"/>
                  </a:lnTo>
                  <a:lnTo>
                    <a:pt x="1614" y="316"/>
                  </a:lnTo>
                  <a:lnTo>
                    <a:pt x="1488" y="378"/>
                  </a:lnTo>
                  <a:lnTo>
                    <a:pt x="1255" y="463"/>
                  </a:lnTo>
                  <a:lnTo>
                    <a:pt x="1032" y="518"/>
                  </a:lnTo>
                  <a:lnTo>
                    <a:pt x="12" y="739"/>
                  </a:lnTo>
                  <a:lnTo>
                    <a:pt x="0" y="70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51" name="Freeform 262"/>
            <p:cNvSpPr>
              <a:spLocks/>
            </p:cNvSpPr>
            <p:nvPr/>
          </p:nvSpPr>
          <p:spPr bwMode="auto">
            <a:xfrm>
              <a:off x="2811" y="9301"/>
              <a:ext cx="387" cy="164"/>
            </a:xfrm>
            <a:custGeom>
              <a:avLst/>
              <a:gdLst>
                <a:gd name="T0" fmla="*/ 21 w 387"/>
                <a:gd name="T1" fmla="*/ 102 h 164"/>
                <a:gd name="T2" fmla="*/ 183 w 387"/>
                <a:gd name="T3" fmla="*/ 64 h 164"/>
                <a:gd name="T4" fmla="*/ 273 w 387"/>
                <a:gd name="T5" fmla="*/ 36 h 164"/>
                <a:gd name="T6" fmla="*/ 361 w 387"/>
                <a:gd name="T7" fmla="*/ 0 h 164"/>
                <a:gd name="T8" fmla="*/ 387 w 387"/>
                <a:gd name="T9" fmla="*/ 10 h 164"/>
                <a:gd name="T10" fmla="*/ 377 w 387"/>
                <a:gd name="T11" fmla="*/ 33 h 164"/>
                <a:gd name="T12" fmla="*/ 304 w 387"/>
                <a:gd name="T13" fmla="*/ 74 h 164"/>
                <a:gd name="T14" fmla="*/ 199 w 387"/>
                <a:gd name="T15" fmla="*/ 116 h 164"/>
                <a:gd name="T16" fmla="*/ 95 w 387"/>
                <a:gd name="T17" fmla="*/ 152 h 164"/>
                <a:gd name="T18" fmla="*/ 16 w 387"/>
                <a:gd name="T19" fmla="*/ 164 h 164"/>
                <a:gd name="T20" fmla="*/ 0 w 387"/>
                <a:gd name="T21" fmla="*/ 133 h 164"/>
                <a:gd name="T22" fmla="*/ 21 w 387"/>
                <a:gd name="T23" fmla="*/ 102 h 164"/>
                <a:gd name="T24" fmla="*/ 21 w 387"/>
                <a:gd name="T25" fmla="*/ 102 h 164"/>
                <a:gd name="T26" fmla="*/ 21 w 387"/>
                <a:gd name="T27" fmla="*/ 102 h 1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87"/>
                <a:gd name="T43" fmla="*/ 0 h 164"/>
                <a:gd name="T44" fmla="*/ 387 w 387"/>
                <a:gd name="T45" fmla="*/ 164 h 16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87" h="164">
                  <a:moveTo>
                    <a:pt x="21" y="102"/>
                  </a:moveTo>
                  <a:lnTo>
                    <a:pt x="183" y="64"/>
                  </a:lnTo>
                  <a:lnTo>
                    <a:pt x="273" y="36"/>
                  </a:lnTo>
                  <a:lnTo>
                    <a:pt x="361" y="0"/>
                  </a:lnTo>
                  <a:lnTo>
                    <a:pt x="387" y="10"/>
                  </a:lnTo>
                  <a:lnTo>
                    <a:pt x="377" y="33"/>
                  </a:lnTo>
                  <a:lnTo>
                    <a:pt x="304" y="74"/>
                  </a:lnTo>
                  <a:lnTo>
                    <a:pt x="199" y="116"/>
                  </a:lnTo>
                  <a:lnTo>
                    <a:pt x="95" y="152"/>
                  </a:lnTo>
                  <a:lnTo>
                    <a:pt x="16" y="164"/>
                  </a:lnTo>
                  <a:lnTo>
                    <a:pt x="0" y="133"/>
                  </a:lnTo>
                  <a:lnTo>
                    <a:pt x="21"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52" name="Freeform 263"/>
            <p:cNvSpPr>
              <a:spLocks/>
            </p:cNvSpPr>
            <p:nvPr/>
          </p:nvSpPr>
          <p:spPr bwMode="auto">
            <a:xfrm>
              <a:off x="1512" y="9905"/>
              <a:ext cx="1060" cy="420"/>
            </a:xfrm>
            <a:custGeom>
              <a:avLst/>
              <a:gdLst>
                <a:gd name="T0" fmla="*/ 5 w 1060"/>
                <a:gd name="T1" fmla="*/ 389 h 420"/>
                <a:gd name="T2" fmla="*/ 57 w 1060"/>
                <a:gd name="T3" fmla="*/ 342 h 420"/>
                <a:gd name="T4" fmla="*/ 126 w 1060"/>
                <a:gd name="T5" fmla="*/ 297 h 420"/>
                <a:gd name="T6" fmla="*/ 212 w 1060"/>
                <a:gd name="T7" fmla="*/ 254 h 420"/>
                <a:gd name="T8" fmla="*/ 302 w 1060"/>
                <a:gd name="T9" fmla="*/ 216 h 420"/>
                <a:gd name="T10" fmla="*/ 397 w 1060"/>
                <a:gd name="T11" fmla="*/ 180 h 420"/>
                <a:gd name="T12" fmla="*/ 487 w 1060"/>
                <a:gd name="T13" fmla="*/ 149 h 420"/>
                <a:gd name="T14" fmla="*/ 639 w 1060"/>
                <a:gd name="T15" fmla="*/ 97 h 420"/>
                <a:gd name="T16" fmla="*/ 913 w 1060"/>
                <a:gd name="T17" fmla="*/ 47 h 420"/>
                <a:gd name="T18" fmla="*/ 1034 w 1060"/>
                <a:gd name="T19" fmla="*/ 0 h 420"/>
                <a:gd name="T20" fmla="*/ 1060 w 1060"/>
                <a:gd name="T21" fmla="*/ 7 h 420"/>
                <a:gd name="T22" fmla="*/ 1053 w 1060"/>
                <a:gd name="T23" fmla="*/ 33 h 420"/>
                <a:gd name="T24" fmla="*/ 984 w 1060"/>
                <a:gd name="T25" fmla="*/ 71 h 420"/>
                <a:gd name="T26" fmla="*/ 875 w 1060"/>
                <a:gd name="T27" fmla="*/ 116 h 420"/>
                <a:gd name="T28" fmla="*/ 758 w 1060"/>
                <a:gd name="T29" fmla="*/ 156 h 420"/>
                <a:gd name="T30" fmla="*/ 673 w 1060"/>
                <a:gd name="T31" fmla="*/ 187 h 420"/>
                <a:gd name="T32" fmla="*/ 563 w 1060"/>
                <a:gd name="T33" fmla="*/ 221 h 420"/>
                <a:gd name="T34" fmla="*/ 449 w 1060"/>
                <a:gd name="T35" fmla="*/ 247 h 420"/>
                <a:gd name="T36" fmla="*/ 226 w 1060"/>
                <a:gd name="T37" fmla="*/ 306 h 420"/>
                <a:gd name="T38" fmla="*/ 124 w 1060"/>
                <a:gd name="T39" fmla="*/ 361 h 420"/>
                <a:gd name="T40" fmla="*/ 76 w 1060"/>
                <a:gd name="T41" fmla="*/ 392 h 420"/>
                <a:gd name="T42" fmla="*/ 29 w 1060"/>
                <a:gd name="T43" fmla="*/ 420 h 420"/>
                <a:gd name="T44" fmla="*/ 0 w 1060"/>
                <a:gd name="T45" fmla="*/ 415 h 420"/>
                <a:gd name="T46" fmla="*/ 5 w 1060"/>
                <a:gd name="T47" fmla="*/ 389 h 420"/>
                <a:gd name="T48" fmla="*/ 5 w 1060"/>
                <a:gd name="T49" fmla="*/ 389 h 420"/>
                <a:gd name="T50" fmla="*/ 5 w 1060"/>
                <a:gd name="T51" fmla="*/ 389 h 42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60"/>
                <a:gd name="T79" fmla="*/ 0 h 420"/>
                <a:gd name="T80" fmla="*/ 1060 w 1060"/>
                <a:gd name="T81" fmla="*/ 420 h 42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60" h="420">
                  <a:moveTo>
                    <a:pt x="5" y="389"/>
                  </a:moveTo>
                  <a:lnTo>
                    <a:pt x="57" y="342"/>
                  </a:lnTo>
                  <a:lnTo>
                    <a:pt x="126" y="297"/>
                  </a:lnTo>
                  <a:lnTo>
                    <a:pt x="212" y="254"/>
                  </a:lnTo>
                  <a:lnTo>
                    <a:pt x="302" y="216"/>
                  </a:lnTo>
                  <a:lnTo>
                    <a:pt x="397" y="180"/>
                  </a:lnTo>
                  <a:lnTo>
                    <a:pt x="487" y="149"/>
                  </a:lnTo>
                  <a:lnTo>
                    <a:pt x="639" y="97"/>
                  </a:lnTo>
                  <a:lnTo>
                    <a:pt x="913" y="47"/>
                  </a:lnTo>
                  <a:lnTo>
                    <a:pt x="1034" y="0"/>
                  </a:lnTo>
                  <a:lnTo>
                    <a:pt x="1060" y="7"/>
                  </a:lnTo>
                  <a:lnTo>
                    <a:pt x="1053" y="33"/>
                  </a:lnTo>
                  <a:lnTo>
                    <a:pt x="984" y="71"/>
                  </a:lnTo>
                  <a:lnTo>
                    <a:pt x="875" y="116"/>
                  </a:lnTo>
                  <a:lnTo>
                    <a:pt x="758" y="156"/>
                  </a:lnTo>
                  <a:lnTo>
                    <a:pt x="673" y="187"/>
                  </a:lnTo>
                  <a:lnTo>
                    <a:pt x="563" y="221"/>
                  </a:lnTo>
                  <a:lnTo>
                    <a:pt x="449" y="247"/>
                  </a:lnTo>
                  <a:lnTo>
                    <a:pt x="226" y="306"/>
                  </a:lnTo>
                  <a:lnTo>
                    <a:pt x="124" y="361"/>
                  </a:lnTo>
                  <a:lnTo>
                    <a:pt x="76" y="392"/>
                  </a:lnTo>
                  <a:lnTo>
                    <a:pt x="29" y="420"/>
                  </a:lnTo>
                  <a:lnTo>
                    <a:pt x="0" y="415"/>
                  </a:lnTo>
                  <a:lnTo>
                    <a:pt x="5" y="3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53" name="Freeform 264"/>
            <p:cNvSpPr>
              <a:spLocks/>
            </p:cNvSpPr>
            <p:nvPr/>
          </p:nvSpPr>
          <p:spPr bwMode="auto">
            <a:xfrm>
              <a:off x="1354" y="9018"/>
              <a:ext cx="1478" cy="364"/>
            </a:xfrm>
            <a:custGeom>
              <a:avLst/>
              <a:gdLst>
                <a:gd name="T0" fmla="*/ 10 w 1478"/>
                <a:gd name="T1" fmla="*/ 331 h 364"/>
                <a:gd name="T2" fmla="*/ 107 w 1478"/>
                <a:gd name="T3" fmla="*/ 285 h 364"/>
                <a:gd name="T4" fmla="*/ 183 w 1478"/>
                <a:gd name="T5" fmla="*/ 255 h 364"/>
                <a:gd name="T6" fmla="*/ 264 w 1478"/>
                <a:gd name="T7" fmla="*/ 224 h 364"/>
                <a:gd name="T8" fmla="*/ 347 w 1478"/>
                <a:gd name="T9" fmla="*/ 195 h 364"/>
                <a:gd name="T10" fmla="*/ 423 w 1478"/>
                <a:gd name="T11" fmla="*/ 169 h 364"/>
                <a:gd name="T12" fmla="*/ 530 w 1478"/>
                <a:gd name="T13" fmla="*/ 140 h 364"/>
                <a:gd name="T14" fmla="*/ 1186 w 1478"/>
                <a:gd name="T15" fmla="*/ 76 h 364"/>
                <a:gd name="T16" fmla="*/ 1245 w 1478"/>
                <a:gd name="T17" fmla="*/ 57 h 364"/>
                <a:gd name="T18" fmla="*/ 1359 w 1478"/>
                <a:gd name="T19" fmla="*/ 22 h 364"/>
                <a:gd name="T20" fmla="*/ 1457 w 1478"/>
                <a:gd name="T21" fmla="*/ 0 h 364"/>
                <a:gd name="T22" fmla="*/ 1478 w 1478"/>
                <a:gd name="T23" fmla="*/ 5 h 364"/>
                <a:gd name="T24" fmla="*/ 1466 w 1478"/>
                <a:gd name="T25" fmla="*/ 22 h 364"/>
                <a:gd name="T26" fmla="*/ 1419 w 1478"/>
                <a:gd name="T27" fmla="*/ 62 h 364"/>
                <a:gd name="T28" fmla="*/ 1369 w 1478"/>
                <a:gd name="T29" fmla="*/ 95 h 364"/>
                <a:gd name="T30" fmla="*/ 1259 w 1478"/>
                <a:gd name="T31" fmla="*/ 143 h 364"/>
                <a:gd name="T32" fmla="*/ 1143 w 1478"/>
                <a:gd name="T33" fmla="*/ 174 h 364"/>
                <a:gd name="T34" fmla="*/ 1022 w 1478"/>
                <a:gd name="T35" fmla="*/ 188 h 364"/>
                <a:gd name="T36" fmla="*/ 542 w 1478"/>
                <a:gd name="T37" fmla="*/ 214 h 364"/>
                <a:gd name="T38" fmla="*/ 276 w 1478"/>
                <a:gd name="T39" fmla="*/ 293 h 364"/>
                <a:gd name="T40" fmla="*/ 147 w 1478"/>
                <a:gd name="T41" fmla="*/ 338 h 364"/>
                <a:gd name="T42" fmla="*/ 24 w 1478"/>
                <a:gd name="T43" fmla="*/ 364 h 364"/>
                <a:gd name="T44" fmla="*/ 0 w 1478"/>
                <a:gd name="T45" fmla="*/ 354 h 364"/>
                <a:gd name="T46" fmla="*/ 10 w 1478"/>
                <a:gd name="T47" fmla="*/ 331 h 364"/>
                <a:gd name="T48" fmla="*/ 10 w 1478"/>
                <a:gd name="T49" fmla="*/ 331 h 364"/>
                <a:gd name="T50" fmla="*/ 10 w 1478"/>
                <a:gd name="T51" fmla="*/ 331 h 36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78"/>
                <a:gd name="T79" fmla="*/ 0 h 364"/>
                <a:gd name="T80" fmla="*/ 1478 w 1478"/>
                <a:gd name="T81" fmla="*/ 364 h 36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78" h="364">
                  <a:moveTo>
                    <a:pt x="10" y="331"/>
                  </a:moveTo>
                  <a:lnTo>
                    <a:pt x="107" y="285"/>
                  </a:lnTo>
                  <a:lnTo>
                    <a:pt x="183" y="255"/>
                  </a:lnTo>
                  <a:lnTo>
                    <a:pt x="264" y="224"/>
                  </a:lnTo>
                  <a:lnTo>
                    <a:pt x="347" y="195"/>
                  </a:lnTo>
                  <a:lnTo>
                    <a:pt x="423" y="169"/>
                  </a:lnTo>
                  <a:lnTo>
                    <a:pt x="530" y="140"/>
                  </a:lnTo>
                  <a:lnTo>
                    <a:pt x="1186" y="76"/>
                  </a:lnTo>
                  <a:lnTo>
                    <a:pt x="1245" y="57"/>
                  </a:lnTo>
                  <a:lnTo>
                    <a:pt x="1359" y="22"/>
                  </a:lnTo>
                  <a:lnTo>
                    <a:pt x="1457" y="0"/>
                  </a:lnTo>
                  <a:lnTo>
                    <a:pt x="1478" y="5"/>
                  </a:lnTo>
                  <a:lnTo>
                    <a:pt x="1466" y="22"/>
                  </a:lnTo>
                  <a:lnTo>
                    <a:pt x="1419" y="62"/>
                  </a:lnTo>
                  <a:lnTo>
                    <a:pt x="1369" y="95"/>
                  </a:lnTo>
                  <a:lnTo>
                    <a:pt x="1259" y="143"/>
                  </a:lnTo>
                  <a:lnTo>
                    <a:pt x="1143" y="174"/>
                  </a:lnTo>
                  <a:lnTo>
                    <a:pt x="1022" y="188"/>
                  </a:lnTo>
                  <a:lnTo>
                    <a:pt x="542" y="214"/>
                  </a:lnTo>
                  <a:lnTo>
                    <a:pt x="276" y="293"/>
                  </a:lnTo>
                  <a:lnTo>
                    <a:pt x="147" y="338"/>
                  </a:lnTo>
                  <a:lnTo>
                    <a:pt x="24" y="364"/>
                  </a:lnTo>
                  <a:lnTo>
                    <a:pt x="0" y="354"/>
                  </a:lnTo>
                  <a:lnTo>
                    <a:pt x="10" y="3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54" name="Freeform 265"/>
            <p:cNvSpPr>
              <a:spLocks/>
            </p:cNvSpPr>
            <p:nvPr/>
          </p:nvSpPr>
          <p:spPr bwMode="auto">
            <a:xfrm>
              <a:off x="1297" y="8902"/>
              <a:ext cx="1314" cy="299"/>
            </a:xfrm>
            <a:custGeom>
              <a:avLst/>
              <a:gdLst>
                <a:gd name="T0" fmla="*/ 7 w 1314"/>
                <a:gd name="T1" fmla="*/ 268 h 299"/>
                <a:gd name="T2" fmla="*/ 67 w 1314"/>
                <a:gd name="T3" fmla="*/ 223 h 299"/>
                <a:gd name="T4" fmla="*/ 143 w 1314"/>
                <a:gd name="T5" fmla="*/ 190 h 299"/>
                <a:gd name="T6" fmla="*/ 319 w 1314"/>
                <a:gd name="T7" fmla="*/ 152 h 299"/>
                <a:gd name="T8" fmla="*/ 661 w 1314"/>
                <a:gd name="T9" fmla="*/ 111 h 299"/>
                <a:gd name="T10" fmla="*/ 739 w 1314"/>
                <a:gd name="T11" fmla="*/ 85 h 299"/>
                <a:gd name="T12" fmla="*/ 820 w 1314"/>
                <a:gd name="T13" fmla="*/ 59 h 299"/>
                <a:gd name="T14" fmla="*/ 1041 w 1314"/>
                <a:gd name="T15" fmla="*/ 21 h 299"/>
                <a:gd name="T16" fmla="*/ 1214 w 1314"/>
                <a:gd name="T17" fmla="*/ 0 h 299"/>
                <a:gd name="T18" fmla="*/ 1314 w 1314"/>
                <a:gd name="T19" fmla="*/ 19 h 299"/>
                <a:gd name="T20" fmla="*/ 1262 w 1314"/>
                <a:gd name="T21" fmla="*/ 50 h 299"/>
                <a:gd name="T22" fmla="*/ 1205 w 1314"/>
                <a:gd name="T23" fmla="*/ 71 h 299"/>
                <a:gd name="T24" fmla="*/ 1079 w 1314"/>
                <a:gd name="T25" fmla="*/ 90 h 299"/>
                <a:gd name="T26" fmla="*/ 834 w 1314"/>
                <a:gd name="T27" fmla="*/ 114 h 299"/>
                <a:gd name="T28" fmla="*/ 753 w 1314"/>
                <a:gd name="T29" fmla="*/ 142 h 299"/>
                <a:gd name="T30" fmla="*/ 675 w 1314"/>
                <a:gd name="T31" fmla="*/ 173 h 299"/>
                <a:gd name="T32" fmla="*/ 250 w 1314"/>
                <a:gd name="T33" fmla="*/ 209 h 299"/>
                <a:gd name="T34" fmla="*/ 136 w 1314"/>
                <a:gd name="T35" fmla="*/ 249 h 299"/>
                <a:gd name="T36" fmla="*/ 29 w 1314"/>
                <a:gd name="T37" fmla="*/ 299 h 299"/>
                <a:gd name="T38" fmla="*/ 0 w 1314"/>
                <a:gd name="T39" fmla="*/ 294 h 299"/>
                <a:gd name="T40" fmla="*/ 7 w 1314"/>
                <a:gd name="T41" fmla="*/ 268 h 299"/>
                <a:gd name="T42" fmla="*/ 7 w 1314"/>
                <a:gd name="T43" fmla="*/ 268 h 299"/>
                <a:gd name="T44" fmla="*/ 7 w 1314"/>
                <a:gd name="T45" fmla="*/ 268 h 29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314"/>
                <a:gd name="T70" fmla="*/ 0 h 299"/>
                <a:gd name="T71" fmla="*/ 1314 w 1314"/>
                <a:gd name="T72" fmla="*/ 299 h 29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314" h="299">
                  <a:moveTo>
                    <a:pt x="7" y="268"/>
                  </a:moveTo>
                  <a:lnTo>
                    <a:pt x="67" y="223"/>
                  </a:lnTo>
                  <a:lnTo>
                    <a:pt x="143" y="190"/>
                  </a:lnTo>
                  <a:lnTo>
                    <a:pt x="319" y="152"/>
                  </a:lnTo>
                  <a:lnTo>
                    <a:pt x="661" y="111"/>
                  </a:lnTo>
                  <a:lnTo>
                    <a:pt x="739" y="85"/>
                  </a:lnTo>
                  <a:lnTo>
                    <a:pt x="820" y="59"/>
                  </a:lnTo>
                  <a:lnTo>
                    <a:pt x="1041" y="21"/>
                  </a:lnTo>
                  <a:lnTo>
                    <a:pt x="1214" y="0"/>
                  </a:lnTo>
                  <a:lnTo>
                    <a:pt x="1314" y="19"/>
                  </a:lnTo>
                  <a:lnTo>
                    <a:pt x="1262" y="50"/>
                  </a:lnTo>
                  <a:lnTo>
                    <a:pt x="1205" y="71"/>
                  </a:lnTo>
                  <a:lnTo>
                    <a:pt x="1079" y="90"/>
                  </a:lnTo>
                  <a:lnTo>
                    <a:pt x="834" y="114"/>
                  </a:lnTo>
                  <a:lnTo>
                    <a:pt x="753" y="142"/>
                  </a:lnTo>
                  <a:lnTo>
                    <a:pt x="675" y="173"/>
                  </a:lnTo>
                  <a:lnTo>
                    <a:pt x="250" y="209"/>
                  </a:lnTo>
                  <a:lnTo>
                    <a:pt x="136" y="249"/>
                  </a:lnTo>
                  <a:lnTo>
                    <a:pt x="29" y="299"/>
                  </a:lnTo>
                  <a:lnTo>
                    <a:pt x="0" y="294"/>
                  </a:lnTo>
                  <a:lnTo>
                    <a:pt x="7" y="2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55" name="Freeform 266"/>
            <p:cNvSpPr>
              <a:spLocks/>
            </p:cNvSpPr>
            <p:nvPr/>
          </p:nvSpPr>
          <p:spPr bwMode="auto">
            <a:xfrm>
              <a:off x="1376" y="8153"/>
              <a:ext cx="1196" cy="345"/>
            </a:xfrm>
            <a:custGeom>
              <a:avLst/>
              <a:gdLst>
                <a:gd name="T0" fmla="*/ 62 w 1196"/>
                <a:gd name="T1" fmla="*/ 266 h 345"/>
                <a:gd name="T2" fmla="*/ 126 w 1196"/>
                <a:gd name="T3" fmla="*/ 226 h 345"/>
                <a:gd name="T4" fmla="*/ 171 w 1196"/>
                <a:gd name="T5" fmla="*/ 193 h 345"/>
                <a:gd name="T6" fmla="*/ 219 w 1196"/>
                <a:gd name="T7" fmla="*/ 162 h 345"/>
                <a:gd name="T8" fmla="*/ 266 w 1196"/>
                <a:gd name="T9" fmla="*/ 133 h 345"/>
                <a:gd name="T10" fmla="*/ 307 w 1196"/>
                <a:gd name="T11" fmla="*/ 117 h 345"/>
                <a:gd name="T12" fmla="*/ 354 w 1196"/>
                <a:gd name="T13" fmla="*/ 129 h 345"/>
                <a:gd name="T14" fmla="*/ 390 w 1196"/>
                <a:gd name="T15" fmla="*/ 200 h 345"/>
                <a:gd name="T16" fmla="*/ 440 w 1196"/>
                <a:gd name="T17" fmla="*/ 162 h 345"/>
                <a:gd name="T18" fmla="*/ 492 w 1196"/>
                <a:gd name="T19" fmla="*/ 121 h 345"/>
                <a:gd name="T20" fmla="*/ 544 w 1196"/>
                <a:gd name="T21" fmla="*/ 86 h 345"/>
                <a:gd name="T22" fmla="*/ 604 w 1196"/>
                <a:gd name="T23" fmla="*/ 60 h 345"/>
                <a:gd name="T24" fmla="*/ 640 w 1196"/>
                <a:gd name="T25" fmla="*/ 69 h 345"/>
                <a:gd name="T26" fmla="*/ 666 w 1196"/>
                <a:gd name="T27" fmla="*/ 107 h 345"/>
                <a:gd name="T28" fmla="*/ 692 w 1196"/>
                <a:gd name="T29" fmla="*/ 143 h 345"/>
                <a:gd name="T30" fmla="*/ 732 w 1196"/>
                <a:gd name="T31" fmla="*/ 148 h 345"/>
                <a:gd name="T32" fmla="*/ 801 w 1196"/>
                <a:gd name="T33" fmla="*/ 74 h 345"/>
                <a:gd name="T34" fmla="*/ 834 w 1196"/>
                <a:gd name="T35" fmla="*/ 53 h 345"/>
                <a:gd name="T36" fmla="*/ 887 w 1196"/>
                <a:gd name="T37" fmla="*/ 76 h 345"/>
                <a:gd name="T38" fmla="*/ 979 w 1196"/>
                <a:gd name="T39" fmla="*/ 38 h 345"/>
                <a:gd name="T40" fmla="*/ 1017 w 1196"/>
                <a:gd name="T41" fmla="*/ 12 h 345"/>
                <a:gd name="T42" fmla="*/ 1058 w 1196"/>
                <a:gd name="T43" fmla="*/ 0 h 345"/>
                <a:gd name="T44" fmla="*/ 1155 w 1196"/>
                <a:gd name="T45" fmla="*/ 17 h 345"/>
                <a:gd name="T46" fmla="*/ 1196 w 1196"/>
                <a:gd name="T47" fmla="*/ 53 h 345"/>
                <a:gd name="T48" fmla="*/ 1191 w 1196"/>
                <a:gd name="T49" fmla="*/ 72 h 345"/>
                <a:gd name="T50" fmla="*/ 1167 w 1196"/>
                <a:gd name="T51" fmla="*/ 81 h 345"/>
                <a:gd name="T52" fmla="*/ 1055 w 1196"/>
                <a:gd name="T53" fmla="*/ 69 h 345"/>
                <a:gd name="T54" fmla="*/ 1010 w 1196"/>
                <a:gd name="T55" fmla="*/ 95 h 345"/>
                <a:gd name="T56" fmla="*/ 958 w 1196"/>
                <a:gd name="T57" fmla="*/ 124 h 345"/>
                <a:gd name="T58" fmla="*/ 901 w 1196"/>
                <a:gd name="T59" fmla="*/ 138 h 345"/>
                <a:gd name="T60" fmla="*/ 853 w 1196"/>
                <a:gd name="T61" fmla="*/ 133 h 345"/>
                <a:gd name="T62" fmla="*/ 820 w 1196"/>
                <a:gd name="T63" fmla="*/ 167 h 345"/>
                <a:gd name="T64" fmla="*/ 789 w 1196"/>
                <a:gd name="T65" fmla="*/ 193 h 345"/>
                <a:gd name="T66" fmla="*/ 727 w 1196"/>
                <a:gd name="T67" fmla="*/ 217 h 345"/>
                <a:gd name="T68" fmla="*/ 666 w 1196"/>
                <a:gd name="T69" fmla="*/ 198 h 345"/>
                <a:gd name="T70" fmla="*/ 604 w 1196"/>
                <a:gd name="T71" fmla="*/ 129 h 345"/>
                <a:gd name="T72" fmla="*/ 506 w 1196"/>
                <a:gd name="T73" fmla="*/ 202 h 345"/>
                <a:gd name="T74" fmla="*/ 459 w 1196"/>
                <a:gd name="T75" fmla="*/ 240 h 345"/>
                <a:gd name="T76" fmla="*/ 409 w 1196"/>
                <a:gd name="T77" fmla="*/ 278 h 345"/>
                <a:gd name="T78" fmla="*/ 371 w 1196"/>
                <a:gd name="T79" fmla="*/ 278 h 345"/>
                <a:gd name="T80" fmla="*/ 302 w 1196"/>
                <a:gd name="T81" fmla="*/ 183 h 345"/>
                <a:gd name="T82" fmla="*/ 240 w 1196"/>
                <a:gd name="T83" fmla="*/ 226 h 345"/>
                <a:gd name="T84" fmla="*/ 176 w 1196"/>
                <a:gd name="T85" fmla="*/ 271 h 345"/>
                <a:gd name="T86" fmla="*/ 114 w 1196"/>
                <a:gd name="T87" fmla="*/ 312 h 345"/>
                <a:gd name="T88" fmla="*/ 43 w 1196"/>
                <a:gd name="T89" fmla="*/ 345 h 345"/>
                <a:gd name="T90" fmla="*/ 8 w 1196"/>
                <a:gd name="T91" fmla="*/ 345 h 345"/>
                <a:gd name="T92" fmla="*/ 0 w 1196"/>
                <a:gd name="T93" fmla="*/ 314 h 345"/>
                <a:gd name="T94" fmla="*/ 46 w 1196"/>
                <a:gd name="T95" fmla="*/ 226 h 345"/>
                <a:gd name="T96" fmla="*/ 79 w 1196"/>
                <a:gd name="T97" fmla="*/ 133 h 345"/>
                <a:gd name="T98" fmla="*/ 100 w 1196"/>
                <a:gd name="T99" fmla="*/ 117 h 345"/>
                <a:gd name="T100" fmla="*/ 117 w 1196"/>
                <a:gd name="T101" fmla="*/ 138 h 345"/>
                <a:gd name="T102" fmla="*/ 95 w 1196"/>
                <a:gd name="T103" fmla="*/ 205 h 345"/>
                <a:gd name="T104" fmla="*/ 62 w 1196"/>
                <a:gd name="T105" fmla="*/ 266 h 345"/>
                <a:gd name="T106" fmla="*/ 62 w 1196"/>
                <a:gd name="T107" fmla="*/ 266 h 345"/>
                <a:gd name="T108" fmla="*/ 62 w 1196"/>
                <a:gd name="T109" fmla="*/ 266 h 34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196"/>
                <a:gd name="T166" fmla="*/ 0 h 345"/>
                <a:gd name="T167" fmla="*/ 1196 w 1196"/>
                <a:gd name="T168" fmla="*/ 345 h 34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196" h="345">
                  <a:moveTo>
                    <a:pt x="62" y="266"/>
                  </a:moveTo>
                  <a:lnTo>
                    <a:pt x="126" y="226"/>
                  </a:lnTo>
                  <a:lnTo>
                    <a:pt x="171" y="193"/>
                  </a:lnTo>
                  <a:lnTo>
                    <a:pt x="219" y="162"/>
                  </a:lnTo>
                  <a:lnTo>
                    <a:pt x="266" y="133"/>
                  </a:lnTo>
                  <a:lnTo>
                    <a:pt x="307" y="117"/>
                  </a:lnTo>
                  <a:lnTo>
                    <a:pt x="354" y="129"/>
                  </a:lnTo>
                  <a:lnTo>
                    <a:pt x="390" y="200"/>
                  </a:lnTo>
                  <a:lnTo>
                    <a:pt x="440" y="162"/>
                  </a:lnTo>
                  <a:lnTo>
                    <a:pt x="492" y="121"/>
                  </a:lnTo>
                  <a:lnTo>
                    <a:pt x="544" y="86"/>
                  </a:lnTo>
                  <a:lnTo>
                    <a:pt x="604" y="60"/>
                  </a:lnTo>
                  <a:lnTo>
                    <a:pt x="640" y="69"/>
                  </a:lnTo>
                  <a:lnTo>
                    <a:pt x="666" y="107"/>
                  </a:lnTo>
                  <a:lnTo>
                    <a:pt x="692" y="143"/>
                  </a:lnTo>
                  <a:lnTo>
                    <a:pt x="732" y="148"/>
                  </a:lnTo>
                  <a:lnTo>
                    <a:pt x="801" y="74"/>
                  </a:lnTo>
                  <a:lnTo>
                    <a:pt x="834" y="53"/>
                  </a:lnTo>
                  <a:lnTo>
                    <a:pt x="887" y="76"/>
                  </a:lnTo>
                  <a:lnTo>
                    <a:pt x="979" y="38"/>
                  </a:lnTo>
                  <a:lnTo>
                    <a:pt x="1017" y="12"/>
                  </a:lnTo>
                  <a:lnTo>
                    <a:pt x="1058" y="0"/>
                  </a:lnTo>
                  <a:lnTo>
                    <a:pt x="1155" y="17"/>
                  </a:lnTo>
                  <a:lnTo>
                    <a:pt x="1196" y="53"/>
                  </a:lnTo>
                  <a:lnTo>
                    <a:pt x="1191" y="72"/>
                  </a:lnTo>
                  <a:lnTo>
                    <a:pt x="1167" y="81"/>
                  </a:lnTo>
                  <a:lnTo>
                    <a:pt x="1055" y="69"/>
                  </a:lnTo>
                  <a:lnTo>
                    <a:pt x="1010" y="95"/>
                  </a:lnTo>
                  <a:lnTo>
                    <a:pt x="958" y="124"/>
                  </a:lnTo>
                  <a:lnTo>
                    <a:pt x="901" y="138"/>
                  </a:lnTo>
                  <a:lnTo>
                    <a:pt x="853" y="133"/>
                  </a:lnTo>
                  <a:lnTo>
                    <a:pt x="820" y="167"/>
                  </a:lnTo>
                  <a:lnTo>
                    <a:pt x="789" y="193"/>
                  </a:lnTo>
                  <a:lnTo>
                    <a:pt x="727" y="217"/>
                  </a:lnTo>
                  <a:lnTo>
                    <a:pt x="666" y="198"/>
                  </a:lnTo>
                  <a:lnTo>
                    <a:pt x="604" y="129"/>
                  </a:lnTo>
                  <a:lnTo>
                    <a:pt x="506" y="202"/>
                  </a:lnTo>
                  <a:lnTo>
                    <a:pt x="459" y="240"/>
                  </a:lnTo>
                  <a:lnTo>
                    <a:pt x="409" y="278"/>
                  </a:lnTo>
                  <a:lnTo>
                    <a:pt x="371" y="278"/>
                  </a:lnTo>
                  <a:lnTo>
                    <a:pt x="302" y="183"/>
                  </a:lnTo>
                  <a:lnTo>
                    <a:pt x="240" y="226"/>
                  </a:lnTo>
                  <a:lnTo>
                    <a:pt x="176" y="271"/>
                  </a:lnTo>
                  <a:lnTo>
                    <a:pt x="114" y="312"/>
                  </a:lnTo>
                  <a:lnTo>
                    <a:pt x="43" y="345"/>
                  </a:lnTo>
                  <a:lnTo>
                    <a:pt x="8" y="345"/>
                  </a:lnTo>
                  <a:lnTo>
                    <a:pt x="0" y="314"/>
                  </a:lnTo>
                  <a:lnTo>
                    <a:pt x="46" y="226"/>
                  </a:lnTo>
                  <a:lnTo>
                    <a:pt x="79" y="133"/>
                  </a:lnTo>
                  <a:lnTo>
                    <a:pt x="100" y="117"/>
                  </a:lnTo>
                  <a:lnTo>
                    <a:pt x="117" y="138"/>
                  </a:lnTo>
                  <a:lnTo>
                    <a:pt x="95" y="205"/>
                  </a:lnTo>
                  <a:lnTo>
                    <a:pt x="62" y="2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56" name="Freeform 267"/>
            <p:cNvSpPr>
              <a:spLocks/>
            </p:cNvSpPr>
            <p:nvPr/>
          </p:nvSpPr>
          <p:spPr bwMode="auto">
            <a:xfrm>
              <a:off x="1176" y="9035"/>
              <a:ext cx="2255" cy="644"/>
            </a:xfrm>
            <a:custGeom>
              <a:avLst/>
              <a:gdLst>
                <a:gd name="T0" fmla="*/ 0 w 2255"/>
                <a:gd name="T1" fmla="*/ 611 h 644"/>
                <a:gd name="T2" fmla="*/ 135 w 2255"/>
                <a:gd name="T3" fmla="*/ 554 h 644"/>
                <a:gd name="T4" fmla="*/ 413 w 2255"/>
                <a:gd name="T5" fmla="*/ 463 h 644"/>
                <a:gd name="T6" fmla="*/ 696 w 2255"/>
                <a:gd name="T7" fmla="*/ 392 h 644"/>
                <a:gd name="T8" fmla="*/ 1121 w 2255"/>
                <a:gd name="T9" fmla="*/ 309 h 644"/>
                <a:gd name="T10" fmla="*/ 1404 w 2255"/>
                <a:gd name="T11" fmla="*/ 254 h 644"/>
                <a:gd name="T12" fmla="*/ 1687 w 2255"/>
                <a:gd name="T13" fmla="*/ 192 h 644"/>
                <a:gd name="T14" fmla="*/ 1825 w 2255"/>
                <a:gd name="T15" fmla="*/ 154 h 644"/>
                <a:gd name="T16" fmla="*/ 1963 w 2255"/>
                <a:gd name="T17" fmla="*/ 109 h 644"/>
                <a:gd name="T18" fmla="*/ 2100 w 2255"/>
                <a:gd name="T19" fmla="*/ 59 h 644"/>
                <a:gd name="T20" fmla="*/ 2236 w 2255"/>
                <a:gd name="T21" fmla="*/ 0 h 644"/>
                <a:gd name="T22" fmla="*/ 2255 w 2255"/>
                <a:gd name="T23" fmla="*/ 33 h 644"/>
                <a:gd name="T24" fmla="*/ 2141 w 2255"/>
                <a:gd name="T25" fmla="*/ 88 h 644"/>
                <a:gd name="T26" fmla="*/ 2034 w 2255"/>
                <a:gd name="T27" fmla="*/ 138 h 644"/>
                <a:gd name="T28" fmla="*/ 1820 w 2255"/>
                <a:gd name="T29" fmla="*/ 230 h 644"/>
                <a:gd name="T30" fmla="*/ 1601 w 2255"/>
                <a:gd name="T31" fmla="*/ 309 h 644"/>
                <a:gd name="T32" fmla="*/ 1357 w 2255"/>
                <a:gd name="T33" fmla="*/ 371 h 644"/>
                <a:gd name="T34" fmla="*/ 1176 w 2255"/>
                <a:gd name="T35" fmla="*/ 401 h 644"/>
                <a:gd name="T36" fmla="*/ 1005 w 2255"/>
                <a:gd name="T37" fmla="*/ 425 h 644"/>
                <a:gd name="T38" fmla="*/ 687 w 2255"/>
                <a:gd name="T39" fmla="*/ 461 h 644"/>
                <a:gd name="T40" fmla="*/ 371 w 2255"/>
                <a:gd name="T41" fmla="*/ 520 h 644"/>
                <a:gd name="T42" fmla="*/ 200 w 2255"/>
                <a:gd name="T43" fmla="*/ 573 h 644"/>
                <a:gd name="T44" fmla="*/ 112 w 2255"/>
                <a:gd name="T45" fmla="*/ 606 h 644"/>
                <a:gd name="T46" fmla="*/ 19 w 2255"/>
                <a:gd name="T47" fmla="*/ 644 h 644"/>
                <a:gd name="T48" fmla="*/ 0 w 2255"/>
                <a:gd name="T49" fmla="*/ 611 h 644"/>
                <a:gd name="T50" fmla="*/ 0 w 2255"/>
                <a:gd name="T51" fmla="*/ 611 h 6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255"/>
                <a:gd name="T79" fmla="*/ 0 h 644"/>
                <a:gd name="T80" fmla="*/ 2255 w 2255"/>
                <a:gd name="T81" fmla="*/ 644 h 6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255" h="644">
                  <a:moveTo>
                    <a:pt x="0" y="611"/>
                  </a:moveTo>
                  <a:lnTo>
                    <a:pt x="135" y="554"/>
                  </a:lnTo>
                  <a:lnTo>
                    <a:pt x="413" y="463"/>
                  </a:lnTo>
                  <a:lnTo>
                    <a:pt x="696" y="392"/>
                  </a:lnTo>
                  <a:lnTo>
                    <a:pt x="1121" y="309"/>
                  </a:lnTo>
                  <a:lnTo>
                    <a:pt x="1404" y="254"/>
                  </a:lnTo>
                  <a:lnTo>
                    <a:pt x="1687" y="192"/>
                  </a:lnTo>
                  <a:lnTo>
                    <a:pt x="1825" y="154"/>
                  </a:lnTo>
                  <a:lnTo>
                    <a:pt x="1963" y="109"/>
                  </a:lnTo>
                  <a:lnTo>
                    <a:pt x="2100" y="59"/>
                  </a:lnTo>
                  <a:lnTo>
                    <a:pt x="2236" y="0"/>
                  </a:lnTo>
                  <a:lnTo>
                    <a:pt x="2255" y="33"/>
                  </a:lnTo>
                  <a:lnTo>
                    <a:pt x="2141" y="88"/>
                  </a:lnTo>
                  <a:lnTo>
                    <a:pt x="2034" y="138"/>
                  </a:lnTo>
                  <a:lnTo>
                    <a:pt x="1820" y="230"/>
                  </a:lnTo>
                  <a:lnTo>
                    <a:pt x="1601" y="309"/>
                  </a:lnTo>
                  <a:lnTo>
                    <a:pt x="1357" y="371"/>
                  </a:lnTo>
                  <a:lnTo>
                    <a:pt x="1176" y="401"/>
                  </a:lnTo>
                  <a:lnTo>
                    <a:pt x="1005" y="425"/>
                  </a:lnTo>
                  <a:lnTo>
                    <a:pt x="687" y="461"/>
                  </a:lnTo>
                  <a:lnTo>
                    <a:pt x="371" y="520"/>
                  </a:lnTo>
                  <a:lnTo>
                    <a:pt x="200" y="573"/>
                  </a:lnTo>
                  <a:lnTo>
                    <a:pt x="112" y="606"/>
                  </a:lnTo>
                  <a:lnTo>
                    <a:pt x="19" y="644"/>
                  </a:lnTo>
                  <a:lnTo>
                    <a:pt x="0" y="6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37957" name="Freeform 268"/>
            <p:cNvSpPr>
              <a:spLocks/>
            </p:cNvSpPr>
            <p:nvPr/>
          </p:nvSpPr>
          <p:spPr bwMode="auto">
            <a:xfrm>
              <a:off x="720" y="8101"/>
              <a:ext cx="283" cy="831"/>
            </a:xfrm>
            <a:custGeom>
              <a:avLst/>
              <a:gdLst>
                <a:gd name="T0" fmla="*/ 283 w 283"/>
                <a:gd name="T1" fmla="*/ 61 h 831"/>
                <a:gd name="T2" fmla="*/ 252 w 283"/>
                <a:gd name="T3" fmla="*/ 192 h 831"/>
                <a:gd name="T4" fmla="*/ 178 w 283"/>
                <a:gd name="T5" fmla="*/ 451 h 831"/>
                <a:gd name="T6" fmla="*/ 95 w 283"/>
                <a:gd name="T7" fmla="*/ 701 h 831"/>
                <a:gd name="T8" fmla="*/ 38 w 283"/>
                <a:gd name="T9" fmla="*/ 817 h 831"/>
                <a:gd name="T10" fmla="*/ 14 w 283"/>
                <a:gd name="T11" fmla="*/ 831 h 831"/>
                <a:gd name="T12" fmla="*/ 0 w 283"/>
                <a:gd name="T13" fmla="*/ 805 h 831"/>
                <a:gd name="T14" fmla="*/ 29 w 283"/>
                <a:gd name="T15" fmla="*/ 551 h 831"/>
                <a:gd name="T16" fmla="*/ 105 w 283"/>
                <a:gd name="T17" fmla="*/ 292 h 831"/>
                <a:gd name="T18" fmla="*/ 188 w 283"/>
                <a:gd name="T19" fmla="*/ 33 h 831"/>
                <a:gd name="T20" fmla="*/ 214 w 283"/>
                <a:gd name="T21" fmla="*/ 2 h 831"/>
                <a:gd name="T22" fmla="*/ 250 w 283"/>
                <a:gd name="T23" fmla="*/ 0 h 831"/>
                <a:gd name="T24" fmla="*/ 278 w 283"/>
                <a:gd name="T25" fmla="*/ 21 h 831"/>
                <a:gd name="T26" fmla="*/ 283 w 283"/>
                <a:gd name="T27" fmla="*/ 61 h 831"/>
                <a:gd name="T28" fmla="*/ 283 w 283"/>
                <a:gd name="T29" fmla="*/ 61 h 8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3"/>
                <a:gd name="T46" fmla="*/ 0 h 831"/>
                <a:gd name="T47" fmla="*/ 283 w 283"/>
                <a:gd name="T48" fmla="*/ 831 h 8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3" h="831">
                  <a:moveTo>
                    <a:pt x="283" y="61"/>
                  </a:moveTo>
                  <a:lnTo>
                    <a:pt x="252" y="192"/>
                  </a:lnTo>
                  <a:lnTo>
                    <a:pt x="178" y="451"/>
                  </a:lnTo>
                  <a:lnTo>
                    <a:pt x="95" y="701"/>
                  </a:lnTo>
                  <a:lnTo>
                    <a:pt x="38" y="817"/>
                  </a:lnTo>
                  <a:lnTo>
                    <a:pt x="14" y="831"/>
                  </a:lnTo>
                  <a:lnTo>
                    <a:pt x="0" y="805"/>
                  </a:lnTo>
                  <a:lnTo>
                    <a:pt x="29" y="551"/>
                  </a:lnTo>
                  <a:lnTo>
                    <a:pt x="105" y="292"/>
                  </a:lnTo>
                  <a:lnTo>
                    <a:pt x="188" y="33"/>
                  </a:lnTo>
                  <a:lnTo>
                    <a:pt x="214" y="2"/>
                  </a:lnTo>
                  <a:lnTo>
                    <a:pt x="250" y="0"/>
                  </a:lnTo>
                  <a:lnTo>
                    <a:pt x="278" y="21"/>
                  </a:lnTo>
                  <a:lnTo>
                    <a:pt x="283" y="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37918" name="Line 269"/>
          <p:cNvSpPr>
            <a:spLocks noChangeShapeType="1"/>
          </p:cNvSpPr>
          <p:nvPr/>
        </p:nvSpPr>
        <p:spPr bwMode="auto">
          <a:xfrm flipH="1" flipV="1">
            <a:off x="3771900" y="2514600"/>
            <a:ext cx="685800" cy="5715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grpSp>
        <p:nvGrpSpPr>
          <p:cNvPr id="37919" name="Group 270"/>
          <p:cNvGrpSpPr>
            <a:grpSpLocks/>
          </p:cNvGrpSpPr>
          <p:nvPr/>
        </p:nvGrpSpPr>
        <p:grpSpPr bwMode="auto">
          <a:xfrm>
            <a:off x="5054600" y="1181100"/>
            <a:ext cx="1295400" cy="914400"/>
            <a:chOff x="7020" y="2880"/>
            <a:chExt cx="2040" cy="1440"/>
          </a:xfrm>
        </p:grpSpPr>
        <p:sp>
          <p:nvSpPr>
            <p:cNvPr id="37939" name="Rectangle 271"/>
            <p:cNvSpPr>
              <a:spLocks noChangeArrowheads="1"/>
            </p:cNvSpPr>
            <p:nvPr/>
          </p:nvSpPr>
          <p:spPr bwMode="auto">
            <a:xfrm>
              <a:off x="7200" y="2880"/>
              <a:ext cx="1620" cy="900"/>
            </a:xfrm>
            <a:prstGeom prst="rect">
              <a:avLst/>
            </a:prstGeom>
            <a:solidFill>
              <a:srgbClr val="FFFFFF"/>
            </a:solidFill>
            <a:ln w="9525">
              <a:solidFill>
                <a:srgbClr val="000000"/>
              </a:solidFill>
              <a:miter lim="800000"/>
              <a:headEnd/>
              <a:tailEnd/>
            </a:ln>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7940" name="Rectangle 272"/>
            <p:cNvSpPr>
              <a:spLocks noChangeArrowheads="1"/>
            </p:cNvSpPr>
            <p:nvPr/>
          </p:nvSpPr>
          <p:spPr bwMode="auto">
            <a:xfrm>
              <a:off x="7440" y="3120"/>
              <a:ext cx="1620" cy="900"/>
            </a:xfrm>
            <a:prstGeom prst="rect">
              <a:avLst/>
            </a:prstGeom>
            <a:solidFill>
              <a:srgbClr val="FFFFFF"/>
            </a:solidFill>
            <a:ln w="9525">
              <a:solidFill>
                <a:srgbClr val="000000"/>
              </a:solidFill>
              <a:miter lim="800000"/>
              <a:headEnd/>
              <a:tailEnd/>
            </a:ln>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7941" name="Rectangle 273"/>
            <p:cNvSpPr>
              <a:spLocks noChangeArrowheads="1"/>
            </p:cNvSpPr>
            <p:nvPr/>
          </p:nvSpPr>
          <p:spPr bwMode="auto">
            <a:xfrm>
              <a:off x="7020" y="3420"/>
              <a:ext cx="1620" cy="900"/>
            </a:xfrm>
            <a:prstGeom prst="rect">
              <a:avLst/>
            </a:prstGeom>
            <a:solidFill>
              <a:srgbClr val="FFFFFF"/>
            </a:solidFill>
            <a:ln w="9525">
              <a:solidFill>
                <a:srgbClr val="000000"/>
              </a:solidFill>
              <a:miter lim="800000"/>
              <a:headEnd/>
              <a:tailEnd/>
            </a:ln>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grpSp>
      <p:sp>
        <p:nvSpPr>
          <p:cNvPr id="37920" name="Text Box 274"/>
          <p:cNvSpPr txBox="1">
            <a:spLocks noChangeArrowheads="1"/>
          </p:cNvSpPr>
          <p:nvPr/>
        </p:nvSpPr>
        <p:spPr bwMode="auto">
          <a:xfrm>
            <a:off x="1485900" y="4914900"/>
            <a:ext cx="1257300" cy="342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200" b="1">
                <a:latin typeface="Tahoma" pitchFamily="34" charset="0"/>
              </a:rPr>
              <a:t>Activity List</a:t>
            </a:r>
          </a:p>
        </p:txBody>
      </p:sp>
      <p:sp>
        <p:nvSpPr>
          <p:cNvPr id="37921" name="Line 275"/>
          <p:cNvSpPr>
            <a:spLocks noChangeShapeType="1"/>
          </p:cNvSpPr>
          <p:nvPr/>
        </p:nvSpPr>
        <p:spPr bwMode="auto">
          <a:xfrm>
            <a:off x="5143500" y="3771900"/>
            <a:ext cx="228600" cy="457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grpSp>
        <p:nvGrpSpPr>
          <p:cNvPr id="37922" name="Group 301"/>
          <p:cNvGrpSpPr>
            <a:grpSpLocks/>
          </p:cNvGrpSpPr>
          <p:nvPr/>
        </p:nvGrpSpPr>
        <p:grpSpPr bwMode="auto">
          <a:xfrm>
            <a:off x="6515100" y="3768725"/>
            <a:ext cx="2171700" cy="1844675"/>
            <a:chOff x="4104" y="2374"/>
            <a:chExt cx="1368" cy="1162"/>
          </a:xfrm>
        </p:grpSpPr>
        <p:grpSp>
          <p:nvGrpSpPr>
            <p:cNvPr id="37924" name="Group 285"/>
            <p:cNvGrpSpPr>
              <a:grpSpLocks/>
            </p:cNvGrpSpPr>
            <p:nvPr/>
          </p:nvGrpSpPr>
          <p:grpSpPr bwMode="auto">
            <a:xfrm>
              <a:off x="4752" y="2374"/>
              <a:ext cx="648" cy="288"/>
              <a:chOff x="540" y="8820"/>
              <a:chExt cx="1620" cy="720"/>
            </a:xfrm>
          </p:grpSpPr>
          <p:sp>
            <p:nvSpPr>
              <p:cNvPr id="37937" name="Text Box 286"/>
              <p:cNvSpPr txBox="1">
                <a:spLocks noChangeArrowheads="1"/>
              </p:cNvSpPr>
              <p:nvPr/>
            </p:nvSpPr>
            <p:spPr bwMode="auto">
              <a:xfrm>
                <a:off x="540" y="9000"/>
                <a:ext cx="1620" cy="5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000">
                    <a:solidFill>
                      <a:srgbClr val="4848C2"/>
                    </a:solidFill>
                    <a:latin typeface="Tahoma" pitchFamily="34" charset="0"/>
                  </a:rPr>
                  <a:t>Risk Control</a:t>
                </a:r>
              </a:p>
            </p:txBody>
          </p:sp>
          <p:sp>
            <p:nvSpPr>
              <p:cNvPr id="37938" name="Oval 287"/>
              <p:cNvSpPr>
                <a:spLocks noChangeArrowheads="1"/>
              </p:cNvSpPr>
              <p:nvPr/>
            </p:nvSpPr>
            <p:spPr bwMode="auto">
              <a:xfrm>
                <a:off x="540" y="8820"/>
                <a:ext cx="1440" cy="72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grpSp>
        <p:grpSp>
          <p:nvGrpSpPr>
            <p:cNvPr id="37925" name="Group 288"/>
            <p:cNvGrpSpPr>
              <a:grpSpLocks/>
            </p:cNvGrpSpPr>
            <p:nvPr/>
          </p:nvGrpSpPr>
          <p:grpSpPr bwMode="auto">
            <a:xfrm>
              <a:off x="4104" y="2662"/>
              <a:ext cx="720" cy="432"/>
              <a:chOff x="2340" y="6840"/>
              <a:chExt cx="1800" cy="1080"/>
            </a:xfrm>
          </p:grpSpPr>
          <p:sp>
            <p:nvSpPr>
              <p:cNvPr id="37935" name="Text Box 289"/>
              <p:cNvSpPr txBox="1">
                <a:spLocks noChangeArrowheads="1"/>
              </p:cNvSpPr>
              <p:nvPr/>
            </p:nvSpPr>
            <p:spPr bwMode="auto">
              <a:xfrm>
                <a:off x="2520" y="7020"/>
                <a:ext cx="1440" cy="7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200" b="1">
                    <a:solidFill>
                      <a:srgbClr val="4848C2"/>
                    </a:solidFill>
                    <a:latin typeface="Tahoma" pitchFamily="34" charset="0"/>
                  </a:rPr>
                  <a:t>Project Control</a:t>
                </a:r>
              </a:p>
            </p:txBody>
          </p:sp>
          <p:sp>
            <p:nvSpPr>
              <p:cNvPr id="37936" name="Oval 290"/>
              <p:cNvSpPr>
                <a:spLocks noChangeArrowheads="1"/>
              </p:cNvSpPr>
              <p:nvPr/>
            </p:nvSpPr>
            <p:spPr bwMode="auto">
              <a:xfrm>
                <a:off x="2340" y="6840"/>
                <a:ext cx="1800" cy="108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grpSp>
        <p:grpSp>
          <p:nvGrpSpPr>
            <p:cNvPr id="37926" name="Group 291"/>
            <p:cNvGrpSpPr>
              <a:grpSpLocks/>
            </p:cNvGrpSpPr>
            <p:nvPr/>
          </p:nvGrpSpPr>
          <p:grpSpPr bwMode="auto">
            <a:xfrm>
              <a:off x="4968" y="2878"/>
              <a:ext cx="504" cy="360"/>
              <a:chOff x="2340" y="9000"/>
              <a:chExt cx="1260" cy="900"/>
            </a:xfrm>
          </p:grpSpPr>
          <p:sp>
            <p:nvSpPr>
              <p:cNvPr id="37933" name="Text Box 292"/>
              <p:cNvSpPr txBox="1">
                <a:spLocks noChangeArrowheads="1"/>
              </p:cNvSpPr>
              <p:nvPr/>
            </p:nvSpPr>
            <p:spPr bwMode="auto">
              <a:xfrm>
                <a:off x="2520" y="9000"/>
                <a:ext cx="1080" cy="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000">
                    <a:solidFill>
                      <a:srgbClr val="4848C2"/>
                    </a:solidFill>
                    <a:latin typeface="Tahoma" pitchFamily="34" charset="0"/>
                  </a:rPr>
                  <a:t>Change </a:t>
                </a:r>
              </a:p>
              <a:p>
                <a:pPr>
                  <a:spcBef>
                    <a:spcPct val="0"/>
                  </a:spcBef>
                  <a:buClrTx/>
                  <a:buSzTx/>
                  <a:buFontTx/>
                  <a:buNone/>
                </a:pPr>
                <a:r>
                  <a:rPr lang="en-US" altLang="el-GR" sz="1000">
                    <a:solidFill>
                      <a:srgbClr val="4848C2"/>
                    </a:solidFill>
                    <a:latin typeface="Tahoma" pitchFamily="34" charset="0"/>
                  </a:rPr>
                  <a:t>Control</a:t>
                </a:r>
                <a:endParaRPr lang="en-US" altLang="el-GR" sz="1200">
                  <a:solidFill>
                    <a:srgbClr val="4848C2"/>
                  </a:solidFill>
                  <a:latin typeface="Comic Sans MS" pitchFamily="66" charset="0"/>
                </a:endParaRPr>
              </a:p>
            </p:txBody>
          </p:sp>
          <p:sp>
            <p:nvSpPr>
              <p:cNvPr id="37934" name="Oval 293"/>
              <p:cNvSpPr>
                <a:spLocks noChangeArrowheads="1"/>
              </p:cNvSpPr>
              <p:nvPr/>
            </p:nvSpPr>
            <p:spPr bwMode="auto">
              <a:xfrm>
                <a:off x="2340" y="9000"/>
                <a:ext cx="1260" cy="72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grpSp>
        <p:grpSp>
          <p:nvGrpSpPr>
            <p:cNvPr id="37927" name="Group 294"/>
            <p:cNvGrpSpPr>
              <a:grpSpLocks/>
            </p:cNvGrpSpPr>
            <p:nvPr/>
          </p:nvGrpSpPr>
          <p:grpSpPr bwMode="auto">
            <a:xfrm>
              <a:off x="4176" y="3248"/>
              <a:ext cx="936" cy="288"/>
              <a:chOff x="3780" y="8280"/>
              <a:chExt cx="2340" cy="720"/>
            </a:xfrm>
          </p:grpSpPr>
          <p:sp>
            <p:nvSpPr>
              <p:cNvPr id="37931" name="Text Box 295"/>
              <p:cNvSpPr txBox="1">
                <a:spLocks noChangeArrowheads="1"/>
              </p:cNvSpPr>
              <p:nvPr/>
            </p:nvSpPr>
            <p:spPr bwMode="auto">
              <a:xfrm>
                <a:off x="3960" y="8280"/>
                <a:ext cx="2160" cy="7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000">
                    <a:solidFill>
                      <a:srgbClr val="4848C2"/>
                    </a:solidFill>
                    <a:latin typeface="Tahoma" pitchFamily="34" charset="0"/>
                  </a:rPr>
                  <a:t>Communication Control</a:t>
                </a:r>
              </a:p>
            </p:txBody>
          </p:sp>
          <p:sp>
            <p:nvSpPr>
              <p:cNvPr id="37932" name="Oval 296"/>
              <p:cNvSpPr>
                <a:spLocks noChangeArrowheads="1"/>
              </p:cNvSpPr>
              <p:nvPr/>
            </p:nvSpPr>
            <p:spPr bwMode="auto">
              <a:xfrm>
                <a:off x="3780" y="8280"/>
                <a:ext cx="2340" cy="72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grpSp>
        <p:sp>
          <p:nvSpPr>
            <p:cNvPr id="37928" name="Line 297"/>
            <p:cNvSpPr>
              <a:spLocks noChangeShapeType="1"/>
            </p:cNvSpPr>
            <p:nvPr/>
          </p:nvSpPr>
          <p:spPr bwMode="auto">
            <a:xfrm flipV="1">
              <a:off x="4680" y="2590"/>
              <a:ext cx="144" cy="14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7929" name="Line 298"/>
            <p:cNvSpPr>
              <a:spLocks noChangeShapeType="1"/>
            </p:cNvSpPr>
            <p:nvPr/>
          </p:nvSpPr>
          <p:spPr bwMode="auto">
            <a:xfrm>
              <a:off x="4824" y="2950"/>
              <a:ext cx="144" cy="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7930" name="Line 299"/>
            <p:cNvSpPr>
              <a:spLocks noChangeShapeType="1"/>
            </p:cNvSpPr>
            <p:nvPr/>
          </p:nvSpPr>
          <p:spPr bwMode="auto">
            <a:xfrm>
              <a:off x="4536" y="3094"/>
              <a:ext cx="72" cy="14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grpSp>
      <p:sp>
        <p:nvSpPr>
          <p:cNvPr id="37923" name="Line 303"/>
          <p:cNvSpPr>
            <a:spLocks noChangeShapeType="1"/>
          </p:cNvSpPr>
          <p:nvPr/>
        </p:nvSpPr>
        <p:spPr bwMode="auto">
          <a:xfrm flipV="1">
            <a:off x="4953000" y="2641600"/>
            <a:ext cx="88900" cy="431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Tree>
    <p:extLst>
      <p:ext uri="{BB962C8B-B14F-4D97-AF65-F5344CB8AC3E}">
        <p14:creationId xmlns:p14="http://schemas.microsoft.com/office/powerpoint/2010/main" val="41140139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6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8915" name="Rectangle 164"/>
          <p:cNvSpPr>
            <a:spLocks noChangeArrowheads="1"/>
          </p:cNvSpPr>
          <p:nvPr/>
        </p:nvSpPr>
        <p:spPr bwMode="auto">
          <a:xfrm>
            <a:off x="241300" y="12563157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4200" b="1">
                <a:solidFill>
                  <a:srgbClr val="CC9900"/>
                </a:solidFill>
                <a:latin typeface="Times" charset="0"/>
              </a:rPr>
              <a:t>Making Brownies</a:t>
            </a:r>
            <a:endParaRPr lang="el-GR" altLang="el-GR" sz="2100">
              <a:latin typeface="Times" charset="0"/>
            </a:endParaRPr>
          </a:p>
          <a:p>
            <a:pPr>
              <a:spcBef>
                <a:spcPct val="0"/>
              </a:spcBef>
              <a:buClrTx/>
              <a:buSzTx/>
              <a:buFontTx/>
              <a:buNone/>
            </a:pPr>
            <a:endParaRPr lang="el-GR" altLang="el-GR" sz="1800">
              <a:latin typeface="Arial" pitchFamily="34" charset="0"/>
            </a:endParaRPr>
          </a:p>
        </p:txBody>
      </p:sp>
      <p:sp>
        <p:nvSpPr>
          <p:cNvPr id="38916" name="Rectangle 165"/>
          <p:cNvSpPr>
            <a:spLocks noChangeArrowheads="1"/>
          </p:cNvSpPr>
          <p:nvPr/>
        </p:nvSpPr>
        <p:spPr bwMode="auto">
          <a:xfrm>
            <a:off x="298450" y="126453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a:latin typeface="Times" charset="0"/>
              </a:rPr>
              <a:t>1. Prepreparation</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17" name="Rectangle 166"/>
          <p:cNvSpPr>
            <a:spLocks noChangeArrowheads="1"/>
          </p:cNvSpPr>
          <p:nvPr/>
        </p:nvSpPr>
        <p:spPr bwMode="auto">
          <a:xfrm>
            <a:off x="641350" y="126774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1.1 Read recipe</a:t>
            </a:r>
          </a:p>
          <a:p>
            <a:pPr>
              <a:spcBef>
                <a:spcPct val="0"/>
              </a:spcBef>
              <a:buClrTx/>
              <a:buSzTx/>
              <a:buFontTx/>
              <a:buNone/>
            </a:pPr>
            <a:endParaRPr lang="el-GR" altLang="el-GR" sz="1800">
              <a:latin typeface="Arial" pitchFamily="34" charset="0"/>
            </a:endParaRPr>
          </a:p>
        </p:txBody>
      </p:sp>
      <p:sp>
        <p:nvSpPr>
          <p:cNvPr id="38918" name="Rectangle 167"/>
          <p:cNvSpPr>
            <a:spLocks noChangeArrowheads="1"/>
          </p:cNvSpPr>
          <p:nvPr/>
        </p:nvSpPr>
        <p:spPr bwMode="auto">
          <a:xfrm>
            <a:off x="641350" y="127063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1.2 Check ingredients at home</a:t>
            </a:r>
          </a:p>
          <a:p>
            <a:pPr>
              <a:spcBef>
                <a:spcPct val="0"/>
              </a:spcBef>
              <a:buClrTx/>
              <a:buSzTx/>
              <a:buFontTx/>
              <a:buNone/>
            </a:pPr>
            <a:endParaRPr lang="el-GR" altLang="el-GR" sz="1800">
              <a:latin typeface="Arial" pitchFamily="34" charset="0"/>
            </a:endParaRPr>
          </a:p>
        </p:txBody>
      </p:sp>
      <p:sp>
        <p:nvSpPr>
          <p:cNvPr id="38919" name="Rectangle 168"/>
          <p:cNvSpPr>
            <a:spLocks noChangeArrowheads="1"/>
          </p:cNvSpPr>
          <p:nvPr/>
        </p:nvSpPr>
        <p:spPr bwMode="auto">
          <a:xfrm>
            <a:off x="641350" y="1273603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1.3 Make shopping list</a:t>
            </a:r>
          </a:p>
          <a:p>
            <a:pPr>
              <a:spcBef>
                <a:spcPct val="0"/>
              </a:spcBef>
              <a:buClrTx/>
              <a:buSzTx/>
              <a:buFontTx/>
              <a:buNone/>
            </a:pPr>
            <a:endParaRPr lang="el-GR" altLang="el-GR" sz="1800">
              <a:latin typeface="Arial" pitchFamily="34" charset="0"/>
            </a:endParaRPr>
          </a:p>
        </p:txBody>
      </p:sp>
      <p:sp>
        <p:nvSpPr>
          <p:cNvPr id="38920" name="Rectangle 169"/>
          <p:cNvSpPr>
            <a:spLocks noChangeArrowheads="1"/>
          </p:cNvSpPr>
          <p:nvPr/>
        </p:nvSpPr>
        <p:spPr bwMode="auto">
          <a:xfrm>
            <a:off x="641350" y="12766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1.4 Go on shopping trip</a:t>
            </a:r>
            <a:endParaRPr lang="el-GR" altLang="el-GR" sz="2100">
              <a:latin typeface="Times" charset="0"/>
            </a:endParaRPr>
          </a:p>
          <a:p>
            <a:pPr>
              <a:spcBef>
                <a:spcPct val="0"/>
              </a:spcBef>
              <a:buClrTx/>
              <a:buSzTx/>
              <a:buFontTx/>
              <a:buNone/>
            </a:pPr>
            <a:endParaRPr lang="el-GR" altLang="el-GR" sz="1800">
              <a:latin typeface="Arial" pitchFamily="34" charset="0"/>
            </a:endParaRPr>
          </a:p>
        </p:txBody>
      </p:sp>
      <p:sp>
        <p:nvSpPr>
          <p:cNvPr id="38921" name="Rectangle 170"/>
          <p:cNvSpPr>
            <a:spLocks noChangeArrowheads="1"/>
          </p:cNvSpPr>
          <p:nvPr/>
        </p:nvSpPr>
        <p:spPr bwMode="auto">
          <a:xfrm>
            <a:off x="298450" y="1279699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a:latin typeface="Times" charset="0"/>
              </a:rPr>
              <a:t>2. Preparation </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22" name="Rectangle 171"/>
          <p:cNvSpPr>
            <a:spLocks noChangeArrowheads="1"/>
          </p:cNvSpPr>
          <p:nvPr/>
        </p:nvSpPr>
        <p:spPr bwMode="auto">
          <a:xfrm>
            <a:off x="698500" y="128312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2.1 Gather tools</a:t>
            </a:r>
          </a:p>
          <a:p>
            <a:pPr>
              <a:spcBef>
                <a:spcPct val="0"/>
              </a:spcBef>
              <a:buClrTx/>
              <a:buSzTx/>
              <a:buFontTx/>
              <a:buNone/>
            </a:pPr>
            <a:endParaRPr lang="el-GR" altLang="el-GR" sz="1800">
              <a:latin typeface="Arial" pitchFamily="34" charset="0"/>
            </a:endParaRPr>
          </a:p>
        </p:txBody>
      </p:sp>
      <p:sp>
        <p:nvSpPr>
          <p:cNvPr id="38923" name="Rectangle 172"/>
          <p:cNvSpPr>
            <a:spLocks noChangeArrowheads="1"/>
          </p:cNvSpPr>
          <p:nvPr/>
        </p:nvSpPr>
        <p:spPr bwMode="auto">
          <a:xfrm>
            <a:off x="698500" y="128617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2.2 Gather ingredients</a:t>
            </a:r>
          </a:p>
          <a:p>
            <a:pPr>
              <a:spcBef>
                <a:spcPct val="0"/>
              </a:spcBef>
              <a:buClrTx/>
              <a:buSzTx/>
              <a:buFontTx/>
              <a:buNone/>
            </a:pPr>
            <a:endParaRPr lang="el-GR" altLang="el-GR" sz="1800">
              <a:latin typeface="Arial" pitchFamily="34" charset="0"/>
            </a:endParaRPr>
          </a:p>
        </p:txBody>
      </p:sp>
      <p:sp>
        <p:nvSpPr>
          <p:cNvPr id="38924" name="Rectangle 173"/>
          <p:cNvSpPr>
            <a:spLocks noChangeArrowheads="1"/>
          </p:cNvSpPr>
          <p:nvPr/>
        </p:nvSpPr>
        <p:spPr bwMode="auto">
          <a:xfrm>
            <a:off x="698500" y="128914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2.3 Mix ingredients</a:t>
            </a:r>
          </a:p>
          <a:p>
            <a:pPr>
              <a:spcBef>
                <a:spcPct val="0"/>
              </a:spcBef>
              <a:buClrTx/>
              <a:buSzTx/>
              <a:buFontTx/>
              <a:buNone/>
            </a:pPr>
            <a:endParaRPr lang="el-GR" altLang="el-GR" sz="1800">
              <a:latin typeface="Arial" pitchFamily="34" charset="0"/>
            </a:endParaRPr>
          </a:p>
        </p:txBody>
      </p:sp>
      <p:sp>
        <p:nvSpPr>
          <p:cNvPr id="38925" name="Rectangle 174"/>
          <p:cNvSpPr>
            <a:spLocks noChangeArrowheads="1"/>
          </p:cNvSpPr>
          <p:nvPr/>
        </p:nvSpPr>
        <p:spPr bwMode="auto">
          <a:xfrm>
            <a:off x="984250" y="1292050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2.3.1 Melt butter and chocolate </a:t>
            </a:r>
          </a:p>
          <a:p>
            <a:pPr>
              <a:spcBef>
                <a:spcPct val="0"/>
              </a:spcBef>
              <a:buClrTx/>
              <a:buSzTx/>
              <a:buFontTx/>
              <a:buNone/>
            </a:pPr>
            <a:endParaRPr lang="el-GR" altLang="el-GR" sz="1800">
              <a:latin typeface="Arial" pitchFamily="34" charset="0"/>
            </a:endParaRPr>
          </a:p>
        </p:txBody>
      </p:sp>
      <p:sp>
        <p:nvSpPr>
          <p:cNvPr id="38926" name="Rectangle 175"/>
          <p:cNvSpPr>
            <a:spLocks noChangeArrowheads="1"/>
          </p:cNvSpPr>
          <p:nvPr/>
        </p:nvSpPr>
        <p:spPr bwMode="auto">
          <a:xfrm>
            <a:off x="1422400" y="129455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in microwave</a:t>
            </a:r>
          </a:p>
          <a:p>
            <a:pPr>
              <a:spcBef>
                <a:spcPct val="0"/>
              </a:spcBef>
              <a:buClrTx/>
              <a:buSzTx/>
              <a:buFontTx/>
              <a:buNone/>
            </a:pPr>
            <a:endParaRPr lang="el-GR" altLang="el-GR" sz="1800">
              <a:latin typeface="Arial" pitchFamily="34" charset="0"/>
            </a:endParaRPr>
          </a:p>
        </p:txBody>
      </p:sp>
      <p:sp>
        <p:nvSpPr>
          <p:cNvPr id="38927" name="Rectangle 176"/>
          <p:cNvSpPr>
            <a:spLocks noChangeArrowheads="1"/>
          </p:cNvSpPr>
          <p:nvPr/>
        </p:nvSpPr>
        <p:spPr bwMode="auto">
          <a:xfrm>
            <a:off x="984250" y="1297527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2.3.2 Mix other ingredients in </a:t>
            </a:r>
          </a:p>
          <a:p>
            <a:pPr>
              <a:spcBef>
                <a:spcPct val="0"/>
              </a:spcBef>
              <a:buClrTx/>
              <a:buSzTx/>
              <a:buFontTx/>
              <a:buNone/>
            </a:pPr>
            <a:endParaRPr lang="el-GR" altLang="el-GR" sz="1800">
              <a:latin typeface="Arial" pitchFamily="34" charset="0"/>
            </a:endParaRPr>
          </a:p>
        </p:txBody>
      </p:sp>
      <p:sp>
        <p:nvSpPr>
          <p:cNvPr id="38928" name="Rectangle 177"/>
          <p:cNvSpPr>
            <a:spLocks noChangeArrowheads="1"/>
          </p:cNvSpPr>
          <p:nvPr/>
        </p:nvSpPr>
        <p:spPr bwMode="auto">
          <a:xfrm>
            <a:off x="1416050" y="1300051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bowl</a:t>
            </a:r>
            <a:endParaRPr lang="el-GR" altLang="el-GR" sz="2100">
              <a:solidFill>
                <a:srgbClr val="000000"/>
              </a:solidFill>
              <a:latin typeface="Times" charset="0"/>
            </a:endParaRPr>
          </a:p>
          <a:p>
            <a:pPr>
              <a:spcBef>
                <a:spcPct val="0"/>
              </a:spcBef>
              <a:buClrTx/>
              <a:buSzTx/>
              <a:buFontTx/>
              <a:buNone/>
            </a:pPr>
            <a:endParaRPr lang="el-GR" altLang="el-GR" sz="1800">
              <a:latin typeface="Arial" pitchFamily="34" charset="0"/>
            </a:endParaRPr>
          </a:p>
        </p:txBody>
      </p:sp>
      <p:sp>
        <p:nvSpPr>
          <p:cNvPr id="38929" name="Rectangle 178"/>
          <p:cNvSpPr>
            <a:spLocks noChangeArrowheads="1"/>
          </p:cNvSpPr>
          <p:nvPr/>
        </p:nvSpPr>
        <p:spPr bwMode="auto">
          <a:xfrm>
            <a:off x="5207000" y="124921963"/>
            <a:ext cx="9144000" cy="457200"/>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b="1">
                <a:solidFill>
                  <a:srgbClr val="000000"/>
                </a:solidFill>
                <a:latin typeface="Times" charset="0"/>
              </a:rPr>
              <a:t>WBS</a:t>
            </a:r>
            <a:r>
              <a:rPr lang="el-GR" altLang="el-GR" sz="2100">
                <a:solidFill>
                  <a:srgbClr val="000000"/>
                </a:solidFill>
                <a:latin typeface="Times" charset="0"/>
              </a:rPr>
              <a:t> Examples</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30" name="Rectangle 179"/>
          <p:cNvSpPr>
            <a:spLocks noChangeArrowheads="1"/>
          </p:cNvSpPr>
          <p:nvPr/>
        </p:nvSpPr>
        <p:spPr bwMode="auto">
          <a:xfrm>
            <a:off x="3841750" y="1264697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2.4 Grease pan</a:t>
            </a:r>
          </a:p>
          <a:p>
            <a:pPr>
              <a:spcBef>
                <a:spcPct val="0"/>
              </a:spcBef>
              <a:buClrTx/>
              <a:buSzTx/>
              <a:buFontTx/>
              <a:buNone/>
            </a:pPr>
            <a:endParaRPr lang="el-GR" altLang="el-GR" sz="1800">
              <a:latin typeface="Arial" pitchFamily="34" charset="0"/>
            </a:endParaRPr>
          </a:p>
        </p:txBody>
      </p:sp>
      <p:sp>
        <p:nvSpPr>
          <p:cNvPr id="38931" name="Rectangle 180"/>
          <p:cNvSpPr>
            <a:spLocks noChangeArrowheads="1"/>
          </p:cNvSpPr>
          <p:nvPr/>
        </p:nvSpPr>
        <p:spPr bwMode="auto">
          <a:xfrm>
            <a:off x="3841750" y="126774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2.5 Preheat oven</a:t>
            </a:r>
          </a:p>
          <a:p>
            <a:pPr>
              <a:spcBef>
                <a:spcPct val="0"/>
              </a:spcBef>
              <a:buClrTx/>
              <a:buSzTx/>
              <a:buFontTx/>
              <a:buNone/>
            </a:pPr>
            <a:endParaRPr lang="el-GR" altLang="el-GR" sz="1800">
              <a:latin typeface="Arial" pitchFamily="34" charset="0"/>
            </a:endParaRPr>
          </a:p>
        </p:txBody>
      </p:sp>
      <p:sp>
        <p:nvSpPr>
          <p:cNvPr id="38932" name="Rectangle 181"/>
          <p:cNvSpPr>
            <a:spLocks noChangeArrowheads="1"/>
          </p:cNvSpPr>
          <p:nvPr/>
        </p:nvSpPr>
        <p:spPr bwMode="auto">
          <a:xfrm>
            <a:off x="3841750" y="127063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2.6 Pour batter in pan</a:t>
            </a:r>
            <a:endParaRPr lang="el-GR" altLang="el-GR" sz="2100">
              <a:latin typeface="Times" charset="0"/>
            </a:endParaRPr>
          </a:p>
          <a:p>
            <a:pPr>
              <a:spcBef>
                <a:spcPct val="0"/>
              </a:spcBef>
              <a:buClrTx/>
              <a:buSzTx/>
              <a:buFontTx/>
              <a:buNone/>
            </a:pPr>
            <a:endParaRPr lang="el-GR" altLang="el-GR" sz="1800">
              <a:latin typeface="Arial" pitchFamily="34" charset="0"/>
            </a:endParaRPr>
          </a:p>
        </p:txBody>
      </p:sp>
      <p:sp>
        <p:nvSpPr>
          <p:cNvPr id="38933" name="Rectangle 182"/>
          <p:cNvSpPr>
            <a:spLocks noChangeArrowheads="1"/>
          </p:cNvSpPr>
          <p:nvPr/>
        </p:nvSpPr>
        <p:spPr bwMode="auto">
          <a:xfrm>
            <a:off x="3441700" y="1273841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a:latin typeface="Times" charset="0"/>
              </a:rPr>
              <a:t>3. Baking Process</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34" name="Rectangle 183"/>
          <p:cNvSpPr>
            <a:spLocks noChangeArrowheads="1"/>
          </p:cNvSpPr>
          <p:nvPr/>
        </p:nvSpPr>
        <p:spPr bwMode="auto">
          <a:xfrm>
            <a:off x="3841750" y="1277270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3.1 Bake in oven</a:t>
            </a:r>
          </a:p>
          <a:p>
            <a:pPr>
              <a:spcBef>
                <a:spcPct val="0"/>
              </a:spcBef>
              <a:buClrTx/>
              <a:buSzTx/>
              <a:buFontTx/>
              <a:buNone/>
            </a:pPr>
            <a:endParaRPr lang="el-GR" altLang="el-GR" sz="1800">
              <a:latin typeface="Arial" pitchFamily="34" charset="0"/>
            </a:endParaRPr>
          </a:p>
        </p:txBody>
      </p:sp>
      <p:sp>
        <p:nvSpPr>
          <p:cNvPr id="38935" name="Rectangle 184"/>
          <p:cNvSpPr>
            <a:spLocks noChangeArrowheads="1"/>
          </p:cNvSpPr>
          <p:nvPr/>
        </p:nvSpPr>
        <p:spPr bwMode="auto">
          <a:xfrm>
            <a:off x="3841750" y="128023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3.2 Test with toothpick</a:t>
            </a:r>
          </a:p>
          <a:p>
            <a:pPr>
              <a:spcBef>
                <a:spcPct val="0"/>
              </a:spcBef>
              <a:buClrTx/>
              <a:buSzTx/>
              <a:buFontTx/>
              <a:buNone/>
            </a:pPr>
            <a:endParaRPr lang="el-GR" altLang="el-GR" sz="1800">
              <a:latin typeface="Arial" pitchFamily="34" charset="0"/>
            </a:endParaRPr>
          </a:p>
        </p:txBody>
      </p:sp>
      <p:sp>
        <p:nvSpPr>
          <p:cNvPr id="38936" name="Rectangle 185"/>
          <p:cNvSpPr>
            <a:spLocks noChangeArrowheads="1"/>
          </p:cNvSpPr>
          <p:nvPr/>
        </p:nvSpPr>
        <p:spPr bwMode="auto">
          <a:xfrm>
            <a:off x="3841750" y="128312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3.3 Remove from oven</a:t>
            </a:r>
          </a:p>
          <a:p>
            <a:pPr>
              <a:spcBef>
                <a:spcPct val="0"/>
              </a:spcBef>
              <a:buClrTx/>
              <a:buSzTx/>
              <a:buFontTx/>
              <a:buNone/>
            </a:pPr>
            <a:endParaRPr lang="el-GR" altLang="el-GR" sz="1800">
              <a:latin typeface="Arial" pitchFamily="34" charset="0"/>
            </a:endParaRPr>
          </a:p>
        </p:txBody>
      </p:sp>
      <p:sp>
        <p:nvSpPr>
          <p:cNvPr id="38937" name="Rectangle 186"/>
          <p:cNvSpPr>
            <a:spLocks noChangeArrowheads="1"/>
          </p:cNvSpPr>
          <p:nvPr/>
        </p:nvSpPr>
        <p:spPr bwMode="auto">
          <a:xfrm>
            <a:off x="3841750" y="128617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3.4 Turn off oven</a:t>
            </a:r>
            <a:endParaRPr lang="el-GR" altLang="el-GR" sz="2100">
              <a:latin typeface="Times" charset="0"/>
            </a:endParaRPr>
          </a:p>
          <a:p>
            <a:pPr>
              <a:spcBef>
                <a:spcPct val="0"/>
              </a:spcBef>
              <a:buClrTx/>
              <a:buSzTx/>
              <a:buFontTx/>
              <a:buNone/>
            </a:pPr>
            <a:endParaRPr lang="el-GR" altLang="el-GR" sz="1800">
              <a:latin typeface="Arial" pitchFamily="34" charset="0"/>
            </a:endParaRPr>
          </a:p>
        </p:txBody>
      </p:sp>
      <p:sp>
        <p:nvSpPr>
          <p:cNvPr id="38938" name="Rectangle 187"/>
          <p:cNvSpPr>
            <a:spLocks noChangeArrowheads="1"/>
          </p:cNvSpPr>
          <p:nvPr/>
        </p:nvSpPr>
        <p:spPr bwMode="auto">
          <a:xfrm>
            <a:off x="3441700" y="1289224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a:latin typeface="Times" charset="0"/>
              </a:rPr>
              <a:t>4. Cleanup Process</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39" name="Rectangle 188"/>
          <p:cNvSpPr>
            <a:spLocks noChangeArrowheads="1"/>
          </p:cNvSpPr>
          <p:nvPr/>
        </p:nvSpPr>
        <p:spPr bwMode="auto">
          <a:xfrm>
            <a:off x="3841750" y="1292733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4.1 Wash dishes</a:t>
            </a:r>
          </a:p>
          <a:p>
            <a:pPr>
              <a:spcBef>
                <a:spcPct val="0"/>
              </a:spcBef>
              <a:buClrTx/>
              <a:buSzTx/>
              <a:buFontTx/>
              <a:buNone/>
            </a:pPr>
            <a:endParaRPr lang="el-GR" altLang="el-GR" sz="1800">
              <a:latin typeface="Arial" pitchFamily="34" charset="0"/>
            </a:endParaRPr>
          </a:p>
        </p:txBody>
      </p:sp>
      <p:sp>
        <p:nvSpPr>
          <p:cNvPr id="38940" name="Rectangle 189"/>
          <p:cNvSpPr>
            <a:spLocks noChangeArrowheads="1"/>
          </p:cNvSpPr>
          <p:nvPr/>
        </p:nvSpPr>
        <p:spPr bwMode="auto">
          <a:xfrm>
            <a:off x="3841750" y="129570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4.2 Cool brownies</a:t>
            </a:r>
            <a:endParaRPr lang="el-GR" altLang="el-GR" sz="1800">
              <a:latin typeface="Arial" pitchFamily="34" charset="0"/>
            </a:endParaRPr>
          </a:p>
        </p:txBody>
      </p:sp>
      <p:sp>
        <p:nvSpPr>
          <p:cNvPr id="38941" name="Rectangle 19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8942" name="Rectangle 191"/>
          <p:cNvSpPr>
            <a:spLocks noChangeArrowheads="1"/>
          </p:cNvSpPr>
          <p:nvPr/>
        </p:nvSpPr>
        <p:spPr bwMode="auto">
          <a:xfrm>
            <a:off x="241300" y="12563157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4200" b="1">
                <a:solidFill>
                  <a:srgbClr val="CC9900"/>
                </a:solidFill>
                <a:latin typeface="Times" charset="0"/>
              </a:rPr>
              <a:t>Making Brownies</a:t>
            </a:r>
            <a:endParaRPr lang="el-GR" altLang="el-GR" sz="2100">
              <a:latin typeface="Times" charset="0"/>
            </a:endParaRPr>
          </a:p>
          <a:p>
            <a:pPr>
              <a:spcBef>
                <a:spcPct val="0"/>
              </a:spcBef>
              <a:buClrTx/>
              <a:buSzTx/>
              <a:buFontTx/>
              <a:buNone/>
            </a:pPr>
            <a:endParaRPr lang="el-GR" altLang="el-GR" sz="1800">
              <a:latin typeface="Arial" pitchFamily="34" charset="0"/>
            </a:endParaRPr>
          </a:p>
        </p:txBody>
      </p:sp>
      <p:sp>
        <p:nvSpPr>
          <p:cNvPr id="38943" name="Rectangle 192"/>
          <p:cNvSpPr>
            <a:spLocks noChangeArrowheads="1"/>
          </p:cNvSpPr>
          <p:nvPr/>
        </p:nvSpPr>
        <p:spPr bwMode="auto">
          <a:xfrm>
            <a:off x="298450" y="126453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a:latin typeface="Times" charset="0"/>
              </a:rPr>
              <a:t>1. Prepreparation</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44" name="Rectangle 193"/>
          <p:cNvSpPr>
            <a:spLocks noChangeArrowheads="1"/>
          </p:cNvSpPr>
          <p:nvPr/>
        </p:nvSpPr>
        <p:spPr bwMode="auto">
          <a:xfrm>
            <a:off x="641350" y="126774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1.1 Read recipe</a:t>
            </a:r>
          </a:p>
          <a:p>
            <a:pPr>
              <a:spcBef>
                <a:spcPct val="0"/>
              </a:spcBef>
              <a:buClrTx/>
              <a:buSzTx/>
              <a:buFontTx/>
              <a:buNone/>
            </a:pPr>
            <a:endParaRPr lang="el-GR" altLang="el-GR" sz="1800">
              <a:latin typeface="Arial" pitchFamily="34" charset="0"/>
            </a:endParaRPr>
          </a:p>
        </p:txBody>
      </p:sp>
      <p:sp>
        <p:nvSpPr>
          <p:cNvPr id="38945" name="Rectangle 194"/>
          <p:cNvSpPr>
            <a:spLocks noChangeArrowheads="1"/>
          </p:cNvSpPr>
          <p:nvPr/>
        </p:nvSpPr>
        <p:spPr bwMode="auto">
          <a:xfrm>
            <a:off x="641350" y="127063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1.2 Check ingredients at home</a:t>
            </a:r>
          </a:p>
          <a:p>
            <a:pPr>
              <a:spcBef>
                <a:spcPct val="0"/>
              </a:spcBef>
              <a:buClrTx/>
              <a:buSzTx/>
              <a:buFontTx/>
              <a:buNone/>
            </a:pPr>
            <a:endParaRPr lang="el-GR" altLang="el-GR" sz="1800">
              <a:latin typeface="Arial" pitchFamily="34" charset="0"/>
            </a:endParaRPr>
          </a:p>
        </p:txBody>
      </p:sp>
      <p:sp>
        <p:nvSpPr>
          <p:cNvPr id="38946" name="Rectangle 195"/>
          <p:cNvSpPr>
            <a:spLocks noChangeArrowheads="1"/>
          </p:cNvSpPr>
          <p:nvPr/>
        </p:nvSpPr>
        <p:spPr bwMode="auto">
          <a:xfrm>
            <a:off x="641350" y="1273603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1.3 Make shopping list</a:t>
            </a:r>
          </a:p>
          <a:p>
            <a:pPr>
              <a:spcBef>
                <a:spcPct val="0"/>
              </a:spcBef>
              <a:buClrTx/>
              <a:buSzTx/>
              <a:buFontTx/>
              <a:buNone/>
            </a:pPr>
            <a:endParaRPr lang="el-GR" altLang="el-GR" sz="1800">
              <a:latin typeface="Arial" pitchFamily="34" charset="0"/>
            </a:endParaRPr>
          </a:p>
        </p:txBody>
      </p:sp>
      <p:sp>
        <p:nvSpPr>
          <p:cNvPr id="38947" name="Rectangle 196"/>
          <p:cNvSpPr>
            <a:spLocks noChangeArrowheads="1"/>
          </p:cNvSpPr>
          <p:nvPr/>
        </p:nvSpPr>
        <p:spPr bwMode="auto">
          <a:xfrm>
            <a:off x="641350" y="12766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1.4 Go on shopping trip</a:t>
            </a:r>
            <a:endParaRPr lang="el-GR" altLang="el-GR" sz="2100">
              <a:latin typeface="Times" charset="0"/>
            </a:endParaRPr>
          </a:p>
          <a:p>
            <a:pPr>
              <a:spcBef>
                <a:spcPct val="0"/>
              </a:spcBef>
              <a:buClrTx/>
              <a:buSzTx/>
              <a:buFontTx/>
              <a:buNone/>
            </a:pPr>
            <a:endParaRPr lang="el-GR" altLang="el-GR" sz="1800">
              <a:latin typeface="Arial" pitchFamily="34" charset="0"/>
            </a:endParaRPr>
          </a:p>
        </p:txBody>
      </p:sp>
      <p:sp>
        <p:nvSpPr>
          <p:cNvPr id="38948" name="Rectangle 197"/>
          <p:cNvSpPr>
            <a:spLocks noChangeArrowheads="1"/>
          </p:cNvSpPr>
          <p:nvPr/>
        </p:nvSpPr>
        <p:spPr bwMode="auto">
          <a:xfrm>
            <a:off x="298450" y="1279699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a:latin typeface="Times" charset="0"/>
              </a:rPr>
              <a:t>2. Preparation </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49" name="Rectangle 198"/>
          <p:cNvSpPr>
            <a:spLocks noChangeArrowheads="1"/>
          </p:cNvSpPr>
          <p:nvPr/>
        </p:nvSpPr>
        <p:spPr bwMode="auto">
          <a:xfrm>
            <a:off x="698500" y="128312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2.1 Gather tools</a:t>
            </a:r>
          </a:p>
          <a:p>
            <a:pPr>
              <a:spcBef>
                <a:spcPct val="0"/>
              </a:spcBef>
              <a:buClrTx/>
              <a:buSzTx/>
              <a:buFontTx/>
              <a:buNone/>
            </a:pPr>
            <a:endParaRPr lang="el-GR" altLang="el-GR" sz="1800">
              <a:latin typeface="Arial" pitchFamily="34" charset="0"/>
            </a:endParaRPr>
          </a:p>
        </p:txBody>
      </p:sp>
      <p:sp>
        <p:nvSpPr>
          <p:cNvPr id="38950" name="Rectangle 199"/>
          <p:cNvSpPr>
            <a:spLocks noChangeArrowheads="1"/>
          </p:cNvSpPr>
          <p:nvPr/>
        </p:nvSpPr>
        <p:spPr bwMode="auto">
          <a:xfrm>
            <a:off x="698500" y="128617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2.2 Gather ingredients</a:t>
            </a:r>
          </a:p>
          <a:p>
            <a:pPr>
              <a:spcBef>
                <a:spcPct val="0"/>
              </a:spcBef>
              <a:buClrTx/>
              <a:buSzTx/>
              <a:buFontTx/>
              <a:buNone/>
            </a:pPr>
            <a:endParaRPr lang="el-GR" altLang="el-GR" sz="1800">
              <a:latin typeface="Arial" pitchFamily="34" charset="0"/>
            </a:endParaRPr>
          </a:p>
        </p:txBody>
      </p:sp>
      <p:sp>
        <p:nvSpPr>
          <p:cNvPr id="38951" name="Rectangle 200"/>
          <p:cNvSpPr>
            <a:spLocks noChangeArrowheads="1"/>
          </p:cNvSpPr>
          <p:nvPr/>
        </p:nvSpPr>
        <p:spPr bwMode="auto">
          <a:xfrm>
            <a:off x="698500" y="128914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2.3 Mix ingredients</a:t>
            </a:r>
          </a:p>
          <a:p>
            <a:pPr>
              <a:spcBef>
                <a:spcPct val="0"/>
              </a:spcBef>
              <a:buClrTx/>
              <a:buSzTx/>
              <a:buFontTx/>
              <a:buNone/>
            </a:pPr>
            <a:endParaRPr lang="el-GR" altLang="el-GR" sz="1800">
              <a:latin typeface="Arial" pitchFamily="34" charset="0"/>
            </a:endParaRPr>
          </a:p>
        </p:txBody>
      </p:sp>
      <p:sp>
        <p:nvSpPr>
          <p:cNvPr id="38952" name="Rectangle 201"/>
          <p:cNvSpPr>
            <a:spLocks noChangeArrowheads="1"/>
          </p:cNvSpPr>
          <p:nvPr/>
        </p:nvSpPr>
        <p:spPr bwMode="auto">
          <a:xfrm>
            <a:off x="984250" y="1292050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2.3.1 Melt butter and chocolate </a:t>
            </a:r>
          </a:p>
          <a:p>
            <a:pPr>
              <a:spcBef>
                <a:spcPct val="0"/>
              </a:spcBef>
              <a:buClrTx/>
              <a:buSzTx/>
              <a:buFontTx/>
              <a:buNone/>
            </a:pPr>
            <a:endParaRPr lang="el-GR" altLang="el-GR" sz="1800">
              <a:latin typeface="Arial" pitchFamily="34" charset="0"/>
            </a:endParaRPr>
          </a:p>
        </p:txBody>
      </p:sp>
      <p:sp>
        <p:nvSpPr>
          <p:cNvPr id="38953" name="Rectangle 202"/>
          <p:cNvSpPr>
            <a:spLocks noChangeArrowheads="1"/>
          </p:cNvSpPr>
          <p:nvPr/>
        </p:nvSpPr>
        <p:spPr bwMode="auto">
          <a:xfrm>
            <a:off x="1422400" y="129455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in microwave</a:t>
            </a:r>
          </a:p>
          <a:p>
            <a:pPr>
              <a:spcBef>
                <a:spcPct val="0"/>
              </a:spcBef>
              <a:buClrTx/>
              <a:buSzTx/>
              <a:buFontTx/>
              <a:buNone/>
            </a:pPr>
            <a:endParaRPr lang="el-GR" altLang="el-GR" sz="1800">
              <a:latin typeface="Arial" pitchFamily="34" charset="0"/>
            </a:endParaRPr>
          </a:p>
        </p:txBody>
      </p:sp>
      <p:sp>
        <p:nvSpPr>
          <p:cNvPr id="38954" name="Rectangle 203"/>
          <p:cNvSpPr>
            <a:spLocks noChangeArrowheads="1"/>
          </p:cNvSpPr>
          <p:nvPr/>
        </p:nvSpPr>
        <p:spPr bwMode="auto">
          <a:xfrm>
            <a:off x="984250" y="1297527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2.3.2 Mix other ingredients in </a:t>
            </a:r>
          </a:p>
          <a:p>
            <a:pPr>
              <a:spcBef>
                <a:spcPct val="0"/>
              </a:spcBef>
              <a:buClrTx/>
              <a:buSzTx/>
              <a:buFontTx/>
              <a:buNone/>
            </a:pPr>
            <a:endParaRPr lang="el-GR" altLang="el-GR" sz="1800">
              <a:latin typeface="Arial" pitchFamily="34" charset="0"/>
            </a:endParaRPr>
          </a:p>
        </p:txBody>
      </p:sp>
      <p:sp>
        <p:nvSpPr>
          <p:cNvPr id="38955" name="Rectangle 204"/>
          <p:cNvSpPr>
            <a:spLocks noChangeArrowheads="1"/>
          </p:cNvSpPr>
          <p:nvPr/>
        </p:nvSpPr>
        <p:spPr bwMode="auto">
          <a:xfrm>
            <a:off x="1416050" y="1300051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bowl</a:t>
            </a:r>
            <a:endParaRPr lang="el-GR" altLang="el-GR" sz="2100">
              <a:solidFill>
                <a:srgbClr val="000000"/>
              </a:solidFill>
              <a:latin typeface="Times" charset="0"/>
            </a:endParaRPr>
          </a:p>
          <a:p>
            <a:pPr>
              <a:spcBef>
                <a:spcPct val="0"/>
              </a:spcBef>
              <a:buClrTx/>
              <a:buSzTx/>
              <a:buFontTx/>
              <a:buNone/>
            </a:pPr>
            <a:endParaRPr lang="el-GR" altLang="el-GR" sz="1800">
              <a:latin typeface="Arial" pitchFamily="34" charset="0"/>
            </a:endParaRPr>
          </a:p>
        </p:txBody>
      </p:sp>
      <p:sp>
        <p:nvSpPr>
          <p:cNvPr id="38956" name="Rectangle 205"/>
          <p:cNvSpPr>
            <a:spLocks noChangeArrowheads="1"/>
          </p:cNvSpPr>
          <p:nvPr/>
        </p:nvSpPr>
        <p:spPr bwMode="auto">
          <a:xfrm>
            <a:off x="5207000" y="124921963"/>
            <a:ext cx="9144000" cy="457200"/>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b="1">
                <a:solidFill>
                  <a:srgbClr val="000000"/>
                </a:solidFill>
                <a:latin typeface="Times" charset="0"/>
              </a:rPr>
              <a:t>WBS</a:t>
            </a:r>
            <a:r>
              <a:rPr lang="el-GR" altLang="el-GR" sz="2100">
                <a:solidFill>
                  <a:srgbClr val="000000"/>
                </a:solidFill>
                <a:latin typeface="Times" charset="0"/>
              </a:rPr>
              <a:t> Examples</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57" name="Rectangle 206"/>
          <p:cNvSpPr>
            <a:spLocks noChangeArrowheads="1"/>
          </p:cNvSpPr>
          <p:nvPr/>
        </p:nvSpPr>
        <p:spPr bwMode="auto">
          <a:xfrm>
            <a:off x="3841750" y="1264697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2.4 Grease pan</a:t>
            </a:r>
          </a:p>
          <a:p>
            <a:pPr>
              <a:spcBef>
                <a:spcPct val="0"/>
              </a:spcBef>
              <a:buClrTx/>
              <a:buSzTx/>
              <a:buFontTx/>
              <a:buNone/>
            </a:pPr>
            <a:endParaRPr lang="el-GR" altLang="el-GR" sz="1800">
              <a:latin typeface="Arial" pitchFamily="34" charset="0"/>
            </a:endParaRPr>
          </a:p>
        </p:txBody>
      </p:sp>
      <p:sp>
        <p:nvSpPr>
          <p:cNvPr id="38958" name="Rectangle 207"/>
          <p:cNvSpPr>
            <a:spLocks noChangeArrowheads="1"/>
          </p:cNvSpPr>
          <p:nvPr/>
        </p:nvSpPr>
        <p:spPr bwMode="auto">
          <a:xfrm>
            <a:off x="3841750" y="126774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2.5 Preheat oven</a:t>
            </a:r>
          </a:p>
          <a:p>
            <a:pPr>
              <a:spcBef>
                <a:spcPct val="0"/>
              </a:spcBef>
              <a:buClrTx/>
              <a:buSzTx/>
              <a:buFontTx/>
              <a:buNone/>
            </a:pPr>
            <a:endParaRPr lang="el-GR" altLang="el-GR" sz="1800">
              <a:latin typeface="Arial" pitchFamily="34" charset="0"/>
            </a:endParaRPr>
          </a:p>
        </p:txBody>
      </p:sp>
      <p:sp>
        <p:nvSpPr>
          <p:cNvPr id="38959" name="Rectangle 208"/>
          <p:cNvSpPr>
            <a:spLocks noChangeArrowheads="1"/>
          </p:cNvSpPr>
          <p:nvPr/>
        </p:nvSpPr>
        <p:spPr bwMode="auto">
          <a:xfrm>
            <a:off x="3841750" y="127063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2.6 Pour batter in pan</a:t>
            </a:r>
            <a:endParaRPr lang="el-GR" altLang="el-GR" sz="2100">
              <a:latin typeface="Times" charset="0"/>
            </a:endParaRPr>
          </a:p>
          <a:p>
            <a:pPr>
              <a:spcBef>
                <a:spcPct val="0"/>
              </a:spcBef>
              <a:buClrTx/>
              <a:buSzTx/>
              <a:buFontTx/>
              <a:buNone/>
            </a:pPr>
            <a:endParaRPr lang="el-GR" altLang="el-GR" sz="1800">
              <a:latin typeface="Arial" pitchFamily="34" charset="0"/>
            </a:endParaRPr>
          </a:p>
        </p:txBody>
      </p:sp>
      <p:sp>
        <p:nvSpPr>
          <p:cNvPr id="38960" name="Rectangle 209"/>
          <p:cNvSpPr>
            <a:spLocks noChangeArrowheads="1"/>
          </p:cNvSpPr>
          <p:nvPr/>
        </p:nvSpPr>
        <p:spPr bwMode="auto">
          <a:xfrm>
            <a:off x="3441700" y="1273841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a:latin typeface="Times" charset="0"/>
              </a:rPr>
              <a:t>3. Baking Process</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61" name="Rectangle 210"/>
          <p:cNvSpPr>
            <a:spLocks noChangeArrowheads="1"/>
          </p:cNvSpPr>
          <p:nvPr/>
        </p:nvSpPr>
        <p:spPr bwMode="auto">
          <a:xfrm>
            <a:off x="3841750" y="1277270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3.1 Bake in oven</a:t>
            </a:r>
          </a:p>
          <a:p>
            <a:pPr>
              <a:spcBef>
                <a:spcPct val="0"/>
              </a:spcBef>
              <a:buClrTx/>
              <a:buSzTx/>
              <a:buFontTx/>
              <a:buNone/>
            </a:pPr>
            <a:endParaRPr lang="el-GR" altLang="el-GR" sz="1800">
              <a:latin typeface="Arial" pitchFamily="34" charset="0"/>
            </a:endParaRPr>
          </a:p>
        </p:txBody>
      </p:sp>
      <p:sp>
        <p:nvSpPr>
          <p:cNvPr id="38962" name="Rectangle 211"/>
          <p:cNvSpPr>
            <a:spLocks noChangeArrowheads="1"/>
          </p:cNvSpPr>
          <p:nvPr/>
        </p:nvSpPr>
        <p:spPr bwMode="auto">
          <a:xfrm>
            <a:off x="3841750" y="128023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3.2 Test with toothpick</a:t>
            </a:r>
          </a:p>
          <a:p>
            <a:pPr>
              <a:spcBef>
                <a:spcPct val="0"/>
              </a:spcBef>
              <a:buClrTx/>
              <a:buSzTx/>
              <a:buFontTx/>
              <a:buNone/>
            </a:pPr>
            <a:endParaRPr lang="el-GR" altLang="el-GR" sz="1800">
              <a:latin typeface="Arial" pitchFamily="34" charset="0"/>
            </a:endParaRPr>
          </a:p>
        </p:txBody>
      </p:sp>
      <p:sp>
        <p:nvSpPr>
          <p:cNvPr id="38963" name="Rectangle 212"/>
          <p:cNvSpPr>
            <a:spLocks noChangeArrowheads="1"/>
          </p:cNvSpPr>
          <p:nvPr/>
        </p:nvSpPr>
        <p:spPr bwMode="auto">
          <a:xfrm>
            <a:off x="3841750" y="128312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3.3 Remove from oven</a:t>
            </a:r>
          </a:p>
          <a:p>
            <a:pPr>
              <a:spcBef>
                <a:spcPct val="0"/>
              </a:spcBef>
              <a:buClrTx/>
              <a:buSzTx/>
              <a:buFontTx/>
              <a:buNone/>
            </a:pPr>
            <a:endParaRPr lang="el-GR" altLang="el-GR" sz="1800">
              <a:latin typeface="Arial" pitchFamily="34" charset="0"/>
            </a:endParaRPr>
          </a:p>
        </p:txBody>
      </p:sp>
      <p:sp>
        <p:nvSpPr>
          <p:cNvPr id="38964" name="Rectangle 213"/>
          <p:cNvSpPr>
            <a:spLocks noChangeArrowheads="1"/>
          </p:cNvSpPr>
          <p:nvPr/>
        </p:nvSpPr>
        <p:spPr bwMode="auto">
          <a:xfrm>
            <a:off x="3841750" y="128617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3.4 Turn off oven</a:t>
            </a:r>
            <a:endParaRPr lang="el-GR" altLang="el-GR" sz="2100">
              <a:latin typeface="Times" charset="0"/>
            </a:endParaRPr>
          </a:p>
          <a:p>
            <a:pPr>
              <a:spcBef>
                <a:spcPct val="0"/>
              </a:spcBef>
              <a:buClrTx/>
              <a:buSzTx/>
              <a:buFontTx/>
              <a:buNone/>
            </a:pPr>
            <a:endParaRPr lang="el-GR" altLang="el-GR" sz="1800">
              <a:latin typeface="Arial" pitchFamily="34" charset="0"/>
            </a:endParaRPr>
          </a:p>
        </p:txBody>
      </p:sp>
      <p:sp>
        <p:nvSpPr>
          <p:cNvPr id="38965" name="Rectangle 214"/>
          <p:cNvSpPr>
            <a:spLocks noChangeArrowheads="1"/>
          </p:cNvSpPr>
          <p:nvPr/>
        </p:nvSpPr>
        <p:spPr bwMode="auto">
          <a:xfrm>
            <a:off x="3441700" y="1289224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a:latin typeface="Times" charset="0"/>
              </a:rPr>
              <a:t>4. Cleanup Process</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66" name="Rectangle 215"/>
          <p:cNvSpPr>
            <a:spLocks noChangeArrowheads="1"/>
          </p:cNvSpPr>
          <p:nvPr/>
        </p:nvSpPr>
        <p:spPr bwMode="auto">
          <a:xfrm>
            <a:off x="3841750" y="1292733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4.1 Wash dishes</a:t>
            </a:r>
          </a:p>
          <a:p>
            <a:pPr>
              <a:spcBef>
                <a:spcPct val="0"/>
              </a:spcBef>
              <a:buClrTx/>
              <a:buSzTx/>
              <a:buFontTx/>
              <a:buNone/>
            </a:pPr>
            <a:endParaRPr lang="el-GR" altLang="el-GR" sz="1800">
              <a:latin typeface="Arial" pitchFamily="34" charset="0"/>
            </a:endParaRPr>
          </a:p>
        </p:txBody>
      </p:sp>
      <p:sp>
        <p:nvSpPr>
          <p:cNvPr id="38967" name="Rectangle 216"/>
          <p:cNvSpPr>
            <a:spLocks noChangeArrowheads="1"/>
          </p:cNvSpPr>
          <p:nvPr/>
        </p:nvSpPr>
        <p:spPr bwMode="auto">
          <a:xfrm>
            <a:off x="3841750" y="129570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4.2 Cool brownies</a:t>
            </a:r>
            <a:endParaRPr lang="el-GR" altLang="el-GR" sz="1800">
              <a:latin typeface="Arial" pitchFamily="34" charset="0"/>
            </a:endParaRPr>
          </a:p>
        </p:txBody>
      </p:sp>
      <p:sp>
        <p:nvSpPr>
          <p:cNvPr id="38968" name="Rectangle 21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8969" name="Rectangle 218"/>
          <p:cNvSpPr>
            <a:spLocks noChangeArrowheads="1"/>
          </p:cNvSpPr>
          <p:nvPr/>
        </p:nvSpPr>
        <p:spPr bwMode="auto">
          <a:xfrm>
            <a:off x="241300" y="12563157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4200" b="1">
                <a:solidFill>
                  <a:srgbClr val="CC9900"/>
                </a:solidFill>
                <a:latin typeface="Times" charset="0"/>
              </a:rPr>
              <a:t>Making Brownies</a:t>
            </a:r>
            <a:endParaRPr lang="el-GR" altLang="el-GR" sz="2100">
              <a:latin typeface="Times" charset="0"/>
            </a:endParaRPr>
          </a:p>
          <a:p>
            <a:pPr>
              <a:spcBef>
                <a:spcPct val="0"/>
              </a:spcBef>
              <a:buClrTx/>
              <a:buSzTx/>
              <a:buFontTx/>
              <a:buNone/>
            </a:pPr>
            <a:endParaRPr lang="el-GR" altLang="el-GR" sz="1800">
              <a:latin typeface="Arial" pitchFamily="34" charset="0"/>
            </a:endParaRPr>
          </a:p>
        </p:txBody>
      </p:sp>
      <p:sp>
        <p:nvSpPr>
          <p:cNvPr id="38970" name="Rectangle 219"/>
          <p:cNvSpPr>
            <a:spLocks noChangeArrowheads="1"/>
          </p:cNvSpPr>
          <p:nvPr/>
        </p:nvSpPr>
        <p:spPr bwMode="auto">
          <a:xfrm>
            <a:off x="298450" y="126453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a:latin typeface="Times" charset="0"/>
              </a:rPr>
              <a:t>1. Prepreparation</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71" name="Rectangle 220"/>
          <p:cNvSpPr>
            <a:spLocks noChangeArrowheads="1"/>
          </p:cNvSpPr>
          <p:nvPr/>
        </p:nvSpPr>
        <p:spPr bwMode="auto">
          <a:xfrm>
            <a:off x="641350" y="126774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1.1 Read recipe</a:t>
            </a:r>
          </a:p>
          <a:p>
            <a:pPr>
              <a:spcBef>
                <a:spcPct val="0"/>
              </a:spcBef>
              <a:buClrTx/>
              <a:buSzTx/>
              <a:buFontTx/>
              <a:buNone/>
            </a:pPr>
            <a:endParaRPr lang="el-GR" altLang="el-GR" sz="1800">
              <a:latin typeface="Arial" pitchFamily="34" charset="0"/>
            </a:endParaRPr>
          </a:p>
        </p:txBody>
      </p:sp>
      <p:sp>
        <p:nvSpPr>
          <p:cNvPr id="38972" name="Rectangle 221"/>
          <p:cNvSpPr>
            <a:spLocks noChangeArrowheads="1"/>
          </p:cNvSpPr>
          <p:nvPr/>
        </p:nvSpPr>
        <p:spPr bwMode="auto">
          <a:xfrm>
            <a:off x="641350" y="127063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1.2 Check ingredients at home</a:t>
            </a:r>
          </a:p>
          <a:p>
            <a:pPr>
              <a:spcBef>
                <a:spcPct val="0"/>
              </a:spcBef>
              <a:buClrTx/>
              <a:buSzTx/>
              <a:buFontTx/>
              <a:buNone/>
            </a:pPr>
            <a:endParaRPr lang="el-GR" altLang="el-GR" sz="1800">
              <a:latin typeface="Arial" pitchFamily="34" charset="0"/>
            </a:endParaRPr>
          </a:p>
        </p:txBody>
      </p:sp>
      <p:sp>
        <p:nvSpPr>
          <p:cNvPr id="38973" name="Rectangle 222"/>
          <p:cNvSpPr>
            <a:spLocks noChangeArrowheads="1"/>
          </p:cNvSpPr>
          <p:nvPr/>
        </p:nvSpPr>
        <p:spPr bwMode="auto">
          <a:xfrm>
            <a:off x="641350" y="1273603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1.3 Make shopping list</a:t>
            </a:r>
          </a:p>
          <a:p>
            <a:pPr>
              <a:spcBef>
                <a:spcPct val="0"/>
              </a:spcBef>
              <a:buClrTx/>
              <a:buSzTx/>
              <a:buFontTx/>
              <a:buNone/>
            </a:pPr>
            <a:endParaRPr lang="el-GR" altLang="el-GR" sz="1800">
              <a:latin typeface="Arial" pitchFamily="34" charset="0"/>
            </a:endParaRPr>
          </a:p>
        </p:txBody>
      </p:sp>
      <p:sp>
        <p:nvSpPr>
          <p:cNvPr id="38974" name="Rectangle 223"/>
          <p:cNvSpPr>
            <a:spLocks noChangeArrowheads="1"/>
          </p:cNvSpPr>
          <p:nvPr/>
        </p:nvSpPr>
        <p:spPr bwMode="auto">
          <a:xfrm>
            <a:off x="641350" y="12766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1.4 Go on shopping trip</a:t>
            </a:r>
            <a:endParaRPr lang="el-GR" altLang="el-GR" sz="2100">
              <a:latin typeface="Times" charset="0"/>
            </a:endParaRPr>
          </a:p>
          <a:p>
            <a:pPr>
              <a:spcBef>
                <a:spcPct val="0"/>
              </a:spcBef>
              <a:buClrTx/>
              <a:buSzTx/>
              <a:buFontTx/>
              <a:buNone/>
            </a:pPr>
            <a:endParaRPr lang="el-GR" altLang="el-GR" sz="1800">
              <a:latin typeface="Arial" pitchFamily="34" charset="0"/>
            </a:endParaRPr>
          </a:p>
        </p:txBody>
      </p:sp>
      <p:sp>
        <p:nvSpPr>
          <p:cNvPr id="38975" name="Rectangle 224"/>
          <p:cNvSpPr>
            <a:spLocks noChangeArrowheads="1"/>
          </p:cNvSpPr>
          <p:nvPr/>
        </p:nvSpPr>
        <p:spPr bwMode="auto">
          <a:xfrm>
            <a:off x="298450" y="1279699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a:latin typeface="Times" charset="0"/>
              </a:rPr>
              <a:t>2. Preparation </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76" name="Rectangle 225"/>
          <p:cNvSpPr>
            <a:spLocks noChangeArrowheads="1"/>
          </p:cNvSpPr>
          <p:nvPr/>
        </p:nvSpPr>
        <p:spPr bwMode="auto">
          <a:xfrm>
            <a:off x="698500" y="128312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2.1 Gather tools</a:t>
            </a:r>
          </a:p>
          <a:p>
            <a:pPr>
              <a:spcBef>
                <a:spcPct val="0"/>
              </a:spcBef>
              <a:buClrTx/>
              <a:buSzTx/>
              <a:buFontTx/>
              <a:buNone/>
            </a:pPr>
            <a:endParaRPr lang="el-GR" altLang="el-GR" sz="1800">
              <a:latin typeface="Arial" pitchFamily="34" charset="0"/>
            </a:endParaRPr>
          </a:p>
        </p:txBody>
      </p:sp>
      <p:sp>
        <p:nvSpPr>
          <p:cNvPr id="38977" name="Rectangle 226"/>
          <p:cNvSpPr>
            <a:spLocks noChangeArrowheads="1"/>
          </p:cNvSpPr>
          <p:nvPr/>
        </p:nvSpPr>
        <p:spPr bwMode="auto">
          <a:xfrm>
            <a:off x="698500" y="128617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2.2 Gather ingredients</a:t>
            </a:r>
          </a:p>
          <a:p>
            <a:pPr>
              <a:spcBef>
                <a:spcPct val="0"/>
              </a:spcBef>
              <a:buClrTx/>
              <a:buSzTx/>
              <a:buFontTx/>
              <a:buNone/>
            </a:pPr>
            <a:endParaRPr lang="el-GR" altLang="el-GR" sz="1800">
              <a:latin typeface="Arial" pitchFamily="34" charset="0"/>
            </a:endParaRPr>
          </a:p>
        </p:txBody>
      </p:sp>
      <p:sp>
        <p:nvSpPr>
          <p:cNvPr id="38978" name="Rectangle 227"/>
          <p:cNvSpPr>
            <a:spLocks noChangeArrowheads="1"/>
          </p:cNvSpPr>
          <p:nvPr/>
        </p:nvSpPr>
        <p:spPr bwMode="auto">
          <a:xfrm>
            <a:off x="698500" y="128914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2.3 Mix ingredients</a:t>
            </a:r>
          </a:p>
          <a:p>
            <a:pPr>
              <a:spcBef>
                <a:spcPct val="0"/>
              </a:spcBef>
              <a:buClrTx/>
              <a:buSzTx/>
              <a:buFontTx/>
              <a:buNone/>
            </a:pPr>
            <a:endParaRPr lang="el-GR" altLang="el-GR" sz="1800">
              <a:latin typeface="Arial" pitchFamily="34" charset="0"/>
            </a:endParaRPr>
          </a:p>
        </p:txBody>
      </p:sp>
      <p:sp>
        <p:nvSpPr>
          <p:cNvPr id="38979" name="Rectangle 228"/>
          <p:cNvSpPr>
            <a:spLocks noChangeArrowheads="1"/>
          </p:cNvSpPr>
          <p:nvPr/>
        </p:nvSpPr>
        <p:spPr bwMode="auto">
          <a:xfrm>
            <a:off x="984250" y="1292050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2.3.1 Melt butter and chocolate </a:t>
            </a:r>
          </a:p>
          <a:p>
            <a:pPr>
              <a:spcBef>
                <a:spcPct val="0"/>
              </a:spcBef>
              <a:buClrTx/>
              <a:buSzTx/>
              <a:buFontTx/>
              <a:buNone/>
            </a:pPr>
            <a:endParaRPr lang="el-GR" altLang="el-GR" sz="1800">
              <a:latin typeface="Arial" pitchFamily="34" charset="0"/>
            </a:endParaRPr>
          </a:p>
        </p:txBody>
      </p:sp>
      <p:sp>
        <p:nvSpPr>
          <p:cNvPr id="38980" name="Rectangle 229"/>
          <p:cNvSpPr>
            <a:spLocks noChangeArrowheads="1"/>
          </p:cNvSpPr>
          <p:nvPr/>
        </p:nvSpPr>
        <p:spPr bwMode="auto">
          <a:xfrm>
            <a:off x="1422400" y="129455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in microwave</a:t>
            </a:r>
          </a:p>
          <a:p>
            <a:pPr>
              <a:spcBef>
                <a:spcPct val="0"/>
              </a:spcBef>
              <a:buClrTx/>
              <a:buSzTx/>
              <a:buFontTx/>
              <a:buNone/>
            </a:pPr>
            <a:endParaRPr lang="el-GR" altLang="el-GR" sz="1800">
              <a:latin typeface="Arial" pitchFamily="34" charset="0"/>
            </a:endParaRPr>
          </a:p>
        </p:txBody>
      </p:sp>
      <p:sp>
        <p:nvSpPr>
          <p:cNvPr id="38981" name="Rectangle 230"/>
          <p:cNvSpPr>
            <a:spLocks noChangeArrowheads="1"/>
          </p:cNvSpPr>
          <p:nvPr/>
        </p:nvSpPr>
        <p:spPr bwMode="auto">
          <a:xfrm>
            <a:off x="984250" y="1297527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2.3.2 Mix other ingredients in </a:t>
            </a:r>
          </a:p>
          <a:p>
            <a:pPr>
              <a:spcBef>
                <a:spcPct val="0"/>
              </a:spcBef>
              <a:buClrTx/>
              <a:buSzTx/>
              <a:buFontTx/>
              <a:buNone/>
            </a:pPr>
            <a:endParaRPr lang="el-GR" altLang="el-GR" sz="1800">
              <a:latin typeface="Arial" pitchFamily="34" charset="0"/>
            </a:endParaRPr>
          </a:p>
        </p:txBody>
      </p:sp>
      <p:sp>
        <p:nvSpPr>
          <p:cNvPr id="38982" name="Rectangle 231"/>
          <p:cNvSpPr>
            <a:spLocks noChangeArrowheads="1"/>
          </p:cNvSpPr>
          <p:nvPr/>
        </p:nvSpPr>
        <p:spPr bwMode="auto">
          <a:xfrm>
            <a:off x="1416050" y="1300051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bowl</a:t>
            </a:r>
            <a:endParaRPr lang="el-GR" altLang="el-GR" sz="2100">
              <a:solidFill>
                <a:srgbClr val="000000"/>
              </a:solidFill>
              <a:latin typeface="Times" charset="0"/>
            </a:endParaRPr>
          </a:p>
          <a:p>
            <a:pPr>
              <a:spcBef>
                <a:spcPct val="0"/>
              </a:spcBef>
              <a:buClrTx/>
              <a:buSzTx/>
              <a:buFontTx/>
              <a:buNone/>
            </a:pPr>
            <a:endParaRPr lang="el-GR" altLang="el-GR" sz="1800">
              <a:latin typeface="Arial" pitchFamily="34" charset="0"/>
            </a:endParaRPr>
          </a:p>
        </p:txBody>
      </p:sp>
      <p:sp>
        <p:nvSpPr>
          <p:cNvPr id="38983" name="Rectangle 232"/>
          <p:cNvSpPr>
            <a:spLocks noChangeArrowheads="1"/>
          </p:cNvSpPr>
          <p:nvPr/>
        </p:nvSpPr>
        <p:spPr bwMode="auto">
          <a:xfrm>
            <a:off x="5207000" y="124921963"/>
            <a:ext cx="9144000" cy="457200"/>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b="1">
                <a:solidFill>
                  <a:srgbClr val="000000"/>
                </a:solidFill>
                <a:latin typeface="Times" charset="0"/>
              </a:rPr>
              <a:t>WBS</a:t>
            </a:r>
            <a:r>
              <a:rPr lang="el-GR" altLang="el-GR" sz="2100">
                <a:solidFill>
                  <a:srgbClr val="000000"/>
                </a:solidFill>
                <a:latin typeface="Times" charset="0"/>
              </a:rPr>
              <a:t> Examples</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84" name="Rectangle 233"/>
          <p:cNvSpPr>
            <a:spLocks noChangeArrowheads="1"/>
          </p:cNvSpPr>
          <p:nvPr/>
        </p:nvSpPr>
        <p:spPr bwMode="auto">
          <a:xfrm>
            <a:off x="3841750" y="1264697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2.4 Grease pan</a:t>
            </a:r>
          </a:p>
          <a:p>
            <a:pPr>
              <a:spcBef>
                <a:spcPct val="0"/>
              </a:spcBef>
              <a:buClrTx/>
              <a:buSzTx/>
              <a:buFontTx/>
              <a:buNone/>
            </a:pPr>
            <a:endParaRPr lang="el-GR" altLang="el-GR" sz="1800">
              <a:latin typeface="Arial" pitchFamily="34" charset="0"/>
            </a:endParaRPr>
          </a:p>
        </p:txBody>
      </p:sp>
      <p:sp>
        <p:nvSpPr>
          <p:cNvPr id="38985" name="Rectangle 234"/>
          <p:cNvSpPr>
            <a:spLocks noChangeArrowheads="1"/>
          </p:cNvSpPr>
          <p:nvPr/>
        </p:nvSpPr>
        <p:spPr bwMode="auto">
          <a:xfrm>
            <a:off x="3841750" y="126774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2.5 Preheat oven</a:t>
            </a:r>
          </a:p>
          <a:p>
            <a:pPr>
              <a:spcBef>
                <a:spcPct val="0"/>
              </a:spcBef>
              <a:buClrTx/>
              <a:buSzTx/>
              <a:buFontTx/>
              <a:buNone/>
            </a:pPr>
            <a:endParaRPr lang="el-GR" altLang="el-GR" sz="1800">
              <a:latin typeface="Arial" pitchFamily="34" charset="0"/>
            </a:endParaRPr>
          </a:p>
        </p:txBody>
      </p:sp>
      <p:sp>
        <p:nvSpPr>
          <p:cNvPr id="38986" name="Rectangle 235"/>
          <p:cNvSpPr>
            <a:spLocks noChangeArrowheads="1"/>
          </p:cNvSpPr>
          <p:nvPr/>
        </p:nvSpPr>
        <p:spPr bwMode="auto">
          <a:xfrm>
            <a:off x="3841750" y="127063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2.6 Pour batter in pan</a:t>
            </a:r>
            <a:endParaRPr lang="el-GR" altLang="el-GR" sz="2100">
              <a:latin typeface="Times" charset="0"/>
            </a:endParaRPr>
          </a:p>
          <a:p>
            <a:pPr>
              <a:spcBef>
                <a:spcPct val="0"/>
              </a:spcBef>
              <a:buClrTx/>
              <a:buSzTx/>
              <a:buFontTx/>
              <a:buNone/>
            </a:pPr>
            <a:endParaRPr lang="el-GR" altLang="el-GR" sz="1800">
              <a:latin typeface="Arial" pitchFamily="34" charset="0"/>
            </a:endParaRPr>
          </a:p>
        </p:txBody>
      </p:sp>
      <p:sp>
        <p:nvSpPr>
          <p:cNvPr id="38987" name="Rectangle 236"/>
          <p:cNvSpPr>
            <a:spLocks noChangeArrowheads="1"/>
          </p:cNvSpPr>
          <p:nvPr/>
        </p:nvSpPr>
        <p:spPr bwMode="auto">
          <a:xfrm>
            <a:off x="3441700" y="1273841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a:latin typeface="Times" charset="0"/>
              </a:rPr>
              <a:t>3. Baking Process</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88" name="Rectangle 237"/>
          <p:cNvSpPr>
            <a:spLocks noChangeArrowheads="1"/>
          </p:cNvSpPr>
          <p:nvPr/>
        </p:nvSpPr>
        <p:spPr bwMode="auto">
          <a:xfrm>
            <a:off x="3841750" y="1277270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3.1 Bake in oven</a:t>
            </a:r>
          </a:p>
          <a:p>
            <a:pPr>
              <a:spcBef>
                <a:spcPct val="0"/>
              </a:spcBef>
              <a:buClrTx/>
              <a:buSzTx/>
              <a:buFontTx/>
              <a:buNone/>
            </a:pPr>
            <a:endParaRPr lang="el-GR" altLang="el-GR" sz="1800">
              <a:latin typeface="Arial" pitchFamily="34" charset="0"/>
            </a:endParaRPr>
          </a:p>
        </p:txBody>
      </p:sp>
      <p:sp>
        <p:nvSpPr>
          <p:cNvPr id="38989" name="Rectangle 238"/>
          <p:cNvSpPr>
            <a:spLocks noChangeArrowheads="1"/>
          </p:cNvSpPr>
          <p:nvPr/>
        </p:nvSpPr>
        <p:spPr bwMode="auto">
          <a:xfrm>
            <a:off x="3841750" y="128023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3.2 Test with toothpick</a:t>
            </a:r>
          </a:p>
          <a:p>
            <a:pPr>
              <a:spcBef>
                <a:spcPct val="0"/>
              </a:spcBef>
              <a:buClrTx/>
              <a:buSzTx/>
              <a:buFontTx/>
              <a:buNone/>
            </a:pPr>
            <a:endParaRPr lang="el-GR" altLang="el-GR" sz="1800">
              <a:latin typeface="Arial" pitchFamily="34" charset="0"/>
            </a:endParaRPr>
          </a:p>
        </p:txBody>
      </p:sp>
      <p:sp>
        <p:nvSpPr>
          <p:cNvPr id="38990" name="Rectangle 239"/>
          <p:cNvSpPr>
            <a:spLocks noChangeArrowheads="1"/>
          </p:cNvSpPr>
          <p:nvPr/>
        </p:nvSpPr>
        <p:spPr bwMode="auto">
          <a:xfrm>
            <a:off x="3841750" y="128312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3.3 Remove from oven</a:t>
            </a:r>
          </a:p>
          <a:p>
            <a:pPr>
              <a:spcBef>
                <a:spcPct val="0"/>
              </a:spcBef>
              <a:buClrTx/>
              <a:buSzTx/>
              <a:buFontTx/>
              <a:buNone/>
            </a:pPr>
            <a:endParaRPr lang="el-GR" altLang="el-GR" sz="1800">
              <a:latin typeface="Arial" pitchFamily="34" charset="0"/>
            </a:endParaRPr>
          </a:p>
        </p:txBody>
      </p:sp>
      <p:sp>
        <p:nvSpPr>
          <p:cNvPr id="38991" name="Rectangle 240"/>
          <p:cNvSpPr>
            <a:spLocks noChangeArrowheads="1"/>
          </p:cNvSpPr>
          <p:nvPr/>
        </p:nvSpPr>
        <p:spPr bwMode="auto">
          <a:xfrm>
            <a:off x="3841750" y="1286176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3.4 Turn off oven</a:t>
            </a:r>
            <a:endParaRPr lang="el-GR" altLang="el-GR" sz="2100">
              <a:latin typeface="Times" charset="0"/>
            </a:endParaRPr>
          </a:p>
          <a:p>
            <a:pPr>
              <a:spcBef>
                <a:spcPct val="0"/>
              </a:spcBef>
              <a:buClrTx/>
              <a:buSzTx/>
              <a:buFontTx/>
              <a:buNone/>
            </a:pPr>
            <a:endParaRPr lang="el-GR" altLang="el-GR" sz="1800">
              <a:latin typeface="Arial" pitchFamily="34" charset="0"/>
            </a:endParaRPr>
          </a:p>
        </p:txBody>
      </p:sp>
      <p:sp>
        <p:nvSpPr>
          <p:cNvPr id="38992" name="Rectangle 241"/>
          <p:cNvSpPr>
            <a:spLocks noChangeArrowheads="1"/>
          </p:cNvSpPr>
          <p:nvPr/>
        </p:nvSpPr>
        <p:spPr bwMode="auto">
          <a:xfrm>
            <a:off x="3441700" y="1289224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2100">
                <a:latin typeface="Times" charset="0"/>
              </a:rPr>
              <a:t>4. Cleanup Process</a:t>
            </a:r>
            <a:endParaRPr lang="el-GR" altLang="el-GR" sz="1800">
              <a:latin typeface="Times" charset="0"/>
            </a:endParaRPr>
          </a:p>
          <a:p>
            <a:pPr>
              <a:spcBef>
                <a:spcPct val="0"/>
              </a:spcBef>
              <a:buClrTx/>
              <a:buSzTx/>
              <a:buFontTx/>
              <a:buNone/>
            </a:pPr>
            <a:endParaRPr lang="el-GR" altLang="el-GR" sz="1800">
              <a:latin typeface="Arial" pitchFamily="34" charset="0"/>
            </a:endParaRPr>
          </a:p>
        </p:txBody>
      </p:sp>
      <p:sp>
        <p:nvSpPr>
          <p:cNvPr id="38993" name="Rectangle 242"/>
          <p:cNvSpPr>
            <a:spLocks noChangeArrowheads="1"/>
          </p:cNvSpPr>
          <p:nvPr/>
        </p:nvSpPr>
        <p:spPr bwMode="auto">
          <a:xfrm>
            <a:off x="3841750" y="1292733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4.1 Wash dishes</a:t>
            </a:r>
          </a:p>
          <a:p>
            <a:pPr>
              <a:spcBef>
                <a:spcPct val="0"/>
              </a:spcBef>
              <a:buClrTx/>
              <a:buSzTx/>
              <a:buFontTx/>
              <a:buNone/>
            </a:pPr>
            <a:endParaRPr lang="el-GR" altLang="el-GR" sz="1800">
              <a:latin typeface="Arial" pitchFamily="34" charset="0"/>
            </a:endParaRPr>
          </a:p>
        </p:txBody>
      </p:sp>
      <p:sp>
        <p:nvSpPr>
          <p:cNvPr id="38994" name="Rectangle 243"/>
          <p:cNvSpPr>
            <a:spLocks noChangeArrowheads="1"/>
          </p:cNvSpPr>
          <p:nvPr/>
        </p:nvSpPr>
        <p:spPr bwMode="auto">
          <a:xfrm>
            <a:off x="3841750" y="129570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el-GR" altLang="el-GR" sz="1800">
                <a:latin typeface="Times" charset="0"/>
              </a:rPr>
              <a:t>4.2 Cool brownies</a:t>
            </a:r>
            <a:endParaRPr lang="el-GR" altLang="el-GR" sz="1800">
              <a:latin typeface="Arial" pitchFamily="34" charset="0"/>
            </a:endParaRPr>
          </a:p>
        </p:txBody>
      </p:sp>
      <p:sp>
        <p:nvSpPr>
          <p:cNvPr id="38995" name="264 - Θέση περιεχομένου"/>
          <p:cNvSpPr>
            <a:spLocks noGrp="1"/>
          </p:cNvSpPr>
          <p:nvPr>
            <p:ph idx="1"/>
          </p:nvPr>
        </p:nvSpPr>
        <p:spPr/>
        <p:txBody>
          <a:bodyPr/>
          <a:lstStyle/>
          <a:p>
            <a:pPr eaLnBrk="1" hangingPunct="1"/>
            <a:r>
              <a:rPr lang="el-GR" altLang="el-GR" smtClean="0"/>
              <a:t>Αναλύουμε το έργο </a:t>
            </a:r>
          </a:p>
          <a:p>
            <a:pPr lvl="1" eaLnBrk="1" hangingPunct="1"/>
            <a:r>
              <a:rPr lang="el-GR" altLang="el-GR" smtClean="0"/>
              <a:t>Με φάση τις δραστηριότητες γεωγραφικά</a:t>
            </a:r>
            <a:endParaRPr lang="en-US" altLang="el-GR" smtClean="0"/>
          </a:p>
          <a:p>
            <a:pPr lvl="1" eaLnBrk="1" hangingPunct="1"/>
            <a:r>
              <a:rPr lang="el-GR" altLang="el-GR" smtClean="0"/>
              <a:t>Χρονολογικά (ανά περίοδο)</a:t>
            </a:r>
          </a:p>
          <a:p>
            <a:pPr lvl="1" eaLnBrk="1" hangingPunct="1"/>
            <a:r>
              <a:rPr lang="el-GR" altLang="el-GR" smtClean="0"/>
              <a:t>Δομικά, ή ανά διεργασία ή ανά συστατικό</a:t>
            </a:r>
            <a:endParaRPr lang="en-US" altLang="el-GR" smtClean="0"/>
          </a:p>
          <a:p>
            <a:pPr lvl="1" eaLnBrk="1" hangingPunct="1"/>
            <a:r>
              <a:rPr lang="el-GR" altLang="el-GR" smtClean="0"/>
              <a:t>Ανάλογα με τα παραδοτέα (ενδιάμεσα)</a:t>
            </a:r>
            <a:endParaRPr lang="en-US" altLang="el-GR" smtClean="0"/>
          </a:p>
          <a:p>
            <a:pPr lvl="1" eaLnBrk="1" hangingPunct="1"/>
            <a:r>
              <a:rPr lang="el-GR" altLang="el-GR" smtClean="0"/>
              <a:t>Ανάλογα με τις υπευθυνότητες και τα τμήματα που εμπλέκονται</a:t>
            </a:r>
            <a:endParaRPr lang="en-US" altLang="el-GR" smtClean="0"/>
          </a:p>
          <a:p>
            <a:pPr eaLnBrk="1" hangingPunct="1"/>
            <a:endParaRPr lang="el-GR" altLang="el-GR" smtClean="0"/>
          </a:p>
        </p:txBody>
      </p:sp>
      <p:sp>
        <p:nvSpPr>
          <p:cNvPr id="264" name="263 - Τίτλος"/>
          <p:cNvSpPr>
            <a:spLocks noGrp="1"/>
          </p:cNvSpPr>
          <p:nvPr>
            <p:ph type="title"/>
          </p:nvPr>
        </p:nvSpPr>
        <p:spPr/>
        <p:txBody>
          <a:bodyPr/>
          <a:lstStyle/>
          <a:p>
            <a:pPr eaLnBrk="1" fontAlgn="auto" hangingPunct="1">
              <a:spcAft>
                <a:spcPts val="0"/>
              </a:spcAft>
              <a:defRPr/>
            </a:pPr>
            <a:r>
              <a:rPr lang="el-GR" dirty="0" smtClean="0"/>
              <a:t>Πως φτιάχνουμε ένα </a:t>
            </a:r>
            <a:r>
              <a:rPr lang="en-GB" dirty="0" smtClean="0"/>
              <a:t>WBS</a:t>
            </a:r>
            <a:r>
              <a:rPr lang="en-US" dirty="0" smtClean="0"/>
              <a:t>?</a:t>
            </a:r>
            <a:endParaRPr lang="el-GR" dirty="0"/>
          </a:p>
        </p:txBody>
      </p:sp>
    </p:spTree>
    <p:extLst>
      <p:ext uri="{BB962C8B-B14F-4D97-AF65-F5344CB8AC3E}">
        <p14:creationId xmlns:p14="http://schemas.microsoft.com/office/powerpoint/2010/main" val="19846819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69E1DA11-9FA7-4E88-B0C9-43CB47974BC6}" type="slidenum">
              <a:rPr lang="en-US" altLang="el-GR" sz="1000" smtClean="0">
                <a:latin typeface="Comic Sans MS" pitchFamily="66" charset="0"/>
              </a:rPr>
              <a:pPr eaLnBrk="1" hangingPunct="1">
                <a:spcBef>
                  <a:spcPct val="0"/>
                </a:spcBef>
                <a:buClrTx/>
                <a:buSzTx/>
                <a:buFontTx/>
                <a:buNone/>
              </a:pPr>
              <a:t>13</a:t>
            </a:fld>
            <a:endParaRPr lang="en-US" altLang="el-GR" sz="1000" smtClean="0">
              <a:latin typeface="Comic Sans MS" pitchFamily="66" charset="0"/>
            </a:endParaRPr>
          </a:p>
        </p:txBody>
      </p:sp>
      <p:sp>
        <p:nvSpPr>
          <p:cNvPr id="39939" name="Rectangle 2"/>
          <p:cNvSpPr>
            <a:spLocks noChangeArrowheads="1"/>
          </p:cNvSpPr>
          <p:nvPr/>
        </p:nvSpPr>
        <p:spPr bwMode="auto">
          <a:xfrm>
            <a:off x="250825" y="115888"/>
            <a:ext cx="777240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eaLnBrk="1" hangingPunct="1">
              <a:spcBef>
                <a:spcPct val="0"/>
              </a:spcBef>
              <a:buClrTx/>
              <a:buSzTx/>
              <a:buFontTx/>
              <a:buNone/>
            </a:pPr>
            <a:r>
              <a:rPr lang="el-GR" altLang="el-GR" sz="2800" b="1">
                <a:solidFill>
                  <a:schemeClr val="tx2"/>
                </a:solidFill>
                <a:latin typeface="Arial" pitchFamily="34" charset="0"/>
              </a:rPr>
              <a:t>Προσέγγιση στην κατασκευή </a:t>
            </a:r>
            <a:r>
              <a:rPr lang="en-GB" altLang="el-GR" sz="2800" b="1">
                <a:solidFill>
                  <a:schemeClr val="tx2"/>
                </a:solidFill>
                <a:latin typeface="Arial" pitchFamily="34" charset="0"/>
              </a:rPr>
              <a:t>WBS</a:t>
            </a:r>
            <a:endParaRPr lang="en-US" altLang="el-GR" sz="2800" b="1">
              <a:solidFill>
                <a:schemeClr val="tx2"/>
              </a:solidFill>
              <a:latin typeface="Arial" pitchFamily="34" charset="0"/>
            </a:endParaRPr>
          </a:p>
        </p:txBody>
      </p:sp>
      <p:grpSp>
        <p:nvGrpSpPr>
          <p:cNvPr id="39940" name="Group 3"/>
          <p:cNvGrpSpPr>
            <a:grpSpLocks/>
          </p:cNvGrpSpPr>
          <p:nvPr/>
        </p:nvGrpSpPr>
        <p:grpSpPr bwMode="auto">
          <a:xfrm>
            <a:off x="669925" y="2430463"/>
            <a:ext cx="3886200" cy="3733800"/>
            <a:chOff x="3216" y="1456"/>
            <a:chExt cx="2448" cy="2352"/>
          </a:xfrm>
        </p:grpSpPr>
        <p:sp>
          <p:nvSpPr>
            <p:cNvPr id="39945" name="Text Box 4"/>
            <p:cNvSpPr txBox="1">
              <a:spLocks noChangeArrowheads="1"/>
            </p:cNvSpPr>
            <p:nvPr/>
          </p:nvSpPr>
          <p:spPr bwMode="auto">
            <a:xfrm>
              <a:off x="3360" y="1456"/>
              <a:ext cx="2208" cy="1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lang="en-US" altLang="el-GR" sz="3200">
                  <a:solidFill>
                    <a:srgbClr val="0000CC"/>
                  </a:solidFill>
                  <a:latin typeface="Arial" pitchFamily="34" charset="0"/>
                </a:rPr>
                <a:t>Brainstorming </a:t>
              </a:r>
              <a:r>
                <a:rPr lang="el-GR" altLang="el-GR" sz="3200">
                  <a:solidFill>
                    <a:srgbClr val="0000CC"/>
                  </a:solidFill>
                  <a:latin typeface="Arial" pitchFamily="34" charset="0"/>
                </a:rPr>
                <a:t>για τη δουλειά που πρέπει να γίνει και ομαδοποίηση</a:t>
              </a:r>
              <a:r>
                <a:rPr lang="en-US" altLang="el-GR" sz="3200">
                  <a:latin typeface="Arial" pitchFamily="34" charset="0"/>
                </a:rPr>
                <a:t>.</a:t>
              </a:r>
            </a:p>
          </p:txBody>
        </p:sp>
        <p:sp>
          <p:nvSpPr>
            <p:cNvPr id="39946" name="AutoShape 5"/>
            <p:cNvSpPr>
              <a:spLocks noChangeArrowheads="1"/>
            </p:cNvSpPr>
            <p:nvPr/>
          </p:nvSpPr>
          <p:spPr bwMode="auto">
            <a:xfrm>
              <a:off x="3216" y="2800"/>
              <a:ext cx="2448" cy="1008"/>
            </a:xfrm>
            <a:prstGeom prst="upArrow">
              <a:avLst>
                <a:gd name="adj1" fmla="val 32185"/>
                <a:gd name="adj2" fmla="val 88671"/>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9947" name="Rectangle 6"/>
            <p:cNvSpPr>
              <a:spLocks noChangeArrowheads="1"/>
            </p:cNvSpPr>
            <p:nvPr/>
          </p:nvSpPr>
          <p:spPr bwMode="auto">
            <a:xfrm>
              <a:off x="3666" y="3250"/>
              <a:ext cx="1588"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50000"/>
                </a:spcBef>
                <a:buClrTx/>
                <a:buSzTx/>
                <a:buFontTx/>
                <a:buNone/>
              </a:pPr>
              <a:r>
                <a:rPr lang="en-US" altLang="el-GR" sz="3600" b="1">
                  <a:solidFill>
                    <a:srgbClr val="0000CC"/>
                  </a:solidFill>
                  <a:latin typeface="Arial" pitchFamily="34" charset="0"/>
                </a:rPr>
                <a:t>Bottom Up</a:t>
              </a:r>
            </a:p>
          </p:txBody>
        </p:sp>
      </p:grpSp>
      <p:grpSp>
        <p:nvGrpSpPr>
          <p:cNvPr id="39941" name="Group 7"/>
          <p:cNvGrpSpPr>
            <a:grpSpLocks/>
          </p:cNvGrpSpPr>
          <p:nvPr/>
        </p:nvGrpSpPr>
        <p:grpSpPr bwMode="auto">
          <a:xfrm>
            <a:off x="5116513" y="1717675"/>
            <a:ext cx="3657600" cy="3246438"/>
            <a:chOff x="576" y="1312"/>
            <a:chExt cx="2304" cy="2045"/>
          </a:xfrm>
        </p:grpSpPr>
        <p:sp>
          <p:nvSpPr>
            <p:cNvPr id="39942" name="AutoShape 8"/>
            <p:cNvSpPr>
              <a:spLocks noChangeArrowheads="1"/>
            </p:cNvSpPr>
            <p:nvPr/>
          </p:nvSpPr>
          <p:spPr bwMode="auto">
            <a:xfrm>
              <a:off x="624" y="1312"/>
              <a:ext cx="2208" cy="1056"/>
            </a:xfrm>
            <a:prstGeom prst="downArrow">
              <a:avLst>
                <a:gd name="adj1" fmla="val 39926"/>
                <a:gd name="adj2" fmla="val 84616"/>
              </a:avLst>
            </a:prstGeom>
            <a:solidFill>
              <a:schemeClr val="bg1"/>
            </a:solidFill>
            <a:ln w="38100" cap="sq">
              <a:solidFill>
                <a:schemeClr val="tx1"/>
              </a:solidFill>
              <a:miter lim="800000"/>
              <a:headEnd type="none" w="sm" len="sm"/>
              <a:tailEnd type="none" w="sm" len="sm"/>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9943" name="Text Box 9"/>
            <p:cNvSpPr txBox="1">
              <a:spLocks noChangeArrowheads="1"/>
            </p:cNvSpPr>
            <p:nvPr/>
          </p:nvSpPr>
          <p:spPr bwMode="auto">
            <a:xfrm>
              <a:off x="576" y="2368"/>
              <a:ext cx="2304"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50000"/>
                </a:spcBef>
                <a:buClrTx/>
                <a:buSzTx/>
                <a:buFontTx/>
                <a:buNone/>
              </a:pPr>
              <a:r>
                <a:rPr lang="el-GR" altLang="el-GR" sz="3200">
                  <a:solidFill>
                    <a:srgbClr val="0000CC"/>
                  </a:solidFill>
                  <a:latin typeface="Arial" pitchFamily="34" charset="0"/>
                </a:rPr>
                <a:t>Από ένα γενικό </a:t>
              </a:r>
              <a:r>
                <a:rPr lang="en-GB" altLang="el-GR" sz="3200">
                  <a:solidFill>
                    <a:srgbClr val="0000CC"/>
                  </a:solidFill>
                  <a:latin typeface="Arial" pitchFamily="34" charset="0"/>
                </a:rPr>
                <a:t>WBS </a:t>
              </a:r>
              <a:r>
                <a:rPr lang="el-GR" altLang="el-GR" sz="3200">
                  <a:solidFill>
                    <a:srgbClr val="0000CC"/>
                  </a:solidFill>
                  <a:latin typeface="Arial" pitchFamily="34" charset="0"/>
                </a:rPr>
                <a:t>πάμε προς ένα ειδικό</a:t>
              </a:r>
              <a:endParaRPr lang="en-US" altLang="el-GR" sz="3200">
                <a:solidFill>
                  <a:srgbClr val="0000CC"/>
                </a:solidFill>
                <a:latin typeface="Arial" pitchFamily="34" charset="0"/>
              </a:endParaRPr>
            </a:p>
          </p:txBody>
        </p:sp>
        <p:sp>
          <p:nvSpPr>
            <p:cNvPr id="39944" name="Rectangle 10"/>
            <p:cNvSpPr>
              <a:spLocks noChangeArrowheads="1"/>
            </p:cNvSpPr>
            <p:nvPr/>
          </p:nvSpPr>
          <p:spPr bwMode="auto">
            <a:xfrm>
              <a:off x="960" y="1504"/>
              <a:ext cx="1508"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50000"/>
                </a:spcBef>
                <a:buClrTx/>
                <a:buSzTx/>
                <a:buFontTx/>
                <a:buNone/>
              </a:pPr>
              <a:r>
                <a:rPr lang="en-US" altLang="el-GR" sz="3600" b="1">
                  <a:solidFill>
                    <a:srgbClr val="0000CC"/>
                  </a:solidFill>
                  <a:latin typeface="Arial" pitchFamily="34" charset="0"/>
                </a:rPr>
                <a:t>Top Down</a:t>
              </a:r>
            </a:p>
          </p:txBody>
        </p:sp>
      </p:grpSp>
    </p:spTree>
    <p:extLst>
      <p:ext uri="{BB962C8B-B14F-4D97-AF65-F5344CB8AC3E}">
        <p14:creationId xmlns:p14="http://schemas.microsoft.com/office/powerpoint/2010/main" val="37963151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900113" y="668338"/>
            <a:ext cx="4173537" cy="854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eaLnBrk="1" hangingPunct="1">
              <a:spcBef>
                <a:spcPct val="0"/>
              </a:spcBef>
              <a:buClrTx/>
              <a:buSzTx/>
              <a:buFontTx/>
              <a:buNone/>
            </a:pPr>
            <a:r>
              <a:rPr lang="en-US" altLang="el-GR" sz="2800" b="1">
                <a:solidFill>
                  <a:schemeClr val="tx2"/>
                </a:solidFill>
                <a:latin typeface="Arial" pitchFamily="34" charset="0"/>
              </a:rPr>
              <a:t>Bottom up </a:t>
            </a:r>
            <a:br>
              <a:rPr lang="en-US" altLang="el-GR" sz="2800" b="1">
                <a:solidFill>
                  <a:schemeClr val="tx2"/>
                </a:solidFill>
                <a:latin typeface="Arial" pitchFamily="34" charset="0"/>
              </a:rPr>
            </a:br>
            <a:r>
              <a:rPr lang="en-US" altLang="el-GR" sz="2800" b="1">
                <a:solidFill>
                  <a:schemeClr val="tx2"/>
                </a:solidFill>
                <a:latin typeface="Arial" pitchFamily="34" charset="0"/>
              </a:rPr>
              <a:t>WBS</a:t>
            </a:r>
          </a:p>
        </p:txBody>
      </p:sp>
      <p:grpSp>
        <p:nvGrpSpPr>
          <p:cNvPr id="40963" name="Group 3"/>
          <p:cNvGrpSpPr>
            <a:grpSpLocks/>
          </p:cNvGrpSpPr>
          <p:nvPr/>
        </p:nvGrpSpPr>
        <p:grpSpPr bwMode="auto">
          <a:xfrm>
            <a:off x="3546475" y="609600"/>
            <a:ext cx="4227513" cy="5932488"/>
            <a:chOff x="2626" y="361"/>
            <a:chExt cx="2663" cy="3737"/>
          </a:xfrm>
        </p:grpSpPr>
        <p:sp>
          <p:nvSpPr>
            <p:cNvPr id="40965" name="Text Box 4"/>
            <p:cNvSpPr txBox="1">
              <a:spLocks noChangeArrowheads="1"/>
            </p:cNvSpPr>
            <p:nvPr/>
          </p:nvSpPr>
          <p:spPr bwMode="auto">
            <a:xfrm>
              <a:off x="2899" y="2360"/>
              <a:ext cx="470" cy="19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kumimoji="1" lang="el-GR" altLang="el-GR" sz="1400">
                  <a:solidFill>
                    <a:srgbClr val="0000CC"/>
                  </a:solidFill>
                  <a:latin typeface="Arial" pitchFamily="34" charset="0"/>
                </a:rPr>
                <a:t>Όχι</a:t>
              </a:r>
              <a:endParaRPr kumimoji="1" lang="en-US" altLang="el-GR" sz="1400">
                <a:solidFill>
                  <a:srgbClr val="0000CC"/>
                </a:solidFill>
                <a:latin typeface="Comic Sans MS" pitchFamily="66" charset="0"/>
              </a:endParaRPr>
            </a:p>
          </p:txBody>
        </p:sp>
        <p:sp>
          <p:nvSpPr>
            <p:cNvPr id="40966" name="Line 5"/>
            <p:cNvSpPr>
              <a:spLocks noChangeShapeType="1"/>
            </p:cNvSpPr>
            <p:nvPr/>
          </p:nvSpPr>
          <p:spPr bwMode="auto">
            <a:xfrm flipH="1">
              <a:off x="2626" y="3011"/>
              <a:ext cx="71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l-GR"/>
            </a:p>
          </p:txBody>
        </p:sp>
        <p:grpSp>
          <p:nvGrpSpPr>
            <p:cNvPr id="40967" name="Group 6"/>
            <p:cNvGrpSpPr>
              <a:grpSpLocks/>
            </p:cNvGrpSpPr>
            <p:nvPr/>
          </p:nvGrpSpPr>
          <p:grpSpPr bwMode="auto">
            <a:xfrm>
              <a:off x="2665" y="361"/>
              <a:ext cx="2624" cy="3737"/>
              <a:chOff x="2665" y="361"/>
              <a:chExt cx="2624" cy="3737"/>
            </a:xfrm>
          </p:grpSpPr>
          <p:sp>
            <p:nvSpPr>
              <p:cNvPr id="40969" name="Text Box 7"/>
              <p:cNvSpPr txBox="1">
                <a:spLocks noChangeArrowheads="1"/>
              </p:cNvSpPr>
              <p:nvPr/>
            </p:nvSpPr>
            <p:spPr bwMode="auto">
              <a:xfrm>
                <a:off x="4524" y="3413"/>
                <a:ext cx="464"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kumimoji="1" lang="el-GR" altLang="el-GR" sz="1400">
                    <a:solidFill>
                      <a:srgbClr val="0000CC"/>
                    </a:solidFill>
                    <a:latin typeface="Arial" pitchFamily="34" charset="0"/>
                  </a:rPr>
                  <a:t>Ναι</a:t>
                </a:r>
                <a:endParaRPr kumimoji="1" lang="en-US" altLang="el-GR" sz="1400">
                  <a:solidFill>
                    <a:srgbClr val="0000CC"/>
                  </a:solidFill>
                  <a:latin typeface="Comic Sans MS" pitchFamily="66" charset="0"/>
                </a:endParaRPr>
              </a:p>
            </p:txBody>
          </p:sp>
          <p:sp>
            <p:nvSpPr>
              <p:cNvPr id="40970" name="Rectangle 8"/>
              <p:cNvSpPr>
                <a:spLocks noChangeArrowheads="1"/>
              </p:cNvSpPr>
              <p:nvPr/>
            </p:nvSpPr>
            <p:spPr bwMode="auto">
              <a:xfrm>
                <a:off x="3476" y="361"/>
                <a:ext cx="1717" cy="537"/>
              </a:xfrm>
              <a:prstGeom prst="rect">
                <a:avLst/>
              </a:prstGeom>
              <a:solidFill>
                <a:srgbClr val="FFFFCC"/>
              </a:solidFill>
              <a:ln w="9525">
                <a:solidFill>
                  <a:srgbClr val="99CC00"/>
                </a:solidFill>
                <a:miter lim="800000"/>
                <a:headEnd/>
                <a:tailEnd/>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400">
                    <a:solidFill>
                      <a:srgbClr val="0000CC"/>
                    </a:solidFill>
                    <a:latin typeface="Arial Narrow" pitchFamily="34" charset="0"/>
                  </a:rPr>
                  <a:t>1.  </a:t>
                </a:r>
                <a:r>
                  <a:rPr lang="el-GR" altLang="el-GR" sz="1400">
                    <a:solidFill>
                      <a:srgbClr val="0000CC"/>
                    </a:solidFill>
                    <a:latin typeface="Arial Narrow" pitchFamily="34" charset="0"/>
                  </a:rPr>
                  <a:t>Δημιουργία Λίστας εργασιών</a:t>
                </a:r>
                <a:r>
                  <a:rPr lang="en-US" altLang="el-GR" sz="1400">
                    <a:solidFill>
                      <a:srgbClr val="0000CC"/>
                    </a:solidFill>
                    <a:latin typeface="Arial Narrow" pitchFamily="34" charset="0"/>
                  </a:rPr>
                  <a:t>. </a:t>
                </a:r>
              </a:p>
            </p:txBody>
          </p:sp>
          <p:sp>
            <p:nvSpPr>
              <p:cNvPr id="40971" name="Rectangle 9"/>
              <p:cNvSpPr>
                <a:spLocks noChangeArrowheads="1"/>
              </p:cNvSpPr>
              <p:nvPr/>
            </p:nvSpPr>
            <p:spPr bwMode="auto">
              <a:xfrm>
                <a:off x="3482" y="1108"/>
                <a:ext cx="1726" cy="486"/>
              </a:xfrm>
              <a:prstGeom prst="rect">
                <a:avLst/>
              </a:prstGeom>
              <a:solidFill>
                <a:srgbClr val="FFFFCC">
                  <a:alpha val="50195"/>
                </a:srgbClr>
              </a:solidFill>
              <a:ln w="9525">
                <a:solidFill>
                  <a:srgbClr val="99CC00"/>
                </a:solidFill>
                <a:miter lim="800000"/>
                <a:headEnd/>
                <a:tailEnd/>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400">
                    <a:solidFill>
                      <a:srgbClr val="0000CC"/>
                    </a:solidFill>
                    <a:latin typeface="Arial Narrow" pitchFamily="34" charset="0"/>
                  </a:rPr>
                  <a:t>2.  </a:t>
                </a:r>
                <a:r>
                  <a:rPr lang="el-GR" altLang="el-GR" sz="1400">
                    <a:solidFill>
                      <a:srgbClr val="0000CC"/>
                    </a:solidFill>
                    <a:latin typeface="Arial Narrow" pitchFamily="34" charset="0"/>
                  </a:rPr>
                  <a:t>Οργάνωση σε ομάδες</a:t>
                </a:r>
                <a:r>
                  <a:rPr lang="en-US" altLang="el-GR" sz="1400">
                    <a:solidFill>
                      <a:srgbClr val="0000CC"/>
                    </a:solidFill>
                    <a:latin typeface="Arial Narrow" pitchFamily="34" charset="0"/>
                  </a:rPr>
                  <a:t>”.</a:t>
                </a:r>
                <a:endParaRPr lang="en-US" altLang="el-GR" sz="2000">
                  <a:solidFill>
                    <a:srgbClr val="0000CC"/>
                  </a:solidFill>
                  <a:latin typeface="Arial Narrow" pitchFamily="34" charset="0"/>
                </a:endParaRPr>
              </a:p>
            </p:txBody>
          </p:sp>
          <p:sp>
            <p:nvSpPr>
              <p:cNvPr id="40972" name="Line 10"/>
              <p:cNvSpPr>
                <a:spLocks noChangeShapeType="1"/>
              </p:cNvSpPr>
              <p:nvPr/>
            </p:nvSpPr>
            <p:spPr bwMode="auto">
              <a:xfrm>
                <a:off x="4308" y="918"/>
                <a:ext cx="0" cy="20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40973" name="Rectangle 11"/>
              <p:cNvSpPr>
                <a:spLocks noChangeArrowheads="1"/>
              </p:cNvSpPr>
              <p:nvPr/>
            </p:nvSpPr>
            <p:spPr bwMode="auto">
              <a:xfrm>
                <a:off x="3488" y="1778"/>
                <a:ext cx="1714" cy="517"/>
              </a:xfrm>
              <a:prstGeom prst="rect">
                <a:avLst/>
              </a:prstGeom>
              <a:solidFill>
                <a:srgbClr val="FFFFCC">
                  <a:alpha val="50195"/>
                </a:srgbClr>
              </a:solidFill>
              <a:ln w="9525">
                <a:solidFill>
                  <a:srgbClr val="99CC00"/>
                </a:solidFill>
                <a:miter lim="800000"/>
                <a:headEnd/>
                <a:tailEnd/>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400">
                    <a:solidFill>
                      <a:srgbClr val="0000CC"/>
                    </a:solidFill>
                    <a:latin typeface="Arial Narrow" pitchFamily="34" charset="0"/>
                  </a:rPr>
                  <a:t>3.  </a:t>
                </a:r>
                <a:r>
                  <a:rPr lang="el-GR" altLang="el-GR" sz="1400">
                    <a:solidFill>
                      <a:srgbClr val="0000CC"/>
                    </a:solidFill>
                    <a:latin typeface="Arial Narrow" pitchFamily="34" charset="0"/>
                  </a:rPr>
                  <a:t>Αξιολόγηση και επαναδιάταξη</a:t>
                </a:r>
                <a:endParaRPr lang="en-US" altLang="el-GR" sz="1400">
                  <a:solidFill>
                    <a:srgbClr val="0000CC"/>
                  </a:solidFill>
                  <a:latin typeface="Arial Narrow" pitchFamily="34" charset="0"/>
                </a:endParaRPr>
              </a:p>
            </p:txBody>
          </p:sp>
          <p:sp>
            <p:nvSpPr>
              <p:cNvPr id="40974" name="Line 12"/>
              <p:cNvSpPr>
                <a:spLocks noChangeShapeType="1"/>
              </p:cNvSpPr>
              <p:nvPr/>
            </p:nvSpPr>
            <p:spPr bwMode="auto">
              <a:xfrm flipH="1">
                <a:off x="4313" y="1604"/>
                <a:ext cx="4" cy="189"/>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40975" name="AutoShape 13"/>
              <p:cNvSpPr>
                <a:spLocks noChangeArrowheads="1"/>
              </p:cNvSpPr>
              <p:nvPr/>
            </p:nvSpPr>
            <p:spPr bwMode="auto">
              <a:xfrm>
                <a:off x="3339" y="2497"/>
                <a:ext cx="1950" cy="1024"/>
              </a:xfrm>
              <a:prstGeom prst="diamond">
                <a:avLst/>
              </a:prstGeom>
              <a:solidFill>
                <a:srgbClr val="FFFFCC">
                  <a:alpha val="50195"/>
                </a:srgbClr>
              </a:solidFill>
              <a:ln w="9525">
                <a:solidFill>
                  <a:srgbClr val="99CC00"/>
                </a:solidFill>
                <a:miter lim="800000"/>
                <a:headEnd/>
                <a:tailEnd/>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400" b="1">
                    <a:solidFill>
                      <a:srgbClr val="0000CC"/>
                    </a:solidFill>
                    <a:latin typeface="Arial Narrow" pitchFamily="34" charset="0"/>
                  </a:rPr>
                  <a:t>4</a:t>
                </a:r>
                <a:r>
                  <a:rPr lang="el-GR" altLang="el-GR" sz="1400" b="1">
                    <a:solidFill>
                      <a:srgbClr val="0000CC"/>
                    </a:solidFill>
                    <a:latin typeface="Arial Narrow" pitchFamily="34" charset="0"/>
                  </a:rPr>
                  <a:t>. Είναι Σωστό</a:t>
                </a:r>
                <a:endParaRPr lang="en-US" altLang="el-GR" sz="1400" b="1">
                  <a:latin typeface="Arial Narrow" pitchFamily="34" charset="0"/>
                </a:endParaRPr>
              </a:p>
            </p:txBody>
          </p:sp>
          <p:sp>
            <p:nvSpPr>
              <p:cNvPr id="40976" name="Line 14"/>
              <p:cNvSpPr>
                <a:spLocks noChangeShapeType="1"/>
              </p:cNvSpPr>
              <p:nvPr/>
            </p:nvSpPr>
            <p:spPr bwMode="auto">
              <a:xfrm flipH="1">
                <a:off x="4305" y="2288"/>
                <a:ext cx="7" cy="2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40977" name="AutoShape 15"/>
              <p:cNvSpPr>
                <a:spLocks noChangeArrowheads="1"/>
              </p:cNvSpPr>
              <p:nvPr/>
            </p:nvSpPr>
            <p:spPr bwMode="auto">
              <a:xfrm>
                <a:off x="3508" y="3711"/>
                <a:ext cx="1732" cy="387"/>
              </a:xfrm>
              <a:prstGeom prst="flowChartTerminator">
                <a:avLst/>
              </a:prstGeom>
              <a:solidFill>
                <a:srgbClr val="FFFFCC">
                  <a:alpha val="50195"/>
                </a:srgbClr>
              </a:solidFill>
              <a:ln w="9525">
                <a:solidFill>
                  <a:srgbClr val="99CC00"/>
                </a:solidFill>
                <a:miter lim="800000"/>
                <a:headEnd/>
                <a:tailEnd/>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kumimoji="1" lang="en-US" altLang="el-GR" sz="1400">
                    <a:solidFill>
                      <a:srgbClr val="0000CC"/>
                    </a:solidFill>
                    <a:latin typeface="Arial" pitchFamily="34" charset="0"/>
                  </a:rPr>
                  <a:t>WBS </a:t>
                </a:r>
                <a:r>
                  <a:rPr kumimoji="1" lang="el-GR" altLang="el-GR" sz="1400">
                    <a:solidFill>
                      <a:srgbClr val="0000CC"/>
                    </a:solidFill>
                    <a:latin typeface="Arial" pitchFamily="34" charset="0"/>
                  </a:rPr>
                  <a:t>Τέλος</a:t>
                </a:r>
                <a:endParaRPr kumimoji="1" lang="en-US" altLang="el-GR" sz="1400">
                  <a:solidFill>
                    <a:srgbClr val="0000CC"/>
                  </a:solidFill>
                  <a:latin typeface="Comic Sans MS" pitchFamily="66" charset="0"/>
                </a:endParaRPr>
              </a:p>
            </p:txBody>
          </p:sp>
          <p:sp>
            <p:nvSpPr>
              <p:cNvPr id="40978" name="Line 16"/>
              <p:cNvSpPr>
                <a:spLocks noChangeShapeType="1"/>
              </p:cNvSpPr>
              <p:nvPr/>
            </p:nvSpPr>
            <p:spPr bwMode="auto">
              <a:xfrm>
                <a:off x="4309" y="3527"/>
                <a:ext cx="1" cy="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40979" name="Line 17"/>
              <p:cNvSpPr>
                <a:spLocks noChangeShapeType="1"/>
              </p:cNvSpPr>
              <p:nvPr/>
            </p:nvSpPr>
            <p:spPr bwMode="auto">
              <a:xfrm flipV="1">
                <a:off x="2665" y="2089"/>
                <a:ext cx="0" cy="899"/>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l-GR"/>
              </a:p>
            </p:txBody>
          </p:sp>
        </p:grpSp>
        <p:sp>
          <p:nvSpPr>
            <p:cNvPr id="40968" name="Line 18"/>
            <p:cNvSpPr>
              <a:spLocks noChangeShapeType="1"/>
            </p:cNvSpPr>
            <p:nvPr/>
          </p:nvSpPr>
          <p:spPr bwMode="auto">
            <a:xfrm>
              <a:off x="2665" y="2081"/>
              <a:ext cx="845"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l-GR"/>
            </a:p>
          </p:txBody>
        </p:sp>
      </p:grpSp>
      <p:sp>
        <p:nvSpPr>
          <p:cNvPr id="40964" name="Rectangle 19"/>
          <p:cNvSpPr>
            <a:spLocks noChangeArrowheads="1"/>
          </p:cNvSpPr>
          <p:nvPr/>
        </p:nvSpPr>
        <p:spPr bwMode="auto">
          <a:xfrm>
            <a:off x="8609013" y="6465888"/>
            <a:ext cx="534987" cy="392112"/>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r" eaLnBrk="1" hangingPunct="1">
              <a:spcBef>
                <a:spcPct val="0"/>
              </a:spcBef>
              <a:buClrTx/>
              <a:buSzTx/>
              <a:buFontTx/>
              <a:buNone/>
            </a:pPr>
            <a:r>
              <a:rPr lang="en-US" altLang="el-GR" sz="1400">
                <a:latin typeface="Comic Sans MS" pitchFamily="66" charset="0"/>
              </a:rPr>
              <a:t>16</a:t>
            </a:r>
          </a:p>
          <a:p>
            <a:pPr algn="r" eaLnBrk="1" hangingPunct="1">
              <a:spcBef>
                <a:spcPct val="0"/>
              </a:spcBef>
              <a:buClrTx/>
              <a:buSzTx/>
              <a:buFontTx/>
              <a:buNone/>
            </a:pPr>
            <a:endParaRPr lang="en-US" altLang="el-GR" sz="1400">
              <a:latin typeface="Comic Sans MS" pitchFamily="66" charset="0"/>
            </a:endParaRPr>
          </a:p>
        </p:txBody>
      </p:sp>
    </p:spTree>
    <p:extLst>
      <p:ext uri="{BB962C8B-B14F-4D97-AF65-F5344CB8AC3E}">
        <p14:creationId xmlns:p14="http://schemas.microsoft.com/office/powerpoint/2010/main" val="2275431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4289425" y="777875"/>
            <a:ext cx="3525838"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eaLnBrk="1" hangingPunct="1">
              <a:spcBef>
                <a:spcPct val="0"/>
              </a:spcBef>
              <a:buClrTx/>
              <a:buSzTx/>
              <a:buFontTx/>
              <a:buNone/>
            </a:pPr>
            <a:r>
              <a:rPr lang="en-US" altLang="el-GR" sz="2800" b="1">
                <a:solidFill>
                  <a:schemeClr val="tx2"/>
                </a:solidFill>
                <a:latin typeface="Arial" pitchFamily="34" charset="0"/>
              </a:rPr>
              <a:t>Top Down WBS</a:t>
            </a:r>
          </a:p>
        </p:txBody>
      </p:sp>
      <p:sp>
        <p:nvSpPr>
          <p:cNvPr id="41987" name="Rectangle 3"/>
          <p:cNvSpPr>
            <a:spLocks noChangeArrowheads="1"/>
          </p:cNvSpPr>
          <p:nvPr/>
        </p:nvSpPr>
        <p:spPr bwMode="auto">
          <a:xfrm>
            <a:off x="863600" y="198438"/>
            <a:ext cx="2478088" cy="787400"/>
          </a:xfrm>
          <a:prstGeom prst="rect">
            <a:avLst/>
          </a:prstGeom>
          <a:solidFill>
            <a:srgbClr val="FFFFCC">
              <a:alpha val="50195"/>
            </a:srgbClr>
          </a:solidFill>
          <a:ln w="9525">
            <a:solidFill>
              <a:srgbClr val="99CC00"/>
            </a:solidFill>
            <a:miter lim="800000"/>
            <a:headEnd/>
            <a:tailEnd/>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400">
                <a:solidFill>
                  <a:srgbClr val="0000CC"/>
                </a:solidFill>
                <a:latin typeface="Arial Narrow" pitchFamily="34" charset="0"/>
              </a:rPr>
              <a:t>1</a:t>
            </a:r>
            <a:r>
              <a:rPr lang="en-US" altLang="el-GR" sz="1400">
                <a:latin typeface="Arial Narrow" pitchFamily="34" charset="0"/>
              </a:rPr>
              <a:t>.  </a:t>
            </a:r>
            <a:r>
              <a:rPr lang="el-GR" altLang="el-GR" sz="1400">
                <a:solidFill>
                  <a:srgbClr val="0000CC"/>
                </a:solidFill>
                <a:latin typeface="Arial Narrow" pitchFamily="34" charset="0"/>
              </a:rPr>
              <a:t>Επιλογή αρχικού μοντέλου</a:t>
            </a:r>
            <a:r>
              <a:rPr lang="en-US" altLang="el-GR" sz="1400">
                <a:solidFill>
                  <a:srgbClr val="0000CC"/>
                </a:solidFill>
                <a:latin typeface="Arial Narrow" pitchFamily="34" charset="0"/>
              </a:rPr>
              <a:t>. </a:t>
            </a:r>
          </a:p>
        </p:txBody>
      </p:sp>
      <p:sp>
        <p:nvSpPr>
          <p:cNvPr id="41988" name="Rectangle 4"/>
          <p:cNvSpPr>
            <a:spLocks noChangeArrowheads="1"/>
          </p:cNvSpPr>
          <p:nvPr/>
        </p:nvSpPr>
        <p:spPr bwMode="auto">
          <a:xfrm>
            <a:off x="874713" y="1358900"/>
            <a:ext cx="2524125" cy="820738"/>
          </a:xfrm>
          <a:prstGeom prst="rect">
            <a:avLst/>
          </a:prstGeom>
          <a:solidFill>
            <a:srgbClr val="FFFFCC">
              <a:alpha val="50195"/>
            </a:srgbClr>
          </a:solidFill>
          <a:ln w="9525">
            <a:solidFill>
              <a:srgbClr val="99CC00"/>
            </a:solidFill>
            <a:miter lim="800000"/>
            <a:headEnd/>
            <a:tailEnd/>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400">
                <a:latin typeface="Arial Narrow" pitchFamily="34" charset="0"/>
              </a:rPr>
              <a:t>2.  </a:t>
            </a:r>
            <a:r>
              <a:rPr lang="el-GR" altLang="el-GR" sz="1400">
                <a:solidFill>
                  <a:srgbClr val="0000CC"/>
                </a:solidFill>
                <a:latin typeface="Arial Narrow" pitchFamily="34" charset="0"/>
              </a:rPr>
              <a:t>Επαλήθευση κύκλου ζωής</a:t>
            </a:r>
            <a:endParaRPr lang="en-US" altLang="el-GR" sz="2000">
              <a:solidFill>
                <a:srgbClr val="0000CC"/>
              </a:solidFill>
              <a:latin typeface="Arial Narrow" pitchFamily="34" charset="0"/>
            </a:endParaRPr>
          </a:p>
        </p:txBody>
      </p:sp>
      <p:sp>
        <p:nvSpPr>
          <p:cNvPr id="41989" name="Line 5"/>
          <p:cNvSpPr>
            <a:spLocks noChangeShapeType="1"/>
          </p:cNvSpPr>
          <p:nvPr/>
        </p:nvSpPr>
        <p:spPr bwMode="auto">
          <a:xfrm>
            <a:off x="2109788" y="1033463"/>
            <a:ext cx="0" cy="3175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149510" name="Rectangle 6"/>
          <p:cNvSpPr>
            <a:spLocks noChangeArrowheads="1"/>
          </p:cNvSpPr>
          <p:nvPr/>
        </p:nvSpPr>
        <p:spPr bwMode="auto">
          <a:xfrm>
            <a:off x="885825" y="5137150"/>
            <a:ext cx="2489200" cy="1231900"/>
          </a:xfrm>
          <a:prstGeom prst="rect">
            <a:avLst/>
          </a:prstGeom>
          <a:solidFill>
            <a:srgbClr val="FFFFCC">
              <a:alpha val="50195"/>
            </a:srgbClr>
          </a:solidFill>
          <a:ln w="9525">
            <a:solidFill>
              <a:srgbClr val="99CC00"/>
            </a:solidFill>
            <a:miter lim="800000"/>
            <a:headEnd/>
            <a:tailEnd/>
          </a:ln>
        </p:spPr>
        <p:txBody>
          <a:bodyPr wrap="none" anchor="ctr"/>
          <a:lstStyle>
            <a:lvl1pPr eaLnBrk="0" hangingPunct="0">
              <a:defRPr sz="1400">
                <a:solidFill>
                  <a:schemeClr val="tx1"/>
                </a:solidFill>
                <a:latin typeface="Comic Sans MS" pitchFamily="66" charset="0"/>
                <a:cs typeface="Arial" pitchFamily="34" charset="0"/>
              </a:defRPr>
            </a:lvl1pPr>
            <a:lvl2pPr marL="742950" indent="-285750" eaLnBrk="0" hangingPunct="0">
              <a:defRPr sz="1400">
                <a:solidFill>
                  <a:schemeClr val="tx1"/>
                </a:solidFill>
                <a:latin typeface="Comic Sans MS" pitchFamily="66" charset="0"/>
                <a:cs typeface="Arial" pitchFamily="34" charset="0"/>
              </a:defRPr>
            </a:lvl2pPr>
            <a:lvl3pPr marL="1143000" indent="-228600" eaLnBrk="0" hangingPunct="0">
              <a:defRPr sz="1400">
                <a:solidFill>
                  <a:schemeClr val="tx1"/>
                </a:solidFill>
                <a:latin typeface="Comic Sans MS" pitchFamily="66" charset="0"/>
                <a:cs typeface="Arial" pitchFamily="34" charset="0"/>
              </a:defRPr>
            </a:lvl3pPr>
            <a:lvl4pPr marL="1600200" indent="-228600" eaLnBrk="0" hangingPunct="0">
              <a:defRPr sz="1400">
                <a:solidFill>
                  <a:schemeClr val="tx1"/>
                </a:solidFill>
                <a:latin typeface="Comic Sans MS" pitchFamily="66" charset="0"/>
                <a:cs typeface="Arial" pitchFamily="34" charset="0"/>
              </a:defRPr>
            </a:lvl4pPr>
            <a:lvl5pPr marL="2057400" indent="-228600" eaLnBrk="0" hangingPunct="0">
              <a:defRPr sz="1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1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1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1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1400">
                <a:solidFill>
                  <a:schemeClr val="tx1"/>
                </a:solidFill>
                <a:latin typeface="Comic Sans MS" pitchFamily="66" charset="0"/>
                <a:cs typeface="Arial" pitchFamily="34" charset="0"/>
              </a:defRPr>
            </a:lvl9pPr>
          </a:lstStyle>
          <a:p>
            <a:pPr marL="342900" indent="-342900" algn="ctr">
              <a:buFontTx/>
              <a:buAutoNum type="arabicPeriod" startAt="4"/>
              <a:defRPr/>
            </a:pPr>
            <a:r>
              <a:rPr lang="el-GR" altLang="el-GR" dirty="0" smtClean="0">
                <a:solidFill>
                  <a:srgbClr val="0000CC"/>
                </a:solidFill>
                <a:latin typeface="Arial Narrow" pitchFamily="34" charset="0"/>
              </a:rPr>
              <a:t>Αξιολόγηση και παραπάνω </a:t>
            </a:r>
          </a:p>
          <a:p>
            <a:pPr algn="ctr">
              <a:defRPr/>
            </a:pPr>
            <a:r>
              <a:rPr lang="el-GR" altLang="el-GR" dirty="0" smtClean="0">
                <a:solidFill>
                  <a:srgbClr val="0000CC"/>
                </a:solidFill>
                <a:latin typeface="Arial Narrow" pitchFamily="34" charset="0"/>
              </a:rPr>
              <a:t>ανάλυση</a:t>
            </a:r>
            <a:endParaRPr lang="en-US" altLang="el-GR" dirty="0" smtClean="0">
              <a:solidFill>
                <a:srgbClr val="0000CC"/>
              </a:solidFill>
              <a:latin typeface="Arial Narrow" pitchFamily="34" charset="0"/>
            </a:endParaRPr>
          </a:p>
        </p:txBody>
      </p:sp>
      <p:sp>
        <p:nvSpPr>
          <p:cNvPr id="41991" name="Line 7"/>
          <p:cNvSpPr>
            <a:spLocks noChangeShapeType="1"/>
          </p:cNvSpPr>
          <p:nvPr/>
        </p:nvSpPr>
        <p:spPr bwMode="auto">
          <a:xfrm>
            <a:off x="2120900" y="2224088"/>
            <a:ext cx="0" cy="3222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41992" name="AutoShape 8"/>
          <p:cNvSpPr>
            <a:spLocks noChangeArrowheads="1"/>
          </p:cNvSpPr>
          <p:nvPr/>
        </p:nvSpPr>
        <p:spPr bwMode="auto">
          <a:xfrm>
            <a:off x="927100" y="2540000"/>
            <a:ext cx="2387600" cy="2070100"/>
          </a:xfrm>
          <a:prstGeom prst="diamond">
            <a:avLst/>
          </a:prstGeom>
          <a:solidFill>
            <a:srgbClr val="FFFFCC">
              <a:alpha val="50195"/>
            </a:srgbClr>
          </a:solidFill>
          <a:ln w="9525">
            <a:solidFill>
              <a:srgbClr val="99CC00"/>
            </a:solidFill>
            <a:miter lim="800000"/>
            <a:headEnd/>
            <a:tailEnd/>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lnSpc>
                <a:spcPts val="2600"/>
              </a:lnSpc>
              <a:spcBef>
                <a:spcPct val="0"/>
              </a:spcBef>
              <a:buClrTx/>
              <a:buSzTx/>
              <a:buFontTx/>
              <a:buNone/>
            </a:pPr>
            <a:r>
              <a:rPr lang="en-US" altLang="el-GR" sz="1400">
                <a:solidFill>
                  <a:srgbClr val="0000CC"/>
                </a:solidFill>
                <a:latin typeface="Arial Narrow" pitchFamily="34" charset="0"/>
              </a:rPr>
              <a:t>3. </a:t>
            </a:r>
          </a:p>
          <a:p>
            <a:pPr algn="ctr">
              <a:lnSpc>
                <a:spcPts val="2600"/>
              </a:lnSpc>
              <a:spcBef>
                <a:spcPct val="0"/>
              </a:spcBef>
              <a:buClrTx/>
              <a:buSzTx/>
              <a:buFontTx/>
              <a:buNone/>
            </a:pPr>
            <a:r>
              <a:rPr lang="el-GR" altLang="el-GR" sz="1400">
                <a:solidFill>
                  <a:srgbClr val="0000CC"/>
                </a:solidFill>
                <a:latin typeface="Arial Narrow" pitchFamily="34" charset="0"/>
              </a:rPr>
              <a:t>Είναι αρκετό το επίπεδο </a:t>
            </a:r>
          </a:p>
          <a:p>
            <a:pPr algn="ctr">
              <a:lnSpc>
                <a:spcPts val="2600"/>
              </a:lnSpc>
              <a:spcBef>
                <a:spcPct val="0"/>
              </a:spcBef>
              <a:buClrTx/>
              <a:buSzTx/>
              <a:buFontTx/>
              <a:buNone/>
            </a:pPr>
            <a:r>
              <a:rPr lang="el-GR" altLang="el-GR" sz="1400">
                <a:solidFill>
                  <a:srgbClr val="0000CC"/>
                </a:solidFill>
                <a:latin typeface="Arial Narrow" pitchFamily="34" charset="0"/>
              </a:rPr>
              <a:t>ανάλυσης</a:t>
            </a:r>
            <a:endParaRPr lang="en-US" altLang="el-GR" sz="1400">
              <a:solidFill>
                <a:srgbClr val="0000CC"/>
              </a:solidFill>
              <a:latin typeface="Arial Narrow" pitchFamily="34" charset="0"/>
            </a:endParaRPr>
          </a:p>
        </p:txBody>
      </p:sp>
      <p:cxnSp>
        <p:nvCxnSpPr>
          <p:cNvPr id="41993" name="AutoShape 9"/>
          <p:cNvCxnSpPr>
            <a:cxnSpLocks noChangeShapeType="1"/>
            <a:stCxn id="149510" idx="1"/>
            <a:endCxn id="41992" idx="1"/>
          </p:cNvCxnSpPr>
          <p:nvPr/>
        </p:nvCxnSpPr>
        <p:spPr bwMode="auto">
          <a:xfrm rot="10800000" flipH="1">
            <a:off x="885825" y="3575050"/>
            <a:ext cx="41275" cy="2178050"/>
          </a:xfrm>
          <a:prstGeom prst="bentConnector3">
            <a:avLst>
              <a:gd name="adj1" fmla="val -553847"/>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41994" name="AutoShape 10"/>
          <p:cNvSpPr>
            <a:spLocks noChangeArrowheads="1"/>
          </p:cNvSpPr>
          <p:nvPr/>
        </p:nvSpPr>
        <p:spPr bwMode="auto">
          <a:xfrm>
            <a:off x="6692900" y="3187700"/>
            <a:ext cx="2273300" cy="685800"/>
          </a:xfrm>
          <a:prstGeom prst="flowChartTerminator">
            <a:avLst/>
          </a:prstGeom>
          <a:solidFill>
            <a:srgbClr val="FFFFCC">
              <a:alpha val="50195"/>
            </a:srgbClr>
          </a:solidFill>
          <a:ln w="9525">
            <a:solidFill>
              <a:srgbClr val="99CC00"/>
            </a:solidFill>
            <a:miter lim="800000"/>
            <a:headEnd/>
            <a:tailEnd/>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kumimoji="1" lang="en-US" altLang="el-GR" sz="1400">
                <a:solidFill>
                  <a:srgbClr val="0000CC"/>
                </a:solidFill>
                <a:latin typeface="Arial" pitchFamily="34" charset="0"/>
              </a:rPr>
              <a:t>WBS </a:t>
            </a:r>
            <a:r>
              <a:rPr kumimoji="1" lang="el-GR" altLang="el-GR" sz="1400">
                <a:solidFill>
                  <a:srgbClr val="0000CC"/>
                </a:solidFill>
                <a:latin typeface="Arial" pitchFamily="34" charset="0"/>
              </a:rPr>
              <a:t>Τέλος</a:t>
            </a:r>
            <a:endParaRPr kumimoji="1" lang="en-US" altLang="el-GR" sz="1400">
              <a:solidFill>
                <a:srgbClr val="0000CC"/>
              </a:solidFill>
              <a:latin typeface="Comic Sans MS" pitchFamily="66" charset="0"/>
            </a:endParaRPr>
          </a:p>
        </p:txBody>
      </p:sp>
      <p:cxnSp>
        <p:nvCxnSpPr>
          <p:cNvPr id="41995" name="AutoShape 11"/>
          <p:cNvCxnSpPr>
            <a:cxnSpLocks noChangeShapeType="1"/>
            <a:stCxn id="41992" idx="3"/>
            <a:endCxn id="41999" idx="1"/>
          </p:cNvCxnSpPr>
          <p:nvPr/>
        </p:nvCxnSpPr>
        <p:spPr bwMode="auto">
          <a:xfrm flipV="1">
            <a:off x="3314700" y="3563938"/>
            <a:ext cx="622300" cy="11112"/>
          </a:xfrm>
          <a:prstGeom prst="bentConnector3">
            <a:avLst>
              <a:gd name="adj1" fmla="val 50000"/>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41996" name="Text Box 12"/>
          <p:cNvSpPr txBox="1">
            <a:spLocks noChangeArrowheads="1"/>
          </p:cNvSpPr>
          <p:nvPr/>
        </p:nvSpPr>
        <p:spPr bwMode="auto">
          <a:xfrm>
            <a:off x="3175000" y="3086100"/>
            <a:ext cx="736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kumimoji="1" lang="el-GR" altLang="el-GR" sz="1400" b="1">
                <a:solidFill>
                  <a:srgbClr val="0000CC"/>
                </a:solidFill>
                <a:latin typeface="Arial" pitchFamily="34" charset="0"/>
              </a:rPr>
              <a:t>ναι</a:t>
            </a:r>
            <a:endParaRPr kumimoji="1" lang="en-US" altLang="el-GR" sz="1400" b="1">
              <a:solidFill>
                <a:srgbClr val="0000CC"/>
              </a:solidFill>
              <a:latin typeface="Comic Sans MS" pitchFamily="66" charset="0"/>
            </a:endParaRPr>
          </a:p>
        </p:txBody>
      </p:sp>
      <p:sp>
        <p:nvSpPr>
          <p:cNvPr id="41997" name="Line 13"/>
          <p:cNvSpPr>
            <a:spLocks noChangeShapeType="1"/>
          </p:cNvSpPr>
          <p:nvPr/>
        </p:nvSpPr>
        <p:spPr bwMode="auto">
          <a:xfrm>
            <a:off x="2109788" y="4627563"/>
            <a:ext cx="0" cy="508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41998" name="Text Box 14"/>
          <p:cNvSpPr txBox="1">
            <a:spLocks noChangeArrowheads="1"/>
          </p:cNvSpPr>
          <p:nvPr/>
        </p:nvSpPr>
        <p:spPr bwMode="auto">
          <a:xfrm>
            <a:off x="1536700" y="4584700"/>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kumimoji="1" lang="el-GR" altLang="el-GR" sz="1400" b="1">
                <a:solidFill>
                  <a:srgbClr val="0000CC"/>
                </a:solidFill>
                <a:latin typeface="Arial" pitchFamily="34" charset="0"/>
              </a:rPr>
              <a:t>Οχι</a:t>
            </a:r>
            <a:endParaRPr kumimoji="1" lang="en-US" altLang="el-GR" sz="1400" b="1">
              <a:solidFill>
                <a:srgbClr val="0000CC"/>
              </a:solidFill>
              <a:latin typeface="Comic Sans MS" pitchFamily="66" charset="0"/>
            </a:endParaRPr>
          </a:p>
        </p:txBody>
      </p:sp>
      <p:sp>
        <p:nvSpPr>
          <p:cNvPr id="41999" name="Rectangle 15"/>
          <p:cNvSpPr>
            <a:spLocks noChangeArrowheads="1"/>
          </p:cNvSpPr>
          <p:nvPr/>
        </p:nvSpPr>
        <p:spPr bwMode="auto">
          <a:xfrm>
            <a:off x="3937000" y="3170238"/>
            <a:ext cx="2478088" cy="787400"/>
          </a:xfrm>
          <a:prstGeom prst="rect">
            <a:avLst/>
          </a:prstGeom>
          <a:solidFill>
            <a:srgbClr val="FFFFCC">
              <a:alpha val="50195"/>
            </a:srgbClr>
          </a:solidFill>
          <a:ln w="9525">
            <a:solidFill>
              <a:srgbClr val="99CC00"/>
            </a:solidFill>
            <a:miter lim="800000"/>
            <a:headEnd/>
            <a:tailEnd/>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lang="en-US" altLang="el-GR" sz="1400">
                <a:solidFill>
                  <a:srgbClr val="0000CC"/>
                </a:solidFill>
                <a:latin typeface="Arial Narrow" pitchFamily="34" charset="0"/>
              </a:rPr>
              <a:t>5. </a:t>
            </a:r>
            <a:r>
              <a:rPr lang="el-GR" altLang="el-GR" sz="1400">
                <a:solidFill>
                  <a:srgbClr val="0000CC"/>
                </a:solidFill>
                <a:latin typeface="Arial Narrow" pitchFamily="34" charset="0"/>
              </a:rPr>
              <a:t>Επαλήθευση κατώτερου επιπέδου</a:t>
            </a:r>
            <a:r>
              <a:rPr lang="en-US" altLang="el-GR" sz="1400">
                <a:solidFill>
                  <a:srgbClr val="0000CC"/>
                </a:solidFill>
                <a:latin typeface="Arial Narrow" pitchFamily="34" charset="0"/>
              </a:rPr>
              <a:t>. </a:t>
            </a:r>
          </a:p>
        </p:txBody>
      </p:sp>
      <p:sp>
        <p:nvSpPr>
          <p:cNvPr id="42000" name="Line 16"/>
          <p:cNvSpPr>
            <a:spLocks noChangeShapeType="1"/>
          </p:cNvSpPr>
          <p:nvPr/>
        </p:nvSpPr>
        <p:spPr bwMode="auto">
          <a:xfrm>
            <a:off x="6426200" y="3543300"/>
            <a:ext cx="2413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42001" name="Rectangle 17"/>
          <p:cNvSpPr>
            <a:spLocks noChangeArrowheads="1"/>
          </p:cNvSpPr>
          <p:nvPr/>
        </p:nvSpPr>
        <p:spPr bwMode="auto">
          <a:xfrm>
            <a:off x="8609013" y="6465888"/>
            <a:ext cx="534987" cy="392112"/>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r" eaLnBrk="1" hangingPunct="1">
              <a:spcBef>
                <a:spcPct val="0"/>
              </a:spcBef>
              <a:buClrTx/>
              <a:buSzTx/>
              <a:buFontTx/>
              <a:buNone/>
            </a:pPr>
            <a:r>
              <a:rPr lang="en-US" altLang="el-GR" sz="1400">
                <a:latin typeface="Comic Sans MS" pitchFamily="66" charset="0"/>
              </a:rPr>
              <a:t>25</a:t>
            </a:r>
          </a:p>
          <a:p>
            <a:pPr algn="r" eaLnBrk="1" hangingPunct="1">
              <a:spcBef>
                <a:spcPct val="0"/>
              </a:spcBef>
              <a:buClrTx/>
              <a:buSzTx/>
              <a:buFontTx/>
              <a:buNone/>
            </a:pPr>
            <a:endParaRPr lang="en-US" altLang="el-GR" sz="1400">
              <a:latin typeface="Comic Sans MS" pitchFamily="66" charset="0"/>
            </a:endParaRPr>
          </a:p>
        </p:txBody>
      </p:sp>
    </p:spTree>
    <p:extLst>
      <p:ext uri="{BB962C8B-B14F-4D97-AF65-F5344CB8AC3E}">
        <p14:creationId xmlns:p14="http://schemas.microsoft.com/office/powerpoint/2010/main" val="19545980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2 - Θέση περιεχομένου"/>
          <p:cNvSpPr>
            <a:spLocks noGrp="1"/>
          </p:cNvSpPr>
          <p:nvPr>
            <p:ph idx="1"/>
          </p:nvPr>
        </p:nvSpPr>
        <p:spPr/>
        <p:txBody>
          <a:bodyPr/>
          <a:lstStyle/>
          <a:p>
            <a:pPr eaLnBrk="1" hangingPunct="1"/>
            <a:r>
              <a:rPr lang="el-GR" altLang="el-GR" smtClean="0"/>
              <a:t>Ορίζει την ιεραρχία των παραδοτέων</a:t>
            </a:r>
          </a:p>
          <a:p>
            <a:pPr eaLnBrk="1" hangingPunct="1"/>
            <a:r>
              <a:rPr lang="el-GR" altLang="el-GR" smtClean="0"/>
              <a:t>Ορίζει τη δουλειά που πρέπει να γίνει</a:t>
            </a:r>
          </a:p>
          <a:p>
            <a:pPr eaLnBrk="1" hangingPunct="1"/>
            <a:r>
              <a:rPr lang="el-GR" altLang="el-GR" smtClean="0"/>
              <a:t>Γραφική Αναπαράσταση του αντικειμένου εργασιών του έργου</a:t>
            </a:r>
            <a:endParaRPr lang="en-US" altLang="el-GR" smtClean="0"/>
          </a:p>
          <a:p>
            <a:pPr eaLnBrk="1" hangingPunct="1"/>
            <a:r>
              <a:rPr lang="el-GR" altLang="el-GR" smtClean="0"/>
              <a:t>Βασικό στον υπολογισμό και Έλεγχο </a:t>
            </a:r>
          </a:p>
          <a:p>
            <a:pPr lvl="1" eaLnBrk="1" hangingPunct="1"/>
            <a:r>
              <a:rPr lang="el-GR" altLang="el-GR" smtClean="0"/>
              <a:t>των παραδοτέων </a:t>
            </a:r>
          </a:p>
          <a:p>
            <a:pPr lvl="1" eaLnBrk="1" hangingPunct="1"/>
            <a:r>
              <a:rPr lang="el-GR" altLang="el-GR" smtClean="0"/>
              <a:t>Κόστους</a:t>
            </a:r>
          </a:p>
          <a:p>
            <a:pPr lvl="1" eaLnBrk="1" hangingPunct="1"/>
            <a:r>
              <a:rPr lang="el-GR" altLang="el-GR" smtClean="0"/>
              <a:t>Χρονοδιαγράμματος</a:t>
            </a:r>
          </a:p>
          <a:p>
            <a:pPr lvl="1" eaLnBrk="1" hangingPunct="1"/>
            <a:r>
              <a:rPr lang="el-GR" altLang="el-GR" smtClean="0"/>
              <a:t>Στις αναφορές προς την διοίκηση</a:t>
            </a:r>
          </a:p>
          <a:p>
            <a:pPr lvl="1" eaLnBrk="1" hangingPunct="1"/>
            <a:endParaRPr lang="el-GR" altLang="el-GR" smtClean="0"/>
          </a:p>
        </p:txBody>
      </p:sp>
      <p:sp>
        <p:nvSpPr>
          <p:cNvPr id="2" name="1 - Τίτλος"/>
          <p:cNvSpPr>
            <a:spLocks noGrp="1"/>
          </p:cNvSpPr>
          <p:nvPr>
            <p:ph type="title"/>
          </p:nvPr>
        </p:nvSpPr>
        <p:spPr/>
        <p:txBody>
          <a:bodyPr/>
          <a:lstStyle/>
          <a:p>
            <a:pPr eaLnBrk="1" fontAlgn="auto" hangingPunct="1">
              <a:spcAft>
                <a:spcPts val="0"/>
              </a:spcAft>
              <a:defRPr/>
            </a:pPr>
            <a:r>
              <a:rPr lang="en-US" dirty="0" smtClean="0"/>
              <a:t>WBS </a:t>
            </a:r>
            <a:r>
              <a:rPr lang="el-GR" dirty="0" smtClean="0"/>
              <a:t>Περίληψη</a:t>
            </a:r>
            <a:endParaRPr lang="el-GR" dirty="0"/>
          </a:p>
        </p:txBody>
      </p:sp>
    </p:spTree>
    <p:extLst>
      <p:ext uri="{BB962C8B-B14F-4D97-AF65-F5344CB8AC3E}">
        <p14:creationId xmlns:p14="http://schemas.microsoft.com/office/powerpoint/2010/main" val="26728327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pPr eaLnBrk="1" fontAlgn="auto" hangingPunct="1">
              <a:spcAft>
                <a:spcPts val="0"/>
              </a:spcAft>
              <a:defRPr/>
            </a:pPr>
            <a:r>
              <a:rPr lang="el-GR" dirty="0" smtClean="0">
                <a:solidFill>
                  <a:schemeClr val="bg1"/>
                </a:solidFill>
              </a:rPr>
              <a:t>Παράδειγμα</a:t>
            </a:r>
            <a:endParaRPr lang="el-GR" dirty="0">
              <a:solidFill>
                <a:schemeClr val="bg1"/>
              </a:solidFill>
            </a:endParaRPr>
          </a:p>
        </p:txBody>
      </p:sp>
      <p:pic>
        <p:nvPicPr>
          <p:cNvPr id="44035"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00188" y="1373188"/>
            <a:ext cx="6572250" cy="548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82442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dirty="0" smtClean="0">
                <a:solidFill>
                  <a:schemeClr val="bg1"/>
                </a:solidFill>
              </a:rPr>
              <a:t>Παράδειγμα με σχόλια</a:t>
            </a:r>
            <a:endParaRPr lang="el-GR" dirty="0">
              <a:solidFill>
                <a:schemeClr val="bg1"/>
              </a:solidFill>
            </a:endParaRPr>
          </a:p>
        </p:txBody>
      </p:sp>
      <p:pic>
        <p:nvPicPr>
          <p:cNvPr id="45059"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643063" y="1357313"/>
            <a:ext cx="6286500" cy="542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28923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n-US" dirty="0" smtClean="0">
                <a:solidFill>
                  <a:schemeClr val="bg1"/>
                </a:solidFill>
              </a:rPr>
              <a:t>WBS </a:t>
            </a:r>
            <a:r>
              <a:rPr lang="el-GR" dirty="0" smtClean="0">
                <a:solidFill>
                  <a:schemeClr val="bg1"/>
                </a:solidFill>
              </a:rPr>
              <a:t>Αναπαράσταση</a:t>
            </a:r>
            <a:endParaRPr lang="el-GR" dirty="0">
              <a:solidFill>
                <a:schemeClr val="bg1"/>
              </a:solidFill>
            </a:endParaRPr>
          </a:p>
        </p:txBody>
      </p:sp>
      <p:pic>
        <p:nvPicPr>
          <p:cNvPr id="46083"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04950" y="1331913"/>
            <a:ext cx="5281613" cy="500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31612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a:hlinkClick r:id="rId3" tooltip="Μετάβαση στην Άδεια Χρήσης "/>
          </p:cNvPr>
          <p:cNvPicPr>
            <a:picLocks noChangeAspect="1" noChangeArrowheads="1"/>
          </p:cNvPicPr>
          <p:nvPr/>
        </p:nvPicPr>
        <p:blipFill>
          <a:blip r:embed="rId4" cstate="print"/>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84690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2 - Θέση περιεχομένου"/>
          <p:cNvSpPr>
            <a:spLocks noGrp="1"/>
          </p:cNvSpPr>
          <p:nvPr>
            <p:ph idx="1"/>
          </p:nvPr>
        </p:nvSpPr>
        <p:spPr/>
        <p:txBody>
          <a:bodyPr/>
          <a:lstStyle/>
          <a:p>
            <a:pPr eaLnBrk="1" hangingPunct="1"/>
            <a:r>
              <a:rPr lang="el-GR" altLang="el-GR" smtClean="0"/>
              <a:t>Φτιάξτε ένα </a:t>
            </a:r>
            <a:r>
              <a:rPr lang="en-US" altLang="el-GR" smtClean="0"/>
              <a:t>WBS </a:t>
            </a:r>
            <a:r>
              <a:rPr lang="el-GR" altLang="el-GR" smtClean="0"/>
              <a:t>για να φτιάξετε μπισκότα </a:t>
            </a:r>
            <a:r>
              <a:rPr lang="en-US" altLang="el-GR" smtClean="0"/>
              <a:t>“brownies”</a:t>
            </a:r>
            <a:endParaRPr lang="el-GR" altLang="el-GR" smtClean="0"/>
          </a:p>
        </p:txBody>
      </p:sp>
      <p:sp>
        <p:nvSpPr>
          <p:cNvPr id="2" name="1 - Τίτλος"/>
          <p:cNvSpPr>
            <a:spLocks noGrp="1"/>
          </p:cNvSpPr>
          <p:nvPr>
            <p:ph type="title"/>
          </p:nvPr>
        </p:nvSpPr>
        <p:spPr/>
        <p:txBody>
          <a:bodyPr/>
          <a:lstStyle/>
          <a:p>
            <a:pPr eaLnBrk="1" fontAlgn="auto" hangingPunct="1">
              <a:spcAft>
                <a:spcPts val="0"/>
              </a:spcAft>
              <a:defRPr/>
            </a:pPr>
            <a:r>
              <a:rPr lang="el-GR" dirty="0" smtClean="0"/>
              <a:t>Άσκηση</a:t>
            </a:r>
            <a:r>
              <a:rPr lang="en-GB" dirty="0" smtClean="0"/>
              <a:t> 1</a:t>
            </a:r>
            <a:endParaRPr lang="el-GR" dirty="0"/>
          </a:p>
        </p:txBody>
      </p:sp>
    </p:spTree>
    <p:extLst>
      <p:ext uri="{BB962C8B-B14F-4D97-AF65-F5344CB8AC3E}">
        <p14:creationId xmlns:p14="http://schemas.microsoft.com/office/powerpoint/2010/main" val="11350360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n-US" dirty="0" smtClean="0"/>
              <a:t>Brownies WBS</a:t>
            </a:r>
            <a:endParaRPr lang="el-GR" dirty="0"/>
          </a:p>
        </p:txBody>
      </p:sp>
      <p:pic>
        <p:nvPicPr>
          <p:cNvPr id="4813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775" y="1571625"/>
            <a:ext cx="8658225" cy="493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34715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2 - Θέση περιεχομένου"/>
          <p:cNvSpPr>
            <a:spLocks noGrp="1"/>
          </p:cNvSpPr>
          <p:nvPr>
            <p:ph idx="1"/>
          </p:nvPr>
        </p:nvSpPr>
        <p:spPr/>
        <p:txBody>
          <a:bodyPr/>
          <a:lstStyle/>
          <a:p>
            <a:pPr eaLnBrk="1" hangingPunct="1"/>
            <a:r>
              <a:rPr lang="el-GR" altLang="el-GR" smtClean="0"/>
              <a:t>Σχεδιάζεται το γάμο του καλύτερού σας φίλου. Φτιάξτε ένα </a:t>
            </a:r>
            <a:r>
              <a:rPr lang="en-US" altLang="el-GR" smtClean="0"/>
              <a:t>WBS</a:t>
            </a:r>
            <a:r>
              <a:rPr lang="el-GR" altLang="el-GR" smtClean="0"/>
              <a:t>.</a:t>
            </a:r>
          </a:p>
        </p:txBody>
      </p:sp>
      <p:sp>
        <p:nvSpPr>
          <p:cNvPr id="2" name="1 - Τίτλος"/>
          <p:cNvSpPr>
            <a:spLocks noGrp="1"/>
          </p:cNvSpPr>
          <p:nvPr>
            <p:ph type="title"/>
          </p:nvPr>
        </p:nvSpPr>
        <p:spPr/>
        <p:txBody>
          <a:bodyPr/>
          <a:lstStyle/>
          <a:p>
            <a:pPr eaLnBrk="1" fontAlgn="auto" hangingPunct="1">
              <a:spcAft>
                <a:spcPts val="0"/>
              </a:spcAft>
              <a:defRPr/>
            </a:pPr>
            <a:r>
              <a:rPr lang="el-GR" dirty="0" smtClean="0"/>
              <a:t>Άσκηση</a:t>
            </a:r>
            <a:r>
              <a:rPr lang="en-GB" dirty="0" smtClean="0"/>
              <a:t> 2</a:t>
            </a:r>
            <a:endParaRPr lang="el-GR" dirty="0"/>
          </a:p>
        </p:txBody>
      </p:sp>
    </p:spTree>
    <p:extLst>
      <p:ext uri="{BB962C8B-B14F-4D97-AF65-F5344CB8AC3E}">
        <p14:creationId xmlns:p14="http://schemas.microsoft.com/office/powerpoint/2010/main" val="23042444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n-US" dirty="0" smtClean="0"/>
              <a:t>WBS</a:t>
            </a:r>
            <a:r>
              <a:rPr lang="el-GR" dirty="0" smtClean="0"/>
              <a:t> ΓΙΑ ΓΑΜΟ</a:t>
            </a:r>
            <a:endParaRPr lang="el-GR" dirty="0"/>
          </a:p>
        </p:txBody>
      </p:sp>
      <p:pic>
        <p:nvPicPr>
          <p:cNvPr id="5017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1088" y="1338263"/>
            <a:ext cx="6981825" cy="418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66860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03" name="Rectangle 23"/>
          <p:cNvSpPr>
            <a:spLocks noGrp="1" noChangeArrowheads="1"/>
          </p:cNvSpPr>
          <p:nvPr>
            <p:ph type="title"/>
          </p:nvPr>
        </p:nvSpPr>
        <p:spPr/>
        <p:txBody>
          <a:bodyPr/>
          <a:lstStyle/>
          <a:p>
            <a:pPr eaLnBrk="1" fontAlgn="auto" hangingPunct="1">
              <a:spcAft>
                <a:spcPts val="0"/>
              </a:spcAft>
              <a:defRPr/>
            </a:pPr>
            <a:r>
              <a:rPr lang="el-GR" dirty="0" smtClean="0"/>
              <a:t>Παράδειγμα </a:t>
            </a:r>
            <a:r>
              <a:rPr lang="en-US" dirty="0" smtClean="0"/>
              <a:t>WBS</a:t>
            </a:r>
            <a:r>
              <a:rPr lang="el-GR" dirty="0" smtClean="0"/>
              <a:t> ανά φάση</a:t>
            </a:r>
            <a:endParaRPr lang="el-GR" dirty="0"/>
          </a:p>
        </p:txBody>
      </p:sp>
      <p:pic>
        <p:nvPicPr>
          <p:cNvPr id="51203" name="Picture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700213"/>
            <a:ext cx="7853362" cy="429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79836"/>
      </p:ext>
    </p:extLst>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20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υλικού: </a:t>
            </a:r>
          </a:p>
          <a:p>
            <a:pPr algn="r"/>
            <a:r>
              <a:rPr lang="el-GR" sz="2000" dirty="0" smtClean="0">
                <a:solidFill>
                  <a:schemeClr val="tx1">
                    <a:lumMod val="65000"/>
                    <a:lumOff val="35000"/>
                  </a:schemeClr>
                </a:solidFill>
              </a:rPr>
              <a:t>Μέγας Χρήστος</a:t>
            </a:r>
            <a:endParaRPr lang="el-GR" sz="2000" dirty="0">
              <a:solidFill>
                <a:schemeClr val="tx1">
                  <a:lumMod val="65000"/>
                  <a:lumOff val="35000"/>
                </a:schemeClr>
              </a:solidFill>
            </a:endParaRPr>
          </a:p>
        </p:txBody>
      </p:sp>
      <p:pic>
        <p:nvPicPr>
          <p:cNvPr id="6" name="Εικόνα 1" descr="Λογότυπο για Άδειες χρήσης Creative Commons B Y, NC, ND.">
            <a:hlinkClick r:id="rId3" tooltip="Μετάβαση στην Άδεια Χρήσης"/>
          </p:cNvPr>
          <p:cNvPicPr>
            <a:picLocks noChangeAspect="1" noChangeArrowheads="1"/>
          </p:cNvPicPr>
          <p:nvPr/>
        </p:nvPicPr>
        <p:blipFill>
          <a:blip r:embed="rId4"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671789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ΤΕΙ Θεσσαλίας</a:t>
            </a:r>
            <a:r>
              <a:rPr lang="el-GR" sz="2000" dirty="0">
                <a:solidFill>
                  <a:prstClr val="black"/>
                </a:solidFill>
              </a:rPr>
              <a:t>» έχει χρηματοδοτήσει μόνο τη 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901819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Θέση περιεχομένου 2"/>
          <p:cNvSpPr>
            <a:spLocks noGrp="1"/>
          </p:cNvSpPr>
          <p:nvPr>
            <p:ph idx="1"/>
          </p:nvPr>
        </p:nvSpPr>
        <p:spPr/>
        <p:txBody>
          <a:bodyPr>
            <a:normAutofit fontScale="92500" lnSpcReduction="10000"/>
          </a:bodyPr>
          <a:lstStyle/>
          <a:p>
            <a:r>
              <a:rPr lang="el-GR" altLang="el-GR" sz="2000" b="1" smtClean="0"/>
              <a:t>Το WBS είναι ένα γράφημα το οποίο απεικονίζει μια ιεραρχική ανάλυση της απαιτούμενης εργασίας για το έργο. </a:t>
            </a:r>
          </a:p>
          <a:p>
            <a:r>
              <a:rPr lang="el-GR" altLang="el-GR" sz="2000" smtClean="0"/>
              <a:t>Το WBS αποσυνθέτει την εργασία που πρέπει να γίνει σε όλο και μικρότερο κομμάτια, τα οποία σχετίζονται ιεραρχικά μεταξύ τους. </a:t>
            </a:r>
            <a:r>
              <a:rPr lang="el-GR" altLang="el-GR" sz="2000" b="1" smtClean="0"/>
              <a:t>Το χαμηλότερο επίπεδο του WBS λέγεται Πακέτο Εργασίας (Work Package, WP).</a:t>
            </a:r>
          </a:p>
          <a:p>
            <a:r>
              <a:rPr lang="el-GR" altLang="el-GR" sz="2000" smtClean="0"/>
              <a:t>Όλες οι δραστηριότητες του έργου εντάσσονται σε κάποιο Work Package. Τα ενδιάμεσα συστατικά στοιχεία (Components) του WBS δεν περιέχουν δραστηριότητες, και υπάρχουν για να ομαδοποιούν λογικά τα απαιτούμενα πακέτα εργασιών</a:t>
            </a:r>
          </a:p>
        </p:txBody>
      </p:sp>
      <p:sp>
        <p:nvSpPr>
          <p:cNvPr id="2" name="Τίτλος 1"/>
          <p:cNvSpPr>
            <a:spLocks noGrp="1"/>
          </p:cNvSpPr>
          <p:nvPr>
            <p:ph type="title"/>
          </p:nvPr>
        </p:nvSpPr>
        <p:spPr/>
        <p:txBody>
          <a:bodyPr/>
          <a:lstStyle/>
          <a:p>
            <a:pPr>
              <a:defRPr/>
            </a:pPr>
            <a:r>
              <a:rPr lang="en-US" altLang="el-GR" dirty="0">
                <a:latin typeface="Arial" pitchFamily="34" charset="0"/>
              </a:rPr>
              <a:t>WBS </a:t>
            </a:r>
            <a:r>
              <a:rPr lang="el-GR" altLang="el-GR" dirty="0" smtClean="0">
                <a:latin typeface="Arial" pitchFamily="34" charset="0"/>
              </a:rPr>
              <a:t>Ορισμός</a:t>
            </a:r>
            <a:endParaRPr lang="el-GR" dirty="0"/>
          </a:p>
        </p:txBody>
      </p:sp>
      <p:sp>
        <p:nvSpPr>
          <p:cNvPr id="30724" name="1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5E464D8A-CBD1-4630-847D-65D92AECDCE6}" type="slidenum">
              <a:rPr lang="en-US" altLang="el-GR" sz="1000" smtClean="0">
                <a:latin typeface="Comic Sans MS" pitchFamily="66" charset="0"/>
              </a:rPr>
              <a:pPr eaLnBrk="1" hangingPunct="1">
                <a:spcBef>
                  <a:spcPct val="0"/>
                </a:spcBef>
                <a:buClrTx/>
                <a:buSzTx/>
                <a:buFontTx/>
                <a:buNone/>
              </a:pPr>
              <a:t>4</a:t>
            </a:fld>
            <a:endParaRPr lang="en-US" altLang="el-GR" sz="1000" smtClean="0">
              <a:latin typeface="Comic Sans MS" pitchFamily="66" charset="0"/>
            </a:endParaRPr>
          </a:p>
        </p:txBody>
      </p:sp>
    </p:spTree>
    <p:extLst>
      <p:ext uri="{BB962C8B-B14F-4D97-AF65-F5344CB8AC3E}">
        <p14:creationId xmlns:p14="http://schemas.microsoft.com/office/powerpoint/2010/main" val="29556825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Θέση περιεχομένου 1"/>
          <p:cNvSpPr>
            <a:spLocks noGrp="1"/>
          </p:cNvSpPr>
          <p:nvPr>
            <p:ph idx="1"/>
          </p:nvPr>
        </p:nvSpPr>
        <p:spPr/>
        <p:txBody>
          <a:bodyPr/>
          <a:lstStyle/>
          <a:p>
            <a:r>
              <a:rPr lang="el-GR" altLang="el-GR" smtClean="0"/>
              <a:t>Σύμφωνα με το PMBOK® Guide, το WBS είναι </a:t>
            </a:r>
            <a:r>
              <a:rPr lang="el-GR" altLang="el-GR" b="1" smtClean="0"/>
              <a:t>«μια προσανατολισμένη-σε-παραδοτέα ιεραρχική ανάλυση της εργασίας που πρέπει να εκτελεστεί από την ομάδα έργου έτσι ώστε να επιτευχθούν οι στόχοι του έργου και να παραχθούν τα απαιτούμενα παραδοτέα, με κάθε χαμηλότερο επίπεδο του WBS να αντιπροσωπεύει έναν όλο και λεπτομερέστερο ορισμό της απαιτούμενης εργασίας».</a:t>
            </a:r>
            <a:endParaRPr lang="el-GR" altLang="el-GR" smtClean="0"/>
          </a:p>
        </p:txBody>
      </p:sp>
      <p:sp>
        <p:nvSpPr>
          <p:cNvPr id="3" name="Τίτλος 2"/>
          <p:cNvSpPr>
            <a:spLocks noGrp="1"/>
          </p:cNvSpPr>
          <p:nvPr>
            <p:ph type="title"/>
          </p:nvPr>
        </p:nvSpPr>
        <p:spPr/>
        <p:txBody>
          <a:bodyPr/>
          <a:lstStyle/>
          <a:p>
            <a:pPr>
              <a:defRPr/>
            </a:pPr>
            <a:r>
              <a:rPr lang="en-US" altLang="el-GR" sz="3600" dirty="0" smtClean="0">
                <a:latin typeface="Arial" pitchFamily="34" charset="0"/>
              </a:rPr>
              <a:t>WBS </a:t>
            </a:r>
            <a:r>
              <a:rPr lang="el-GR" altLang="el-GR" sz="3600" dirty="0" smtClean="0">
                <a:latin typeface="Arial" pitchFamily="34" charset="0"/>
              </a:rPr>
              <a:t>Ορισμός ΣΥΜΦΩΝΑ με </a:t>
            </a:r>
            <a:r>
              <a:rPr lang="en-GB" altLang="el-GR" sz="3600" dirty="0" smtClean="0">
                <a:latin typeface="Arial" pitchFamily="34" charset="0"/>
              </a:rPr>
              <a:t>PMI</a:t>
            </a:r>
            <a:endParaRPr lang="el-GR" sz="3600" dirty="0"/>
          </a:p>
        </p:txBody>
      </p:sp>
    </p:spTree>
    <p:extLst>
      <p:ext uri="{BB962C8B-B14F-4D97-AF65-F5344CB8AC3E}">
        <p14:creationId xmlns:p14="http://schemas.microsoft.com/office/powerpoint/2010/main" val="18802535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9F3ECF6B-FFA4-4D98-9713-4E1A2A673B08}" type="slidenum">
              <a:rPr lang="en-US" altLang="el-GR" sz="1000" smtClean="0">
                <a:latin typeface="Comic Sans MS" pitchFamily="66" charset="0"/>
              </a:rPr>
              <a:pPr eaLnBrk="1" hangingPunct="1">
                <a:spcBef>
                  <a:spcPct val="0"/>
                </a:spcBef>
                <a:buClrTx/>
                <a:buSzTx/>
                <a:buFontTx/>
                <a:buNone/>
              </a:pPr>
              <a:t>6</a:t>
            </a:fld>
            <a:endParaRPr lang="en-US" altLang="el-GR" sz="1000" smtClean="0">
              <a:latin typeface="Comic Sans MS" pitchFamily="66" charset="0"/>
            </a:endParaRPr>
          </a:p>
        </p:txBody>
      </p:sp>
      <p:sp>
        <p:nvSpPr>
          <p:cNvPr id="32771" name="Rectangle 1027"/>
          <p:cNvSpPr>
            <a:spLocks noChangeArrowheads="1"/>
          </p:cNvSpPr>
          <p:nvPr/>
        </p:nvSpPr>
        <p:spPr bwMode="auto">
          <a:xfrm>
            <a:off x="977900" y="116205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eaLnBrk="1" hangingPunct="1">
              <a:spcBef>
                <a:spcPct val="0"/>
              </a:spcBef>
              <a:buClrTx/>
              <a:buSzTx/>
              <a:buFontTx/>
              <a:buNone/>
            </a:pPr>
            <a:r>
              <a:rPr lang="el-GR" altLang="el-GR" sz="2800" b="1">
                <a:solidFill>
                  <a:schemeClr val="tx2"/>
                </a:solidFill>
                <a:latin typeface="Arial" pitchFamily="34" charset="0"/>
              </a:rPr>
              <a:t>Που χρησιμοποιούμε το </a:t>
            </a:r>
            <a:r>
              <a:rPr lang="en-GB" altLang="el-GR" sz="2800" b="1">
                <a:solidFill>
                  <a:schemeClr val="tx2"/>
                </a:solidFill>
                <a:latin typeface="Arial" pitchFamily="34" charset="0"/>
              </a:rPr>
              <a:t>WBS</a:t>
            </a:r>
            <a:endParaRPr lang="en-US" altLang="el-GR" sz="2800" b="1">
              <a:solidFill>
                <a:schemeClr val="tx2"/>
              </a:solidFill>
              <a:latin typeface="Arial" pitchFamily="34" charset="0"/>
            </a:endParaRPr>
          </a:p>
        </p:txBody>
      </p:sp>
      <p:grpSp>
        <p:nvGrpSpPr>
          <p:cNvPr id="32772" name="Group 1028"/>
          <p:cNvGrpSpPr>
            <a:grpSpLocks/>
          </p:cNvGrpSpPr>
          <p:nvPr/>
        </p:nvGrpSpPr>
        <p:grpSpPr bwMode="auto">
          <a:xfrm>
            <a:off x="1162050" y="2411413"/>
            <a:ext cx="7391400" cy="2819400"/>
            <a:chOff x="768" y="1776"/>
            <a:chExt cx="4656" cy="1776"/>
          </a:xfrm>
        </p:grpSpPr>
        <p:sp>
          <p:nvSpPr>
            <p:cNvPr id="32774" name="AutoShape 1029">
              <a:hlinkClick r:id="" action="ppaction://noaction" highlightClick="1"/>
            </p:cNvPr>
            <p:cNvSpPr>
              <a:spLocks noChangeArrowheads="1"/>
            </p:cNvSpPr>
            <p:nvPr/>
          </p:nvSpPr>
          <p:spPr bwMode="auto">
            <a:xfrm>
              <a:off x="1968" y="1776"/>
              <a:ext cx="768" cy="480"/>
            </a:xfrm>
            <a:prstGeom prst="actionButtonBlank">
              <a:avLst/>
            </a:prstGeom>
            <a:solidFill>
              <a:srgbClr val="CC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2775" name="Text Box 1030"/>
            <p:cNvSpPr txBox="1">
              <a:spLocks noChangeArrowheads="1"/>
            </p:cNvSpPr>
            <p:nvPr/>
          </p:nvSpPr>
          <p:spPr bwMode="auto">
            <a:xfrm>
              <a:off x="1728" y="1824"/>
              <a:ext cx="12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kumimoji="1" lang="el-GR" altLang="el-GR" sz="2800" b="1">
                  <a:solidFill>
                    <a:srgbClr val="0000CC"/>
                  </a:solidFill>
                  <a:latin typeface="Arial Narrow" pitchFamily="34" charset="0"/>
                </a:rPr>
                <a:t>Έναρξη</a:t>
              </a:r>
              <a:endParaRPr kumimoji="1" lang="en-US" altLang="el-GR" sz="1400" b="1">
                <a:solidFill>
                  <a:srgbClr val="0000CC"/>
                </a:solidFill>
                <a:latin typeface="Arial Narrow" pitchFamily="34" charset="0"/>
              </a:endParaRPr>
            </a:p>
          </p:txBody>
        </p:sp>
        <p:sp>
          <p:nvSpPr>
            <p:cNvPr id="32776" name="AutoShape 1031">
              <a:hlinkClick r:id="" action="ppaction://noaction" highlightClick="1"/>
            </p:cNvPr>
            <p:cNvSpPr>
              <a:spLocks noChangeArrowheads="1"/>
            </p:cNvSpPr>
            <p:nvPr/>
          </p:nvSpPr>
          <p:spPr bwMode="auto">
            <a:xfrm>
              <a:off x="2544" y="2448"/>
              <a:ext cx="1032" cy="480"/>
            </a:xfrm>
            <a:prstGeom prst="actionButtonBlank">
              <a:avLst/>
            </a:prstGeom>
            <a:solidFill>
              <a:srgbClr val="CC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2777" name="Text Box 1032"/>
            <p:cNvSpPr txBox="1">
              <a:spLocks noChangeArrowheads="1"/>
            </p:cNvSpPr>
            <p:nvPr/>
          </p:nvSpPr>
          <p:spPr bwMode="auto">
            <a:xfrm>
              <a:off x="2544" y="2496"/>
              <a:ext cx="103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kumimoji="1" lang="el-GR" altLang="el-GR" sz="2400" b="1">
                  <a:solidFill>
                    <a:srgbClr val="0000CC"/>
                  </a:solidFill>
                  <a:latin typeface="Arial Narrow" pitchFamily="34" charset="0"/>
                </a:rPr>
                <a:t>Σχεδιασμός</a:t>
              </a:r>
              <a:endParaRPr kumimoji="1" lang="en-US" altLang="el-GR" sz="1200" b="1">
                <a:solidFill>
                  <a:srgbClr val="0000CC"/>
                </a:solidFill>
                <a:latin typeface="Arial Narrow" pitchFamily="34" charset="0"/>
              </a:endParaRPr>
            </a:p>
          </p:txBody>
        </p:sp>
        <p:sp>
          <p:nvSpPr>
            <p:cNvPr id="32778" name="AutoShape 1033">
              <a:hlinkClick r:id="" action="ppaction://noaction" highlightClick="1"/>
            </p:cNvPr>
            <p:cNvSpPr>
              <a:spLocks noChangeArrowheads="1"/>
            </p:cNvSpPr>
            <p:nvPr/>
          </p:nvSpPr>
          <p:spPr bwMode="auto">
            <a:xfrm>
              <a:off x="3168" y="3072"/>
              <a:ext cx="816" cy="480"/>
            </a:xfrm>
            <a:prstGeom prst="actionButtonBlank">
              <a:avLst/>
            </a:prstGeom>
            <a:solidFill>
              <a:srgbClr val="CC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2779" name="Text Box 1034"/>
            <p:cNvSpPr txBox="1">
              <a:spLocks noChangeArrowheads="1"/>
            </p:cNvSpPr>
            <p:nvPr/>
          </p:nvSpPr>
          <p:spPr bwMode="auto">
            <a:xfrm>
              <a:off x="3072" y="3120"/>
              <a:ext cx="100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kumimoji="1" lang="el-GR" altLang="el-GR" sz="2400" b="1">
                  <a:solidFill>
                    <a:srgbClr val="0000CC"/>
                  </a:solidFill>
                  <a:latin typeface="Arial Narrow" pitchFamily="34" charset="0"/>
                </a:rPr>
                <a:t>Εκτέλεση</a:t>
              </a:r>
              <a:endParaRPr kumimoji="1" lang="en-US" altLang="el-GR" sz="1400" b="1">
                <a:solidFill>
                  <a:srgbClr val="0000CC"/>
                </a:solidFill>
                <a:latin typeface="Arial Narrow" pitchFamily="34" charset="0"/>
              </a:endParaRPr>
            </a:p>
          </p:txBody>
        </p:sp>
        <p:sp>
          <p:nvSpPr>
            <p:cNvPr id="32780" name="AutoShape 1035">
              <a:hlinkClick r:id="" action="ppaction://noaction" highlightClick="1"/>
            </p:cNvPr>
            <p:cNvSpPr>
              <a:spLocks noChangeArrowheads="1"/>
            </p:cNvSpPr>
            <p:nvPr/>
          </p:nvSpPr>
          <p:spPr bwMode="auto">
            <a:xfrm>
              <a:off x="3736" y="2448"/>
              <a:ext cx="793" cy="480"/>
            </a:xfrm>
            <a:prstGeom prst="actionButtonBlank">
              <a:avLst/>
            </a:prstGeom>
            <a:solidFill>
              <a:srgbClr val="CC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2781" name="Text Box 1036"/>
            <p:cNvSpPr txBox="1">
              <a:spLocks noChangeArrowheads="1"/>
            </p:cNvSpPr>
            <p:nvPr/>
          </p:nvSpPr>
          <p:spPr bwMode="auto">
            <a:xfrm>
              <a:off x="3696" y="2496"/>
              <a:ext cx="91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kumimoji="1" lang="el-GR" altLang="el-GR" sz="2400" b="1">
                  <a:solidFill>
                    <a:srgbClr val="0000CC"/>
                  </a:solidFill>
                  <a:latin typeface="Arial Narrow" pitchFamily="34" charset="0"/>
                </a:rPr>
                <a:t>Έλεγχος</a:t>
              </a:r>
              <a:endParaRPr kumimoji="1" lang="en-US" altLang="el-GR" sz="2800" b="1">
                <a:solidFill>
                  <a:srgbClr val="0000CC"/>
                </a:solidFill>
                <a:latin typeface="Arial Narrow" pitchFamily="34" charset="0"/>
              </a:endParaRPr>
            </a:p>
          </p:txBody>
        </p:sp>
        <p:grpSp>
          <p:nvGrpSpPr>
            <p:cNvPr id="32782" name="Group 1037"/>
            <p:cNvGrpSpPr>
              <a:grpSpLocks/>
            </p:cNvGrpSpPr>
            <p:nvPr/>
          </p:nvGrpSpPr>
          <p:grpSpPr bwMode="auto">
            <a:xfrm>
              <a:off x="4152" y="1776"/>
              <a:ext cx="1032" cy="480"/>
              <a:chOff x="4152" y="1776"/>
              <a:chExt cx="1032" cy="480"/>
            </a:xfrm>
          </p:grpSpPr>
          <p:sp>
            <p:nvSpPr>
              <p:cNvPr id="32788" name="AutoShape 1038">
                <a:hlinkClick r:id="" action="ppaction://noaction" highlightClick="1"/>
              </p:cNvPr>
              <p:cNvSpPr>
                <a:spLocks noChangeArrowheads="1"/>
              </p:cNvSpPr>
              <p:nvPr/>
            </p:nvSpPr>
            <p:spPr bwMode="auto">
              <a:xfrm>
                <a:off x="4231" y="1776"/>
                <a:ext cx="953" cy="480"/>
              </a:xfrm>
              <a:prstGeom prst="actionButtonBlank">
                <a:avLst/>
              </a:prstGeom>
              <a:solidFill>
                <a:srgbClr val="CC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2789" name="Text Box 1039"/>
              <p:cNvSpPr txBox="1">
                <a:spLocks noChangeArrowheads="1"/>
              </p:cNvSpPr>
              <p:nvPr/>
            </p:nvSpPr>
            <p:spPr bwMode="auto">
              <a:xfrm>
                <a:off x="4152" y="1824"/>
                <a:ext cx="1009"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kumimoji="1" lang="el-GR" altLang="el-GR" sz="2800" b="1">
                    <a:solidFill>
                      <a:srgbClr val="0000CC"/>
                    </a:solidFill>
                    <a:latin typeface="Arial Narrow" pitchFamily="34" charset="0"/>
                  </a:rPr>
                  <a:t>Κλείσιμο</a:t>
                </a:r>
                <a:endParaRPr kumimoji="1" lang="en-US" altLang="el-GR" sz="2800" b="1">
                  <a:solidFill>
                    <a:srgbClr val="0000CC"/>
                  </a:solidFill>
                  <a:latin typeface="Arial Narrow" pitchFamily="34" charset="0"/>
                </a:endParaRPr>
              </a:p>
            </p:txBody>
          </p:sp>
        </p:grpSp>
        <p:sp>
          <p:nvSpPr>
            <p:cNvPr id="32783" name="Text Box 1040"/>
            <p:cNvSpPr txBox="1">
              <a:spLocks noChangeArrowheads="1"/>
            </p:cNvSpPr>
            <p:nvPr/>
          </p:nvSpPr>
          <p:spPr bwMode="auto">
            <a:xfrm>
              <a:off x="768" y="1824"/>
              <a:ext cx="124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50000"/>
                </a:spcBef>
                <a:buClrTx/>
                <a:buSzTx/>
                <a:buFontTx/>
                <a:buNone/>
              </a:pPr>
              <a:r>
                <a:rPr lang="el-GR" altLang="el-GR" sz="2400" b="1">
                  <a:solidFill>
                    <a:srgbClr val="CC0099"/>
                  </a:solidFill>
                  <a:latin typeface="Tahoma" pitchFamily="34" charset="0"/>
                </a:rPr>
                <a:t>Στρατηγική</a:t>
              </a:r>
              <a:endParaRPr lang="en-US" altLang="el-GR" sz="1200">
                <a:solidFill>
                  <a:srgbClr val="CC0099"/>
                </a:solidFill>
                <a:latin typeface="Tahoma" pitchFamily="34" charset="0"/>
              </a:endParaRPr>
            </a:p>
          </p:txBody>
        </p:sp>
        <p:sp>
          <p:nvSpPr>
            <p:cNvPr id="32784" name="Line 1041"/>
            <p:cNvSpPr>
              <a:spLocks noChangeShapeType="1"/>
            </p:cNvSpPr>
            <p:nvPr/>
          </p:nvSpPr>
          <p:spPr bwMode="auto">
            <a:xfrm>
              <a:off x="1008" y="2400"/>
              <a:ext cx="4416"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32785" name="Line 1042"/>
            <p:cNvSpPr>
              <a:spLocks noChangeShapeType="1"/>
            </p:cNvSpPr>
            <p:nvPr/>
          </p:nvSpPr>
          <p:spPr bwMode="auto">
            <a:xfrm>
              <a:off x="1008" y="2976"/>
              <a:ext cx="4416"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32786" name="Text Box 1043"/>
            <p:cNvSpPr txBox="1">
              <a:spLocks noChangeArrowheads="1"/>
            </p:cNvSpPr>
            <p:nvPr/>
          </p:nvSpPr>
          <p:spPr bwMode="auto">
            <a:xfrm>
              <a:off x="768" y="2562"/>
              <a:ext cx="1391"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50000"/>
                </a:spcBef>
                <a:buClrTx/>
                <a:buSzTx/>
                <a:buFontTx/>
                <a:buNone/>
              </a:pPr>
              <a:r>
                <a:rPr lang="el-GR" altLang="el-GR" sz="2400" b="1">
                  <a:solidFill>
                    <a:srgbClr val="CC0099"/>
                  </a:solidFill>
                  <a:latin typeface="Tahoma" pitchFamily="34" charset="0"/>
                </a:rPr>
                <a:t>Σχεδιασμός</a:t>
              </a:r>
              <a:endParaRPr lang="en-US" altLang="el-GR" sz="1100">
                <a:solidFill>
                  <a:schemeClr val="tx2"/>
                </a:solidFill>
                <a:latin typeface="Tahoma" pitchFamily="34" charset="0"/>
              </a:endParaRPr>
            </a:p>
          </p:txBody>
        </p:sp>
        <p:sp>
          <p:nvSpPr>
            <p:cNvPr id="32787" name="Text Box 1044"/>
            <p:cNvSpPr txBox="1">
              <a:spLocks noChangeArrowheads="1"/>
            </p:cNvSpPr>
            <p:nvPr/>
          </p:nvSpPr>
          <p:spPr bwMode="auto">
            <a:xfrm>
              <a:off x="768" y="3216"/>
              <a:ext cx="110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50000"/>
                </a:spcBef>
                <a:buClrTx/>
                <a:buSzTx/>
                <a:buFontTx/>
                <a:buNone/>
              </a:pPr>
              <a:r>
                <a:rPr lang="el-GR" altLang="el-GR" sz="2400" b="1">
                  <a:solidFill>
                    <a:srgbClr val="CC0099"/>
                  </a:solidFill>
                  <a:latin typeface="Tahoma" pitchFamily="34" charset="0"/>
                </a:rPr>
                <a:t>Εκτέλεση</a:t>
              </a:r>
              <a:endParaRPr lang="en-US" altLang="el-GR" sz="2400">
                <a:solidFill>
                  <a:schemeClr val="tx2"/>
                </a:solidFill>
                <a:latin typeface="Tahoma" pitchFamily="34" charset="0"/>
              </a:endParaRPr>
            </a:p>
          </p:txBody>
        </p:sp>
      </p:grpSp>
      <p:pic>
        <p:nvPicPr>
          <p:cNvPr id="32773" name="Picture 1045" descr="MCWB01372_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0263" y="3449638"/>
            <a:ext cx="739775" cy="7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47634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76EB4A8A-365D-4FF4-A17A-CFA165BAF898}" type="slidenum">
              <a:rPr lang="en-US" altLang="el-GR" sz="1000" smtClean="0">
                <a:latin typeface="Comic Sans MS" pitchFamily="66" charset="0"/>
              </a:rPr>
              <a:pPr eaLnBrk="1" hangingPunct="1">
                <a:spcBef>
                  <a:spcPct val="0"/>
                </a:spcBef>
                <a:buClrTx/>
                <a:buSzTx/>
                <a:buFontTx/>
                <a:buNone/>
              </a:pPr>
              <a:t>7</a:t>
            </a:fld>
            <a:endParaRPr lang="en-US" altLang="el-GR" sz="1000" smtClean="0">
              <a:latin typeface="Comic Sans MS" pitchFamily="66" charset="0"/>
            </a:endParaRPr>
          </a:p>
        </p:txBody>
      </p:sp>
      <p:sp>
        <p:nvSpPr>
          <p:cNvPr id="288771" name="Rectangle 3"/>
          <p:cNvSpPr>
            <a:spLocks noGrp="1" noChangeArrowheads="1"/>
          </p:cNvSpPr>
          <p:nvPr>
            <p:ph type="title" idx="4294967295"/>
          </p:nvPr>
        </p:nvSpPr>
        <p:spPr bwMode="auto">
          <a:xfrm>
            <a:off x="812800" y="738188"/>
            <a:ext cx="8331200" cy="1035050"/>
          </a:xfrm>
          <a:ln>
            <a:miter lim="800000"/>
            <a:headEnd/>
            <a:tailEnd/>
          </a:ln>
        </p:spPr>
        <p:txBody>
          <a:bodyPr lIns="92075" tIns="46038" rIns="92075" bIns="46038"/>
          <a:lstStyle/>
          <a:p>
            <a:pPr eaLnBrk="1" fontAlgn="auto" hangingPunct="1">
              <a:spcAft>
                <a:spcPts val="0"/>
              </a:spcAft>
              <a:defRPr/>
            </a:pPr>
            <a:r>
              <a:rPr lang="el-GR" dirty="0" smtClean="0"/>
              <a:t>ΆΛΛΕΣ ΔΟΜΕΣ ΑΝΑΛΥΣΗΣ</a:t>
            </a:r>
            <a:endParaRPr lang="en-US" dirty="0"/>
          </a:p>
        </p:txBody>
      </p:sp>
      <p:grpSp>
        <p:nvGrpSpPr>
          <p:cNvPr id="33796" name="Group 19"/>
          <p:cNvGrpSpPr>
            <a:grpSpLocks/>
          </p:cNvGrpSpPr>
          <p:nvPr/>
        </p:nvGrpSpPr>
        <p:grpSpPr bwMode="auto">
          <a:xfrm>
            <a:off x="812800" y="1752600"/>
            <a:ext cx="7924800" cy="3306763"/>
            <a:chOff x="528" y="1536"/>
            <a:chExt cx="4992" cy="2083"/>
          </a:xfrm>
        </p:grpSpPr>
        <p:grpSp>
          <p:nvGrpSpPr>
            <p:cNvPr id="33797" name="Group 4"/>
            <p:cNvGrpSpPr>
              <a:grpSpLocks/>
            </p:cNvGrpSpPr>
            <p:nvPr/>
          </p:nvGrpSpPr>
          <p:grpSpPr bwMode="auto">
            <a:xfrm>
              <a:off x="528" y="1872"/>
              <a:ext cx="1440" cy="672"/>
              <a:chOff x="384" y="3360"/>
              <a:chExt cx="960" cy="480"/>
            </a:xfrm>
          </p:grpSpPr>
          <p:sp>
            <p:nvSpPr>
              <p:cNvPr id="33810" name="AutoShape 5">
                <a:hlinkClick r:id="" action="ppaction://noaction" highlightClick="1"/>
              </p:cNvPr>
              <p:cNvSpPr>
                <a:spLocks noChangeArrowheads="1"/>
              </p:cNvSpPr>
              <p:nvPr/>
            </p:nvSpPr>
            <p:spPr bwMode="auto">
              <a:xfrm>
                <a:off x="384" y="3360"/>
                <a:ext cx="960" cy="480"/>
              </a:xfrm>
              <a:prstGeom prst="actionButtonBlank">
                <a:avLst/>
              </a:prstGeom>
              <a:solidFill>
                <a:srgbClr val="DDDDDD"/>
              </a:solid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3811" name="Text Box 6"/>
              <p:cNvSpPr txBox="1">
                <a:spLocks noChangeArrowheads="1"/>
              </p:cNvSpPr>
              <p:nvPr/>
            </p:nvSpPr>
            <p:spPr bwMode="auto">
              <a:xfrm>
                <a:off x="384" y="3408"/>
                <a:ext cx="931" cy="288"/>
              </a:xfrm>
              <a:prstGeom prst="rect">
                <a:avLst/>
              </a:prstGeom>
              <a:solidFill>
                <a:srgbClr val="DDDDDD"/>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kumimoji="1" lang="en-US" altLang="el-GR" sz="3600" b="1">
                    <a:solidFill>
                      <a:srgbClr val="0000CC"/>
                    </a:solidFill>
                    <a:latin typeface="Arial Narrow" pitchFamily="34" charset="0"/>
                  </a:rPr>
                  <a:t>PBS</a:t>
                </a:r>
                <a:endParaRPr kumimoji="1" lang="en-US" altLang="el-GR" sz="4400" b="1">
                  <a:solidFill>
                    <a:srgbClr val="0000CC"/>
                  </a:solidFill>
                  <a:latin typeface="Arial Narrow" pitchFamily="34" charset="0"/>
                </a:endParaRPr>
              </a:p>
            </p:txBody>
          </p:sp>
        </p:grpSp>
        <p:grpSp>
          <p:nvGrpSpPr>
            <p:cNvPr id="33798" name="Group 7"/>
            <p:cNvGrpSpPr>
              <a:grpSpLocks/>
            </p:cNvGrpSpPr>
            <p:nvPr/>
          </p:nvGrpSpPr>
          <p:grpSpPr bwMode="auto">
            <a:xfrm>
              <a:off x="2208" y="1872"/>
              <a:ext cx="1440" cy="672"/>
              <a:chOff x="384" y="3360"/>
              <a:chExt cx="960" cy="480"/>
            </a:xfrm>
          </p:grpSpPr>
          <p:sp>
            <p:nvSpPr>
              <p:cNvPr id="33808" name="AutoShape 8">
                <a:hlinkClick r:id="" action="ppaction://noaction" highlightClick="1"/>
              </p:cNvPr>
              <p:cNvSpPr>
                <a:spLocks noChangeArrowheads="1"/>
              </p:cNvSpPr>
              <p:nvPr/>
            </p:nvSpPr>
            <p:spPr bwMode="auto">
              <a:xfrm>
                <a:off x="384" y="3360"/>
                <a:ext cx="960" cy="480"/>
              </a:xfrm>
              <a:prstGeom prst="actionButtonBlank">
                <a:avLst/>
              </a:prstGeom>
              <a:solidFill>
                <a:srgbClr val="DDDDDD"/>
              </a:solid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3809" name="Text Box 9"/>
              <p:cNvSpPr txBox="1">
                <a:spLocks noChangeArrowheads="1"/>
              </p:cNvSpPr>
              <p:nvPr/>
            </p:nvSpPr>
            <p:spPr bwMode="auto">
              <a:xfrm>
                <a:off x="384" y="3408"/>
                <a:ext cx="931" cy="288"/>
              </a:xfrm>
              <a:prstGeom prst="rect">
                <a:avLst/>
              </a:prstGeom>
              <a:solidFill>
                <a:srgbClr val="DDDDDD"/>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kumimoji="1" lang="en-US" altLang="el-GR" sz="3600" b="1">
                    <a:solidFill>
                      <a:srgbClr val="0000CC"/>
                    </a:solidFill>
                    <a:latin typeface="Arial Narrow" pitchFamily="34" charset="0"/>
                  </a:rPr>
                  <a:t>WBS</a:t>
                </a:r>
                <a:endParaRPr kumimoji="1" lang="en-US" altLang="el-GR" sz="4400" b="1">
                  <a:solidFill>
                    <a:srgbClr val="0000CC"/>
                  </a:solidFill>
                  <a:latin typeface="Arial Narrow" pitchFamily="34" charset="0"/>
                </a:endParaRPr>
              </a:p>
            </p:txBody>
          </p:sp>
        </p:grpSp>
        <p:grpSp>
          <p:nvGrpSpPr>
            <p:cNvPr id="33799" name="Group 10"/>
            <p:cNvGrpSpPr>
              <a:grpSpLocks/>
            </p:cNvGrpSpPr>
            <p:nvPr/>
          </p:nvGrpSpPr>
          <p:grpSpPr bwMode="auto">
            <a:xfrm>
              <a:off x="3936" y="1872"/>
              <a:ext cx="1440" cy="672"/>
              <a:chOff x="384" y="3360"/>
              <a:chExt cx="960" cy="480"/>
            </a:xfrm>
          </p:grpSpPr>
          <p:sp>
            <p:nvSpPr>
              <p:cNvPr id="33806" name="AutoShape 11">
                <a:hlinkClick r:id="" action="ppaction://noaction" highlightClick="1"/>
              </p:cNvPr>
              <p:cNvSpPr>
                <a:spLocks noChangeArrowheads="1"/>
              </p:cNvSpPr>
              <p:nvPr/>
            </p:nvSpPr>
            <p:spPr bwMode="auto">
              <a:xfrm>
                <a:off x="384" y="3360"/>
                <a:ext cx="960" cy="480"/>
              </a:xfrm>
              <a:prstGeom prst="actionButtonBlank">
                <a:avLst/>
              </a:prstGeom>
              <a:solidFill>
                <a:srgbClr val="DDDDDD"/>
              </a:solid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3807" name="Text Box 12"/>
              <p:cNvSpPr txBox="1">
                <a:spLocks noChangeArrowheads="1"/>
              </p:cNvSpPr>
              <p:nvPr/>
            </p:nvSpPr>
            <p:spPr bwMode="auto">
              <a:xfrm>
                <a:off x="384" y="3408"/>
                <a:ext cx="931" cy="288"/>
              </a:xfrm>
              <a:prstGeom prst="rect">
                <a:avLst/>
              </a:prstGeom>
              <a:solidFill>
                <a:srgbClr val="DDDDDD"/>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0"/>
                  </a:spcBef>
                  <a:buClrTx/>
                  <a:buSzTx/>
                  <a:buFontTx/>
                  <a:buNone/>
                </a:pPr>
                <a:r>
                  <a:rPr kumimoji="1" lang="en-US" altLang="el-GR" sz="3600" b="1">
                    <a:solidFill>
                      <a:srgbClr val="0000CC"/>
                    </a:solidFill>
                    <a:latin typeface="Arial Narrow" pitchFamily="34" charset="0"/>
                  </a:rPr>
                  <a:t>OBS</a:t>
                </a:r>
                <a:endParaRPr kumimoji="1" lang="en-US" altLang="el-GR" sz="4400" b="1">
                  <a:solidFill>
                    <a:srgbClr val="0000CC"/>
                  </a:solidFill>
                  <a:latin typeface="Arial Narrow" pitchFamily="34" charset="0"/>
                </a:endParaRPr>
              </a:p>
            </p:txBody>
          </p:sp>
        </p:grpSp>
        <p:sp>
          <p:nvSpPr>
            <p:cNvPr id="33800" name="Text Box 13"/>
            <p:cNvSpPr txBox="1">
              <a:spLocks noChangeArrowheads="1"/>
            </p:cNvSpPr>
            <p:nvPr/>
          </p:nvSpPr>
          <p:spPr bwMode="auto">
            <a:xfrm>
              <a:off x="528" y="2640"/>
              <a:ext cx="1392" cy="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kumimoji="1" lang="en-US" altLang="el-GR" sz="3200" b="1">
                  <a:solidFill>
                    <a:srgbClr val="0000CC"/>
                  </a:solidFill>
                  <a:latin typeface="Arial Narrow" pitchFamily="34" charset="0"/>
                </a:rPr>
                <a:t>Product Breakdown Structure</a:t>
              </a:r>
            </a:p>
          </p:txBody>
        </p:sp>
        <p:sp>
          <p:nvSpPr>
            <p:cNvPr id="33801" name="Text Box 14"/>
            <p:cNvSpPr txBox="1">
              <a:spLocks noChangeArrowheads="1"/>
            </p:cNvSpPr>
            <p:nvPr/>
          </p:nvSpPr>
          <p:spPr bwMode="auto">
            <a:xfrm>
              <a:off x="2208" y="2640"/>
              <a:ext cx="1392" cy="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kumimoji="1" lang="en-US" altLang="el-GR" sz="3200" b="1">
                  <a:solidFill>
                    <a:srgbClr val="0000CC"/>
                  </a:solidFill>
                  <a:latin typeface="Arial Narrow" pitchFamily="34" charset="0"/>
                </a:rPr>
                <a:t>Work Breakdown Structure</a:t>
              </a:r>
            </a:p>
          </p:txBody>
        </p:sp>
        <p:sp>
          <p:nvSpPr>
            <p:cNvPr id="33802" name="Text Box 15"/>
            <p:cNvSpPr txBox="1">
              <a:spLocks noChangeArrowheads="1"/>
            </p:cNvSpPr>
            <p:nvPr/>
          </p:nvSpPr>
          <p:spPr bwMode="auto">
            <a:xfrm>
              <a:off x="3840" y="2640"/>
              <a:ext cx="1680" cy="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kumimoji="1" lang="en-US" altLang="el-GR" sz="3200" b="1">
                  <a:solidFill>
                    <a:srgbClr val="0000CC"/>
                  </a:solidFill>
                  <a:latin typeface="Arial Narrow" pitchFamily="34" charset="0"/>
                </a:rPr>
                <a:t>Organizational Breakdown Structure</a:t>
              </a:r>
            </a:p>
          </p:txBody>
        </p:sp>
        <p:sp>
          <p:nvSpPr>
            <p:cNvPr id="33803" name="Text Box 16"/>
            <p:cNvSpPr txBox="1">
              <a:spLocks noChangeArrowheads="1"/>
            </p:cNvSpPr>
            <p:nvPr/>
          </p:nvSpPr>
          <p:spPr bwMode="auto">
            <a:xfrm>
              <a:off x="864" y="1536"/>
              <a:ext cx="81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50000"/>
                </a:spcBef>
                <a:buClrTx/>
                <a:buSzTx/>
                <a:buFontTx/>
                <a:buNone/>
              </a:pPr>
              <a:r>
                <a:rPr lang="el-GR" altLang="el-GR" sz="1400" b="1">
                  <a:solidFill>
                    <a:srgbClr val="0000CC"/>
                  </a:solidFill>
                  <a:latin typeface="Arial" pitchFamily="34" charset="0"/>
                </a:rPr>
                <a:t>ΤΙ</a:t>
              </a:r>
              <a:r>
                <a:rPr lang="en-US" altLang="el-GR" sz="1400" b="1">
                  <a:solidFill>
                    <a:srgbClr val="0000CC"/>
                  </a:solidFill>
                  <a:latin typeface="Arial" pitchFamily="34" charset="0"/>
                </a:rPr>
                <a:t>?</a:t>
              </a:r>
            </a:p>
          </p:txBody>
        </p:sp>
        <p:sp>
          <p:nvSpPr>
            <p:cNvPr id="33804" name="Text Box 17"/>
            <p:cNvSpPr txBox="1">
              <a:spLocks noChangeArrowheads="1"/>
            </p:cNvSpPr>
            <p:nvPr/>
          </p:nvSpPr>
          <p:spPr bwMode="auto">
            <a:xfrm>
              <a:off x="2544" y="1536"/>
              <a:ext cx="81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50000"/>
                </a:spcBef>
                <a:buClrTx/>
                <a:buSzTx/>
                <a:buFontTx/>
                <a:buNone/>
              </a:pPr>
              <a:r>
                <a:rPr lang="el-GR" altLang="el-GR" sz="1400" b="1">
                  <a:solidFill>
                    <a:srgbClr val="0000CC"/>
                  </a:solidFill>
                  <a:latin typeface="Arial" pitchFamily="34" charset="0"/>
                </a:rPr>
                <a:t>ΠΩΣ</a:t>
              </a:r>
              <a:r>
                <a:rPr lang="en-US" altLang="el-GR" sz="1400" b="1">
                  <a:solidFill>
                    <a:srgbClr val="0000CC"/>
                  </a:solidFill>
                  <a:latin typeface="Arial" pitchFamily="34" charset="0"/>
                </a:rPr>
                <a:t>?</a:t>
              </a:r>
            </a:p>
          </p:txBody>
        </p:sp>
        <p:sp>
          <p:nvSpPr>
            <p:cNvPr id="33805" name="Text Box 18"/>
            <p:cNvSpPr txBox="1">
              <a:spLocks noChangeArrowheads="1"/>
            </p:cNvSpPr>
            <p:nvPr/>
          </p:nvSpPr>
          <p:spPr bwMode="auto">
            <a:xfrm>
              <a:off x="4224" y="1536"/>
              <a:ext cx="816"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lang="el-GR" altLang="el-GR" sz="1400" b="1">
                  <a:solidFill>
                    <a:srgbClr val="0000CC"/>
                  </a:solidFill>
                  <a:latin typeface="Arial" pitchFamily="34" charset="0"/>
                </a:rPr>
                <a:t>ΠΟΙΟΣ</a:t>
              </a:r>
              <a:r>
                <a:rPr lang="en-US" altLang="el-GR" sz="1400" b="1">
                  <a:solidFill>
                    <a:srgbClr val="0000CC"/>
                  </a:solidFill>
                  <a:latin typeface="Arial" pitchFamily="34" charset="0"/>
                </a:rPr>
                <a:t>?</a:t>
              </a:r>
            </a:p>
          </p:txBody>
        </p:sp>
      </p:grpSp>
    </p:spTree>
    <p:extLst>
      <p:ext uri="{BB962C8B-B14F-4D97-AF65-F5344CB8AC3E}">
        <p14:creationId xmlns:p14="http://schemas.microsoft.com/office/powerpoint/2010/main" val="21906113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CFC93624-DC09-43B6-BC55-7C1A4E798CCE}" type="slidenum">
              <a:rPr lang="en-US" altLang="el-GR" sz="1000" smtClean="0">
                <a:latin typeface="Comic Sans MS" pitchFamily="66" charset="0"/>
              </a:rPr>
              <a:pPr eaLnBrk="1" hangingPunct="1">
                <a:spcBef>
                  <a:spcPct val="0"/>
                </a:spcBef>
                <a:buClrTx/>
                <a:buSzTx/>
                <a:buFontTx/>
                <a:buNone/>
              </a:pPr>
              <a:t>8</a:t>
            </a:fld>
            <a:endParaRPr lang="en-US" altLang="el-GR" sz="1000" smtClean="0">
              <a:latin typeface="Comic Sans MS" pitchFamily="66" charset="0"/>
            </a:endParaRPr>
          </a:p>
        </p:txBody>
      </p:sp>
      <p:sp>
        <p:nvSpPr>
          <p:cNvPr id="289795" name="Rectangle 3"/>
          <p:cNvSpPr>
            <a:spLocks noGrp="1" noChangeArrowheads="1"/>
          </p:cNvSpPr>
          <p:nvPr>
            <p:ph type="title" idx="4294967295"/>
          </p:nvPr>
        </p:nvSpPr>
        <p:spPr bwMode="auto">
          <a:xfrm>
            <a:off x="611560" y="404664"/>
            <a:ext cx="8532440" cy="1035050"/>
          </a:xfrm>
          <a:ln>
            <a:miter lim="800000"/>
            <a:headEnd/>
            <a:tailEnd/>
          </a:ln>
        </p:spPr>
        <p:txBody>
          <a:bodyPr lIns="92075" tIns="46038" rIns="92075" bIns="46038"/>
          <a:lstStyle/>
          <a:p>
            <a:pPr eaLnBrk="1" fontAlgn="auto" hangingPunct="1">
              <a:spcAft>
                <a:spcPts val="0"/>
              </a:spcAft>
              <a:defRPr/>
            </a:pPr>
            <a:r>
              <a:rPr lang="el-GR" dirty="0" smtClean="0"/>
              <a:t>ΠΑΡΑΔΕΙΓΜΑ </a:t>
            </a:r>
            <a:r>
              <a:rPr lang="en-US" dirty="0" smtClean="0"/>
              <a:t>- PBS/</a:t>
            </a:r>
            <a:r>
              <a:rPr lang="el-GR" dirty="0" smtClean="0"/>
              <a:t>ΤΙ</a:t>
            </a:r>
            <a:r>
              <a:rPr lang="en-US" dirty="0" smtClean="0"/>
              <a:t>?</a:t>
            </a:r>
            <a:endParaRPr lang="en-US" dirty="0"/>
          </a:p>
        </p:txBody>
      </p:sp>
      <p:sp>
        <p:nvSpPr>
          <p:cNvPr id="34820" name="Text Box 4"/>
          <p:cNvSpPr txBox="1">
            <a:spLocks noChangeArrowheads="1"/>
          </p:cNvSpPr>
          <p:nvPr/>
        </p:nvSpPr>
        <p:spPr bwMode="auto">
          <a:xfrm>
            <a:off x="6902450" y="3390900"/>
            <a:ext cx="192405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400">
                <a:solidFill>
                  <a:srgbClr val="0000CC"/>
                </a:solidFill>
                <a:latin typeface="Arial" pitchFamily="34" charset="0"/>
              </a:rPr>
              <a:t>Steering</a:t>
            </a:r>
          </a:p>
          <a:p>
            <a:pPr>
              <a:spcBef>
                <a:spcPct val="0"/>
              </a:spcBef>
              <a:buClrTx/>
              <a:buSzTx/>
              <a:buFontTx/>
              <a:buNone/>
            </a:pPr>
            <a:r>
              <a:rPr lang="en-US" altLang="el-GR" sz="1400">
                <a:solidFill>
                  <a:srgbClr val="0000CC"/>
                </a:solidFill>
                <a:latin typeface="Arial" pitchFamily="34" charset="0"/>
              </a:rPr>
              <a:t>Fuel</a:t>
            </a:r>
          </a:p>
          <a:p>
            <a:pPr>
              <a:spcBef>
                <a:spcPct val="0"/>
              </a:spcBef>
              <a:buClrTx/>
              <a:buSzTx/>
              <a:buFontTx/>
              <a:buNone/>
            </a:pPr>
            <a:r>
              <a:rPr lang="en-US" altLang="el-GR" sz="1400">
                <a:solidFill>
                  <a:srgbClr val="0000CC"/>
                </a:solidFill>
                <a:latin typeface="Arial" pitchFamily="34" charset="0"/>
              </a:rPr>
              <a:t>Odometers</a:t>
            </a:r>
          </a:p>
          <a:p>
            <a:pPr>
              <a:spcBef>
                <a:spcPct val="0"/>
              </a:spcBef>
              <a:buClrTx/>
              <a:buSzTx/>
              <a:buFontTx/>
              <a:buNone/>
            </a:pPr>
            <a:r>
              <a:rPr lang="en-US" altLang="el-GR" sz="1400">
                <a:solidFill>
                  <a:srgbClr val="0000CC"/>
                </a:solidFill>
                <a:latin typeface="Arial" pitchFamily="34" charset="0"/>
              </a:rPr>
              <a:t>Wipers</a:t>
            </a:r>
          </a:p>
          <a:p>
            <a:pPr>
              <a:spcBef>
                <a:spcPct val="0"/>
              </a:spcBef>
              <a:buClrTx/>
              <a:buSzTx/>
              <a:buFontTx/>
              <a:buNone/>
            </a:pPr>
            <a:r>
              <a:rPr lang="en-US" altLang="el-GR" sz="1400">
                <a:solidFill>
                  <a:srgbClr val="0000CC"/>
                </a:solidFill>
                <a:latin typeface="Arial" pitchFamily="34" charset="0"/>
              </a:rPr>
              <a:t>Lights</a:t>
            </a: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r>
              <a:rPr lang="en-US" altLang="el-GR" sz="1400">
                <a:solidFill>
                  <a:srgbClr val="0000CC"/>
                </a:solidFill>
                <a:latin typeface="Arial" pitchFamily="34" charset="0"/>
              </a:rPr>
              <a:t> </a:t>
            </a:r>
          </a:p>
        </p:txBody>
      </p:sp>
      <p:sp>
        <p:nvSpPr>
          <p:cNvPr id="34821" name="Text Box 6"/>
          <p:cNvSpPr txBox="1">
            <a:spLocks noChangeArrowheads="1"/>
          </p:cNvSpPr>
          <p:nvPr/>
        </p:nvSpPr>
        <p:spPr bwMode="auto">
          <a:xfrm>
            <a:off x="942975" y="3314700"/>
            <a:ext cx="1590675"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400">
                <a:solidFill>
                  <a:srgbClr val="0000CC"/>
                </a:solidFill>
                <a:latin typeface="Arial" pitchFamily="34" charset="0"/>
              </a:rPr>
              <a:t>Fenders</a:t>
            </a:r>
          </a:p>
          <a:p>
            <a:pPr>
              <a:spcBef>
                <a:spcPct val="0"/>
              </a:spcBef>
              <a:buClrTx/>
              <a:buSzTx/>
              <a:buFontTx/>
              <a:buNone/>
            </a:pPr>
            <a:r>
              <a:rPr lang="en-US" altLang="el-GR" sz="1400">
                <a:solidFill>
                  <a:srgbClr val="0000CC"/>
                </a:solidFill>
                <a:latin typeface="Arial" pitchFamily="34" charset="0"/>
              </a:rPr>
              <a:t>Roof</a:t>
            </a:r>
          </a:p>
          <a:p>
            <a:pPr>
              <a:spcBef>
                <a:spcPct val="0"/>
              </a:spcBef>
              <a:buClrTx/>
              <a:buSzTx/>
              <a:buFontTx/>
              <a:buNone/>
            </a:pPr>
            <a:r>
              <a:rPr lang="en-US" altLang="el-GR" sz="1400">
                <a:solidFill>
                  <a:srgbClr val="0000CC"/>
                </a:solidFill>
                <a:latin typeface="Arial" pitchFamily="34" charset="0"/>
              </a:rPr>
              <a:t>Hoods</a:t>
            </a:r>
          </a:p>
          <a:p>
            <a:pPr>
              <a:spcBef>
                <a:spcPct val="0"/>
              </a:spcBef>
              <a:buClrTx/>
              <a:buSzTx/>
              <a:buFontTx/>
              <a:buNone/>
            </a:pPr>
            <a:r>
              <a:rPr lang="en-US" altLang="el-GR" sz="1400">
                <a:solidFill>
                  <a:srgbClr val="0000CC"/>
                </a:solidFill>
                <a:latin typeface="Arial" pitchFamily="34" charset="0"/>
              </a:rPr>
              <a:t>Doors</a:t>
            </a:r>
          </a:p>
          <a:p>
            <a:pPr>
              <a:spcBef>
                <a:spcPct val="0"/>
              </a:spcBef>
              <a:buClrTx/>
              <a:buSzTx/>
              <a:buFontTx/>
              <a:buNone/>
            </a:pPr>
            <a:r>
              <a:rPr lang="en-US" altLang="el-GR" sz="1400">
                <a:solidFill>
                  <a:srgbClr val="0000CC"/>
                </a:solidFill>
                <a:latin typeface="Arial" pitchFamily="34" charset="0"/>
              </a:rPr>
              <a:t>Windows</a:t>
            </a: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r>
              <a:rPr lang="en-US" altLang="el-GR" sz="1400">
                <a:solidFill>
                  <a:srgbClr val="0000CC"/>
                </a:solidFill>
                <a:latin typeface="Arial" pitchFamily="34" charset="0"/>
              </a:rPr>
              <a:t> </a:t>
            </a:r>
          </a:p>
        </p:txBody>
      </p:sp>
      <p:sp>
        <p:nvSpPr>
          <p:cNvPr id="34822" name="Text Box 7"/>
          <p:cNvSpPr txBox="1">
            <a:spLocks noChangeArrowheads="1"/>
          </p:cNvSpPr>
          <p:nvPr/>
        </p:nvSpPr>
        <p:spPr bwMode="auto">
          <a:xfrm>
            <a:off x="4921250" y="3333750"/>
            <a:ext cx="16764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400">
                <a:solidFill>
                  <a:srgbClr val="0000CC"/>
                </a:solidFill>
                <a:latin typeface="Arial" pitchFamily="34" charset="0"/>
              </a:rPr>
              <a:t>Front </a:t>
            </a:r>
            <a:br>
              <a:rPr lang="en-US" altLang="el-GR" sz="1400">
                <a:solidFill>
                  <a:srgbClr val="0000CC"/>
                </a:solidFill>
                <a:latin typeface="Arial" pitchFamily="34" charset="0"/>
              </a:rPr>
            </a:br>
            <a:r>
              <a:rPr lang="en-US" altLang="el-GR" sz="1400">
                <a:solidFill>
                  <a:srgbClr val="0000CC"/>
                </a:solidFill>
                <a:latin typeface="Arial" pitchFamily="34" charset="0"/>
              </a:rPr>
              <a:t>    Seats</a:t>
            </a:r>
          </a:p>
          <a:p>
            <a:pPr>
              <a:spcBef>
                <a:spcPct val="0"/>
              </a:spcBef>
              <a:buClrTx/>
              <a:buSzTx/>
              <a:buFontTx/>
              <a:buNone/>
            </a:pPr>
            <a:r>
              <a:rPr lang="en-US" altLang="el-GR" sz="1400">
                <a:solidFill>
                  <a:srgbClr val="0000CC"/>
                </a:solidFill>
                <a:latin typeface="Arial" pitchFamily="34" charset="0"/>
              </a:rPr>
              <a:t>Back</a:t>
            </a:r>
            <a:br>
              <a:rPr lang="en-US" altLang="el-GR" sz="1400">
                <a:solidFill>
                  <a:srgbClr val="0000CC"/>
                </a:solidFill>
                <a:latin typeface="Arial" pitchFamily="34" charset="0"/>
              </a:rPr>
            </a:br>
            <a:r>
              <a:rPr lang="en-US" altLang="el-GR" sz="1400">
                <a:solidFill>
                  <a:srgbClr val="0000CC"/>
                </a:solidFill>
                <a:latin typeface="Arial" pitchFamily="34" charset="0"/>
              </a:rPr>
              <a:t>    Seats</a:t>
            </a:r>
          </a:p>
          <a:p>
            <a:pPr>
              <a:spcBef>
                <a:spcPct val="0"/>
              </a:spcBef>
              <a:buClrTx/>
              <a:buSzTx/>
              <a:buFontTx/>
              <a:buNone/>
            </a:pPr>
            <a:r>
              <a:rPr lang="en-US" altLang="el-GR" sz="1400">
                <a:solidFill>
                  <a:srgbClr val="0000CC"/>
                </a:solidFill>
                <a:latin typeface="Arial" pitchFamily="34" charset="0"/>
              </a:rPr>
              <a:t>Radio </a:t>
            </a: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endParaRPr lang="en-US" altLang="el-GR" sz="1400">
              <a:solidFill>
                <a:srgbClr val="0000CC"/>
              </a:solidFill>
              <a:latin typeface="Arial" pitchFamily="34" charset="0"/>
            </a:endParaRPr>
          </a:p>
          <a:p>
            <a:pPr>
              <a:spcBef>
                <a:spcPct val="0"/>
              </a:spcBef>
              <a:buClrTx/>
              <a:buSzTx/>
              <a:buFontTx/>
              <a:buNone/>
            </a:pPr>
            <a:endParaRPr lang="en-US" altLang="el-GR" sz="1400">
              <a:solidFill>
                <a:srgbClr val="0000CC"/>
              </a:solidFill>
              <a:latin typeface="Arial" pitchFamily="34" charset="0"/>
            </a:endParaRPr>
          </a:p>
        </p:txBody>
      </p:sp>
      <p:sp>
        <p:nvSpPr>
          <p:cNvPr id="34823" name="Rectangle 9"/>
          <p:cNvSpPr>
            <a:spLocks noChangeArrowheads="1"/>
          </p:cNvSpPr>
          <p:nvPr/>
        </p:nvSpPr>
        <p:spPr bwMode="auto">
          <a:xfrm>
            <a:off x="3930650" y="1638300"/>
            <a:ext cx="1924050" cy="609600"/>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143368" name="Text Box 10"/>
          <p:cNvSpPr txBox="1">
            <a:spLocks noChangeArrowheads="1"/>
          </p:cNvSpPr>
          <p:nvPr/>
        </p:nvSpPr>
        <p:spPr bwMode="auto">
          <a:xfrm>
            <a:off x="4017963" y="1651000"/>
            <a:ext cx="1698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1400">
                <a:solidFill>
                  <a:schemeClr val="tx1"/>
                </a:solidFill>
                <a:latin typeface="Comic Sans MS" pitchFamily="66" charset="0"/>
                <a:cs typeface="Arial" pitchFamily="34" charset="0"/>
              </a:defRPr>
            </a:lvl1pPr>
            <a:lvl2pPr marL="742950" indent="-285750" eaLnBrk="0" hangingPunct="0">
              <a:defRPr sz="1400">
                <a:solidFill>
                  <a:schemeClr val="tx1"/>
                </a:solidFill>
                <a:latin typeface="Comic Sans MS" pitchFamily="66" charset="0"/>
                <a:cs typeface="Arial" pitchFamily="34" charset="0"/>
              </a:defRPr>
            </a:lvl2pPr>
            <a:lvl3pPr marL="1143000" indent="-228600" eaLnBrk="0" hangingPunct="0">
              <a:defRPr sz="1400">
                <a:solidFill>
                  <a:schemeClr val="tx1"/>
                </a:solidFill>
                <a:latin typeface="Comic Sans MS" pitchFamily="66" charset="0"/>
                <a:cs typeface="Arial" pitchFamily="34" charset="0"/>
              </a:defRPr>
            </a:lvl3pPr>
            <a:lvl4pPr marL="1600200" indent="-228600" eaLnBrk="0" hangingPunct="0">
              <a:defRPr sz="1400">
                <a:solidFill>
                  <a:schemeClr val="tx1"/>
                </a:solidFill>
                <a:latin typeface="Comic Sans MS" pitchFamily="66" charset="0"/>
                <a:cs typeface="Arial" pitchFamily="34" charset="0"/>
              </a:defRPr>
            </a:lvl4pPr>
            <a:lvl5pPr marL="2057400" indent="-228600" eaLnBrk="0" hangingPunct="0">
              <a:defRPr sz="1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1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1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1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1400">
                <a:solidFill>
                  <a:schemeClr val="tx1"/>
                </a:solidFill>
                <a:latin typeface="Comic Sans MS" pitchFamily="66" charset="0"/>
                <a:cs typeface="Arial" pitchFamily="34" charset="0"/>
              </a:defRPr>
            </a:lvl9pPr>
          </a:lstStyle>
          <a:p>
            <a:pPr algn="ctr">
              <a:spcBef>
                <a:spcPct val="50000"/>
              </a:spcBef>
              <a:defRPr/>
            </a:pPr>
            <a:r>
              <a:rPr lang="el-GR" altLang="el-GR" sz="2400" dirty="0" smtClean="0">
                <a:solidFill>
                  <a:srgbClr val="0000CC"/>
                </a:solidFill>
                <a:latin typeface="Arial" pitchFamily="34" charset="0"/>
              </a:rPr>
              <a:t>Αυτοκίνητο</a:t>
            </a:r>
            <a:endParaRPr lang="en-US" altLang="el-GR" sz="1050" dirty="0" smtClean="0">
              <a:solidFill>
                <a:srgbClr val="0000CC"/>
              </a:solidFill>
              <a:latin typeface="Arial" pitchFamily="34" charset="0"/>
            </a:endParaRPr>
          </a:p>
        </p:txBody>
      </p:sp>
      <p:grpSp>
        <p:nvGrpSpPr>
          <p:cNvPr id="34825" name="Group 11"/>
          <p:cNvGrpSpPr>
            <a:grpSpLocks/>
          </p:cNvGrpSpPr>
          <p:nvPr/>
        </p:nvGrpSpPr>
        <p:grpSpPr bwMode="auto">
          <a:xfrm>
            <a:off x="3032125" y="2628900"/>
            <a:ext cx="1603375" cy="609600"/>
            <a:chOff x="2352" y="1344"/>
            <a:chExt cx="816" cy="384"/>
          </a:xfrm>
        </p:grpSpPr>
        <p:sp>
          <p:nvSpPr>
            <p:cNvPr id="34843" name="Rectangle 12"/>
            <p:cNvSpPr>
              <a:spLocks noChangeArrowheads="1"/>
            </p:cNvSpPr>
            <p:nvPr/>
          </p:nvSpPr>
          <p:spPr bwMode="auto">
            <a:xfrm>
              <a:off x="2352" y="1344"/>
              <a:ext cx="816" cy="384"/>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4844" name="Text Box 13"/>
            <p:cNvSpPr txBox="1">
              <a:spLocks noChangeArrowheads="1"/>
            </p:cNvSpPr>
            <p:nvPr/>
          </p:nvSpPr>
          <p:spPr bwMode="auto">
            <a:xfrm>
              <a:off x="2400" y="1392"/>
              <a:ext cx="72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lang="el-GR" altLang="el-GR" sz="2400">
                  <a:solidFill>
                    <a:srgbClr val="0000CC"/>
                  </a:solidFill>
                  <a:latin typeface="Arial" pitchFamily="34" charset="0"/>
                </a:rPr>
                <a:t>Μηχανή</a:t>
              </a:r>
              <a:endParaRPr lang="en-US" altLang="el-GR" sz="1200">
                <a:solidFill>
                  <a:srgbClr val="0000CC"/>
                </a:solidFill>
                <a:latin typeface="Arial" pitchFamily="34" charset="0"/>
              </a:endParaRPr>
            </a:p>
          </p:txBody>
        </p:sp>
      </p:grpSp>
      <p:grpSp>
        <p:nvGrpSpPr>
          <p:cNvPr id="34826" name="Group 14"/>
          <p:cNvGrpSpPr>
            <a:grpSpLocks/>
          </p:cNvGrpSpPr>
          <p:nvPr/>
        </p:nvGrpSpPr>
        <p:grpSpPr bwMode="auto">
          <a:xfrm>
            <a:off x="893763" y="2628900"/>
            <a:ext cx="1684337" cy="609600"/>
            <a:chOff x="2352" y="1344"/>
            <a:chExt cx="816" cy="384"/>
          </a:xfrm>
        </p:grpSpPr>
        <p:sp>
          <p:nvSpPr>
            <p:cNvPr id="34841" name="Rectangle 15"/>
            <p:cNvSpPr>
              <a:spLocks noChangeArrowheads="1"/>
            </p:cNvSpPr>
            <p:nvPr/>
          </p:nvSpPr>
          <p:spPr bwMode="auto">
            <a:xfrm>
              <a:off x="2352" y="1344"/>
              <a:ext cx="816" cy="384"/>
            </a:xfrm>
            <a:prstGeom prst="rect">
              <a:avLst/>
            </a:prstGeom>
            <a:solidFill>
              <a:schemeClr val="bg1"/>
            </a:solidFill>
            <a:ln w="12700" cap="sq">
              <a:solidFill>
                <a:schemeClr val="tx1"/>
              </a:solidFill>
              <a:miter lim="800000"/>
              <a:headEnd type="none" w="sm" len="sm"/>
              <a:tailEnd type="none" w="sm" len="sm"/>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4842" name="Text Box 16"/>
            <p:cNvSpPr txBox="1">
              <a:spLocks noChangeArrowheads="1"/>
            </p:cNvSpPr>
            <p:nvPr/>
          </p:nvSpPr>
          <p:spPr bwMode="auto">
            <a:xfrm>
              <a:off x="2400" y="1392"/>
              <a:ext cx="720" cy="327"/>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lang="el-GR" altLang="el-GR" sz="2800">
                  <a:solidFill>
                    <a:srgbClr val="0000CC"/>
                  </a:solidFill>
                  <a:latin typeface="Arial" pitchFamily="34" charset="0"/>
                </a:rPr>
                <a:t>Σασί</a:t>
              </a:r>
              <a:endParaRPr lang="en-US" altLang="el-GR" sz="1400">
                <a:solidFill>
                  <a:srgbClr val="0000CC"/>
                </a:solidFill>
                <a:latin typeface="Arial" pitchFamily="34" charset="0"/>
              </a:endParaRPr>
            </a:p>
          </p:txBody>
        </p:sp>
      </p:grpSp>
      <p:grpSp>
        <p:nvGrpSpPr>
          <p:cNvPr id="34827" name="Group 17"/>
          <p:cNvGrpSpPr>
            <a:grpSpLocks/>
          </p:cNvGrpSpPr>
          <p:nvPr/>
        </p:nvGrpSpPr>
        <p:grpSpPr bwMode="auto">
          <a:xfrm>
            <a:off x="4932363" y="2628900"/>
            <a:ext cx="1684337" cy="609600"/>
            <a:chOff x="2352" y="1344"/>
            <a:chExt cx="816" cy="384"/>
          </a:xfrm>
        </p:grpSpPr>
        <p:sp>
          <p:nvSpPr>
            <p:cNvPr id="34839" name="Rectangle 18"/>
            <p:cNvSpPr>
              <a:spLocks noChangeArrowheads="1"/>
            </p:cNvSpPr>
            <p:nvPr/>
          </p:nvSpPr>
          <p:spPr bwMode="auto">
            <a:xfrm>
              <a:off x="2352" y="1344"/>
              <a:ext cx="816" cy="384"/>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4840" name="Text Box 19"/>
            <p:cNvSpPr txBox="1">
              <a:spLocks noChangeArrowheads="1"/>
            </p:cNvSpPr>
            <p:nvPr/>
          </p:nvSpPr>
          <p:spPr bwMode="auto">
            <a:xfrm>
              <a:off x="2400" y="1392"/>
              <a:ext cx="72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lang="el-GR" altLang="el-GR" sz="2000">
                  <a:solidFill>
                    <a:srgbClr val="0000CC"/>
                  </a:solidFill>
                  <a:latin typeface="Arial" pitchFamily="34" charset="0"/>
                </a:rPr>
                <a:t>Εσωτερικό</a:t>
              </a:r>
              <a:endParaRPr lang="en-US" altLang="el-GR" sz="1100">
                <a:solidFill>
                  <a:srgbClr val="0000CC"/>
                </a:solidFill>
                <a:latin typeface="Arial" pitchFamily="34" charset="0"/>
              </a:endParaRPr>
            </a:p>
          </p:txBody>
        </p:sp>
      </p:grpSp>
      <p:grpSp>
        <p:nvGrpSpPr>
          <p:cNvPr id="34828" name="Group 20"/>
          <p:cNvGrpSpPr>
            <a:grpSpLocks/>
          </p:cNvGrpSpPr>
          <p:nvPr/>
        </p:nvGrpSpPr>
        <p:grpSpPr bwMode="auto">
          <a:xfrm>
            <a:off x="6829425" y="2628900"/>
            <a:ext cx="1844675" cy="609600"/>
            <a:chOff x="2352" y="1344"/>
            <a:chExt cx="816" cy="384"/>
          </a:xfrm>
        </p:grpSpPr>
        <p:sp>
          <p:nvSpPr>
            <p:cNvPr id="34837" name="Rectangle 21"/>
            <p:cNvSpPr>
              <a:spLocks noChangeArrowheads="1"/>
            </p:cNvSpPr>
            <p:nvPr/>
          </p:nvSpPr>
          <p:spPr bwMode="auto">
            <a:xfrm>
              <a:off x="2352" y="1344"/>
              <a:ext cx="816" cy="384"/>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4838" name="Text Box 22"/>
            <p:cNvSpPr txBox="1">
              <a:spLocks noChangeArrowheads="1"/>
            </p:cNvSpPr>
            <p:nvPr/>
          </p:nvSpPr>
          <p:spPr bwMode="auto">
            <a:xfrm>
              <a:off x="2400" y="1392"/>
              <a:ext cx="72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lang="el-GR" altLang="el-GR" sz="2000">
                  <a:solidFill>
                    <a:srgbClr val="0000CC"/>
                  </a:solidFill>
                  <a:latin typeface="Arial" pitchFamily="34" charset="0"/>
                </a:rPr>
                <a:t>Χειριστήρια</a:t>
              </a:r>
              <a:endParaRPr lang="en-US" altLang="el-GR" sz="1100">
                <a:solidFill>
                  <a:srgbClr val="0000CC"/>
                </a:solidFill>
                <a:latin typeface="Arial" pitchFamily="34" charset="0"/>
              </a:endParaRPr>
            </a:p>
          </p:txBody>
        </p:sp>
      </p:grpSp>
      <p:sp>
        <p:nvSpPr>
          <p:cNvPr id="34829" name="Text Box 23"/>
          <p:cNvSpPr txBox="1">
            <a:spLocks noChangeArrowheads="1"/>
          </p:cNvSpPr>
          <p:nvPr/>
        </p:nvSpPr>
        <p:spPr bwMode="auto">
          <a:xfrm>
            <a:off x="3048000" y="3314700"/>
            <a:ext cx="16637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400">
                <a:solidFill>
                  <a:srgbClr val="0000CC"/>
                </a:solidFill>
                <a:latin typeface="Arial" pitchFamily="34" charset="0"/>
              </a:rPr>
              <a:t>Carburetor</a:t>
            </a:r>
          </a:p>
          <a:p>
            <a:pPr>
              <a:spcBef>
                <a:spcPct val="0"/>
              </a:spcBef>
              <a:buClrTx/>
              <a:buSzTx/>
              <a:buFontTx/>
              <a:buNone/>
            </a:pPr>
            <a:r>
              <a:rPr lang="en-US" altLang="el-GR" sz="1400">
                <a:solidFill>
                  <a:srgbClr val="0000CC"/>
                </a:solidFill>
                <a:latin typeface="Arial" pitchFamily="34" charset="0"/>
              </a:rPr>
              <a:t>Cylinders</a:t>
            </a:r>
          </a:p>
          <a:p>
            <a:pPr>
              <a:spcBef>
                <a:spcPct val="0"/>
              </a:spcBef>
              <a:buClrTx/>
              <a:buSzTx/>
              <a:buFontTx/>
              <a:buNone/>
            </a:pPr>
            <a:r>
              <a:rPr lang="en-US" altLang="el-GR" sz="1400">
                <a:solidFill>
                  <a:srgbClr val="0000CC"/>
                </a:solidFill>
                <a:latin typeface="Arial" pitchFamily="34" charset="0"/>
              </a:rPr>
              <a:t>Piston</a:t>
            </a:r>
          </a:p>
          <a:p>
            <a:pPr>
              <a:spcBef>
                <a:spcPct val="0"/>
              </a:spcBef>
              <a:buClrTx/>
              <a:buSzTx/>
              <a:buFontTx/>
              <a:buNone/>
            </a:pPr>
            <a:r>
              <a:rPr lang="en-US" altLang="el-GR" sz="1400">
                <a:solidFill>
                  <a:srgbClr val="0000CC"/>
                </a:solidFill>
                <a:latin typeface="Arial" pitchFamily="34" charset="0"/>
              </a:rPr>
              <a:t>Cam</a:t>
            </a: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r>
              <a:rPr lang="en-US" altLang="el-GR" sz="1400">
                <a:solidFill>
                  <a:srgbClr val="0000CC"/>
                </a:solidFill>
                <a:latin typeface="Arial" pitchFamily="34" charset="0"/>
              </a:rPr>
              <a:t> </a:t>
            </a:r>
          </a:p>
        </p:txBody>
      </p:sp>
      <p:grpSp>
        <p:nvGrpSpPr>
          <p:cNvPr id="34830" name="Group 24"/>
          <p:cNvGrpSpPr>
            <a:grpSpLocks/>
          </p:cNvGrpSpPr>
          <p:nvPr/>
        </p:nvGrpSpPr>
        <p:grpSpPr bwMode="auto">
          <a:xfrm>
            <a:off x="1414463" y="2247900"/>
            <a:ext cx="6573837" cy="228600"/>
            <a:chOff x="1056" y="1728"/>
            <a:chExt cx="3936" cy="144"/>
          </a:xfrm>
        </p:grpSpPr>
        <p:sp>
          <p:nvSpPr>
            <p:cNvPr id="34835" name="Line 25"/>
            <p:cNvSpPr>
              <a:spLocks noChangeShapeType="1"/>
            </p:cNvSpPr>
            <p:nvPr/>
          </p:nvSpPr>
          <p:spPr bwMode="auto">
            <a:xfrm>
              <a:off x="1056" y="1872"/>
              <a:ext cx="3936"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4836" name="Line 26"/>
            <p:cNvSpPr>
              <a:spLocks noChangeShapeType="1"/>
            </p:cNvSpPr>
            <p:nvPr/>
          </p:nvSpPr>
          <p:spPr bwMode="auto">
            <a:xfrm>
              <a:off x="3024" y="1728"/>
              <a:ext cx="0" cy="144"/>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grpSp>
      <p:sp>
        <p:nvSpPr>
          <p:cNvPr id="34831" name="Line 27"/>
          <p:cNvSpPr>
            <a:spLocks noChangeShapeType="1"/>
          </p:cNvSpPr>
          <p:nvPr/>
        </p:nvSpPr>
        <p:spPr bwMode="auto">
          <a:xfrm>
            <a:off x="1739900" y="2476500"/>
            <a:ext cx="1588" cy="152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4832" name="Line 28"/>
          <p:cNvSpPr>
            <a:spLocks noChangeShapeType="1"/>
          </p:cNvSpPr>
          <p:nvPr/>
        </p:nvSpPr>
        <p:spPr bwMode="auto">
          <a:xfrm>
            <a:off x="3873500" y="2476500"/>
            <a:ext cx="1588" cy="152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4833" name="Line 29"/>
          <p:cNvSpPr>
            <a:spLocks noChangeShapeType="1"/>
          </p:cNvSpPr>
          <p:nvPr/>
        </p:nvSpPr>
        <p:spPr bwMode="auto">
          <a:xfrm>
            <a:off x="5778500" y="2476500"/>
            <a:ext cx="1588" cy="152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4834" name="Line 30"/>
          <p:cNvSpPr>
            <a:spLocks noChangeShapeType="1"/>
          </p:cNvSpPr>
          <p:nvPr/>
        </p:nvSpPr>
        <p:spPr bwMode="auto">
          <a:xfrm>
            <a:off x="7988300" y="2476500"/>
            <a:ext cx="1588" cy="152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Tree>
    <p:extLst>
      <p:ext uri="{BB962C8B-B14F-4D97-AF65-F5344CB8AC3E}">
        <p14:creationId xmlns:p14="http://schemas.microsoft.com/office/powerpoint/2010/main" val="982518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BF2D4C51-8213-4720-B1E8-C5B4A3B5264E}" type="slidenum">
              <a:rPr lang="en-US" altLang="el-GR" sz="1000" smtClean="0">
                <a:latin typeface="Comic Sans MS" pitchFamily="66" charset="0"/>
              </a:rPr>
              <a:pPr eaLnBrk="1" hangingPunct="1">
                <a:spcBef>
                  <a:spcPct val="0"/>
                </a:spcBef>
                <a:buClrTx/>
                <a:buSzTx/>
                <a:buFontTx/>
                <a:buNone/>
              </a:pPr>
              <a:t>9</a:t>
            </a:fld>
            <a:endParaRPr lang="en-US" altLang="el-GR" sz="1000" smtClean="0">
              <a:latin typeface="Comic Sans MS" pitchFamily="66" charset="0"/>
            </a:endParaRPr>
          </a:p>
        </p:txBody>
      </p:sp>
      <p:grpSp>
        <p:nvGrpSpPr>
          <p:cNvPr id="35843" name="Group 70"/>
          <p:cNvGrpSpPr>
            <a:grpSpLocks/>
          </p:cNvGrpSpPr>
          <p:nvPr/>
        </p:nvGrpSpPr>
        <p:grpSpPr bwMode="auto">
          <a:xfrm>
            <a:off x="622300" y="1616075"/>
            <a:ext cx="8064500" cy="4421188"/>
            <a:chOff x="392" y="1018"/>
            <a:chExt cx="5080" cy="2785"/>
          </a:xfrm>
        </p:grpSpPr>
        <p:sp>
          <p:nvSpPr>
            <p:cNvPr id="35845" name="Rectangle 40"/>
            <p:cNvSpPr>
              <a:spLocks noChangeArrowheads="1"/>
            </p:cNvSpPr>
            <p:nvPr/>
          </p:nvSpPr>
          <p:spPr bwMode="auto">
            <a:xfrm>
              <a:off x="2296" y="1039"/>
              <a:ext cx="1488" cy="343"/>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35846" name="Text Box 41"/>
            <p:cNvSpPr txBox="1">
              <a:spLocks noChangeArrowheads="1"/>
            </p:cNvSpPr>
            <p:nvPr/>
          </p:nvSpPr>
          <p:spPr bwMode="auto">
            <a:xfrm>
              <a:off x="2392" y="1018"/>
              <a:ext cx="131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buClrTx/>
                <a:buSzTx/>
                <a:buFontTx/>
                <a:buNone/>
              </a:pPr>
              <a:r>
                <a:rPr lang="el-GR" altLang="el-GR" sz="3600">
                  <a:solidFill>
                    <a:srgbClr val="0000CC"/>
                  </a:solidFill>
                  <a:latin typeface="Arial" pitchFamily="34" charset="0"/>
                </a:rPr>
                <a:t>Έργο</a:t>
              </a:r>
              <a:endParaRPr lang="en-US" altLang="el-GR" sz="1400">
                <a:solidFill>
                  <a:srgbClr val="0000CC"/>
                </a:solidFill>
                <a:latin typeface="Arial" pitchFamily="34" charset="0"/>
              </a:endParaRPr>
            </a:p>
          </p:txBody>
        </p:sp>
        <p:grpSp>
          <p:nvGrpSpPr>
            <p:cNvPr id="35847" name="Group 42"/>
            <p:cNvGrpSpPr>
              <a:grpSpLocks/>
            </p:cNvGrpSpPr>
            <p:nvPr/>
          </p:nvGrpSpPr>
          <p:grpSpPr bwMode="auto">
            <a:xfrm>
              <a:off x="2544" y="1655"/>
              <a:ext cx="1008" cy="384"/>
              <a:chOff x="2352" y="1344"/>
              <a:chExt cx="816" cy="384"/>
            </a:xfrm>
          </p:grpSpPr>
          <p:sp>
            <p:nvSpPr>
              <p:cNvPr id="35873" name="Rectangle 43"/>
              <p:cNvSpPr>
                <a:spLocks noChangeArrowheads="1"/>
              </p:cNvSpPr>
              <p:nvPr/>
            </p:nvSpPr>
            <p:spPr bwMode="auto">
              <a:xfrm>
                <a:off x="2352" y="1344"/>
                <a:ext cx="816" cy="384"/>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144418" name="Text Box 44"/>
              <p:cNvSpPr txBox="1">
                <a:spLocks noChangeArrowheads="1"/>
              </p:cNvSpPr>
              <p:nvPr/>
            </p:nvSpPr>
            <p:spPr bwMode="auto">
              <a:xfrm>
                <a:off x="2400" y="1392"/>
                <a:ext cx="72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1400">
                    <a:solidFill>
                      <a:schemeClr val="tx1"/>
                    </a:solidFill>
                    <a:latin typeface="Comic Sans MS" pitchFamily="66" charset="0"/>
                    <a:cs typeface="Arial" pitchFamily="34" charset="0"/>
                  </a:defRPr>
                </a:lvl1pPr>
                <a:lvl2pPr marL="742950" indent="-285750" eaLnBrk="0" hangingPunct="0">
                  <a:defRPr sz="1400">
                    <a:solidFill>
                      <a:schemeClr val="tx1"/>
                    </a:solidFill>
                    <a:latin typeface="Comic Sans MS" pitchFamily="66" charset="0"/>
                    <a:cs typeface="Arial" pitchFamily="34" charset="0"/>
                  </a:defRPr>
                </a:lvl2pPr>
                <a:lvl3pPr marL="1143000" indent="-228600" eaLnBrk="0" hangingPunct="0">
                  <a:defRPr sz="1400">
                    <a:solidFill>
                      <a:schemeClr val="tx1"/>
                    </a:solidFill>
                    <a:latin typeface="Comic Sans MS" pitchFamily="66" charset="0"/>
                    <a:cs typeface="Arial" pitchFamily="34" charset="0"/>
                  </a:defRPr>
                </a:lvl3pPr>
                <a:lvl4pPr marL="1600200" indent="-228600" eaLnBrk="0" hangingPunct="0">
                  <a:defRPr sz="1400">
                    <a:solidFill>
                      <a:schemeClr val="tx1"/>
                    </a:solidFill>
                    <a:latin typeface="Comic Sans MS" pitchFamily="66" charset="0"/>
                    <a:cs typeface="Arial" pitchFamily="34" charset="0"/>
                  </a:defRPr>
                </a:lvl4pPr>
                <a:lvl5pPr marL="2057400" indent="-228600" eaLnBrk="0" hangingPunct="0">
                  <a:defRPr sz="1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1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1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1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1400">
                    <a:solidFill>
                      <a:schemeClr val="tx1"/>
                    </a:solidFill>
                    <a:latin typeface="Comic Sans MS" pitchFamily="66" charset="0"/>
                    <a:cs typeface="Arial" pitchFamily="34" charset="0"/>
                  </a:defRPr>
                </a:lvl9pPr>
              </a:lstStyle>
              <a:p>
                <a:pPr algn="ctr">
                  <a:spcBef>
                    <a:spcPct val="50000"/>
                  </a:spcBef>
                  <a:defRPr/>
                </a:pPr>
                <a:r>
                  <a:rPr lang="el-GR" altLang="el-GR" sz="1800" dirty="0" smtClean="0">
                    <a:solidFill>
                      <a:srgbClr val="0000CC"/>
                    </a:solidFill>
                    <a:latin typeface="Arial" pitchFamily="34" charset="0"/>
                  </a:rPr>
                  <a:t>Σχεδιασμός</a:t>
                </a:r>
                <a:endParaRPr lang="en-US" altLang="el-GR" sz="1050" dirty="0" smtClean="0">
                  <a:solidFill>
                    <a:srgbClr val="0000CC"/>
                  </a:solidFill>
                  <a:latin typeface="Arial" pitchFamily="34" charset="0"/>
                </a:endParaRPr>
              </a:p>
            </p:txBody>
          </p:sp>
        </p:grpSp>
        <p:grpSp>
          <p:nvGrpSpPr>
            <p:cNvPr id="35848" name="Group 45"/>
            <p:cNvGrpSpPr>
              <a:grpSpLocks/>
            </p:cNvGrpSpPr>
            <p:nvPr/>
          </p:nvGrpSpPr>
          <p:grpSpPr bwMode="auto">
            <a:xfrm>
              <a:off x="1536" y="1655"/>
              <a:ext cx="912" cy="455"/>
              <a:chOff x="2352" y="1344"/>
              <a:chExt cx="816" cy="455"/>
            </a:xfrm>
          </p:grpSpPr>
          <p:sp>
            <p:nvSpPr>
              <p:cNvPr id="35871" name="Rectangle 46"/>
              <p:cNvSpPr>
                <a:spLocks noChangeArrowheads="1"/>
              </p:cNvSpPr>
              <p:nvPr/>
            </p:nvSpPr>
            <p:spPr bwMode="auto">
              <a:xfrm>
                <a:off x="2352" y="1344"/>
                <a:ext cx="816" cy="384"/>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144416" name="Text Box 47"/>
              <p:cNvSpPr txBox="1">
                <a:spLocks noChangeArrowheads="1"/>
              </p:cNvSpPr>
              <p:nvPr/>
            </p:nvSpPr>
            <p:spPr bwMode="auto">
              <a:xfrm>
                <a:off x="2400" y="1392"/>
                <a:ext cx="718"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1400">
                    <a:solidFill>
                      <a:schemeClr val="tx1"/>
                    </a:solidFill>
                    <a:latin typeface="Comic Sans MS" pitchFamily="66" charset="0"/>
                    <a:cs typeface="Arial" pitchFamily="34" charset="0"/>
                  </a:defRPr>
                </a:lvl1pPr>
                <a:lvl2pPr marL="742950" indent="-285750" eaLnBrk="0" hangingPunct="0">
                  <a:defRPr sz="1400">
                    <a:solidFill>
                      <a:schemeClr val="tx1"/>
                    </a:solidFill>
                    <a:latin typeface="Comic Sans MS" pitchFamily="66" charset="0"/>
                    <a:cs typeface="Arial" pitchFamily="34" charset="0"/>
                  </a:defRPr>
                </a:lvl2pPr>
                <a:lvl3pPr marL="1143000" indent="-228600" eaLnBrk="0" hangingPunct="0">
                  <a:defRPr sz="1400">
                    <a:solidFill>
                      <a:schemeClr val="tx1"/>
                    </a:solidFill>
                    <a:latin typeface="Comic Sans MS" pitchFamily="66" charset="0"/>
                    <a:cs typeface="Arial" pitchFamily="34" charset="0"/>
                  </a:defRPr>
                </a:lvl3pPr>
                <a:lvl4pPr marL="1600200" indent="-228600" eaLnBrk="0" hangingPunct="0">
                  <a:defRPr sz="1400">
                    <a:solidFill>
                      <a:schemeClr val="tx1"/>
                    </a:solidFill>
                    <a:latin typeface="Comic Sans MS" pitchFamily="66" charset="0"/>
                    <a:cs typeface="Arial" pitchFamily="34" charset="0"/>
                  </a:defRPr>
                </a:lvl4pPr>
                <a:lvl5pPr marL="2057400" indent="-228600" eaLnBrk="0" hangingPunct="0">
                  <a:defRPr sz="1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1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1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1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1400">
                    <a:solidFill>
                      <a:schemeClr val="tx1"/>
                    </a:solidFill>
                    <a:latin typeface="Comic Sans MS" pitchFamily="66" charset="0"/>
                    <a:cs typeface="Arial" pitchFamily="34" charset="0"/>
                  </a:defRPr>
                </a:lvl9pPr>
              </a:lstStyle>
              <a:p>
                <a:pPr algn="ctr">
                  <a:spcBef>
                    <a:spcPct val="50000"/>
                  </a:spcBef>
                  <a:defRPr/>
                </a:pPr>
                <a:r>
                  <a:rPr lang="el-GR" altLang="el-GR" sz="1800" dirty="0" smtClean="0">
                    <a:solidFill>
                      <a:srgbClr val="0000CC"/>
                    </a:solidFill>
                    <a:latin typeface="Arial" pitchFamily="34" charset="0"/>
                  </a:rPr>
                  <a:t>Απαιτήσεις</a:t>
                </a:r>
                <a:endParaRPr lang="en-US" altLang="el-GR" sz="1050" dirty="0" smtClean="0">
                  <a:solidFill>
                    <a:srgbClr val="0000CC"/>
                  </a:solidFill>
                  <a:latin typeface="Arial" pitchFamily="34" charset="0"/>
                </a:endParaRPr>
              </a:p>
            </p:txBody>
          </p:sp>
        </p:grpSp>
        <p:grpSp>
          <p:nvGrpSpPr>
            <p:cNvPr id="35849" name="Group 48"/>
            <p:cNvGrpSpPr>
              <a:grpSpLocks/>
            </p:cNvGrpSpPr>
            <p:nvPr/>
          </p:nvGrpSpPr>
          <p:grpSpPr bwMode="auto">
            <a:xfrm>
              <a:off x="3648" y="1655"/>
              <a:ext cx="768" cy="455"/>
              <a:chOff x="2352" y="1344"/>
              <a:chExt cx="816" cy="455"/>
            </a:xfrm>
          </p:grpSpPr>
          <p:sp>
            <p:nvSpPr>
              <p:cNvPr id="35869" name="Rectangle 49"/>
              <p:cNvSpPr>
                <a:spLocks noChangeArrowheads="1"/>
              </p:cNvSpPr>
              <p:nvPr/>
            </p:nvSpPr>
            <p:spPr bwMode="auto">
              <a:xfrm>
                <a:off x="2352" y="1344"/>
                <a:ext cx="816" cy="384"/>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144414" name="Text Box 50"/>
              <p:cNvSpPr txBox="1">
                <a:spLocks noChangeArrowheads="1"/>
              </p:cNvSpPr>
              <p:nvPr/>
            </p:nvSpPr>
            <p:spPr bwMode="auto">
              <a:xfrm>
                <a:off x="2400" y="1392"/>
                <a:ext cx="720"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1400">
                    <a:solidFill>
                      <a:schemeClr val="tx1"/>
                    </a:solidFill>
                    <a:latin typeface="Comic Sans MS" pitchFamily="66" charset="0"/>
                    <a:cs typeface="Arial" pitchFamily="34" charset="0"/>
                  </a:defRPr>
                </a:lvl1pPr>
                <a:lvl2pPr marL="742950" indent="-285750" eaLnBrk="0" hangingPunct="0">
                  <a:defRPr sz="1400">
                    <a:solidFill>
                      <a:schemeClr val="tx1"/>
                    </a:solidFill>
                    <a:latin typeface="Comic Sans MS" pitchFamily="66" charset="0"/>
                    <a:cs typeface="Arial" pitchFamily="34" charset="0"/>
                  </a:defRPr>
                </a:lvl2pPr>
                <a:lvl3pPr marL="1143000" indent="-228600" eaLnBrk="0" hangingPunct="0">
                  <a:defRPr sz="1400">
                    <a:solidFill>
                      <a:schemeClr val="tx1"/>
                    </a:solidFill>
                    <a:latin typeface="Comic Sans MS" pitchFamily="66" charset="0"/>
                    <a:cs typeface="Arial" pitchFamily="34" charset="0"/>
                  </a:defRPr>
                </a:lvl3pPr>
                <a:lvl4pPr marL="1600200" indent="-228600" eaLnBrk="0" hangingPunct="0">
                  <a:defRPr sz="1400">
                    <a:solidFill>
                      <a:schemeClr val="tx1"/>
                    </a:solidFill>
                    <a:latin typeface="Comic Sans MS" pitchFamily="66" charset="0"/>
                    <a:cs typeface="Arial" pitchFamily="34" charset="0"/>
                  </a:defRPr>
                </a:lvl4pPr>
                <a:lvl5pPr marL="2057400" indent="-228600" eaLnBrk="0" hangingPunct="0">
                  <a:defRPr sz="1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1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1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1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1400">
                    <a:solidFill>
                      <a:schemeClr val="tx1"/>
                    </a:solidFill>
                    <a:latin typeface="Comic Sans MS" pitchFamily="66" charset="0"/>
                    <a:cs typeface="Arial" pitchFamily="34" charset="0"/>
                  </a:defRPr>
                </a:lvl9pPr>
              </a:lstStyle>
              <a:p>
                <a:pPr algn="ctr">
                  <a:spcBef>
                    <a:spcPct val="50000"/>
                  </a:spcBef>
                  <a:defRPr/>
                </a:pPr>
                <a:r>
                  <a:rPr lang="el-GR" altLang="el-GR" sz="1800" dirty="0" smtClean="0">
                    <a:solidFill>
                      <a:srgbClr val="0000CC"/>
                    </a:solidFill>
                    <a:latin typeface="Arial" pitchFamily="34" charset="0"/>
                  </a:rPr>
                  <a:t>Κατασκευή</a:t>
                </a:r>
                <a:endParaRPr lang="en-US" altLang="el-GR" sz="1050" dirty="0" smtClean="0">
                  <a:solidFill>
                    <a:srgbClr val="0000CC"/>
                  </a:solidFill>
                  <a:latin typeface="Arial" pitchFamily="34" charset="0"/>
                </a:endParaRPr>
              </a:p>
            </p:txBody>
          </p:sp>
        </p:grpSp>
        <p:grpSp>
          <p:nvGrpSpPr>
            <p:cNvPr id="35850" name="Group 51"/>
            <p:cNvGrpSpPr>
              <a:grpSpLocks/>
            </p:cNvGrpSpPr>
            <p:nvPr/>
          </p:nvGrpSpPr>
          <p:grpSpPr bwMode="auto">
            <a:xfrm>
              <a:off x="4512" y="1655"/>
              <a:ext cx="960" cy="384"/>
              <a:chOff x="2352" y="1344"/>
              <a:chExt cx="816" cy="384"/>
            </a:xfrm>
          </p:grpSpPr>
          <p:sp>
            <p:nvSpPr>
              <p:cNvPr id="35867" name="Rectangle 52"/>
              <p:cNvSpPr>
                <a:spLocks noChangeArrowheads="1"/>
              </p:cNvSpPr>
              <p:nvPr/>
            </p:nvSpPr>
            <p:spPr bwMode="auto">
              <a:xfrm>
                <a:off x="2352" y="1344"/>
                <a:ext cx="816" cy="384"/>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144412" name="Text Box 53"/>
              <p:cNvSpPr txBox="1">
                <a:spLocks noChangeArrowheads="1"/>
              </p:cNvSpPr>
              <p:nvPr/>
            </p:nvSpPr>
            <p:spPr bwMode="auto">
              <a:xfrm>
                <a:off x="2400" y="1392"/>
                <a:ext cx="72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1400">
                    <a:solidFill>
                      <a:schemeClr val="tx1"/>
                    </a:solidFill>
                    <a:latin typeface="Comic Sans MS" pitchFamily="66" charset="0"/>
                    <a:cs typeface="Arial" pitchFamily="34" charset="0"/>
                  </a:defRPr>
                </a:lvl1pPr>
                <a:lvl2pPr marL="742950" indent="-285750" eaLnBrk="0" hangingPunct="0">
                  <a:defRPr sz="1400">
                    <a:solidFill>
                      <a:schemeClr val="tx1"/>
                    </a:solidFill>
                    <a:latin typeface="Comic Sans MS" pitchFamily="66" charset="0"/>
                    <a:cs typeface="Arial" pitchFamily="34" charset="0"/>
                  </a:defRPr>
                </a:lvl2pPr>
                <a:lvl3pPr marL="1143000" indent="-228600" eaLnBrk="0" hangingPunct="0">
                  <a:defRPr sz="1400">
                    <a:solidFill>
                      <a:schemeClr val="tx1"/>
                    </a:solidFill>
                    <a:latin typeface="Comic Sans MS" pitchFamily="66" charset="0"/>
                    <a:cs typeface="Arial" pitchFamily="34" charset="0"/>
                  </a:defRPr>
                </a:lvl3pPr>
                <a:lvl4pPr marL="1600200" indent="-228600" eaLnBrk="0" hangingPunct="0">
                  <a:defRPr sz="1400">
                    <a:solidFill>
                      <a:schemeClr val="tx1"/>
                    </a:solidFill>
                    <a:latin typeface="Comic Sans MS" pitchFamily="66" charset="0"/>
                    <a:cs typeface="Arial" pitchFamily="34" charset="0"/>
                  </a:defRPr>
                </a:lvl4pPr>
                <a:lvl5pPr marL="2057400" indent="-228600" eaLnBrk="0" hangingPunct="0">
                  <a:defRPr sz="1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1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1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1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1400">
                    <a:solidFill>
                      <a:schemeClr val="tx1"/>
                    </a:solidFill>
                    <a:latin typeface="Comic Sans MS" pitchFamily="66" charset="0"/>
                    <a:cs typeface="Arial" pitchFamily="34" charset="0"/>
                  </a:defRPr>
                </a:lvl9pPr>
              </a:lstStyle>
              <a:p>
                <a:pPr algn="ctr">
                  <a:spcBef>
                    <a:spcPct val="50000"/>
                  </a:spcBef>
                  <a:defRPr/>
                </a:pPr>
                <a:r>
                  <a:rPr lang="el-GR" altLang="el-GR" sz="1800" dirty="0" smtClean="0">
                    <a:solidFill>
                      <a:srgbClr val="0000CC"/>
                    </a:solidFill>
                    <a:latin typeface="Arial" pitchFamily="34" charset="0"/>
                  </a:rPr>
                  <a:t>Παράδοση</a:t>
                </a:r>
                <a:endParaRPr lang="en-US" altLang="el-GR" sz="1050" dirty="0" smtClean="0">
                  <a:solidFill>
                    <a:srgbClr val="0000CC"/>
                  </a:solidFill>
                  <a:latin typeface="Arial" pitchFamily="34" charset="0"/>
                </a:endParaRPr>
              </a:p>
            </p:txBody>
          </p:sp>
        </p:grpSp>
        <p:grpSp>
          <p:nvGrpSpPr>
            <p:cNvPr id="35851" name="Group 54"/>
            <p:cNvGrpSpPr>
              <a:grpSpLocks/>
            </p:cNvGrpSpPr>
            <p:nvPr/>
          </p:nvGrpSpPr>
          <p:grpSpPr bwMode="auto">
            <a:xfrm>
              <a:off x="392" y="1655"/>
              <a:ext cx="1104" cy="384"/>
              <a:chOff x="2352" y="1344"/>
              <a:chExt cx="816" cy="384"/>
            </a:xfrm>
          </p:grpSpPr>
          <p:sp>
            <p:nvSpPr>
              <p:cNvPr id="35865" name="Rectangle 55"/>
              <p:cNvSpPr>
                <a:spLocks noChangeArrowheads="1"/>
              </p:cNvSpPr>
              <p:nvPr/>
            </p:nvSpPr>
            <p:spPr bwMode="auto">
              <a:xfrm>
                <a:off x="2352" y="1344"/>
                <a:ext cx="816" cy="384"/>
              </a:xfrm>
              <a:prstGeom prst="rect">
                <a:avLst/>
              </a:prstGeom>
              <a:solidFill>
                <a:schemeClr val="bg1"/>
              </a:solidFill>
              <a:ln w="12700" cap="sq">
                <a:solidFill>
                  <a:schemeClr val="tx1"/>
                </a:solidFill>
                <a:miter lim="800000"/>
                <a:headEnd type="none" w="sm" len="sm"/>
                <a:tailEnd type="none" w="sm" len="sm"/>
              </a:ln>
            </p:spPr>
            <p:txBody>
              <a:bodyPr wrap="none" anchor="ct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endParaRPr lang="el-GR" altLang="el-GR" sz="1400">
                  <a:latin typeface="Comic Sans MS" pitchFamily="66" charset="0"/>
                </a:endParaRPr>
              </a:p>
            </p:txBody>
          </p:sp>
          <p:sp>
            <p:nvSpPr>
              <p:cNvPr id="144410" name="Text Box 56"/>
              <p:cNvSpPr txBox="1">
                <a:spLocks noChangeArrowheads="1"/>
              </p:cNvSpPr>
              <p:nvPr/>
            </p:nvSpPr>
            <p:spPr bwMode="auto">
              <a:xfrm>
                <a:off x="2400" y="1392"/>
                <a:ext cx="720" cy="233"/>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1400">
                    <a:solidFill>
                      <a:schemeClr val="tx1"/>
                    </a:solidFill>
                    <a:latin typeface="Comic Sans MS" pitchFamily="66" charset="0"/>
                    <a:cs typeface="Arial" pitchFamily="34" charset="0"/>
                  </a:defRPr>
                </a:lvl1pPr>
                <a:lvl2pPr marL="742950" indent="-285750" eaLnBrk="0" hangingPunct="0">
                  <a:defRPr sz="1400">
                    <a:solidFill>
                      <a:schemeClr val="tx1"/>
                    </a:solidFill>
                    <a:latin typeface="Comic Sans MS" pitchFamily="66" charset="0"/>
                    <a:cs typeface="Arial" pitchFamily="34" charset="0"/>
                  </a:defRPr>
                </a:lvl2pPr>
                <a:lvl3pPr marL="1143000" indent="-228600" eaLnBrk="0" hangingPunct="0">
                  <a:defRPr sz="1400">
                    <a:solidFill>
                      <a:schemeClr val="tx1"/>
                    </a:solidFill>
                    <a:latin typeface="Comic Sans MS" pitchFamily="66" charset="0"/>
                    <a:cs typeface="Arial" pitchFamily="34" charset="0"/>
                  </a:defRPr>
                </a:lvl3pPr>
                <a:lvl4pPr marL="1600200" indent="-228600" eaLnBrk="0" hangingPunct="0">
                  <a:defRPr sz="1400">
                    <a:solidFill>
                      <a:schemeClr val="tx1"/>
                    </a:solidFill>
                    <a:latin typeface="Comic Sans MS" pitchFamily="66" charset="0"/>
                    <a:cs typeface="Arial" pitchFamily="34" charset="0"/>
                  </a:defRPr>
                </a:lvl4pPr>
                <a:lvl5pPr marL="2057400" indent="-228600" eaLnBrk="0" hangingPunct="0">
                  <a:defRPr sz="1400">
                    <a:solidFill>
                      <a:schemeClr val="tx1"/>
                    </a:solidFill>
                    <a:latin typeface="Comic Sans MS" pitchFamily="66" charset="0"/>
                    <a:cs typeface="Arial" pitchFamily="34" charset="0"/>
                  </a:defRPr>
                </a:lvl5pPr>
                <a:lvl6pPr marL="2514600" indent="-228600" eaLnBrk="0" fontAlgn="base" hangingPunct="0">
                  <a:spcBef>
                    <a:spcPct val="0"/>
                  </a:spcBef>
                  <a:spcAft>
                    <a:spcPct val="0"/>
                  </a:spcAft>
                  <a:defRPr sz="1400">
                    <a:solidFill>
                      <a:schemeClr val="tx1"/>
                    </a:solidFill>
                    <a:latin typeface="Comic Sans MS" pitchFamily="66" charset="0"/>
                    <a:cs typeface="Arial" pitchFamily="34" charset="0"/>
                  </a:defRPr>
                </a:lvl6pPr>
                <a:lvl7pPr marL="2971800" indent="-228600" eaLnBrk="0" fontAlgn="base" hangingPunct="0">
                  <a:spcBef>
                    <a:spcPct val="0"/>
                  </a:spcBef>
                  <a:spcAft>
                    <a:spcPct val="0"/>
                  </a:spcAft>
                  <a:defRPr sz="1400">
                    <a:solidFill>
                      <a:schemeClr val="tx1"/>
                    </a:solidFill>
                    <a:latin typeface="Comic Sans MS" pitchFamily="66" charset="0"/>
                    <a:cs typeface="Arial" pitchFamily="34" charset="0"/>
                  </a:defRPr>
                </a:lvl7pPr>
                <a:lvl8pPr marL="3429000" indent="-228600" eaLnBrk="0" fontAlgn="base" hangingPunct="0">
                  <a:spcBef>
                    <a:spcPct val="0"/>
                  </a:spcBef>
                  <a:spcAft>
                    <a:spcPct val="0"/>
                  </a:spcAft>
                  <a:defRPr sz="1400">
                    <a:solidFill>
                      <a:schemeClr val="tx1"/>
                    </a:solidFill>
                    <a:latin typeface="Comic Sans MS" pitchFamily="66" charset="0"/>
                    <a:cs typeface="Arial" pitchFamily="34" charset="0"/>
                  </a:defRPr>
                </a:lvl8pPr>
                <a:lvl9pPr marL="3886200" indent="-228600" eaLnBrk="0" fontAlgn="base" hangingPunct="0">
                  <a:spcBef>
                    <a:spcPct val="0"/>
                  </a:spcBef>
                  <a:spcAft>
                    <a:spcPct val="0"/>
                  </a:spcAft>
                  <a:defRPr sz="1400">
                    <a:solidFill>
                      <a:schemeClr val="tx1"/>
                    </a:solidFill>
                    <a:latin typeface="Comic Sans MS" pitchFamily="66" charset="0"/>
                    <a:cs typeface="Arial" pitchFamily="34" charset="0"/>
                  </a:defRPr>
                </a:lvl9pPr>
              </a:lstStyle>
              <a:p>
                <a:pPr algn="ctr">
                  <a:spcBef>
                    <a:spcPct val="50000"/>
                  </a:spcBef>
                  <a:defRPr/>
                </a:pPr>
                <a:r>
                  <a:rPr lang="el-GR" altLang="el-GR" sz="1800" dirty="0" smtClean="0">
                    <a:solidFill>
                      <a:srgbClr val="0000CC"/>
                    </a:solidFill>
                    <a:latin typeface="Arial" pitchFamily="34" charset="0"/>
                  </a:rPr>
                  <a:t>Διοίκηση</a:t>
                </a:r>
                <a:endParaRPr lang="en-US" altLang="el-GR" sz="1050" dirty="0" smtClean="0">
                  <a:solidFill>
                    <a:srgbClr val="0000CC"/>
                  </a:solidFill>
                  <a:latin typeface="Arial" pitchFamily="34" charset="0"/>
                </a:endParaRPr>
              </a:p>
            </p:txBody>
          </p:sp>
        </p:grpSp>
        <p:sp>
          <p:nvSpPr>
            <p:cNvPr id="35852" name="Text Box 57"/>
            <p:cNvSpPr txBox="1">
              <a:spLocks noChangeArrowheads="1"/>
            </p:cNvSpPr>
            <p:nvPr/>
          </p:nvSpPr>
          <p:spPr bwMode="auto">
            <a:xfrm>
              <a:off x="480" y="2135"/>
              <a:ext cx="1008"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400">
                  <a:solidFill>
                    <a:srgbClr val="0000CC"/>
                  </a:solidFill>
                  <a:latin typeface="Arial" pitchFamily="34" charset="0"/>
                </a:rPr>
                <a:t>Plan</a:t>
              </a:r>
            </a:p>
            <a:p>
              <a:pPr>
                <a:spcBef>
                  <a:spcPct val="0"/>
                </a:spcBef>
                <a:buClrTx/>
                <a:buSzTx/>
                <a:buFontTx/>
                <a:buNone/>
              </a:pPr>
              <a:r>
                <a:rPr lang="en-US" altLang="el-GR" sz="1400">
                  <a:solidFill>
                    <a:srgbClr val="0000CC"/>
                  </a:solidFill>
                  <a:latin typeface="Arial" pitchFamily="34" charset="0"/>
                </a:rPr>
                <a:t>Execute</a:t>
              </a:r>
            </a:p>
            <a:p>
              <a:pPr>
                <a:spcBef>
                  <a:spcPct val="0"/>
                </a:spcBef>
                <a:buClrTx/>
                <a:buSzTx/>
                <a:buFontTx/>
                <a:buNone/>
              </a:pPr>
              <a:r>
                <a:rPr lang="en-US" altLang="el-GR" sz="1400">
                  <a:solidFill>
                    <a:srgbClr val="0000CC"/>
                  </a:solidFill>
                  <a:latin typeface="Arial" pitchFamily="34" charset="0"/>
                </a:rPr>
                <a:t>Control</a:t>
              </a:r>
            </a:p>
            <a:p>
              <a:pPr>
                <a:spcBef>
                  <a:spcPct val="0"/>
                </a:spcBef>
                <a:buClrTx/>
                <a:buSzTx/>
                <a:buFontTx/>
                <a:buNone/>
              </a:pPr>
              <a:r>
                <a:rPr lang="en-US" altLang="el-GR" sz="1400">
                  <a:solidFill>
                    <a:srgbClr val="0000CC"/>
                  </a:solidFill>
                  <a:latin typeface="Arial" pitchFamily="34" charset="0"/>
                </a:rPr>
                <a:t>Close </a:t>
              </a: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r>
                <a:rPr lang="en-US" altLang="el-GR" sz="1400">
                  <a:solidFill>
                    <a:srgbClr val="0000CC"/>
                  </a:solidFill>
                  <a:latin typeface="Arial" pitchFamily="34" charset="0"/>
                </a:rPr>
                <a:t> </a:t>
              </a:r>
            </a:p>
          </p:txBody>
        </p:sp>
        <p:sp>
          <p:nvSpPr>
            <p:cNvPr id="35853" name="Text Box 58"/>
            <p:cNvSpPr txBox="1">
              <a:spLocks noChangeArrowheads="1"/>
            </p:cNvSpPr>
            <p:nvPr/>
          </p:nvSpPr>
          <p:spPr bwMode="auto">
            <a:xfrm>
              <a:off x="1536" y="2135"/>
              <a:ext cx="1200"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400">
                  <a:solidFill>
                    <a:srgbClr val="0000CC"/>
                  </a:solidFill>
                  <a:latin typeface="Arial" pitchFamily="34" charset="0"/>
                </a:rPr>
                <a:t>Assess</a:t>
              </a:r>
            </a:p>
            <a:p>
              <a:pPr>
                <a:spcBef>
                  <a:spcPct val="0"/>
                </a:spcBef>
                <a:buClrTx/>
                <a:buSzTx/>
                <a:buFontTx/>
                <a:buNone/>
              </a:pPr>
              <a:r>
                <a:rPr lang="en-US" altLang="el-GR" sz="1400">
                  <a:solidFill>
                    <a:srgbClr val="0000CC"/>
                  </a:solidFill>
                  <a:latin typeface="Arial" pitchFamily="34" charset="0"/>
                </a:rPr>
                <a:t>Determine</a:t>
              </a:r>
            </a:p>
            <a:p>
              <a:pPr>
                <a:spcBef>
                  <a:spcPct val="0"/>
                </a:spcBef>
                <a:buClrTx/>
                <a:buSzTx/>
                <a:buFontTx/>
                <a:buNone/>
              </a:pPr>
              <a:r>
                <a:rPr lang="en-US" altLang="el-GR" sz="1400">
                  <a:solidFill>
                    <a:srgbClr val="0000CC"/>
                  </a:solidFill>
                  <a:latin typeface="Arial" pitchFamily="34" charset="0"/>
                </a:rPr>
                <a:t>Analyze</a:t>
              </a:r>
            </a:p>
            <a:p>
              <a:pPr>
                <a:spcBef>
                  <a:spcPct val="0"/>
                </a:spcBef>
                <a:buClrTx/>
                <a:buSzTx/>
                <a:buFontTx/>
                <a:buNone/>
              </a:pPr>
              <a:r>
                <a:rPr lang="en-US" altLang="el-GR" sz="1400">
                  <a:solidFill>
                    <a:srgbClr val="0000CC"/>
                  </a:solidFill>
                  <a:latin typeface="Arial" pitchFamily="34" charset="0"/>
                </a:rPr>
                <a:t>Propose</a:t>
              </a: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r>
                <a:rPr lang="en-US" altLang="el-GR" sz="1400">
                  <a:solidFill>
                    <a:srgbClr val="0000CC"/>
                  </a:solidFill>
                  <a:latin typeface="Arial" pitchFamily="34" charset="0"/>
                </a:rPr>
                <a:t> </a:t>
              </a:r>
            </a:p>
          </p:txBody>
        </p:sp>
        <p:sp>
          <p:nvSpPr>
            <p:cNvPr id="35854" name="Text Box 59"/>
            <p:cNvSpPr txBox="1">
              <a:spLocks noChangeArrowheads="1"/>
            </p:cNvSpPr>
            <p:nvPr/>
          </p:nvSpPr>
          <p:spPr bwMode="auto">
            <a:xfrm>
              <a:off x="2544" y="2135"/>
              <a:ext cx="1200" cy="1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400">
                  <a:solidFill>
                    <a:srgbClr val="0000CC"/>
                  </a:solidFill>
                  <a:latin typeface="Arial" pitchFamily="34" charset="0"/>
                </a:rPr>
                <a:t>Engineer</a:t>
              </a:r>
            </a:p>
            <a:p>
              <a:pPr>
                <a:spcBef>
                  <a:spcPct val="0"/>
                </a:spcBef>
                <a:buClrTx/>
                <a:buSzTx/>
                <a:buFontTx/>
                <a:buNone/>
              </a:pPr>
              <a:r>
                <a:rPr lang="en-US" altLang="el-GR" sz="1400">
                  <a:solidFill>
                    <a:srgbClr val="0000CC"/>
                  </a:solidFill>
                  <a:latin typeface="Arial" pitchFamily="34" charset="0"/>
                </a:rPr>
                <a:t>Specify</a:t>
              </a: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r>
                <a:rPr lang="en-US" altLang="el-GR" sz="1400">
                  <a:solidFill>
                    <a:srgbClr val="0000CC"/>
                  </a:solidFill>
                  <a:latin typeface="Arial" pitchFamily="34" charset="0"/>
                </a:rPr>
                <a:t> </a:t>
              </a:r>
            </a:p>
          </p:txBody>
        </p:sp>
        <p:sp>
          <p:nvSpPr>
            <p:cNvPr id="35855" name="Text Box 60"/>
            <p:cNvSpPr txBox="1">
              <a:spLocks noChangeArrowheads="1"/>
            </p:cNvSpPr>
            <p:nvPr/>
          </p:nvSpPr>
          <p:spPr bwMode="auto">
            <a:xfrm>
              <a:off x="3600" y="2135"/>
              <a:ext cx="989" cy="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400">
                  <a:solidFill>
                    <a:srgbClr val="0000CC"/>
                  </a:solidFill>
                  <a:latin typeface="Arial" pitchFamily="34" charset="0"/>
                </a:rPr>
                <a:t>Construct</a:t>
              </a:r>
            </a:p>
            <a:p>
              <a:pPr>
                <a:spcBef>
                  <a:spcPct val="0"/>
                </a:spcBef>
                <a:buClrTx/>
                <a:buSzTx/>
                <a:buFontTx/>
                <a:buNone/>
              </a:pPr>
              <a:r>
                <a:rPr lang="en-US" altLang="el-GR" sz="1400">
                  <a:solidFill>
                    <a:srgbClr val="0000CC"/>
                  </a:solidFill>
                  <a:latin typeface="Arial" pitchFamily="34" charset="0"/>
                </a:rPr>
                <a:t>Test</a:t>
              </a:r>
            </a:p>
            <a:p>
              <a:pPr>
                <a:spcBef>
                  <a:spcPct val="0"/>
                </a:spcBef>
                <a:buClrTx/>
                <a:buSzTx/>
                <a:buFontTx/>
                <a:buNone/>
              </a:pPr>
              <a:r>
                <a:rPr lang="en-US" altLang="el-GR" sz="1400">
                  <a:solidFill>
                    <a:srgbClr val="0000CC"/>
                  </a:solidFill>
                  <a:latin typeface="Arial" pitchFamily="34" charset="0"/>
                </a:rPr>
                <a:t>Validate</a:t>
              </a:r>
            </a:p>
            <a:p>
              <a:pPr>
                <a:spcBef>
                  <a:spcPct val="0"/>
                </a:spcBef>
                <a:buClrTx/>
                <a:buSzTx/>
                <a:buFontTx/>
                <a:buNone/>
              </a:pPr>
              <a:r>
                <a:rPr lang="en-US" altLang="el-GR" sz="1400">
                  <a:solidFill>
                    <a:srgbClr val="0000CC"/>
                  </a:solidFill>
                  <a:latin typeface="Arial" pitchFamily="34" charset="0"/>
                </a:rPr>
                <a:t>Integrate</a:t>
              </a: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r>
                <a:rPr lang="en-US" altLang="el-GR" sz="1400">
                  <a:solidFill>
                    <a:srgbClr val="0000CC"/>
                  </a:solidFill>
                  <a:latin typeface="Arial" pitchFamily="34" charset="0"/>
                </a:rPr>
                <a:t> </a:t>
              </a:r>
            </a:p>
          </p:txBody>
        </p:sp>
        <p:sp>
          <p:nvSpPr>
            <p:cNvPr id="35856" name="Text Box 61"/>
            <p:cNvSpPr txBox="1">
              <a:spLocks noChangeArrowheads="1"/>
            </p:cNvSpPr>
            <p:nvPr/>
          </p:nvSpPr>
          <p:spPr bwMode="auto">
            <a:xfrm>
              <a:off x="4560" y="2135"/>
              <a:ext cx="864" cy="1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0"/>
                </a:spcBef>
                <a:buClrTx/>
                <a:buSzTx/>
                <a:buFontTx/>
                <a:buNone/>
              </a:pPr>
              <a:r>
                <a:rPr lang="en-US" altLang="el-GR" sz="1400">
                  <a:solidFill>
                    <a:srgbClr val="0000CC"/>
                  </a:solidFill>
                  <a:latin typeface="Arial" pitchFamily="34" charset="0"/>
                </a:rPr>
                <a:t>Install</a:t>
              </a:r>
            </a:p>
            <a:p>
              <a:pPr>
                <a:spcBef>
                  <a:spcPct val="0"/>
                </a:spcBef>
                <a:buClrTx/>
                <a:buSzTx/>
                <a:buFontTx/>
                <a:buNone/>
              </a:pPr>
              <a:r>
                <a:rPr lang="en-US" altLang="el-GR" sz="1400">
                  <a:solidFill>
                    <a:srgbClr val="0000CC"/>
                  </a:solidFill>
                  <a:latin typeface="Arial" pitchFamily="34" charset="0"/>
                </a:rPr>
                <a:t>Train</a:t>
              </a:r>
            </a:p>
            <a:p>
              <a:pPr>
                <a:spcBef>
                  <a:spcPct val="0"/>
                </a:spcBef>
                <a:buClrTx/>
                <a:buSzTx/>
                <a:buFontTx/>
                <a:buNone/>
              </a:pPr>
              <a:endParaRPr lang="en-US" altLang="el-GR" sz="800">
                <a:solidFill>
                  <a:srgbClr val="0000CC"/>
                </a:solidFill>
                <a:latin typeface="Arial" pitchFamily="34" charset="0"/>
              </a:endParaRP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r>
                <a:rPr lang="en-US" altLang="el-GR" sz="1400">
                  <a:solidFill>
                    <a:srgbClr val="0000CC"/>
                  </a:solidFill>
                  <a:latin typeface="Arial" pitchFamily="34" charset="0"/>
                </a:rPr>
                <a:t> </a:t>
              </a:r>
            </a:p>
            <a:p>
              <a:pPr>
                <a:spcBef>
                  <a:spcPct val="0"/>
                </a:spcBef>
                <a:buClrTx/>
                <a:buSzTx/>
                <a:buFontTx/>
                <a:buChar char="•"/>
              </a:pPr>
              <a:r>
                <a:rPr lang="en-US" altLang="el-GR" sz="1400">
                  <a:solidFill>
                    <a:srgbClr val="0000CC"/>
                  </a:solidFill>
                  <a:latin typeface="Arial" pitchFamily="34" charset="0"/>
                </a:rPr>
                <a:t> </a:t>
              </a:r>
            </a:p>
          </p:txBody>
        </p:sp>
        <p:grpSp>
          <p:nvGrpSpPr>
            <p:cNvPr id="35857" name="Group 62"/>
            <p:cNvGrpSpPr>
              <a:grpSpLocks/>
            </p:cNvGrpSpPr>
            <p:nvPr/>
          </p:nvGrpSpPr>
          <p:grpSpPr bwMode="auto">
            <a:xfrm>
              <a:off x="1056" y="1415"/>
              <a:ext cx="3936" cy="144"/>
              <a:chOff x="1056" y="1728"/>
              <a:chExt cx="3936" cy="144"/>
            </a:xfrm>
          </p:grpSpPr>
          <p:sp>
            <p:nvSpPr>
              <p:cNvPr id="35863" name="Line 63"/>
              <p:cNvSpPr>
                <a:spLocks noChangeShapeType="1"/>
              </p:cNvSpPr>
              <p:nvPr/>
            </p:nvSpPr>
            <p:spPr bwMode="auto">
              <a:xfrm>
                <a:off x="1056" y="1872"/>
                <a:ext cx="3936"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5864" name="Line 64"/>
              <p:cNvSpPr>
                <a:spLocks noChangeShapeType="1"/>
              </p:cNvSpPr>
              <p:nvPr/>
            </p:nvSpPr>
            <p:spPr bwMode="auto">
              <a:xfrm>
                <a:off x="3024" y="1728"/>
                <a:ext cx="0" cy="144"/>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grpSp>
        <p:sp>
          <p:nvSpPr>
            <p:cNvPr id="35858" name="Line 65"/>
            <p:cNvSpPr>
              <a:spLocks noChangeShapeType="1"/>
            </p:cNvSpPr>
            <p:nvPr/>
          </p:nvSpPr>
          <p:spPr bwMode="auto">
            <a:xfrm>
              <a:off x="1056" y="1559"/>
              <a:ext cx="0" cy="96"/>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5859" name="Line 66"/>
            <p:cNvSpPr>
              <a:spLocks noChangeShapeType="1"/>
            </p:cNvSpPr>
            <p:nvPr/>
          </p:nvSpPr>
          <p:spPr bwMode="auto">
            <a:xfrm>
              <a:off x="1968" y="1559"/>
              <a:ext cx="0" cy="96"/>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5860" name="Line 67"/>
            <p:cNvSpPr>
              <a:spLocks noChangeShapeType="1"/>
            </p:cNvSpPr>
            <p:nvPr/>
          </p:nvSpPr>
          <p:spPr bwMode="auto">
            <a:xfrm>
              <a:off x="3024" y="1559"/>
              <a:ext cx="0" cy="96"/>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5861" name="Line 68"/>
            <p:cNvSpPr>
              <a:spLocks noChangeShapeType="1"/>
            </p:cNvSpPr>
            <p:nvPr/>
          </p:nvSpPr>
          <p:spPr bwMode="auto">
            <a:xfrm>
              <a:off x="4032" y="1559"/>
              <a:ext cx="0" cy="96"/>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35862" name="Line 69"/>
            <p:cNvSpPr>
              <a:spLocks noChangeShapeType="1"/>
            </p:cNvSpPr>
            <p:nvPr/>
          </p:nvSpPr>
          <p:spPr bwMode="auto">
            <a:xfrm>
              <a:off x="4992" y="1559"/>
              <a:ext cx="0" cy="96"/>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grpSp>
      <p:sp>
        <p:nvSpPr>
          <p:cNvPr id="35" name="Rectangle 3"/>
          <p:cNvSpPr txBox="1">
            <a:spLocks noChangeArrowheads="1"/>
          </p:cNvSpPr>
          <p:nvPr/>
        </p:nvSpPr>
        <p:spPr bwMode="auto">
          <a:xfrm>
            <a:off x="611560" y="404664"/>
            <a:ext cx="8532440" cy="1035050"/>
          </a:xfrm>
          <a:prstGeom prst="rect">
            <a:avLst/>
          </a:prstGeom>
          <a:ln>
            <a:miter lim="800000"/>
            <a:headEnd/>
            <a:tailEnd/>
          </a:ln>
        </p:spPr>
        <p:txBody>
          <a:bodyPr lIns="92075" tIns="46038" rIns="92075" bIns="46038" anchor="ctr">
            <a:scene3d>
              <a:camera prst="orthographicFront"/>
              <a:lightRig rig="soft" dir="t"/>
            </a:scene3d>
            <a:sp3d prstMaterial="softEdge">
              <a:bevelT w="25400" h="25400"/>
            </a:sp3d>
          </a:bodyPr>
          <a:lstStyle>
            <a:lvl1pPr algn="l" rtl="0" eaLnBrk="0" fontAlgn="base" hangingPunct="0">
              <a:spcBef>
                <a:spcPct val="0"/>
              </a:spcBef>
              <a:spcAft>
                <a:spcPct val="0"/>
              </a:spcAft>
              <a:defRPr sz="4000" b="1" kern="1200" cap="all">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000" b="1">
                <a:solidFill>
                  <a:schemeClr val="tx2"/>
                </a:solidFill>
                <a:latin typeface="Lucida Sans Unicode" pitchFamily="34" charset="0"/>
              </a:defRPr>
            </a:lvl2pPr>
            <a:lvl3pPr algn="l" rtl="0" eaLnBrk="0" fontAlgn="base" hangingPunct="0">
              <a:spcBef>
                <a:spcPct val="0"/>
              </a:spcBef>
              <a:spcAft>
                <a:spcPct val="0"/>
              </a:spcAft>
              <a:defRPr sz="4000" b="1">
                <a:solidFill>
                  <a:schemeClr val="tx2"/>
                </a:solidFill>
                <a:latin typeface="Lucida Sans Unicode" pitchFamily="34" charset="0"/>
              </a:defRPr>
            </a:lvl3pPr>
            <a:lvl4pPr algn="l" rtl="0" eaLnBrk="0" fontAlgn="base" hangingPunct="0">
              <a:spcBef>
                <a:spcPct val="0"/>
              </a:spcBef>
              <a:spcAft>
                <a:spcPct val="0"/>
              </a:spcAft>
              <a:defRPr sz="4000" b="1">
                <a:solidFill>
                  <a:schemeClr val="tx2"/>
                </a:solidFill>
                <a:latin typeface="Lucida Sans Unicode" pitchFamily="34" charset="0"/>
              </a:defRPr>
            </a:lvl4pPr>
            <a:lvl5pPr algn="l" rtl="0" eaLnBrk="0" fontAlgn="base" hangingPunct="0">
              <a:spcBef>
                <a:spcPct val="0"/>
              </a:spcBef>
              <a:spcAft>
                <a:spcPct val="0"/>
              </a:spcAft>
              <a:defRPr sz="4000" b="1">
                <a:solidFill>
                  <a:schemeClr val="tx2"/>
                </a:solidFill>
                <a:latin typeface="Lucida Sans Unicode" pitchFamily="34" charset="0"/>
              </a:defRPr>
            </a:lvl5pPr>
            <a:lvl6pPr marL="457200" algn="l" rtl="0" fontAlgn="base">
              <a:spcBef>
                <a:spcPct val="0"/>
              </a:spcBef>
              <a:spcAft>
                <a:spcPct val="0"/>
              </a:spcAft>
              <a:defRPr sz="4000" b="1">
                <a:solidFill>
                  <a:schemeClr val="tx2"/>
                </a:solidFill>
                <a:latin typeface="Lucida Sans Unicode" pitchFamily="34" charset="0"/>
              </a:defRPr>
            </a:lvl6pPr>
            <a:lvl7pPr marL="914400" algn="l" rtl="0" fontAlgn="base">
              <a:spcBef>
                <a:spcPct val="0"/>
              </a:spcBef>
              <a:spcAft>
                <a:spcPct val="0"/>
              </a:spcAft>
              <a:defRPr sz="4000" b="1">
                <a:solidFill>
                  <a:schemeClr val="tx2"/>
                </a:solidFill>
                <a:latin typeface="Lucida Sans Unicode" pitchFamily="34" charset="0"/>
              </a:defRPr>
            </a:lvl7pPr>
            <a:lvl8pPr marL="1371600" algn="l" rtl="0" fontAlgn="base">
              <a:spcBef>
                <a:spcPct val="0"/>
              </a:spcBef>
              <a:spcAft>
                <a:spcPct val="0"/>
              </a:spcAft>
              <a:defRPr sz="4000" b="1">
                <a:solidFill>
                  <a:schemeClr val="tx2"/>
                </a:solidFill>
                <a:latin typeface="Lucida Sans Unicode" pitchFamily="34" charset="0"/>
              </a:defRPr>
            </a:lvl8pPr>
            <a:lvl9pPr marL="1828800" algn="l" rtl="0" fontAlgn="base">
              <a:spcBef>
                <a:spcPct val="0"/>
              </a:spcBef>
              <a:spcAft>
                <a:spcPct val="0"/>
              </a:spcAft>
              <a:defRPr sz="4000" b="1">
                <a:solidFill>
                  <a:schemeClr val="tx2"/>
                </a:solidFill>
                <a:latin typeface="Lucida Sans Unicode" pitchFamily="34" charset="0"/>
              </a:defRPr>
            </a:lvl9pPr>
            <a:extLst/>
          </a:lstStyle>
          <a:p>
            <a:pPr eaLnBrk="1" fontAlgn="auto" hangingPunct="1">
              <a:spcAft>
                <a:spcPts val="0"/>
              </a:spcAft>
              <a:defRPr/>
            </a:pPr>
            <a:r>
              <a:rPr lang="el-GR" dirty="0" smtClean="0"/>
              <a:t>ΠΑΡΑΔΕΙΓΜΑ </a:t>
            </a:r>
            <a:r>
              <a:rPr lang="en-US" dirty="0" smtClean="0"/>
              <a:t>- </a:t>
            </a:r>
            <a:r>
              <a:rPr lang="en-GB" dirty="0" smtClean="0"/>
              <a:t>W</a:t>
            </a:r>
            <a:r>
              <a:rPr lang="en-US" dirty="0" smtClean="0"/>
              <a:t>BS/</a:t>
            </a:r>
            <a:r>
              <a:rPr lang="el-GR" dirty="0" smtClean="0"/>
              <a:t>ΠΩΣ</a:t>
            </a:r>
            <a:r>
              <a:rPr lang="en-US" dirty="0" smtClean="0"/>
              <a:t>?</a:t>
            </a:r>
            <a:endParaRPr lang="en-US" dirty="0"/>
          </a:p>
        </p:txBody>
      </p:sp>
    </p:spTree>
    <p:extLst>
      <p:ext uri="{BB962C8B-B14F-4D97-AF65-F5344CB8AC3E}">
        <p14:creationId xmlns:p14="http://schemas.microsoft.com/office/powerpoint/2010/main" val="3215853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3/5/2014 12:50:11 μμ"/>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9,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632D2861-2896-4359-B9A2-5B13697FBC19}">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1188</TotalTime>
  <Words>1097</Words>
  <Application>Microsoft Office PowerPoint</Application>
  <PresentationFormat>On-screen Show (4:3)</PresentationFormat>
  <Paragraphs>324</Paragraphs>
  <Slides>25</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Θέμα του Office</vt:lpstr>
      <vt:lpstr>Bitmap Image</vt:lpstr>
      <vt:lpstr>Αρχές Διοίκησης και Διαχείρισης Έργων</vt:lpstr>
      <vt:lpstr>Άδειες χρήσης </vt:lpstr>
      <vt:lpstr>Χρηματοδότηση </vt:lpstr>
      <vt:lpstr>WBS Ορισμός</vt:lpstr>
      <vt:lpstr>WBS Ορισμός ΣΥΜΦΩΝΑ με PMI</vt:lpstr>
      <vt:lpstr>PowerPoint Presentation</vt:lpstr>
      <vt:lpstr>ΆΛΛΕΣ ΔΟΜΕΣ ΑΝΑΛΥΣΗΣ</vt:lpstr>
      <vt:lpstr>ΠΑΡΑΔΕΙΓΜΑ - PBS/ΤΙ?</vt:lpstr>
      <vt:lpstr>PowerPoint Presentation</vt:lpstr>
      <vt:lpstr>PowerPoint Presentation</vt:lpstr>
      <vt:lpstr>ΠΛΕΟΝΕΚΤΗΜΑΤΑ ΤΗΕ ΔΟΜΗΣ WBS</vt:lpstr>
      <vt:lpstr>Πως φτιάχνουμε ένα WBS?</vt:lpstr>
      <vt:lpstr>PowerPoint Presentation</vt:lpstr>
      <vt:lpstr>PowerPoint Presentation</vt:lpstr>
      <vt:lpstr>PowerPoint Presentation</vt:lpstr>
      <vt:lpstr>WBS Περίληψη</vt:lpstr>
      <vt:lpstr>Παράδειγμα</vt:lpstr>
      <vt:lpstr>Παράδειγμα με σχόλια</vt:lpstr>
      <vt:lpstr>WBS Αναπαράσταση</vt:lpstr>
      <vt:lpstr>Άσκηση 1</vt:lpstr>
      <vt:lpstr>Brownies WBS</vt:lpstr>
      <vt:lpstr>Άσκηση 2</vt:lpstr>
      <vt:lpstr>WBS ΓΙΑ ΓΑΜΟ</vt:lpstr>
      <vt:lpstr>Παράδειγμα WBS ανά φάση</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Ανθρώπινου Δυναμικού</dc:title>
  <dc:subject>Διοίκηση Ανθρώπινου Δυναμικού</dc:subject>
  <dc:creator>Ασπρίδης Γεώργιος</dc:creator>
  <cp:keywords>Διοίκηση Ανθρώπινου Δυναμικού</cp:keywords>
  <dc:description>Διοίκηση Ανθρώπινου Δυναμικού</dc:description>
  <cp:lastModifiedBy>chris</cp:lastModifiedBy>
  <cp:revision>269</cp:revision>
  <dcterms:created xsi:type="dcterms:W3CDTF">2013-10-22T19:39:27Z</dcterms:created>
  <dcterms:modified xsi:type="dcterms:W3CDTF">2016-03-16T09:58:46Z</dcterms:modified>
  <cp:category>ΑΝΟΙΧΤΑ ΑΚΑΔΗΜΑΙΚΑ ΜΑΘΗΜΑΤΑ</cp:category>
  <cp:contentStatus>Τελικό</cp:contentStatus>
</cp:coreProperties>
</file>