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2999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857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56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659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606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612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659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480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397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389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294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C870D-B28B-4A6A-896D-D8207EBCB1CE}" type="datetimeFigureOut">
              <a:rPr lang="el-GR" smtClean="0"/>
              <a:t>14/11/2018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9CC72-7CA3-4A17-8DF5-FB7E93566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040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2224" y="2565070"/>
            <a:ext cx="7677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400" dirty="0" smtClean="0"/>
              <a:t>ΠΑΡΑΔΕΙΓΜΑΤΑ ΟΡΓΑΝΩΣΗΣ ΕΙΚΟΝΟΓΡΑΦΙΚΗΣ ΕΠΙΦΑΝΕΙΑΣ</a:t>
            </a:r>
          </a:p>
          <a:p>
            <a:pPr algn="ctr"/>
            <a:r>
              <a:rPr lang="el-GR" sz="2400" dirty="0" smtClean="0"/>
              <a:t>ΓΙΑ ΤΗΝ ΑΣΚΗΣΗ 5/ 2018</a:t>
            </a:r>
          </a:p>
          <a:p>
            <a:pPr algn="ctr"/>
            <a:r>
              <a:rPr lang="el-GR" sz="2400" dirty="0" smtClean="0"/>
              <a:t>ΠΟΡΤΡΑΙΤΟ ΕΡΓΑΣΤΗΡΙΟΥ/ ΚΑΤΑΣΤΗΜΑΤΟΣ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770952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240463" y="620713"/>
            <a:ext cx="4691062" cy="1143000"/>
          </a:xfrm>
        </p:spPr>
        <p:txBody>
          <a:bodyPr/>
          <a:lstStyle/>
          <a:p>
            <a:r>
              <a:rPr lang="el-GR" sz="2800" dirty="0"/>
              <a:t>ΦΩΤΟΓΡΑΦΙΑ </a:t>
            </a:r>
            <a:br>
              <a:rPr lang="el-GR" sz="2800" dirty="0"/>
            </a:br>
            <a:r>
              <a:rPr lang="el-GR" sz="2800" dirty="0"/>
              <a:t>ΚΑΙ </a:t>
            </a:r>
            <a:r>
              <a:rPr lang="el-GR" sz="2800" dirty="0"/>
              <a:t>ΑΦΗΓΗΣΗ</a:t>
            </a:r>
            <a:endParaRPr lang="el-GR" sz="2800" dirty="0"/>
          </a:p>
        </p:txBody>
      </p:sp>
      <p:pic>
        <p:nvPicPr>
          <p:cNvPr id="19461" name="Picture 5" descr="Image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1524001" y="10260"/>
            <a:ext cx="5320621" cy="6847740"/>
          </a:xfrm>
          <a:ln/>
        </p:spPr>
      </p:pic>
      <p:sp>
        <p:nvSpPr>
          <p:cNvPr id="4" name="3 - TextBox"/>
          <p:cNvSpPr txBox="1"/>
          <p:nvPr/>
        </p:nvSpPr>
        <p:spPr>
          <a:xfrm>
            <a:off x="7320136" y="2420889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Αφήγηση ενός χώρου με μια σειρά φωτογραφιών.</a:t>
            </a:r>
          </a:p>
          <a:p>
            <a:endParaRPr lang="el-GR" dirty="0"/>
          </a:p>
          <a:p>
            <a:r>
              <a:rPr lang="el-GR" dirty="0"/>
              <a:t>Καταγραφή των βασικών στοιχείων του χώρου και των χαρακτηριστικών φάσεων της λειτουργίας του χώρου.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641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 descr="Image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1524001" y="0"/>
            <a:ext cx="5041255" cy="6833662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02704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Ευρεία οθόνη</PresentationFormat>
  <Paragraphs>7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Θέμα του Office</vt:lpstr>
      <vt:lpstr>Παρουσίαση του PowerPoint</vt:lpstr>
      <vt:lpstr>ΦΩΤΟΓΡΑΦΙΑ  ΚΑΙ ΑΦΗΓΗΣΗ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</cp:revision>
  <dcterms:created xsi:type="dcterms:W3CDTF">2018-11-14T20:10:37Z</dcterms:created>
  <dcterms:modified xsi:type="dcterms:W3CDTF">2018-11-14T20:12:45Z</dcterms:modified>
</cp:coreProperties>
</file>