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4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5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9"/>
  </p:notesMasterIdLst>
  <p:sldIdLst>
    <p:sldId id="257" r:id="rId3"/>
    <p:sldId id="264" r:id="rId4"/>
    <p:sldId id="414" r:id="rId5"/>
    <p:sldId id="483" r:id="rId6"/>
    <p:sldId id="442" r:id="rId7"/>
    <p:sldId id="489" r:id="rId8"/>
    <p:sldId id="490" r:id="rId9"/>
    <p:sldId id="491" r:id="rId10"/>
    <p:sldId id="485" r:id="rId11"/>
    <p:sldId id="493" r:id="rId12"/>
    <p:sldId id="494" r:id="rId13"/>
    <p:sldId id="495" r:id="rId14"/>
    <p:sldId id="496" r:id="rId15"/>
    <p:sldId id="497" r:id="rId16"/>
    <p:sldId id="498" r:id="rId17"/>
    <p:sldId id="499" r:id="rId18"/>
    <p:sldId id="500" r:id="rId19"/>
    <p:sldId id="501" r:id="rId20"/>
    <p:sldId id="486" r:id="rId21"/>
    <p:sldId id="502" r:id="rId22"/>
    <p:sldId id="503" r:id="rId23"/>
    <p:sldId id="504" r:id="rId24"/>
    <p:sldId id="505" r:id="rId25"/>
    <p:sldId id="506" r:id="rId26"/>
    <p:sldId id="507" r:id="rId27"/>
    <p:sldId id="508" r:id="rId28"/>
    <p:sldId id="509" r:id="rId29"/>
    <p:sldId id="510" r:id="rId30"/>
    <p:sldId id="325" r:id="rId31"/>
    <p:sldId id="271" r:id="rId32"/>
    <p:sldId id="258" r:id="rId33"/>
    <p:sldId id="259" r:id="rId34"/>
    <p:sldId id="260" r:id="rId35"/>
    <p:sldId id="272" r:id="rId36"/>
    <p:sldId id="273" r:id="rId37"/>
    <p:sldId id="261" r:id="rId38"/>
  </p:sldIdLst>
  <p:sldSz cx="9144000" cy="6858000" type="screen4x3"/>
  <p:notesSz cx="6858000" cy="9144000"/>
  <p:custDataLst>
    <p:tags r:id="rId4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71" autoAdjust="0"/>
    <p:restoredTop sz="94660"/>
  </p:normalViewPr>
  <p:slideViewPr>
    <p:cSldViewPr>
      <p:cViewPr varScale="1">
        <p:scale>
          <a:sx n="68" d="100"/>
          <a:sy n="68" d="100"/>
        </p:scale>
        <p:origin x="78" y="9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15/2/2016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626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2451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8058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4931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6945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7756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0387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78027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7359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0430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95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0060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3580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512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5044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1522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0873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7509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0790D-22C5-45BB-A770-83CDE294324C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299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56F58-8526-4B6E-BC49-4CF9B029B87E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l-GR" dirty="0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2F6EEB8D-302B-4BB7-AB7B-5E18E67E8EEA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1539-63C1-4B99-ABA4-B3967DBE4E69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B7C83-846B-421A-9210-449F98570249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DBA3-C3DA-4EF4-8AE2-7A1E96E2E23E}" type="datetime1">
              <a:rPr lang="el-GR" smtClean="0"/>
              <a:t>15/2/2016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200" dirty="0" smtClean="0">
                <a:solidFill>
                  <a:prstClr val="black"/>
                </a:solidFill>
              </a:rPr>
              <a:t>Εργαστηριακό</a:t>
            </a:r>
            <a:r>
              <a:rPr lang="el-GR" sz="1200" baseline="0" dirty="0" smtClean="0">
                <a:solidFill>
                  <a:prstClr val="black"/>
                </a:solidFill>
              </a:rPr>
              <a:t> μάθημα  </a:t>
            </a:r>
            <a:r>
              <a:rPr lang="en-US" sz="1200" baseline="0" dirty="0" smtClean="0">
                <a:solidFill>
                  <a:prstClr val="black"/>
                </a:solidFill>
              </a:rPr>
              <a:t>6</a:t>
            </a:r>
            <a:endParaRPr lang="el-G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1065E-F55A-4CDA-BFA5-94ED76BF657E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el-GR" smtClean="0"/>
              <a:t>Εργαστηριακό μάθημα 1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762A4-CB8A-4A0F-8469-33FAC92B5A81}" type="datetime1">
              <a:rPr lang="el-GR" smtClean="0"/>
              <a:t>15/2/2016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9277-87B9-4B23-A9F8-DD786C757BEC}" type="datetime1">
              <a:rPr lang="el-GR" smtClean="0"/>
              <a:t>15/2/2016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52055-4DFF-4549-AD5A-20E5D6ABCC2C}" type="datetime1">
              <a:rPr lang="el-GR" smtClean="0"/>
              <a:t>15/2/2016</a:t>
            </a:fld>
            <a:endParaRPr lang="el-GR"/>
          </a:p>
        </p:txBody>
      </p:sp>
      <p:sp>
        <p:nvSpPr>
          <p:cNvPr id="6" name="Ορθογώνιο 5" descr="[DECORATIVE]"/>
          <p:cNvSpPr/>
          <p:nvPr userDrawn="1"/>
        </p:nvSpPr>
        <p:spPr>
          <a:xfrm>
            <a:off x="3651012" y="6397823"/>
            <a:ext cx="14750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00" dirty="0" smtClean="0"/>
              <a:t>Εργαστηριακό μάθημα 3</a:t>
            </a:r>
            <a:endParaRPr lang="el-GR" sz="1000" dirty="0"/>
          </a:p>
        </p:txBody>
      </p:sp>
      <p:sp>
        <p:nvSpPr>
          <p:cNvPr id="7" name="Ορθογώνιο 6" descr="[DECORATIVE]"/>
          <p:cNvSpPr/>
          <p:nvPr userDrawn="1"/>
        </p:nvSpPr>
        <p:spPr>
          <a:xfrm>
            <a:off x="8001000" y="6352143"/>
            <a:ext cx="3353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F6EEB8D-302B-4BB7-AB7B-5E18E67E8EEA}" type="slidenum">
              <a:rPr lang="el-GR" sz="1000" smtClean="0"/>
              <a:pPr/>
              <a:t>‹#›</a:t>
            </a:fld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CF8D-4925-478C-B1C6-93DE40CB7745}" type="datetime1">
              <a:rPr lang="el-GR" smtClean="0"/>
              <a:t>15/2/2016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A138-C1FD-449B-A2F1-C089457F93DD}" type="datetime1">
              <a:rPr lang="el-GR" smtClean="0"/>
              <a:t>15/2/2016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D964A-E2A4-4B51-A6C2-BBBC30F49E97}" type="datetime1">
              <a:rPr lang="el-GR" smtClean="0"/>
              <a:t>15/2/2016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4EFE1-4950-4DD2-A82E-8E5CB1A8D4A3}" type="datetime1">
              <a:rPr lang="el-GR" smtClean="0"/>
              <a:t>15/2/2016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Εργαστηριακό μάθημα 1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lll.gr/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hyperlink" Target="http://creativecommons.org/licenses/by-nc-sa/4.0/deed.el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://www.teilar.gr/" TargetMode="External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4.0/deed.e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slide" Target="slide2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slide" Target="slide16.xml"/><Relationship Id="rId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8.png"/><Relationship Id="rId4" Type="http://schemas.openxmlformats.org/officeDocument/2006/relationships/hyperlink" Target="http://creativecommons.org/licenses/by-nc-sa/4.0/deed.el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4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Εργαστήριο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6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Μονάδα Ελέγχου Συστήματος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Μικροάρδευσης:Φίλτρα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6" tooltip="Μετάβαση στην Άδεια Χρήσης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8" tooltip="Μετάβαση σε www.edulll.gr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8342" y="1890954"/>
            <a:ext cx="5767316" cy="3944454"/>
          </a:xfrm>
          <a:prstGeom prst="rect">
            <a:avLst/>
          </a:prstGeom>
        </p:spPr>
      </p:pic>
      <p:sp>
        <p:nvSpPr>
          <p:cNvPr id="348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Φίλτρα δίσκων - 4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033691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357" y="1600200"/>
            <a:ext cx="6803285" cy="4525963"/>
          </a:xfrm>
          <a:prstGeom prst="rect">
            <a:avLst/>
          </a:prstGeom>
        </p:spPr>
      </p:pic>
      <p:sp>
        <p:nvSpPr>
          <p:cNvPr id="358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Φίλτρα δίσκων - 5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699758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646342"/>
            <a:ext cx="8229600" cy="2433679"/>
          </a:xfrm>
          <a:prstGeom prst="rect">
            <a:avLst/>
          </a:prstGeom>
        </p:spPr>
      </p:pic>
      <p:sp>
        <p:nvSpPr>
          <p:cNvPr id="3686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Φίλτρα δίσκων - 6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999587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περιεχομένου 6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7597" y="1701962"/>
            <a:ext cx="5608806" cy="4322439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Φίλτρα δίσκων – 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564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Φίλτρα δίσκων </a:t>
            </a:r>
            <a:r>
              <a:rPr lang="el-GR" dirty="0" smtClean="0"/>
              <a:t>– 8</a:t>
            </a:r>
            <a:endParaRPr lang="el-GR" b="1" dirty="0"/>
          </a:p>
        </p:txBody>
      </p:sp>
      <p:pic>
        <p:nvPicPr>
          <p:cNvPr id="4" name="Θέση περιεχομένου 3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522" y="1600200"/>
            <a:ext cx="603095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2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0255" y="1894003"/>
            <a:ext cx="3883489" cy="3938357"/>
          </a:xfrm>
          <a:prstGeom prst="rect">
            <a:avLst/>
          </a:prstGeom>
        </p:spPr>
      </p:pic>
      <p:sp>
        <p:nvSpPr>
          <p:cNvPr id="3993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Φίλτρα δίσκων - 9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924516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Θέση περιεχομένου 2" descr="Εικόνα απεικόνισης συστοιχιίας δίσκ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5827" y="1600200"/>
            <a:ext cx="5112345" cy="4525963"/>
          </a:xfrm>
          <a:prstGeom prst="rect">
            <a:avLst/>
          </a:prstGeom>
        </p:spPr>
      </p:pic>
      <p:sp>
        <p:nvSpPr>
          <p:cNvPr id="4096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3200" dirty="0">
                <a:latin typeface="Century Gothic" panose="020B0502020202020204" pitchFamily="34" charset="0"/>
              </a:rPr>
              <a:t>Συστοιχία 3 ηθμών δίσκων κατά την διαδικασία </a:t>
            </a:r>
            <a:r>
              <a:rPr lang="el-GR" altLang="el-GR" sz="3200" dirty="0" err="1">
                <a:latin typeface="Century Gothic" panose="020B0502020202020204" pitchFamily="34" charset="0"/>
              </a:rPr>
              <a:t>έλπλυσης</a:t>
            </a:r>
            <a:r>
              <a:rPr lang="el-GR" altLang="el-GR" sz="3200" dirty="0">
                <a:latin typeface="Century Gothic" panose="020B0502020202020204" pitchFamily="34" charset="0"/>
              </a:rPr>
              <a:t> του ηθμού 1</a:t>
            </a:r>
            <a:endParaRPr lang="fr-CA" alt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val="2386730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3102" y="1600200"/>
            <a:ext cx="6797796" cy="4525963"/>
          </a:xfrm>
          <a:prstGeom prst="rect">
            <a:avLst/>
          </a:prstGeom>
        </p:spPr>
      </p:pic>
      <p:sp>
        <p:nvSpPr>
          <p:cNvPr id="4198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Φίλτρα δίσκων - 10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357107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Φίλτρα δίσκων</a:t>
            </a:r>
            <a:endParaRPr lang="el-GR" altLang="el-GR" dirty="0" smtClean="0"/>
          </a:p>
        </p:txBody>
      </p:sp>
      <p:sp>
        <p:nvSpPr>
          <p:cNvPr id="4301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smtClean="0"/>
              <a:t>Ειδικά πλεονεκτήματα αυτού του τύπου ηθμών είναι:</a:t>
            </a:r>
          </a:p>
          <a:p>
            <a:r>
              <a:rPr lang="el-GR" altLang="el-GR" smtClean="0"/>
              <a:t>Η δομή του σώματος φιλτραρίσματος δίδει μεγαλύτερη μηχανική αντοχή από ότι τα πλέγματα ή οι διάτρητες επιφάνειες.</a:t>
            </a:r>
          </a:p>
          <a:p>
            <a:r>
              <a:rPr lang="el-GR" altLang="el-GR" smtClean="0"/>
              <a:t>Έχουν μεγαλύτερη επιφάνεια φιλτραρίσματος, (επομένως και δυνατότητα) σε σχέση με άλλους τύπους επίπεδων ηθμών.</a:t>
            </a:r>
            <a:endParaRPr lang="fr-CA" altLang="el-GR" smtClean="0"/>
          </a:p>
        </p:txBody>
      </p:sp>
    </p:spTree>
    <p:extLst>
      <p:ext uri="{BB962C8B-B14F-4D97-AF65-F5344CB8AC3E}">
        <p14:creationId xmlns:p14="http://schemas.microsoft.com/office/powerpoint/2010/main" val="2587963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 descr="Εικόνα απεικόνισης υδροκυκλώνα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98604" y="1600200"/>
            <a:ext cx="2746791" cy="4525963"/>
          </a:xfrm>
          <a:prstGeom prst="rect">
            <a:avLst/>
          </a:prstGeom>
        </p:spPr>
      </p:pic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19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Υδροκυκλώνες - 1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6493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20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Υδροκυκλώνες - 2</a:t>
            </a:r>
            <a:endParaRPr lang="en-GB" dirty="0" smtClean="0"/>
          </a:p>
        </p:txBody>
      </p:sp>
      <p:pic>
        <p:nvPicPr>
          <p:cNvPr id="3" name="Θέση περιεχομένου 2" descr="Εικόνα απεικόνισης υδροκυκλώνα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53760" y="1600200"/>
            <a:ext cx="383648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21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Υδροκυκλώνες - 3</a:t>
            </a:r>
            <a:endParaRPr lang="en-GB" dirty="0" smtClean="0"/>
          </a:p>
        </p:txBody>
      </p:sp>
      <p:pic>
        <p:nvPicPr>
          <p:cNvPr id="9" name="Θέση περιεχομένου 8" descr="Εικόνα απεικόνισης υδροκυκλώνα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88572" y="1600200"/>
            <a:ext cx="516685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5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22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Υδροκυκλώνες - 4</a:t>
            </a:r>
            <a:endParaRPr lang="en-GB" dirty="0" smtClean="0"/>
          </a:p>
        </p:txBody>
      </p:sp>
      <p:pic>
        <p:nvPicPr>
          <p:cNvPr id="3" name="Θέση περιεχομένου 2" descr="Εικόνα απεικόνισης παράλληλης συστοιχίας υδροκυκλώνων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34611" y="1600200"/>
            <a:ext cx="547477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6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23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Φίλτρα μάζας - 1</a:t>
            </a:r>
            <a:endParaRPr lang="en-GB" dirty="0" smtClean="0"/>
          </a:p>
        </p:txBody>
      </p:sp>
      <p:pic>
        <p:nvPicPr>
          <p:cNvPr id="4" name="Θέση περιεχομένου 3" descr="Εικόνα απεικόνισης φίλτρων μάζα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8468" y="1600200"/>
            <a:ext cx="602706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4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24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Φίλτρα μάζας - 2</a:t>
            </a:r>
            <a:endParaRPr lang="en-GB" dirty="0" smtClean="0"/>
          </a:p>
        </p:txBody>
      </p:sp>
      <p:pic>
        <p:nvPicPr>
          <p:cNvPr id="3" name="Θέση περιεχομένου 2" descr="Εικόνα απεικόνισης φίλτρων μάζα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1452" y="1600200"/>
            <a:ext cx="560109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62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25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Φίλτρα μάζας - 3</a:t>
            </a:r>
            <a:endParaRPr lang="en-GB" dirty="0" smtClean="0"/>
          </a:p>
        </p:txBody>
      </p:sp>
      <p:pic>
        <p:nvPicPr>
          <p:cNvPr id="4" name="Θέση περιεχομένου 3" descr="Εικόνα απεικόνισης φίλτρων μάζα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33945" y="1600200"/>
            <a:ext cx="367610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8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26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Φίλτρα μάζας - 4</a:t>
            </a:r>
            <a:endParaRPr lang="en-GB" dirty="0" smtClean="0"/>
          </a:p>
        </p:txBody>
      </p:sp>
      <p:pic>
        <p:nvPicPr>
          <p:cNvPr id="3" name="Θέση περιεχομένου 2" descr="Εικόνα απεικόνισης φίλτρων μάζα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83602" y="1600200"/>
            <a:ext cx="537679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1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27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Φίλτρα μάζας - 5</a:t>
            </a:r>
            <a:endParaRPr lang="en-GB" dirty="0" smtClean="0"/>
          </a:p>
        </p:txBody>
      </p:sp>
      <p:pic>
        <p:nvPicPr>
          <p:cNvPr id="4" name="Θέση περιεχομένου 3" descr="Εικόνα απεικόνισης φίλτρων μάζα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48403" y="1643555"/>
            <a:ext cx="6647193" cy="443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4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28</a:t>
            </a:fld>
            <a:endParaRPr lang="el-GR"/>
          </a:p>
        </p:txBody>
      </p:sp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Φίλτρα μάζας - 6</a:t>
            </a:r>
            <a:endParaRPr lang="en-GB" dirty="0" smtClean="0"/>
          </a:p>
        </p:txBody>
      </p:sp>
      <p:pic>
        <p:nvPicPr>
          <p:cNvPr id="4" name="Θέση περιεχομένου 3" descr="Εικόνα απεικόνισης φίλτρων μάζας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63904" y="1600200"/>
            <a:ext cx="581619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5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4" tooltip="Μετάβαση στην Άδεια Χρήσης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29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3" action="ppaction://hlinksldjump"/>
              </a:rPr>
              <a:t>Μονάδα ελέγχου</a:t>
            </a:r>
            <a:endParaRPr lang="el-GR" sz="28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4" action="ppaction://hlinksldjump"/>
              </a:rPr>
              <a:t>Φίλτρα δίσκων</a:t>
            </a:r>
            <a:endParaRPr lang="el-GR" sz="2800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5" action="ppaction://hlinksldjump"/>
              </a:rPr>
              <a:t>Συστοιχία δίσκων</a:t>
            </a:r>
            <a:endParaRPr lang="en-US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6" action="ppaction://hlinksldjump"/>
              </a:rPr>
              <a:t>Υδροκυκλώνες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sz="2800" dirty="0" smtClean="0">
                <a:solidFill>
                  <a:srgbClr val="0070C0"/>
                </a:solidFill>
                <a:hlinkClick r:id="rId7" action="ppaction://hlinksldjump"/>
              </a:rPr>
              <a:t>Φίλτρα μάζας</a:t>
            </a:r>
            <a:endParaRPr lang="el-GR" sz="2800" dirty="0" smtClean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392706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/>
              <a:t>Εργαστηριακό μάθημα 6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AutoShape 2"/>
          <p:cNvSpPr>
            <a:spLocks noGrp="1" noChangeArrowheads="1"/>
          </p:cNvSpPr>
          <p:nvPr>
            <p:ph type="title"/>
          </p:nvPr>
        </p:nvSpPr>
        <p:spPr>
          <a:ln>
            <a:headEnd type="none" w="med" len="med"/>
            <a:tailEnd type="none" w="med" len="med"/>
          </a:ln>
        </p:spPr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- 1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4</a:t>
            </a:fld>
            <a:endParaRPr lang="el-GR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Επεξεργασία νερού</a:t>
            </a:r>
          </a:p>
          <a:p>
            <a:r>
              <a:rPr lang="el-GR" sz="2400" dirty="0" smtClean="0"/>
              <a:t>Έγχυση χημικών</a:t>
            </a:r>
          </a:p>
          <a:p>
            <a:r>
              <a:rPr lang="el-GR" sz="2400" dirty="0" smtClean="0"/>
              <a:t>Κεντρικός έλεγχος</a:t>
            </a:r>
          </a:p>
          <a:p>
            <a:pPr marL="0" indent="0">
              <a:buNone/>
            </a:pPr>
            <a:endParaRPr lang="el-GR" sz="2400" dirty="0" smtClean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3162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- 2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5</a:t>
            </a:fld>
            <a:endParaRPr lang="el-GR"/>
          </a:p>
        </p:txBody>
      </p:sp>
      <p:pic>
        <p:nvPicPr>
          <p:cNvPr id="5" name="Θέση περιεχομένου 4" descr="Εικόνα απεικόνισης μονάδας ελέγχου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6239" y="1600200"/>
            <a:ext cx="715152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6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Μονάδα ελέγχου - </a:t>
            </a:r>
            <a:r>
              <a:rPr lang="en-US" dirty="0" smtClean="0"/>
              <a:t>3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6</a:t>
            </a:fld>
            <a:endParaRPr lang="el-GR"/>
          </a:p>
        </p:txBody>
      </p:sp>
      <p:pic>
        <p:nvPicPr>
          <p:cNvPr id="3" name="Θέση περιεχομένου 2" descr="Εικόνα απεικόνισης μονάδας ελέγχου για φιλτράρισμα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4675" y="1828800"/>
            <a:ext cx="7114649" cy="31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Φίλτρα δίσκων - 1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7</a:t>
            </a:fld>
            <a:endParaRPr lang="el-GR"/>
          </a:p>
        </p:txBody>
      </p:sp>
      <p:pic>
        <p:nvPicPr>
          <p:cNvPr id="4" name="Θέση περιεχομένου 3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9403" y="1600200"/>
            <a:ext cx="440519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3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 smtClean="0"/>
              <a:t>Φίλτρα δίσκων - 2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8</a:t>
            </a:fld>
            <a:endParaRPr lang="el-GR"/>
          </a:p>
        </p:txBody>
      </p:sp>
      <p:pic>
        <p:nvPicPr>
          <p:cNvPr id="3" name="Θέση περιεχομένου 2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7857" y="1600200"/>
            <a:ext cx="628828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2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44" name="AutoShape 13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dirty="0" smtClean="0"/>
              <a:t>Φίλτρα δίσκων – 3</a:t>
            </a:r>
            <a:endParaRPr lang="en-GB" dirty="0" smtClean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9</a:t>
            </a:fld>
            <a:endParaRPr lang="el-GR"/>
          </a:p>
        </p:txBody>
      </p:sp>
      <p:pic>
        <p:nvPicPr>
          <p:cNvPr id="4" name="Θέση περιεχομένου 3" descr="Εικόνα απεικόνισης φίλτρου δίσκων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0179" y="1600200"/>
            <a:ext cx="532364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1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15/2/2016 13:08:58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2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4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4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C63BB7D-317C-43F6-AC44-5023450874D2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715</Words>
  <Application>Microsoft Office PowerPoint</Application>
  <PresentationFormat>Προβολή στην οθόνη (4:3)</PresentationFormat>
  <Paragraphs>146</Paragraphs>
  <Slides>36</Slides>
  <Notes>26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41" baseType="lpstr">
      <vt:lpstr>Arial</vt:lpstr>
      <vt:lpstr>Calibri</vt:lpstr>
      <vt:lpstr>Century Gothic</vt:lpstr>
      <vt:lpstr>Wingdings</vt:lpstr>
      <vt:lpstr>Θέμα του Office</vt:lpstr>
      <vt:lpstr>Αρδευτική Μηχανική</vt:lpstr>
      <vt:lpstr>Χρηματοδότηση </vt:lpstr>
      <vt:lpstr>Περιεχόμενα ενότητας</vt:lpstr>
      <vt:lpstr>Μονάδα ελέγχου - 1</vt:lpstr>
      <vt:lpstr>Μονάδα ελέγχου - 2</vt:lpstr>
      <vt:lpstr>Μονάδα ελέγχου - 3</vt:lpstr>
      <vt:lpstr>Φίλτρα δίσκων - 1</vt:lpstr>
      <vt:lpstr>Φίλτρα δίσκων - 2</vt:lpstr>
      <vt:lpstr>Φίλτρα δίσκων – 3</vt:lpstr>
      <vt:lpstr>Φίλτρα δίσκων - 4</vt:lpstr>
      <vt:lpstr>Φίλτρα δίσκων - 5</vt:lpstr>
      <vt:lpstr>Φίλτρα δίσκων - 6</vt:lpstr>
      <vt:lpstr>Φίλτρα δίσκων – 7</vt:lpstr>
      <vt:lpstr>Φίλτρα δίσκων – 8</vt:lpstr>
      <vt:lpstr>Φίλτρα δίσκων - 9</vt:lpstr>
      <vt:lpstr>Συστοιχία 3 ηθμών δίσκων κατά την διαδικασία έλπλυσης του ηθμού 1</vt:lpstr>
      <vt:lpstr>Φίλτρα δίσκων - 10</vt:lpstr>
      <vt:lpstr>Φίλτρα δίσκων</vt:lpstr>
      <vt:lpstr>Υδροκυκλώνες - 1</vt:lpstr>
      <vt:lpstr>Υδροκυκλώνες - 2</vt:lpstr>
      <vt:lpstr>Υδροκυκλώνες - 3</vt:lpstr>
      <vt:lpstr>Υδροκυκλώνες - 4</vt:lpstr>
      <vt:lpstr>Φίλτρα μάζας - 1</vt:lpstr>
      <vt:lpstr>Φίλτρα μάζας - 2</vt:lpstr>
      <vt:lpstr>Φίλτρα μάζας - 3</vt:lpstr>
      <vt:lpstr>Φίλτρα μάζας - 4</vt:lpstr>
      <vt:lpstr>Φίλτρα μάζας - 5</vt:lpstr>
      <vt:lpstr>Φίλτρα μάζας - 6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I.B.ΤΖΙΓΚ</cp:lastModifiedBy>
  <cp:revision>173</cp:revision>
  <dcterms:created xsi:type="dcterms:W3CDTF">2014-09-20T14:32:06Z</dcterms:created>
  <dcterms:modified xsi:type="dcterms:W3CDTF">2016-02-15T11:09:02Z</dcterms:modified>
</cp:coreProperties>
</file>