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21"/>
  </p:notesMasterIdLst>
  <p:sldIdLst>
    <p:sldId id="289" r:id="rId3"/>
    <p:sldId id="257" r:id="rId4"/>
    <p:sldId id="259" r:id="rId5"/>
    <p:sldId id="261" r:id="rId6"/>
    <p:sldId id="262" r:id="rId7"/>
    <p:sldId id="264" r:id="rId8"/>
    <p:sldId id="266" r:id="rId9"/>
    <p:sldId id="415" r:id="rId10"/>
    <p:sldId id="416" r:id="rId11"/>
    <p:sldId id="498" r:id="rId12"/>
    <p:sldId id="500" r:id="rId13"/>
    <p:sldId id="501" r:id="rId14"/>
    <p:sldId id="502" r:id="rId15"/>
    <p:sldId id="503" r:id="rId16"/>
    <p:sldId id="504" r:id="rId17"/>
    <p:sldId id="499" r:id="rId18"/>
    <p:sldId id="505" r:id="rId19"/>
    <p:sldId id="280" r:id="rId20"/>
  </p:sldIdLst>
  <p:sldSz cx="9144000" cy="6858000" type="screen4x3"/>
  <p:notesSz cx="6858000" cy="9144000"/>
  <p:custDataLst>
    <p:tags r:id="rId2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88172" autoAdjust="0"/>
  </p:normalViewPr>
  <p:slideViewPr>
    <p:cSldViewPr>
      <p:cViewPr>
        <p:scale>
          <a:sx n="66" d="100"/>
          <a:sy n="66" d="100"/>
        </p:scale>
        <p:origin x="-1266" y="-174"/>
      </p:cViewPr>
      <p:guideLst>
        <p:guide orient="horz" pos="23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25/8/2015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0621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ΑΣΚΗΣΗ ΣΤΗΝ ΤΡΙΤΗ ΗΛΙΚΙΑ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3044552"/>
            <a:ext cx="8424936" cy="1752600"/>
          </a:xfrm>
        </p:spPr>
        <p:txBody>
          <a:bodyPr>
            <a:noAutofit/>
          </a:bodyPr>
          <a:lstStyle/>
          <a:p>
            <a:r>
              <a:rPr lang="el-GR" sz="2600" b="1" dirty="0" smtClean="0"/>
              <a:t>Ενότητα </a:t>
            </a:r>
            <a:r>
              <a:rPr lang="en-US" sz="2600" b="1" dirty="0" smtClean="0"/>
              <a:t>9</a:t>
            </a:r>
            <a:r>
              <a:rPr lang="el-GR" sz="2600" b="1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Ασκήσεις Ισορροπίας</a:t>
            </a:r>
          </a:p>
          <a:p>
            <a:endParaRPr lang="en-US" sz="2800" dirty="0" smtClean="0"/>
          </a:p>
          <a:p>
            <a:r>
              <a:rPr lang="el-GR" sz="2800" dirty="0" smtClean="0"/>
              <a:t>Βασιλική Ζήση, </a:t>
            </a:r>
            <a:r>
              <a:rPr lang="de-DE" sz="2800" dirty="0" smtClean="0"/>
              <a:t>Ph D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4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6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rgbClr val="7F2F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Βηματισμός αριστερά - δεξιά 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i="1" u="sng" dirty="0" smtClean="0"/>
              <a:t>Οδηγίες</a:t>
            </a:r>
          </a:p>
          <a:p>
            <a:pPr marL="536575" indent="0"/>
            <a:r>
              <a:rPr lang="el-GR" dirty="0" smtClean="0"/>
              <a:t> Μεταφέρω το βάρος από το ένα πόδι στο άλλο.</a:t>
            </a:r>
          </a:p>
          <a:p>
            <a:pPr marL="536575" indent="0"/>
            <a:r>
              <a:rPr lang="el-GR" dirty="0" smtClean="0"/>
              <a:t> Πόδι δεξιά, πατάω δεξιά.</a:t>
            </a:r>
          </a:p>
          <a:p>
            <a:pPr marL="536575" indent="0"/>
            <a:r>
              <a:rPr lang="el-GR" dirty="0" smtClean="0"/>
              <a:t> Πόδι αριστερά, πατάω αριστερά.</a:t>
            </a:r>
          </a:p>
          <a:p>
            <a:pPr marL="87313" indent="0">
              <a:buNone/>
            </a:pPr>
            <a:r>
              <a:rPr lang="el-GR" dirty="0" smtClean="0"/>
              <a:t> (Επανάληψη σειράς 3-5 φορές)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Βάδιση μύτη – φτέρνα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680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i="1" u="sng" dirty="0" smtClean="0"/>
              <a:t> Οδηγίες</a:t>
            </a:r>
            <a:endParaRPr lang="en-US" b="1" i="1" u="sng" dirty="0" smtClean="0"/>
          </a:p>
          <a:p>
            <a:pPr marL="536575" indent="0"/>
            <a:r>
              <a:rPr lang="el-GR" dirty="0" smtClean="0"/>
              <a:t>   Κάντε 10 βήματα τοποθετώντας το κάθε πόδι ακριβώς μπροστά από το άλλο.</a:t>
            </a:r>
          </a:p>
          <a:p>
            <a:pPr marL="536575" indent="0"/>
            <a:r>
              <a:rPr lang="el-GR" dirty="0" smtClean="0"/>
              <a:t> Περπατήστε προς τα πίσω με τον ίδιο τρόπο, για άλλα 10 βήματα.</a:t>
            </a:r>
          </a:p>
          <a:p>
            <a:pPr marL="0" indent="0">
              <a:buNone/>
            </a:pPr>
            <a:r>
              <a:rPr lang="el-GR" dirty="0" smtClean="0"/>
              <a:t>   (Επανάληψη σειράς 3-5 φορές) </a:t>
            </a:r>
          </a:p>
          <a:p>
            <a:pPr marL="261938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Συμπληρωματικές πληροφορίες</a:t>
            </a:r>
          </a:p>
          <a:p>
            <a:pPr marL="536575" indent="0"/>
            <a:r>
              <a:rPr lang="el-GR" dirty="0" smtClean="0"/>
              <a:t> Για μεγαλύτερη ασφάλεια εκτελέστε την άσκηση δίπλα από μια μπάρα.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Γραφή με το πόδι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i="1" u="sng" dirty="0" smtClean="0"/>
              <a:t>Οδηγίες</a:t>
            </a:r>
          </a:p>
          <a:p>
            <a:pPr marL="536575" indent="0"/>
            <a:r>
              <a:rPr lang="el-GR" dirty="0" smtClean="0"/>
              <a:t> Καθίστε στην καρέκλα και γράψτε στον αέρα με το πόδι τα τρία πρώτα γράμματα:</a:t>
            </a:r>
          </a:p>
          <a:p>
            <a:pPr marL="536575" indent="0"/>
            <a:r>
              <a:rPr lang="el-GR" dirty="0" smtClean="0"/>
              <a:t> Α (κάμψη μεταταρσίου)</a:t>
            </a:r>
          </a:p>
          <a:p>
            <a:pPr marL="536575" indent="0"/>
            <a:r>
              <a:rPr lang="el-GR" dirty="0" smtClean="0"/>
              <a:t> Β (χαλάρωμα)</a:t>
            </a:r>
          </a:p>
          <a:p>
            <a:pPr marL="536575" indent="0"/>
            <a:r>
              <a:rPr lang="el-GR" dirty="0" smtClean="0"/>
              <a:t> Γ (διάταση μεταταρσίου – μύτες).</a:t>
            </a:r>
          </a:p>
          <a:p>
            <a:pPr marL="87313" indent="0">
              <a:buNone/>
            </a:pPr>
            <a:r>
              <a:rPr lang="el-GR" dirty="0" smtClean="0"/>
              <a:t>(Επανάληψη σειράς 3-5 φορές)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Πέρασμα μπάλας πάνω απ’ το κεφάλι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i="1" u="sng" dirty="0" smtClean="0"/>
              <a:t>Οδηγίες</a:t>
            </a:r>
          </a:p>
          <a:p>
            <a:pPr marL="536575" indent="0"/>
            <a:r>
              <a:rPr lang="el-GR" dirty="0" smtClean="0"/>
              <a:t> Περάστε τη μπάλα πάνω από το κεφάλι σας δίνοντας τη στο άτομο που βρίσκεται πίσω σας.</a:t>
            </a:r>
          </a:p>
          <a:p>
            <a:pPr marL="536575" indent="0"/>
            <a:r>
              <a:rPr lang="el-GR" dirty="0" smtClean="0"/>
              <a:t> Όταν η μπάλα φτάσει στο τέλος της γραμμής, ο τελευταίος δίνει τη μπάλα προς τα εμπρός</a:t>
            </a:r>
          </a:p>
          <a:p>
            <a:pPr marL="87313" indent="0">
              <a:buNone/>
            </a:pPr>
            <a:r>
              <a:rPr lang="el-GR" dirty="0" smtClean="0"/>
              <a:t>(Επανάληψη σειράς 2-3 φορές)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Πέρασμα μπάλας ανάμεσα στα πόδια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i="1" u="sng" dirty="0" smtClean="0"/>
              <a:t>Οδηγίες</a:t>
            </a:r>
          </a:p>
          <a:p>
            <a:pPr marL="536575" indent="0"/>
            <a:r>
              <a:rPr lang="el-GR" dirty="0" smtClean="0"/>
              <a:t> Περάστε τη μπάλα κάτω από τα πόδια σας δίνοντας τη στο άτομο που βρίσκεται πίσω σας.</a:t>
            </a:r>
          </a:p>
          <a:p>
            <a:pPr marL="536575" indent="0"/>
            <a:r>
              <a:rPr lang="el-GR" dirty="0" smtClean="0"/>
              <a:t> Όταν η μπάλα φτάσει στο τέλος της γραμμής, ο τελευταίος δίνει τη μπάλα προς τα εμπρός</a:t>
            </a:r>
          </a:p>
          <a:p>
            <a:pPr marL="87313" indent="0">
              <a:buNone/>
            </a:pPr>
            <a:r>
              <a:rPr lang="el-GR" dirty="0" smtClean="0"/>
              <a:t>(Επανάληψη σειράς 2-3 φορές)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Εναλλαγή στο πέρασμα της μπάλας: </a:t>
            </a:r>
            <a:r>
              <a:rPr lang="el-GR" dirty="0" smtClean="0"/>
              <a:t>κεφάλι-πόδια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i="1" u="sng" dirty="0" smtClean="0"/>
              <a:t>Οδηγίες</a:t>
            </a:r>
          </a:p>
          <a:p>
            <a:pPr marL="536575" indent="0"/>
            <a:r>
              <a:rPr lang="el-GR" dirty="0" smtClean="0"/>
              <a:t> Ο πρώτος περνάει τη μπάλα πάνω από το κεφάλι του δίνοντας τη στο άτομο που βρίσκεται πίσω του.</a:t>
            </a:r>
          </a:p>
          <a:p>
            <a:pPr marL="536575" indent="0"/>
            <a:r>
              <a:rPr lang="el-GR" dirty="0" smtClean="0"/>
              <a:t> Ο δεύτερος περνάει τη μπάλα κάτω από τα πόδια του και τη δίνει στο άτομο που βρίσκεται πίσω του, </a:t>
            </a:r>
            <a:r>
              <a:rPr lang="el-GR" dirty="0" err="1" smtClean="0"/>
              <a:t>κ.λ.π</a:t>
            </a:r>
            <a:r>
              <a:rPr lang="el-GR" dirty="0" smtClean="0"/>
              <a:t>.</a:t>
            </a:r>
          </a:p>
          <a:p>
            <a:pPr marL="536575" indent="0"/>
            <a:r>
              <a:rPr lang="el-GR" dirty="0" smtClean="0"/>
              <a:t> Όταν η μπάλα φτάσει στο τέλος της γραμμής, ο τελευταίος αλλάζει κατεύθυνση και δίνει τη μπάλα προς τα εμπρός.</a:t>
            </a:r>
          </a:p>
          <a:p>
            <a:pPr marL="87313" indent="0">
              <a:buNone/>
            </a:pPr>
            <a:r>
              <a:rPr lang="el-GR" dirty="0" smtClean="0"/>
              <a:t>(Επανάληψη σειράς 2-3 φορές)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Πέρασμα μπάλας στο πλάι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680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i="1" u="sng" dirty="0" smtClean="0"/>
              <a:t> Οδηγίες</a:t>
            </a:r>
            <a:endParaRPr lang="en-US" b="1" i="1" u="sng" dirty="0" smtClean="0"/>
          </a:p>
          <a:p>
            <a:pPr marL="536575" indent="0"/>
            <a:r>
              <a:rPr lang="el-GR" dirty="0" smtClean="0"/>
              <a:t>   Σταθείτε σε κύκλο και περάστε τη μπάλα με τα δυο σας χέρια στο άτομο που βρίσκεται δίπλα σας. Το ίδιο θα κάνει και ο διπλανός σας.</a:t>
            </a:r>
          </a:p>
          <a:p>
            <a:pPr marL="536575" indent="0"/>
            <a:r>
              <a:rPr lang="el-GR" dirty="0" smtClean="0"/>
              <a:t> Μόλις η μπάλα συμπληρώσει ένα κύκλο, αλλάζει κατεύθυνση.  (Επανάληψη σειράς 2 - 3 φορές) </a:t>
            </a:r>
          </a:p>
          <a:p>
            <a:pPr marL="261938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Παραλλαγές</a:t>
            </a:r>
          </a:p>
          <a:p>
            <a:pPr marL="536575" indent="0"/>
            <a:r>
              <a:rPr lang="el-GR" dirty="0" smtClean="0"/>
              <a:t> Μπορεί να γίνει και με άλλα αντικείμενα, π.χ. δίσκος με τοποθετημένα διάφορα αντικείμενα και να γίνει και από καθιστή θέση.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Ασκήσεις πελμάτων από καθιστή θέση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 smtClean="0"/>
              <a:t>άσκηση των αστραγάλων και γενικότερα του πέλματος, βελτιώνει την κυκλοφορία του αίματος και δυναμώνει τους μυς, κάτι που συμβάλλει στη βελτίωση της ισορροπίας</a:t>
            </a:r>
            <a:r>
              <a:rPr lang="el-GR" dirty="0" smtClean="0"/>
              <a:t>.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Παραδείγματα ασκήσεων του πέλματος από καθιστή θέση είναι:</a:t>
            </a:r>
          </a:p>
          <a:p>
            <a:pPr marL="536575" indent="0"/>
            <a:r>
              <a:rPr lang="el-GR" dirty="0" smtClean="0"/>
              <a:t> Κυκλικές κινήσεις του πέλματος.</a:t>
            </a:r>
          </a:p>
          <a:p>
            <a:pPr marL="536575" indent="0"/>
            <a:r>
              <a:rPr lang="el-GR" dirty="0" smtClean="0"/>
              <a:t> Χτυπήματα στο πάτωμα με τις φτέρνες και τα δάκτυλα.</a:t>
            </a:r>
          </a:p>
          <a:p>
            <a:pPr marL="536575" indent="0"/>
            <a:r>
              <a:rPr lang="el-GR" dirty="0" smtClean="0"/>
              <a:t> Κύλιση μπάλας με το πέλμα.</a:t>
            </a:r>
          </a:p>
          <a:p>
            <a:pPr marL="536575" indent="0"/>
            <a:r>
              <a:rPr lang="el-GR" dirty="0" smtClean="0"/>
              <a:t> Κάμψεις και εκτάσεις δακτύλων.</a:t>
            </a:r>
          </a:p>
          <a:p>
            <a:pPr marL="536575" indent="0"/>
            <a:r>
              <a:rPr lang="el-GR" dirty="0" smtClean="0"/>
              <a:t> Πιέσεις πέλματος.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/>
            <a:r>
              <a:rPr lang="el-GR" dirty="0" smtClean="0"/>
              <a:t>Να παρουσιαστούν αποτελεσματικές και ασφαλείς ασκήσεις που αποδεδειγμένα συμβάλλουν στην βελτίωση της ισορροπίας στα άτομα.</a:t>
            </a:r>
          </a:p>
          <a:p>
            <a:pPr marL="0"/>
            <a:r>
              <a:rPr lang="el-GR" dirty="0" smtClean="0"/>
              <a:t>Να δοθούν τα κατάλληλα εφόδια για την αποτελεσματική εφαρμογή τους στην πράξη, όπως η κατανόηση του λειτουργικού τους σκοπού</a:t>
            </a:r>
            <a:r>
              <a:rPr lang="en-US" dirty="0" smtClean="0"/>
              <a:t>,</a:t>
            </a:r>
            <a:r>
              <a:rPr lang="el-GR" dirty="0" smtClean="0"/>
              <a:t> υποδείξεις για την εφαρμογή τους, καθώς και ιδέες για διασκέδαση και παραλλαγές.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Στάση στο ένα </a:t>
            </a:r>
            <a:r>
              <a:rPr lang="el-GR" dirty="0" smtClean="0"/>
              <a:t>πόδι</a:t>
            </a:r>
          </a:p>
          <a:p>
            <a:r>
              <a:rPr lang="el-GR" dirty="0" smtClean="0"/>
              <a:t>Βηματισμός </a:t>
            </a:r>
            <a:r>
              <a:rPr lang="el-GR" dirty="0" smtClean="0"/>
              <a:t>αριστερά - δεξιά </a:t>
            </a:r>
            <a:endParaRPr lang="el-GR" dirty="0" smtClean="0"/>
          </a:p>
          <a:p>
            <a:r>
              <a:rPr lang="el-GR" dirty="0" smtClean="0"/>
              <a:t>Φτέρνες </a:t>
            </a:r>
            <a:r>
              <a:rPr lang="el-GR" dirty="0" smtClean="0"/>
              <a:t>– </a:t>
            </a:r>
            <a:r>
              <a:rPr lang="el-GR" dirty="0" smtClean="0"/>
              <a:t>δάκτυλα</a:t>
            </a:r>
          </a:p>
          <a:p>
            <a:r>
              <a:rPr lang="el-GR" dirty="0" smtClean="0"/>
              <a:t>Γραφή με το </a:t>
            </a:r>
            <a:r>
              <a:rPr lang="el-GR" dirty="0" smtClean="0"/>
              <a:t>πόδι</a:t>
            </a:r>
          </a:p>
          <a:p>
            <a:r>
              <a:rPr lang="el-GR" dirty="0" smtClean="0"/>
              <a:t>Πέρασμα μπάλας πάνω απ’ το κεφάλι</a:t>
            </a:r>
            <a:endParaRPr lang="el-G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Πέρασμα μπάλας ανάμεσα στα </a:t>
            </a:r>
            <a:r>
              <a:rPr lang="el-GR" dirty="0" smtClean="0"/>
              <a:t>πόδια</a:t>
            </a:r>
          </a:p>
          <a:p>
            <a:r>
              <a:rPr lang="el-GR" dirty="0" smtClean="0"/>
              <a:t>Εναλλαγή στο πέρασμα της μπάλας: </a:t>
            </a:r>
            <a:r>
              <a:rPr lang="el-GR" dirty="0" smtClean="0"/>
              <a:t>κεφάλι-πόδια</a:t>
            </a:r>
          </a:p>
          <a:p>
            <a:r>
              <a:rPr lang="el-GR" dirty="0" smtClean="0"/>
              <a:t>Πέρασμα μπάλας στο </a:t>
            </a:r>
            <a:r>
              <a:rPr lang="el-GR" dirty="0" smtClean="0"/>
              <a:t>πλάι</a:t>
            </a:r>
          </a:p>
          <a:p>
            <a:r>
              <a:rPr lang="el-GR" dirty="0" smtClean="0"/>
              <a:t>Ασκήσεις πελμάτων από καθιστή θέση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=""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Ασκήσεις ισορροπίας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3239852" y="2348880"/>
            <a:ext cx="2664296" cy="622920"/>
          </a:xfrm>
        </p:spPr>
        <p:txBody>
          <a:bodyPr/>
          <a:lstStyle/>
          <a:p>
            <a:r>
              <a:rPr lang="el-GR" dirty="0" smtClean="0"/>
              <a:t>9</a:t>
            </a:r>
            <a:r>
              <a:rPr lang="el-GR" baseline="30000" dirty="0" smtClean="0"/>
              <a:t>η</a:t>
            </a:r>
            <a:r>
              <a:rPr lang="el-GR" dirty="0" smtClean="0"/>
              <a:t> ενότητα</a:t>
            </a:r>
            <a:endParaRPr lang="el-GR" dirty="0"/>
          </a:p>
        </p:txBody>
      </p:sp>
      <p:pic>
        <p:nvPicPr>
          <p:cNvPr id="7" name="Picture 8" descr="clas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3140968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Ασκήσεις ισορροπίας 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680520"/>
          </a:xfrm>
        </p:spPr>
        <p:txBody>
          <a:bodyPr>
            <a:normAutofit/>
          </a:bodyPr>
          <a:lstStyle/>
          <a:p>
            <a:pPr marL="0" indent="0"/>
            <a:r>
              <a:rPr lang="el-GR" dirty="0" smtClean="0"/>
              <a:t> Η βελτίωση της ισορροπίας είναι πολύ σημαντική για τα ηλικιωμένα άτομα και θα πρέπει περιλαμβάνεται στους στόχους των προγραμμάτων άσκησής τους.</a:t>
            </a:r>
          </a:p>
          <a:p>
            <a:pPr marL="0" indent="0"/>
            <a:r>
              <a:rPr lang="el-GR" dirty="0" smtClean="0"/>
              <a:t>Η βελτίωση της ισορροπίας συνοδεύεται και από μείωση του φόβου πτώσεων και επομένως συντελεί στην αύξηση της φυσικής δραστηριότητας, αλλά και της κοινωνικοποίησης των ηλικιωμένων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Στάση στο ένα πόδι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i="1" u="sng" dirty="0" smtClean="0"/>
              <a:t>Οδηγίες</a:t>
            </a:r>
          </a:p>
          <a:p>
            <a:pPr marL="536575" indent="0"/>
            <a:r>
              <a:rPr lang="el-GR" dirty="0" smtClean="0"/>
              <a:t> Όρθια θέση. Τα πόδια στο άνοιγμα των ώμων.</a:t>
            </a:r>
          </a:p>
          <a:p>
            <a:pPr marL="536575" indent="0"/>
            <a:r>
              <a:rPr lang="el-GR" dirty="0" smtClean="0"/>
              <a:t> Κινηθείτε αργά και βάλτε τη μύτη του δεξιού ποδιού στο αριστερό πόδι.</a:t>
            </a:r>
          </a:p>
          <a:p>
            <a:pPr marL="536575" indent="0"/>
            <a:r>
              <a:rPr lang="el-GR" dirty="0" smtClean="0"/>
              <a:t> Μείνετε όσο μπορείτε (5 - 10 </a:t>
            </a:r>
            <a:r>
              <a:rPr lang="el-GR" dirty="0" err="1" smtClean="0"/>
              <a:t>sec</a:t>
            </a:r>
            <a:r>
              <a:rPr lang="el-GR" dirty="0" smtClean="0"/>
              <a:t>). </a:t>
            </a:r>
          </a:p>
          <a:p>
            <a:pPr marL="536575" indent="0"/>
            <a:r>
              <a:rPr lang="el-GR" dirty="0" smtClean="0"/>
              <a:t> Το ίδιο με το άλλο πόδι</a:t>
            </a:r>
          </a:p>
          <a:p>
            <a:pPr marL="87313" indent="0">
              <a:buNone/>
            </a:pPr>
            <a:r>
              <a:rPr lang="el-GR" dirty="0" smtClean="0"/>
              <a:t> (Επανάληψη σειράς 3-5 φορές)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7290</TotalTime>
  <Words>849</Words>
  <Application>Microsoft Office PowerPoint</Application>
  <PresentationFormat>On-screen Show (4:3)</PresentationFormat>
  <Paragraphs>139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Θέμα του Office</vt:lpstr>
      <vt:lpstr>2_Θέμα του Office</vt:lpstr>
      <vt:lpstr>ΑΣΚΗΣΗ ΣΤΗΝ ΤΡΙΤΗ ΗΛΙΚΙΑ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Ασκήσεις ισορροπίας</vt:lpstr>
      <vt:lpstr>Ασκήσεις ισορροπίας </vt:lpstr>
      <vt:lpstr>Στάση στο ένα πόδι</vt:lpstr>
      <vt:lpstr>Βηματισμός αριστερά - δεξιά </vt:lpstr>
      <vt:lpstr>Βάδιση μύτη – φτέρνα</vt:lpstr>
      <vt:lpstr>Γραφή με το πόδι</vt:lpstr>
      <vt:lpstr>Πέρασμα μπάλας πάνω απ’ το κεφάλι</vt:lpstr>
      <vt:lpstr>Πέρασμα μπάλας ανάμεσα στα πόδια</vt:lpstr>
      <vt:lpstr>Εναλλαγή στο πέρασμα της μπάλας: κεφάλι-πόδια</vt:lpstr>
      <vt:lpstr>Πέρασμα μπάλας στο πλάι</vt:lpstr>
      <vt:lpstr>Ασκήσεις πελμάτων από καθιστή θέση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Vasiliki Zisi</cp:lastModifiedBy>
  <cp:revision>307</cp:revision>
  <dcterms:created xsi:type="dcterms:W3CDTF">2012-09-06T09:03:05Z</dcterms:created>
  <dcterms:modified xsi:type="dcterms:W3CDTF">2015-08-25T07:14:53Z</dcterms:modified>
</cp:coreProperties>
</file>